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812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2796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tags/tag2768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Default Extension="emf" ContentType="image/x-emf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8-01-29T20:50:56.0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8714 13035 0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65" Type="http://schemas.openxmlformats.org/officeDocument/2006/relationships/tags" Target="../tags/tag265.xml"/><Relationship Id="rId281" Type="http://schemas.openxmlformats.org/officeDocument/2006/relationships/tags" Target="../tags/tag281.xml"/><Relationship Id="rId286" Type="http://schemas.openxmlformats.org/officeDocument/2006/relationships/tags" Target="../tags/tag286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55" Type="http://schemas.openxmlformats.org/officeDocument/2006/relationships/tags" Target="../tags/tag255.xml"/><Relationship Id="rId271" Type="http://schemas.openxmlformats.org/officeDocument/2006/relationships/tags" Target="../tags/tag271.xml"/><Relationship Id="rId276" Type="http://schemas.openxmlformats.org/officeDocument/2006/relationships/tags" Target="../tags/tag276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261" Type="http://schemas.openxmlformats.org/officeDocument/2006/relationships/tags" Target="../tags/tag261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282" Type="http://schemas.openxmlformats.org/officeDocument/2006/relationships/tags" Target="../tags/tag282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72" Type="http://schemas.openxmlformats.org/officeDocument/2006/relationships/tags" Target="../tags/tag272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slideLayout" Target="../slideLayouts/slideLayout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481.xml"/><Relationship Id="rId21" Type="http://schemas.openxmlformats.org/officeDocument/2006/relationships/tags" Target="../tags/tag1385.xml"/><Relationship Id="rId42" Type="http://schemas.openxmlformats.org/officeDocument/2006/relationships/tags" Target="../tags/tag1406.xml"/><Relationship Id="rId63" Type="http://schemas.openxmlformats.org/officeDocument/2006/relationships/tags" Target="../tags/tag1427.xml"/><Relationship Id="rId84" Type="http://schemas.openxmlformats.org/officeDocument/2006/relationships/tags" Target="../tags/tag1448.xml"/><Relationship Id="rId138" Type="http://schemas.openxmlformats.org/officeDocument/2006/relationships/tags" Target="../tags/tag1502.xml"/><Relationship Id="rId159" Type="http://schemas.openxmlformats.org/officeDocument/2006/relationships/tags" Target="../tags/tag1523.xml"/><Relationship Id="rId170" Type="http://schemas.openxmlformats.org/officeDocument/2006/relationships/tags" Target="../tags/tag1534.xml"/><Relationship Id="rId191" Type="http://schemas.openxmlformats.org/officeDocument/2006/relationships/tags" Target="../tags/tag1555.xml"/><Relationship Id="rId205" Type="http://schemas.openxmlformats.org/officeDocument/2006/relationships/tags" Target="../tags/tag1569.xml"/><Relationship Id="rId16" Type="http://schemas.openxmlformats.org/officeDocument/2006/relationships/tags" Target="../tags/tag1380.xml"/><Relationship Id="rId107" Type="http://schemas.openxmlformats.org/officeDocument/2006/relationships/tags" Target="../tags/tag1471.xml"/><Relationship Id="rId11" Type="http://schemas.openxmlformats.org/officeDocument/2006/relationships/tags" Target="../tags/tag1375.xml"/><Relationship Id="rId32" Type="http://schemas.openxmlformats.org/officeDocument/2006/relationships/tags" Target="../tags/tag1396.xml"/><Relationship Id="rId37" Type="http://schemas.openxmlformats.org/officeDocument/2006/relationships/tags" Target="../tags/tag1401.xml"/><Relationship Id="rId53" Type="http://schemas.openxmlformats.org/officeDocument/2006/relationships/tags" Target="../tags/tag1417.xml"/><Relationship Id="rId58" Type="http://schemas.openxmlformats.org/officeDocument/2006/relationships/tags" Target="../tags/tag1422.xml"/><Relationship Id="rId74" Type="http://schemas.openxmlformats.org/officeDocument/2006/relationships/tags" Target="../tags/tag1438.xml"/><Relationship Id="rId79" Type="http://schemas.openxmlformats.org/officeDocument/2006/relationships/tags" Target="../tags/tag1443.xml"/><Relationship Id="rId102" Type="http://schemas.openxmlformats.org/officeDocument/2006/relationships/tags" Target="../tags/tag1466.xml"/><Relationship Id="rId123" Type="http://schemas.openxmlformats.org/officeDocument/2006/relationships/tags" Target="../tags/tag1487.xml"/><Relationship Id="rId128" Type="http://schemas.openxmlformats.org/officeDocument/2006/relationships/tags" Target="../tags/tag1492.xml"/><Relationship Id="rId144" Type="http://schemas.openxmlformats.org/officeDocument/2006/relationships/tags" Target="../tags/tag1508.xml"/><Relationship Id="rId149" Type="http://schemas.openxmlformats.org/officeDocument/2006/relationships/tags" Target="../tags/tag1513.xml"/><Relationship Id="rId5" Type="http://schemas.openxmlformats.org/officeDocument/2006/relationships/tags" Target="../tags/tag1369.xml"/><Relationship Id="rId90" Type="http://schemas.openxmlformats.org/officeDocument/2006/relationships/tags" Target="../tags/tag1454.xml"/><Relationship Id="rId95" Type="http://schemas.openxmlformats.org/officeDocument/2006/relationships/tags" Target="../tags/tag1459.xml"/><Relationship Id="rId160" Type="http://schemas.openxmlformats.org/officeDocument/2006/relationships/tags" Target="../tags/tag1524.xml"/><Relationship Id="rId165" Type="http://schemas.openxmlformats.org/officeDocument/2006/relationships/tags" Target="../tags/tag1529.xml"/><Relationship Id="rId181" Type="http://schemas.openxmlformats.org/officeDocument/2006/relationships/tags" Target="../tags/tag1545.xml"/><Relationship Id="rId186" Type="http://schemas.openxmlformats.org/officeDocument/2006/relationships/tags" Target="../tags/tag1550.xml"/><Relationship Id="rId22" Type="http://schemas.openxmlformats.org/officeDocument/2006/relationships/tags" Target="../tags/tag1386.xml"/><Relationship Id="rId27" Type="http://schemas.openxmlformats.org/officeDocument/2006/relationships/tags" Target="../tags/tag1391.xml"/><Relationship Id="rId43" Type="http://schemas.openxmlformats.org/officeDocument/2006/relationships/tags" Target="../tags/tag1407.xml"/><Relationship Id="rId48" Type="http://schemas.openxmlformats.org/officeDocument/2006/relationships/tags" Target="../tags/tag1412.xml"/><Relationship Id="rId64" Type="http://schemas.openxmlformats.org/officeDocument/2006/relationships/tags" Target="../tags/tag1428.xml"/><Relationship Id="rId69" Type="http://schemas.openxmlformats.org/officeDocument/2006/relationships/tags" Target="../tags/tag1433.xml"/><Relationship Id="rId113" Type="http://schemas.openxmlformats.org/officeDocument/2006/relationships/tags" Target="../tags/tag1477.xml"/><Relationship Id="rId118" Type="http://schemas.openxmlformats.org/officeDocument/2006/relationships/tags" Target="../tags/tag1482.xml"/><Relationship Id="rId134" Type="http://schemas.openxmlformats.org/officeDocument/2006/relationships/tags" Target="../tags/tag1498.xml"/><Relationship Id="rId139" Type="http://schemas.openxmlformats.org/officeDocument/2006/relationships/tags" Target="../tags/tag1503.xml"/><Relationship Id="rId80" Type="http://schemas.openxmlformats.org/officeDocument/2006/relationships/tags" Target="../tags/tag1444.xml"/><Relationship Id="rId85" Type="http://schemas.openxmlformats.org/officeDocument/2006/relationships/tags" Target="../tags/tag1449.xml"/><Relationship Id="rId150" Type="http://schemas.openxmlformats.org/officeDocument/2006/relationships/tags" Target="../tags/tag1514.xml"/><Relationship Id="rId155" Type="http://schemas.openxmlformats.org/officeDocument/2006/relationships/tags" Target="../tags/tag1519.xml"/><Relationship Id="rId171" Type="http://schemas.openxmlformats.org/officeDocument/2006/relationships/tags" Target="../tags/tag1535.xml"/><Relationship Id="rId176" Type="http://schemas.openxmlformats.org/officeDocument/2006/relationships/tags" Target="../tags/tag1540.xml"/><Relationship Id="rId192" Type="http://schemas.openxmlformats.org/officeDocument/2006/relationships/tags" Target="../tags/tag1556.xml"/><Relationship Id="rId197" Type="http://schemas.openxmlformats.org/officeDocument/2006/relationships/tags" Target="../tags/tag1561.xml"/><Relationship Id="rId206" Type="http://schemas.openxmlformats.org/officeDocument/2006/relationships/tags" Target="../tags/tag1570.xml"/><Relationship Id="rId201" Type="http://schemas.openxmlformats.org/officeDocument/2006/relationships/tags" Target="../tags/tag1565.xml"/><Relationship Id="rId12" Type="http://schemas.openxmlformats.org/officeDocument/2006/relationships/tags" Target="../tags/tag1376.xml"/><Relationship Id="rId17" Type="http://schemas.openxmlformats.org/officeDocument/2006/relationships/tags" Target="../tags/tag1381.xml"/><Relationship Id="rId33" Type="http://schemas.openxmlformats.org/officeDocument/2006/relationships/tags" Target="../tags/tag1397.xml"/><Relationship Id="rId38" Type="http://schemas.openxmlformats.org/officeDocument/2006/relationships/tags" Target="../tags/tag1402.xml"/><Relationship Id="rId59" Type="http://schemas.openxmlformats.org/officeDocument/2006/relationships/tags" Target="../tags/tag1423.xml"/><Relationship Id="rId103" Type="http://schemas.openxmlformats.org/officeDocument/2006/relationships/tags" Target="../tags/tag1467.xml"/><Relationship Id="rId108" Type="http://schemas.openxmlformats.org/officeDocument/2006/relationships/tags" Target="../tags/tag1472.xml"/><Relationship Id="rId124" Type="http://schemas.openxmlformats.org/officeDocument/2006/relationships/tags" Target="../tags/tag1488.xml"/><Relationship Id="rId129" Type="http://schemas.openxmlformats.org/officeDocument/2006/relationships/tags" Target="../tags/tag1493.xml"/><Relationship Id="rId54" Type="http://schemas.openxmlformats.org/officeDocument/2006/relationships/tags" Target="../tags/tag1418.xml"/><Relationship Id="rId70" Type="http://schemas.openxmlformats.org/officeDocument/2006/relationships/tags" Target="../tags/tag1434.xml"/><Relationship Id="rId75" Type="http://schemas.openxmlformats.org/officeDocument/2006/relationships/tags" Target="../tags/tag1439.xml"/><Relationship Id="rId91" Type="http://schemas.openxmlformats.org/officeDocument/2006/relationships/tags" Target="../tags/tag1455.xml"/><Relationship Id="rId96" Type="http://schemas.openxmlformats.org/officeDocument/2006/relationships/tags" Target="../tags/tag1460.xml"/><Relationship Id="rId140" Type="http://schemas.openxmlformats.org/officeDocument/2006/relationships/tags" Target="../tags/tag1504.xml"/><Relationship Id="rId145" Type="http://schemas.openxmlformats.org/officeDocument/2006/relationships/tags" Target="../tags/tag1509.xml"/><Relationship Id="rId161" Type="http://schemas.openxmlformats.org/officeDocument/2006/relationships/tags" Target="../tags/tag1525.xml"/><Relationship Id="rId166" Type="http://schemas.openxmlformats.org/officeDocument/2006/relationships/tags" Target="../tags/tag1530.xml"/><Relationship Id="rId182" Type="http://schemas.openxmlformats.org/officeDocument/2006/relationships/tags" Target="../tags/tag1546.xml"/><Relationship Id="rId187" Type="http://schemas.openxmlformats.org/officeDocument/2006/relationships/tags" Target="../tags/tag1551.xml"/><Relationship Id="rId1" Type="http://schemas.openxmlformats.org/officeDocument/2006/relationships/tags" Target="../tags/tag1365.xml"/><Relationship Id="rId6" Type="http://schemas.openxmlformats.org/officeDocument/2006/relationships/tags" Target="../tags/tag1370.xml"/><Relationship Id="rId23" Type="http://schemas.openxmlformats.org/officeDocument/2006/relationships/tags" Target="../tags/tag1387.xml"/><Relationship Id="rId28" Type="http://schemas.openxmlformats.org/officeDocument/2006/relationships/tags" Target="../tags/tag1392.xml"/><Relationship Id="rId49" Type="http://schemas.openxmlformats.org/officeDocument/2006/relationships/tags" Target="../tags/tag1413.xml"/><Relationship Id="rId114" Type="http://schemas.openxmlformats.org/officeDocument/2006/relationships/tags" Target="../tags/tag1478.xml"/><Relationship Id="rId119" Type="http://schemas.openxmlformats.org/officeDocument/2006/relationships/tags" Target="../tags/tag1483.xml"/><Relationship Id="rId44" Type="http://schemas.openxmlformats.org/officeDocument/2006/relationships/tags" Target="../tags/tag1408.xml"/><Relationship Id="rId60" Type="http://schemas.openxmlformats.org/officeDocument/2006/relationships/tags" Target="../tags/tag1424.xml"/><Relationship Id="rId65" Type="http://schemas.openxmlformats.org/officeDocument/2006/relationships/tags" Target="../tags/tag1429.xml"/><Relationship Id="rId81" Type="http://schemas.openxmlformats.org/officeDocument/2006/relationships/tags" Target="../tags/tag1445.xml"/><Relationship Id="rId86" Type="http://schemas.openxmlformats.org/officeDocument/2006/relationships/tags" Target="../tags/tag1450.xml"/><Relationship Id="rId130" Type="http://schemas.openxmlformats.org/officeDocument/2006/relationships/tags" Target="../tags/tag1494.xml"/><Relationship Id="rId135" Type="http://schemas.openxmlformats.org/officeDocument/2006/relationships/tags" Target="../tags/tag1499.xml"/><Relationship Id="rId151" Type="http://schemas.openxmlformats.org/officeDocument/2006/relationships/tags" Target="../tags/tag1515.xml"/><Relationship Id="rId156" Type="http://schemas.openxmlformats.org/officeDocument/2006/relationships/tags" Target="../tags/tag1520.xml"/><Relationship Id="rId177" Type="http://schemas.openxmlformats.org/officeDocument/2006/relationships/tags" Target="../tags/tag1541.xml"/><Relationship Id="rId198" Type="http://schemas.openxmlformats.org/officeDocument/2006/relationships/tags" Target="../tags/tag1562.xml"/><Relationship Id="rId172" Type="http://schemas.openxmlformats.org/officeDocument/2006/relationships/tags" Target="../tags/tag1536.xml"/><Relationship Id="rId193" Type="http://schemas.openxmlformats.org/officeDocument/2006/relationships/tags" Target="../tags/tag1557.xml"/><Relationship Id="rId202" Type="http://schemas.openxmlformats.org/officeDocument/2006/relationships/tags" Target="../tags/tag1566.xml"/><Relationship Id="rId207" Type="http://schemas.openxmlformats.org/officeDocument/2006/relationships/tags" Target="../tags/tag1571.xml"/><Relationship Id="rId13" Type="http://schemas.openxmlformats.org/officeDocument/2006/relationships/tags" Target="../tags/tag1377.xml"/><Relationship Id="rId18" Type="http://schemas.openxmlformats.org/officeDocument/2006/relationships/tags" Target="../tags/tag1382.xml"/><Relationship Id="rId39" Type="http://schemas.openxmlformats.org/officeDocument/2006/relationships/tags" Target="../tags/tag1403.xml"/><Relationship Id="rId109" Type="http://schemas.openxmlformats.org/officeDocument/2006/relationships/tags" Target="../tags/tag1473.xml"/><Relationship Id="rId34" Type="http://schemas.openxmlformats.org/officeDocument/2006/relationships/tags" Target="../tags/tag1398.xml"/><Relationship Id="rId50" Type="http://schemas.openxmlformats.org/officeDocument/2006/relationships/tags" Target="../tags/tag1414.xml"/><Relationship Id="rId55" Type="http://schemas.openxmlformats.org/officeDocument/2006/relationships/tags" Target="../tags/tag1419.xml"/><Relationship Id="rId76" Type="http://schemas.openxmlformats.org/officeDocument/2006/relationships/tags" Target="../tags/tag1440.xml"/><Relationship Id="rId97" Type="http://schemas.openxmlformats.org/officeDocument/2006/relationships/tags" Target="../tags/tag1461.xml"/><Relationship Id="rId104" Type="http://schemas.openxmlformats.org/officeDocument/2006/relationships/tags" Target="../tags/tag1468.xml"/><Relationship Id="rId120" Type="http://schemas.openxmlformats.org/officeDocument/2006/relationships/tags" Target="../tags/tag1484.xml"/><Relationship Id="rId125" Type="http://schemas.openxmlformats.org/officeDocument/2006/relationships/tags" Target="../tags/tag1489.xml"/><Relationship Id="rId141" Type="http://schemas.openxmlformats.org/officeDocument/2006/relationships/tags" Target="../tags/tag1505.xml"/><Relationship Id="rId146" Type="http://schemas.openxmlformats.org/officeDocument/2006/relationships/tags" Target="../tags/tag1510.xml"/><Relationship Id="rId167" Type="http://schemas.openxmlformats.org/officeDocument/2006/relationships/tags" Target="../tags/tag1531.xml"/><Relationship Id="rId188" Type="http://schemas.openxmlformats.org/officeDocument/2006/relationships/tags" Target="../tags/tag1552.xml"/><Relationship Id="rId7" Type="http://schemas.openxmlformats.org/officeDocument/2006/relationships/tags" Target="../tags/tag1371.xml"/><Relationship Id="rId71" Type="http://schemas.openxmlformats.org/officeDocument/2006/relationships/tags" Target="../tags/tag1435.xml"/><Relationship Id="rId92" Type="http://schemas.openxmlformats.org/officeDocument/2006/relationships/tags" Target="../tags/tag1456.xml"/><Relationship Id="rId162" Type="http://schemas.openxmlformats.org/officeDocument/2006/relationships/tags" Target="../tags/tag1526.xml"/><Relationship Id="rId183" Type="http://schemas.openxmlformats.org/officeDocument/2006/relationships/tags" Target="../tags/tag1547.xml"/><Relationship Id="rId2" Type="http://schemas.openxmlformats.org/officeDocument/2006/relationships/tags" Target="../tags/tag1366.xml"/><Relationship Id="rId29" Type="http://schemas.openxmlformats.org/officeDocument/2006/relationships/tags" Target="../tags/tag1393.xml"/><Relationship Id="rId24" Type="http://schemas.openxmlformats.org/officeDocument/2006/relationships/tags" Target="../tags/tag1388.xml"/><Relationship Id="rId40" Type="http://schemas.openxmlformats.org/officeDocument/2006/relationships/tags" Target="../tags/tag1404.xml"/><Relationship Id="rId45" Type="http://schemas.openxmlformats.org/officeDocument/2006/relationships/tags" Target="../tags/tag1409.xml"/><Relationship Id="rId66" Type="http://schemas.openxmlformats.org/officeDocument/2006/relationships/tags" Target="../tags/tag1430.xml"/><Relationship Id="rId87" Type="http://schemas.openxmlformats.org/officeDocument/2006/relationships/tags" Target="../tags/tag1451.xml"/><Relationship Id="rId110" Type="http://schemas.openxmlformats.org/officeDocument/2006/relationships/tags" Target="../tags/tag1474.xml"/><Relationship Id="rId115" Type="http://schemas.openxmlformats.org/officeDocument/2006/relationships/tags" Target="../tags/tag1479.xml"/><Relationship Id="rId131" Type="http://schemas.openxmlformats.org/officeDocument/2006/relationships/tags" Target="../tags/tag1495.xml"/><Relationship Id="rId136" Type="http://schemas.openxmlformats.org/officeDocument/2006/relationships/tags" Target="../tags/tag1500.xml"/><Relationship Id="rId157" Type="http://schemas.openxmlformats.org/officeDocument/2006/relationships/tags" Target="../tags/tag1521.xml"/><Relationship Id="rId178" Type="http://schemas.openxmlformats.org/officeDocument/2006/relationships/tags" Target="../tags/tag1542.xml"/><Relationship Id="rId61" Type="http://schemas.openxmlformats.org/officeDocument/2006/relationships/tags" Target="../tags/tag1425.xml"/><Relationship Id="rId82" Type="http://schemas.openxmlformats.org/officeDocument/2006/relationships/tags" Target="../tags/tag1446.xml"/><Relationship Id="rId152" Type="http://schemas.openxmlformats.org/officeDocument/2006/relationships/tags" Target="../tags/tag1516.xml"/><Relationship Id="rId173" Type="http://schemas.openxmlformats.org/officeDocument/2006/relationships/tags" Target="../tags/tag1537.xml"/><Relationship Id="rId194" Type="http://schemas.openxmlformats.org/officeDocument/2006/relationships/tags" Target="../tags/tag1558.xml"/><Relationship Id="rId199" Type="http://schemas.openxmlformats.org/officeDocument/2006/relationships/tags" Target="../tags/tag1563.xml"/><Relationship Id="rId203" Type="http://schemas.openxmlformats.org/officeDocument/2006/relationships/tags" Target="../tags/tag1567.xml"/><Relationship Id="rId208" Type="http://schemas.openxmlformats.org/officeDocument/2006/relationships/tags" Target="../tags/tag1572.xml"/><Relationship Id="rId19" Type="http://schemas.openxmlformats.org/officeDocument/2006/relationships/tags" Target="../tags/tag1383.xml"/><Relationship Id="rId14" Type="http://schemas.openxmlformats.org/officeDocument/2006/relationships/tags" Target="../tags/tag1378.xml"/><Relationship Id="rId30" Type="http://schemas.openxmlformats.org/officeDocument/2006/relationships/tags" Target="../tags/tag1394.xml"/><Relationship Id="rId35" Type="http://schemas.openxmlformats.org/officeDocument/2006/relationships/tags" Target="../tags/tag1399.xml"/><Relationship Id="rId56" Type="http://schemas.openxmlformats.org/officeDocument/2006/relationships/tags" Target="../tags/tag1420.xml"/><Relationship Id="rId77" Type="http://schemas.openxmlformats.org/officeDocument/2006/relationships/tags" Target="../tags/tag1441.xml"/><Relationship Id="rId100" Type="http://schemas.openxmlformats.org/officeDocument/2006/relationships/tags" Target="../tags/tag1464.xml"/><Relationship Id="rId105" Type="http://schemas.openxmlformats.org/officeDocument/2006/relationships/tags" Target="../tags/tag1469.xml"/><Relationship Id="rId126" Type="http://schemas.openxmlformats.org/officeDocument/2006/relationships/tags" Target="../tags/tag1490.xml"/><Relationship Id="rId147" Type="http://schemas.openxmlformats.org/officeDocument/2006/relationships/tags" Target="../tags/tag1511.xml"/><Relationship Id="rId168" Type="http://schemas.openxmlformats.org/officeDocument/2006/relationships/tags" Target="../tags/tag1532.xml"/><Relationship Id="rId8" Type="http://schemas.openxmlformats.org/officeDocument/2006/relationships/tags" Target="../tags/tag1372.xml"/><Relationship Id="rId51" Type="http://schemas.openxmlformats.org/officeDocument/2006/relationships/tags" Target="../tags/tag1415.xml"/><Relationship Id="rId72" Type="http://schemas.openxmlformats.org/officeDocument/2006/relationships/tags" Target="../tags/tag1436.xml"/><Relationship Id="rId93" Type="http://schemas.openxmlformats.org/officeDocument/2006/relationships/tags" Target="../tags/tag1457.xml"/><Relationship Id="rId98" Type="http://schemas.openxmlformats.org/officeDocument/2006/relationships/tags" Target="../tags/tag1462.xml"/><Relationship Id="rId121" Type="http://schemas.openxmlformats.org/officeDocument/2006/relationships/tags" Target="../tags/tag1485.xml"/><Relationship Id="rId142" Type="http://schemas.openxmlformats.org/officeDocument/2006/relationships/tags" Target="../tags/tag1506.xml"/><Relationship Id="rId163" Type="http://schemas.openxmlformats.org/officeDocument/2006/relationships/tags" Target="../tags/tag1527.xml"/><Relationship Id="rId184" Type="http://schemas.openxmlformats.org/officeDocument/2006/relationships/tags" Target="../tags/tag1548.xml"/><Relationship Id="rId189" Type="http://schemas.openxmlformats.org/officeDocument/2006/relationships/tags" Target="../tags/tag1553.xml"/><Relationship Id="rId3" Type="http://schemas.openxmlformats.org/officeDocument/2006/relationships/tags" Target="../tags/tag1367.xml"/><Relationship Id="rId25" Type="http://schemas.openxmlformats.org/officeDocument/2006/relationships/tags" Target="../tags/tag1389.xml"/><Relationship Id="rId46" Type="http://schemas.openxmlformats.org/officeDocument/2006/relationships/tags" Target="../tags/tag1410.xml"/><Relationship Id="rId67" Type="http://schemas.openxmlformats.org/officeDocument/2006/relationships/tags" Target="../tags/tag1431.xml"/><Relationship Id="rId116" Type="http://schemas.openxmlformats.org/officeDocument/2006/relationships/tags" Target="../tags/tag1480.xml"/><Relationship Id="rId137" Type="http://schemas.openxmlformats.org/officeDocument/2006/relationships/tags" Target="../tags/tag1501.xml"/><Relationship Id="rId158" Type="http://schemas.openxmlformats.org/officeDocument/2006/relationships/tags" Target="../tags/tag1522.xml"/><Relationship Id="rId20" Type="http://schemas.openxmlformats.org/officeDocument/2006/relationships/tags" Target="../tags/tag1384.xml"/><Relationship Id="rId41" Type="http://schemas.openxmlformats.org/officeDocument/2006/relationships/tags" Target="../tags/tag1405.xml"/><Relationship Id="rId62" Type="http://schemas.openxmlformats.org/officeDocument/2006/relationships/tags" Target="../tags/tag1426.xml"/><Relationship Id="rId83" Type="http://schemas.openxmlformats.org/officeDocument/2006/relationships/tags" Target="../tags/tag1447.xml"/><Relationship Id="rId88" Type="http://schemas.openxmlformats.org/officeDocument/2006/relationships/tags" Target="../tags/tag1452.xml"/><Relationship Id="rId111" Type="http://schemas.openxmlformats.org/officeDocument/2006/relationships/tags" Target="../tags/tag1475.xml"/><Relationship Id="rId132" Type="http://schemas.openxmlformats.org/officeDocument/2006/relationships/tags" Target="../tags/tag1496.xml"/><Relationship Id="rId153" Type="http://schemas.openxmlformats.org/officeDocument/2006/relationships/tags" Target="../tags/tag1517.xml"/><Relationship Id="rId174" Type="http://schemas.openxmlformats.org/officeDocument/2006/relationships/tags" Target="../tags/tag1538.xml"/><Relationship Id="rId179" Type="http://schemas.openxmlformats.org/officeDocument/2006/relationships/tags" Target="../tags/tag1543.xml"/><Relationship Id="rId195" Type="http://schemas.openxmlformats.org/officeDocument/2006/relationships/tags" Target="../tags/tag1559.xml"/><Relationship Id="rId209" Type="http://schemas.openxmlformats.org/officeDocument/2006/relationships/tags" Target="../tags/tag1573.xml"/><Relationship Id="rId190" Type="http://schemas.openxmlformats.org/officeDocument/2006/relationships/tags" Target="../tags/tag1554.xml"/><Relationship Id="rId204" Type="http://schemas.openxmlformats.org/officeDocument/2006/relationships/tags" Target="../tags/tag1568.xml"/><Relationship Id="rId15" Type="http://schemas.openxmlformats.org/officeDocument/2006/relationships/tags" Target="../tags/tag1379.xml"/><Relationship Id="rId36" Type="http://schemas.openxmlformats.org/officeDocument/2006/relationships/tags" Target="../tags/tag1400.xml"/><Relationship Id="rId57" Type="http://schemas.openxmlformats.org/officeDocument/2006/relationships/tags" Target="../tags/tag1421.xml"/><Relationship Id="rId106" Type="http://schemas.openxmlformats.org/officeDocument/2006/relationships/tags" Target="../tags/tag1470.xml"/><Relationship Id="rId127" Type="http://schemas.openxmlformats.org/officeDocument/2006/relationships/tags" Target="../tags/tag1491.xml"/><Relationship Id="rId10" Type="http://schemas.openxmlformats.org/officeDocument/2006/relationships/tags" Target="../tags/tag1374.xml"/><Relationship Id="rId31" Type="http://schemas.openxmlformats.org/officeDocument/2006/relationships/tags" Target="../tags/tag1395.xml"/><Relationship Id="rId52" Type="http://schemas.openxmlformats.org/officeDocument/2006/relationships/tags" Target="../tags/tag1416.xml"/><Relationship Id="rId73" Type="http://schemas.openxmlformats.org/officeDocument/2006/relationships/tags" Target="../tags/tag1437.xml"/><Relationship Id="rId78" Type="http://schemas.openxmlformats.org/officeDocument/2006/relationships/tags" Target="../tags/tag1442.xml"/><Relationship Id="rId94" Type="http://schemas.openxmlformats.org/officeDocument/2006/relationships/tags" Target="../tags/tag1458.xml"/><Relationship Id="rId99" Type="http://schemas.openxmlformats.org/officeDocument/2006/relationships/tags" Target="../tags/tag1463.xml"/><Relationship Id="rId101" Type="http://schemas.openxmlformats.org/officeDocument/2006/relationships/tags" Target="../tags/tag1465.xml"/><Relationship Id="rId122" Type="http://schemas.openxmlformats.org/officeDocument/2006/relationships/tags" Target="../tags/tag1486.xml"/><Relationship Id="rId143" Type="http://schemas.openxmlformats.org/officeDocument/2006/relationships/tags" Target="../tags/tag1507.xml"/><Relationship Id="rId148" Type="http://schemas.openxmlformats.org/officeDocument/2006/relationships/tags" Target="../tags/tag1512.xml"/><Relationship Id="rId164" Type="http://schemas.openxmlformats.org/officeDocument/2006/relationships/tags" Target="../tags/tag1528.xml"/><Relationship Id="rId169" Type="http://schemas.openxmlformats.org/officeDocument/2006/relationships/tags" Target="../tags/tag1533.xml"/><Relationship Id="rId185" Type="http://schemas.openxmlformats.org/officeDocument/2006/relationships/tags" Target="../tags/tag1549.xml"/><Relationship Id="rId4" Type="http://schemas.openxmlformats.org/officeDocument/2006/relationships/tags" Target="../tags/tag1368.xml"/><Relationship Id="rId9" Type="http://schemas.openxmlformats.org/officeDocument/2006/relationships/tags" Target="../tags/tag1373.xml"/><Relationship Id="rId180" Type="http://schemas.openxmlformats.org/officeDocument/2006/relationships/tags" Target="../tags/tag1544.xml"/><Relationship Id="rId210" Type="http://schemas.openxmlformats.org/officeDocument/2006/relationships/slideLayout" Target="../slideLayouts/slideLayout1.xml"/><Relationship Id="rId26" Type="http://schemas.openxmlformats.org/officeDocument/2006/relationships/tags" Target="../tags/tag1390.xml"/><Relationship Id="rId47" Type="http://schemas.openxmlformats.org/officeDocument/2006/relationships/tags" Target="../tags/tag1411.xml"/><Relationship Id="rId68" Type="http://schemas.openxmlformats.org/officeDocument/2006/relationships/tags" Target="../tags/tag1432.xml"/><Relationship Id="rId89" Type="http://schemas.openxmlformats.org/officeDocument/2006/relationships/tags" Target="../tags/tag1453.xml"/><Relationship Id="rId112" Type="http://schemas.openxmlformats.org/officeDocument/2006/relationships/tags" Target="../tags/tag1476.xml"/><Relationship Id="rId133" Type="http://schemas.openxmlformats.org/officeDocument/2006/relationships/tags" Target="../tags/tag1497.xml"/><Relationship Id="rId154" Type="http://schemas.openxmlformats.org/officeDocument/2006/relationships/tags" Target="../tags/tag1518.xml"/><Relationship Id="rId175" Type="http://schemas.openxmlformats.org/officeDocument/2006/relationships/tags" Target="../tags/tag1539.xml"/><Relationship Id="rId196" Type="http://schemas.openxmlformats.org/officeDocument/2006/relationships/tags" Target="../tags/tag1560.xml"/><Relationship Id="rId200" Type="http://schemas.openxmlformats.org/officeDocument/2006/relationships/tags" Target="../tags/tag156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86.xml"/><Relationship Id="rId18" Type="http://schemas.openxmlformats.org/officeDocument/2006/relationships/tags" Target="../tags/tag1591.xml"/><Relationship Id="rId26" Type="http://schemas.openxmlformats.org/officeDocument/2006/relationships/tags" Target="../tags/tag1599.xml"/><Relationship Id="rId39" Type="http://schemas.openxmlformats.org/officeDocument/2006/relationships/tags" Target="../tags/tag1612.xml"/><Relationship Id="rId21" Type="http://schemas.openxmlformats.org/officeDocument/2006/relationships/tags" Target="../tags/tag1594.xml"/><Relationship Id="rId34" Type="http://schemas.openxmlformats.org/officeDocument/2006/relationships/tags" Target="../tags/tag1607.xml"/><Relationship Id="rId42" Type="http://schemas.openxmlformats.org/officeDocument/2006/relationships/tags" Target="../tags/tag1615.xml"/><Relationship Id="rId47" Type="http://schemas.openxmlformats.org/officeDocument/2006/relationships/tags" Target="../tags/tag1620.xml"/><Relationship Id="rId50" Type="http://schemas.openxmlformats.org/officeDocument/2006/relationships/tags" Target="../tags/tag1623.xml"/><Relationship Id="rId55" Type="http://schemas.openxmlformats.org/officeDocument/2006/relationships/slideLayout" Target="../slideLayouts/slideLayout1.xml"/><Relationship Id="rId7" Type="http://schemas.openxmlformats.org/officeDocument/2006/relationships/tags" Target="../tags/tag1580.xml"/><Relationship Id="rId12" Type="http://schemas.openxmlformats.org/officeDocument/2006/relationships/tags" Target="../tags/tag1585.xml"/><Relationship Id="rId17" Type="http://schemas.openxmlformats.org/officeDocument/2006/relationships/tags" Target="../tags/tag1590.xml"/><Relationship Id="rId25" Type="http://schemas.openxmlformats.org/officeDocument/2006/relationships/tags" Target="../tags/tag1598.xml"/><Relationship Id="rId33" Type="http://schemas.openxmlformats.org/officeDocument/2006/relationships/tags" Target="../tags/tag1606.xml"/><Relationship Id="rId38" Type="http://schemas.openxmlformats.org/officeDocument/2006/relationships/tags" Target="../tags/tag1611.xml"/><Relationship Id="rId46" Type="http://schemas.openxmlformats.org/officeDocument/2006/relationships/tags" Target="../tags/tag1619.xml"/><Relationship Id="rId2" Type="http://schemas.openxmlformats.org/officeDocument/2006/relationships/tags" Target="../tags/tag1575.xml"/><Relationship Id="rId16" Type="http://schemas.openxmlformats.org/officeDocument/2006/relationships/tags" Target="../tags/tag1589.xml"/><Relationship Id="rId20" Type="http://schemas.openxmlformats.org/officeDocument/2006/relationships/tags" Target="../tags/tag1593.xml"/><Relationship Id="rId29" Type="http://schemas.openxmlformats.org/officeDocument/2006/relationships/tags" Target="../tags/tag1602.xml"/><Relationship Id="rId41" Type="http://schemas.openxmlformats.org/officeDocument/2006/relationships/tags" Target="../tags/tag1614.xml"/><Relationship Id="rId54" Type="http://schemas.openxmlformats.org/officeDocument/2006/relationships/tags" Target="../tags/tag1627.xml"/><Relationship Id="rId1" Type="http://schemas.openxmlformats.org/officeDocument/2006/relationships/tags" Target="../tags/tag1574.xml"/><Relationship Id="rId6" Type="http://schemas.openxmlformats.org/officeDocument/2006/relationships/tags" Target="../tags/tag1579.xml"/><Relationship Id="rId11" Type="http://schemas.openxmlformats.org/officeDocument/2006/relationships/tags" Target="../tags/tag1584.xml"/><Relationship Id="rId24" Type="http://schemas.openxmlformats.org/officeDocument/2006/relationships/tags" Target="../tags/tag1597.xml"/><Relationship Id="rId32" Type="http://schemas.openxmlformats.org/officeDocument/2006/relationships/tags" Target="../tags/tag1605.xml"/><Relationship Id="rId37" Type="http://schemas.openxmlformats.org/officeDocument/2006/relationships/tags" Target="../tags/tag1610.xml"/><Relationship Id="rId40" Type="http://schemas.openxmlformats.org/officeDocument/2006/relationships/tags" Target="../tags/tag1613.xml"/><Relationship Id="rId45" Type="http://schemas.openxmlformats.org/officeDocument/2006/relationships/tags" Target="../tags/tag1618.xml"/><Relationship Id="rId53" Type="http://schemas.openxmlformats.org/officeDocument/2006/relationships/tags" Target="../tags/tag1626.xml"/><Relationship Id="rId5" Type="http://schemas.openxmlformats.org/officeDocument/2006/relationships/tags" Target="../tags/tag1578.xml"/><Relationship Id="rId15" Type="http://schemas.openxmlformats.org/officeDocument/2006/relationships/tags" Target="../tags/tag1588.xml"/><Relationship Id="rId23" Type="http://schemas.openxmlformats.org/officeDocument/2006/relationships/tags" Target="../tags/tag1596.xml"/><Relationship Id="rId28" Type="http://schemas.openxmlformats.org/officeDocument/2006/relationships/tags" Target="../tags/tag1601.xml"/><Relationship Id="rId36" Type="http://schemas.openxmlformats.org/officeDocument/2006/relationships/tags" Target="../tags/tag1609.xml"/><Relationship Id="rId49" Type="http://schemas.openxmlformats.org/officeDocument/2006/relationships/tags" Target="../tags/tag1622.xml"/><Relationship Id="rId10" Type="http://schemas.openxmlformats.org/officeDocument/2006/relationships/tags" Target="../tags/tag1583.xml"/><Relationship Id="rId19" Type="http://schemas.openxmlformats.org/officeDocument/2006/relationships/tags" Target="../tags/tag1592.xml"/><Relationship Id="rId31" Type="http://schemas.openxmlformats.org/officeDocument/2006/relationships/tags" Target="../tags/tag1604.xml"/><Relationship Id="rId44" Type="http://schemas.openxmlformats.org/officeDocument/2006/relationships/tags" Target="../tags/tag1617.xml"/><Relationship Id="rId52" Type="http://schemas.openxmlformats.org/officeDocument/2006/relationships/tags" Target="../tags/tag1625.xml"/><Relationship Id="rId4" Type="http://schemas.openxmlformats.org/officeDocument/2006/relationships/tags" Target="../tags/tag1577.xml"/><Relationship Id="rId9" Type="http://schemas.openxmlformats.org/officeDocument/2006/relationships/tags" Target="../tags/tag1582.xml"/><Relationship Id="rId14" Type="http://schemas.openxmlformats.org/officeDocument/2006/relationships/tags" Target="../tags/tag1587.xml"/><Relationship Id="rId22" Type="http://schemas.openxmlformats.org/officeDocument/2006/relationships/tags" Target="../tags/tag1595.xml"/><Relationship Id="rId27" Type="http://schemas.openxmlformats.org/officeDocument/2006/relationships/tags" Target="../tags/tag1600.xml"/><Relationship Id="rId30" Type="http://schemas.openxmlformats.org/officeDocument/2006/relationships/tags" Target="../tags/tag1603.xml"/><Relationship Id="rId35" Type="http://schemas.openxmlformats.org/officeDocument/2006/relationships/tags" Target="../tags/tag1608.xml"/><Relationship Id="rId43" Type="http://schemas.openxmlformats.org/officeDocument/2006/relationships/tags" Target="../tags/tag1616.xml"/><Relationship Id="rId48" Type="http://schemas.openxmlformats.org/officeDocument/2006/relationships/tags" Target="../tags/tag1621.xml"/><Relationship Id="rId8" Type="http://schemas.openxmlformats.org/officeDocument/2006/relationships/tags" Target="../tags/tag1581.xml"/><Relationship Id="rId51" Type="http://schemas.openxmlformats.org/officeDocument/2006/relationships/tags" Target="../tags/tag1624.xml"/><Relationship Id="rId3" Type="http://schemas.openxmlformats.org/officeDocument/2006/relationships/tags" Target="../tags/tag157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744.xml"/><Relationship Id="rId21" Type="http://schemas.openxmlformats.org/officeDocument/2006/relationships/tags" Target="../tags/tag1648.xml"/><Relationship Id="rId42" Type="http://schemas.openxmlformats.org/officeDocument/2006/relationships/tags" Target="../tags/tag1669.xml"/><Relationship Id="rId63" Type="http://schemas.openxmlformats.org/officeDocument/2006/relationships/tags" Target="../tags/tag1690.xml"/><Relationship Id="rId84" Type="http://schemas.openxmlformats.org/officeDocument/2006/relationships/tags" Target="../tags/tag1711.xml"/><Relationship Id="rId138" Type="http://schemas.openxmlformats.org/officeDocument/2006/relationships/tags" Target="../tags/tag1765.xml"/><Relationship Id="rId159" Type="http://schemas.openxmlformats.org/officeDocument/2006/relationships/tags" Target="../tags/tag1786.xml"/><Relationship Id="rId170" Type="http://schemas.openxmlformats.org/officeDocument/2006/relationships/tags" Target="../tags/tag1797.xml"/><Relationship Id="rId191" Type="http://schemas.openxmlformats.org/officeDocument/2006/relationships/tags" Target="../tags/tag1818.xml"/><Relationship Id="rId205" Type="http://schemas.openxmlformats.org/officeDocument/2006/relationships/tags" Target="../tags/tag1832.xml"/><Relationship Id="rId226" Type="http://schemas.openxmlformats.org/officeDocument/2006/relationships/tags" Target="../tags/tag1853.xml"/><Relationship Id="rId247" Type="http://schemas.openxmlformats.org/officeDocument/2006/relationships/tags" Target="../tags/tag1874.xml"/><Relationship Id="rId107" Type="http://schemas.openxmlformats.org/officeDocument/2006/relationships/tags" Target="../tags/tag1734.xml"/><Relationship Id="rId268" Type="http://schemas.openxmlformats.org/officeDocument/2006/relationships/tags" Target="../tags/tag1895.xml"/><Relationship Id="rId11" Type="http://schemas.openxmlformats.org/officeDocument/2006/relationships/tags" Target="../tags/tag1638.xml"/><Relationship Id="rId32" Type="http://schemas.openxmlformats.org/officeDocument/2006/relationships/tags" Target="../tags/tag1659.xml"/><Relationship Id="rId53" Type="http://schemas.openxmlformats.org/officeDocument/2006/relationships/tags" Target="../tags/tag1680.xml"/><Relationship Id="rId74" Type="http://schemas.openxmlformats.org/officeDocument/2006/relationships/tags" Target="../tags/tag1701.xml"/><Relationship Id="rId128" Type="http://schemas.openxmlformats.org/officeDocument/2006/relationships/tags" Target="../tags/tag1755.xml"/><Relationship Id="rId149" Type="http://schemas.openxmlformats.org/officeDocument/2006/relationships/tags" Target="../tags/tag1776.xml"/><Relationship Id="rId5" Type="http://schemas.openxmlformats.org/officeDocument/2006/relationships/tags" Target="../tags/tag1632.xml"/><Relationship Id="rId95" Type="http://schemas.openxmlformats.org/officeDocument/2006/relationships/tags" Target="../tags/tag1722.xml"/><Relationship Id="rId160" Type="http://schemas.openxmlformats.org/officeDocument/2006/relationships/tags" Target="../tags/tag1787.xml"/><Relationship Id="rId181" Type="http://schemas.openxmlformats.org/officeDocument/2006/relationships/tags" Target="../tags/tag1808.xml"/><Relationship Id="rId216" Type="http://schemas.openxmlformats.org/officeDocument/2006/relationships/tags" Target="../tags/tag1843.xml"/><Relationship Id="rId237" Type="http://schemas.openxmlformats.org/officeDocument/2006/relationships/tags" Target="../tags/tag1864.xml"/><Relationship Id="rId258" Type="http://schemas.openxmlformats.org/officeDocument/2006/relationships/tags" Target="../tags/tag1885.xml"/><Relationship Id="rId22" Type="http://schemas.openxmlformats.org/officeDocument/2006/relationships/tags" Target="../tags/tag1649.xml"/><Relationship Id="rId43" Type="http://schemas.openxmlformats.org/officeDocument/2006/relationships/tags" Target="../tags/tag1670.xml"/><Relationship Id="rId64" Type="http://schemas.openxmlformats.org/officeDocument/2006/relationships/tags" Target="../tags/tag1691.xml"/><Relationship Id="rId118" Type="http://schemas.openxmlformats.org/officeDocument/2006/relationships/tags" Target="../tags/tag1745.xml"/><Relationship Id="rId139" Type="http://schemas.openxmlformats.org/officeDocument/2006/relationships/tags" Target="../tags/tag1766.xml"/><Relationship Id="rId85" Type="http://schemas.openxmlformats.org/officeDocument/2006/relationships/tags" Target="../tags/tag1712.xml"/><Relationship Id="rId150" Type="http://schemas.openxmlformats.org/officeDocument/2006/relationships/tags" Target="../tags/tag1777.xml"/><Relationship Id="rId171" Type="http://schemas.openxmlformats.org/officeDocument/2006/relationships/tags" Target="../tags/tag1798.xml"/><Relationship Id="rId192" Type="http://schemas.openxmlformats.org/officeDocument/2006/relationships/tags" Target="../tags/tag1819.xml"/><Relationship Id="rId206" Type="http://schemas.openxmlformats.org/officeDocument/2006/relationships/tags" Target="../tags/tag1833.xml"/><Relationship Id="rId227" Type="http://schemas.openxmlformats.org/officeDocument/2006/relationships/tags" Target="../tags/tag1854.xml"/><Relationship Id="rId248" Type="http://schemas.openxmlformats.org/officeDocument/2006/relationships/tags" Target="../tags/tag1875.xml"/><Relationship Id="rId269" Type="http://schemas.openxmlformats.org/officeDocument/2006/relationships/tags" Target="../tags/tag1896.xml"/><Relationship Id="rId12" Type="http://schemas.openxmlformats.org/officeDocument/2006/relationships/tags" Target="../tags/tag1639.xml"/><Relationship Id="rId33" Type="http://schemas.openxmlformats.org/officeDocument/2006/relationships/tags" Target="../tags/tag1660.xml"/><Relationship Id="rId108" Type="http://schemas.openxmlformats.org/officeDocument/2006/relationships/tags" Target="../tags/tag1735.xml"/><Relationship Id="rId129" Type="http://schemas.openxmlformats.org/officeDocument/2006/relationships/tags" Target="../tags/tag1756.xml"/><Relationship Id="rId54" Type="http://schemas.openxmlformats.org/officeDocument/2006/relationships/tags" Target="../tags/tag1681.xml"/><Relationship Id="rId75" Type="http://schemas.openxmlformats.org/officeDocument/2006/relationships/tags" Target="../tags/tag1702.xml"/><Relationship Id="rId96" Type="http://schemas.openxmlformats.org/officeDocument/2006/relationships/tags" Target="../tags/tag1723.xml"/><Relationship Id="rId140" Type="http://schemas.openxmlformats.org/officeDocument/2006/relationships/tags" Target="../tags/tag1767.xml"/><Relationship Id="rId161" Type="http://schemas.openxmlformats.org/officeDocument/2006/relationships/tags" Target="../tags/tag1788.xml"/><Relationship Id="rId182" Type="http://schemas.openxmlformats.org/officeDocument/2006/relationships/tags" Target="../tags/tag1809.xml"/><Relationship Id="rId217" Type="http://schemas.openxmlformats.org/officeDocument/2006/relationships/tags" Target="../tags/tag1844.xml"/><Relationship Id="rId6" Type="http://schemas.openxmlformats.org/officeDocument/2006/relationships/tags" Target="../tags/tag1633.xml"/><Relationship Id="rId238" Type="http://schemas.openxmlformats.org/officeDocument/2006/relationships/tags" Target="../tags/tag1865.xml"/><Relationship Id="rId259" Type="http://schemas.openxmlformats.org/officeDocument/2006/relationships/tags" Target="../tags/tag1886.xml"/><Relationship Id="rId23" Type="http://schemas.openxmlformats.org/officeDocument/2006/relationships/tags" Target="../tags/tag1650.xml"/><Relationship Id="rId119" Type="http://schemas.openxmlformats.org/officeDocument/2006/relationships/tags" Target="../tags/tag1746.xml"/><Relationship Id="rId270" Type="http://schemas.openxmlformats.org/officeDocument/2006/relationships/tags" Target="../tags/tag1897.xml"/><Relationship Id="rId44" Type="http://schemas.openxmlformats.org/officeDocument/2006/relationships/tags" Target="../tags/tag1671.xml"/><Relationship Id="rId60" Type="http://schemas.openxmlformats.org/officeDocument/2006/relationships/tags" Target="../tags/tag1687.xml"/><Relationship Id="rId65" Type="http://schemas.openxmlformats.org/officeDocument/2006/relationships/tags" Target="../tags/tag1692.xml"/><Relationship Id="rId81" Type="http://schemas.openxmlformats.org/officeDocument/2006/relationships/tags" Target="../tags/tag1708.xml"/><Relationship Id="rId86" Type="http://schemas.openxmlformats.org/officeDocument/2006/relationships/tags" Target="../tags/tag1713.xml"/><Relationship Id="rId130" Type="http://schemas.openxmlformats.org/officeDocument/2006/relationships/tags" Target="../tags/tag1757.xml"/><Relationship Id="rId135" Type="http://schemas.openxmlformats.org/officeDocument/2006/relationships/tags" Target="../tags/tag1762.xml"/><Relationship Id="rId151" Type="http://schemas.openxmlformats.org/officeDocument/2006/relationships/tags" Target="../tags/tag1778.xml"/><Relationship Id="rId156" Type="http://schemas.openxmlformats.org/officeDocument/2006/relationships/tags" Target="../tags/tag1783.xml"/><Relationship Id="rId177" Type="http://schemas.openxmlformats.org/officeDocument/2006/relationships/tags" Target="../tags/tag1804.xml"/><Relationship Id="rId198" Type="http://schemas.openxmlformats.org/officeDocument/2006/relationships/tags" Target="../tags/tag1825.xml"/><Relationship Id="rId172" Type="http://schemas.openxmlformats.org/officeDocument/2006/relationships/tags" Target="../tags/tag1799.xml"/><Relationship Id="rId193" Type="http://schemas.openxmlformats.org/officeDocument/2006/relationships/tags" Target="../tags/tag1820.xml"/><Relationship Id="rId202" Type="http://schemas.openxmlformats.org/officeDocument/2006/relationships/tags" Target="../tags/tag1829.xml"/><Relationship Id="rId207" Type="http://schemas.openxmlformats.org/officeDocument/2006/relationships/tags" Target="../tags/tag1834.xml"/><Relationship Id="rId223" Type="http://schemas.openxmlformats.org/officeDocument/2006/relationships/tags" Target="../tags/tag1850.xml"/><Relationship Id="rId228" Type="http://schemas.openxmlformats.org/officeDocument/2006/relationships/tags" Target="../tags/tag1855.xml"/><Relationship Id="rId244" Type="http://schemas.openxmlformats.org/officeDocument/2006/relationships/tags" Target="../tags/tag1871.xml"/><Relationship Id="rId249" Type="http://schemas.openxmlformats.org/officeDocument/2006/relationships/tags" Target="../tags/tag1876.xml"/><Relationship Id="rId13" Type="http://schemas.openxmlformats.org/officeDocument/2006/relationships/tags" Target="../tags/tag1640.xml"/><Relationship Id="rId18" Type="http://schemas.openxmlformats.org/officeDocument/2006/relationships/tags" Target="../tags/tag1645.xml"/><Relationship Id="rId39" Type="http://schemas.openxmlformats.org/officeDocument/2006/relationships/tags" Target="../tags/tag1666.xml"/><Relationship Id="rId109" Type="http://schemas.openxmlformats.org/officeDocument/2006/relationships/tags" Target="../tags/tag1736.xml"/><Relationship Id="rId260" Type="http://schemas.openxmlformats.org/officeDocument/2006/relationships/tags" Target="../tags/tag1887.xml"/><Relationship Id="rId265" Type="http://schemas.openxmlformats.org/officeDocument/2006/relationships/tags" Target="../tags/tag1892.xml"/><Relationship Id="rId34" Type="http://schemas.openxmlformats.org/officeDocument/2006/relationships/tags" Target="../tags/tag1661.xml"/><Relationship Id="rId50" Type="http://schemas.openxmlformats.org/officeDocument/2006/relationships/tags" Target="../tags/tag1677.xml"/><Relationship Id="rId55" Type="http://schemas.openxmlformats.org/officeDocument/2006/relationships/tags" Target="../tags/tag1682.xml"/><Relationship Id="rId76" Type="http://schemas.openxmlformats.org/officeDocument/2006/relationships/tags" Target="../tags/tag1703.xml"/><Relationship Id="rId97" Type="http://schemas.openxmlformats.org/officeDocument/2006/relationships/tags" Target="../tags/tag1724.xml"/><Relationship Id="rId104" Type="http://schemas.openxmlformats.org/officeDocument/2006/relationships/tags" Target="../tags/tag1731.xml"/><Relationship Id="rId120" Type="http://schemas.openxmlformats.org/officeDocument/2006/relationships/tags" Target="../tags/tag1747.xml"/><Relationship Id="rId125" Type="http://schemas.openxmlformats.org/officeDocument/2006/relationships/tags" Target="../tags/tag1752.xml"/><Relationship Id="rId141" Type="http://schemas.openxmlformats.org/officeDocument/2006/relationships/tags" Target="../tags/tag1768.xml"/><Relationship Id="rId146" Type="http://schemas.openxmlformats.org/officeDocument/2006/relationships/tags" Target="../tags/tag1773.xml"/><Relationship Id="rId167" Type="http://schemas.openxmlformats.org/officeDocument/2006/relationships/tags" Target="../tags/tag1794.xml"/><Relationship Id="rId188" Type="http://schemas.openxmlformats.org/officeDocument/2006/relationships/tags" Target="../tags/tag1815.xml"/><Relationship Id="rId7" Type="http://schemas.openxmlformats.org/officeDocument/2006/relationships/tags" Target="../tags/tag1634.xml"/><Relationship Id="rId71" Type="http://schemas.openxmlformats.org/officeDocument/2006/relationships/tags" Target="../tags/tag1698.xml"/><Relationship Id="rId92" Type="http://schemas.openxmlformats.org/officeDocument/2006/relationships/tags" Target="../tags/tag1719.xml"/><Relationship Id="rId162" Type="http://schemas.openxmlformats.org/officeDocument/2006/relationships/tags" Target="../tags/tag1789.xml"/><Relationship Id="rId183" Type="http://schemas.openxmlformats.org/officeDocument/2006/relationships/tags" Target="../tags/tag1810.xml"/><Relationship Id="rId213" Type="http://schemas.openxmlformats.org/officeDocument/2006/relationships/tags" Target="../tags/tag1840.xml"/><Relationship Id="rId218" Type="http://schemas.openxmlformats.org/officeDocument/2006/relationships/tags" Target="../tags/tag1845.xml"/><Relationship Id="rId234" Type="http://schemas.openxmlformats.org/officeDocument/2006/relationships/tags" Target="../tags/tag1861.xml"/><Relationship Id="rId239" Type="http://schemas.openxmlformats.org/officeDocument/2006/relationships/tags" Target="../tags/tag1866.xml"/><Relationship Id="rId2" Type="http://schemas.openxmlformats.org/officeDocument/2006/relationships/tags" Target="../tags/tag1629.xml"/><Relationship Id="rId29" Type="http://schemas.openxmlformats.org/officeDocument/2006/relationships/tags" Target="../tags/tag1656.xml"/><Relationship Id="rId250" Type="http://schemas.openxmlformats.org/officeDocument/2006/relationships/tags" Target="../tags/tag1877.xml"/><Relationship Id="rId255" Type="http://schemas.openxmlformats.org/officeDocument/2006/relationships/tags" Target="../tags/tag1882.xml"/><Relationship Id="rId271" Type="http://schemas.openxmlformats.org/officeDocument/2006/relationships/tags" Target="../tags/tag1898.xml"/><Relationship Id="rId24" Type="http://schemas.openxmlformats.org/officeDocument/2006/relationships/tags" Target="../tags/tag1651.xml"/><Relationship Id="rId40" Type="http://schemas.openxmlformats.org/officeDocument/2006/relationships/tags" Target="../tags/tag1667.xml"/><Relationship Id="rId45" Type="http://schemas.openxmlformats.org/officeDocument/2006/relationships/tags" Target="../tags/tag1672.xml"/><Relationship Id="rId66" Type="http://schemas.openxmlformats.org/officeDocument/2006/relationships/tags" Target="../tags/tag1693.xml"/><Relationship Id="rId87" Type="http://schemas.openxmlformats.org/officeDocument/2006/relationships/tags" Target="../tags/tag1714.xml"/><Relationship Id="rId110" Type="http://schemas.openxmlformats.org/officeDocument/2006/relationships/tags" Target="../tags/tag1737.xml"/><Relationship Id="rId115" Type="http://schemas.openxmlformats.org/officeDocument/2006/relationships/tags" Target="../tags/tag1742.xml"/><Relationship Id="rId131" Type="http://schemas.openxmlformats.org/officeDocument/2006/relationships/tags" Target="../tags/tag1758.xml"/><Relationship Id="rId136" Type="http://schemas.openxmlformats.org/officeDocument/2006/relationships/tags" Target="../tags/tag1763.xml"/><Relationship Id="rId157" Type="http://schemas.openxmlformats.org/officeDocument/2006/relationships/tags" Target="../tags/tag1784.xml"/><Relationship Id="rId178" Type="http://schemas.openxmlformats.org/officeDocument/2006/relationships/tags" Target="../tags/tag1805.xml"/><Relationship Id="rId61" Type="http://schemas.openxmlformats.org/officeDocument/2006/relationships/tags" Target="../tags/tag1688.xml"/><Relationship Id="rId82" Type="http://schemas.openxmlformats.org/officeDocument/2006/relationships/tags" Target="../tags/tag1709.xml"/><Relationship Id="rId152" Type="http://schemas.openxmlformats.org/officeDocument/2006/relationships/tags" Target="../tags/tag1779.xml"/><Relationship Id="rId173" Type="http://schemas.openxmlformats.org/officeDocument/2006/relationships/tags" Target="../tags/tag1800.xml"/><Relationship Id="rId194" Type="http://schemas.openxmlformats.org/officeDocument/2006/relationships/tags" Target="../tags/tag1821.xml"/><Relationship Id="rId199" Type="http://schemas.openxmlformats.org/officeDocument/2006/relationships/tags" Target="../tags/tag1826.xml"/><Relationship Id="rId203" Type="http://schemas.openxmlformats.org/officeDocument/2006/relationships/tags" Target="../tags/tag1830.xml"/><Relationship Id="rId208" Type="http://schemas.openxmlformats.org/officeDocument/2006/relationships/tags" Target="../tags/tag1835.xml"/><Relationship Id="rId229" Type="http://schemas.openxmlformats.org/officeDocument/2006/relationships/tags" Target="../tags/tag1856.xml"/><Relationship Id="rId19" Type="http://schemas.openxmlformats.org/officeDocument/2006/relationships/tags" Target="../tags/tag1646.xml"/><Relationship Id="rId224" Type="http://schemas.openxmlformats.org/officeDocument/2006/relationships/tags" Target="../tags/tag1851.xml"/><Relationship Id="rId240" Type="http://schemas.openxmlformats.org/officeDocument/2006/relationships/tags" Target="../tags/tag1867.xml"/><Relationship Id="rId245" Type="http://schemas.openxmlformats.org/officeDocument/2006/relationships/tags" Target="../tags/tag1872.xml"/><Relationship Id="rId261" Type="http://schemas.openxmlformats.org/officeDocument/2006/relationships/tags" Target="../tags/tag1888.xml"/><Relationship Id="rId266" Type="http://schemas.openxmlformats.org/officeDocument/2006/relationships/tags" Target="../tags/tag1893.xml"/><Relationship Id="rId14" Type="http://schemas.openxmlformats.org/officeDocument/2006/relationships/tags" Target="../tags/tag1641.xml"/><Relationship Id="rId30" Type="http://schemas.openxmlformats.org/officeDocument/2006/relationships/tags" Target="../tags/tag1657.xml"/><Relationship Id="rId35" Type="http://schemas.openxmlformats.org/officeDocument/2006/relationships/tags" Target="../tags/tag1662.xml"/><Relationship Id="rId56" Type="http://schemas.openxmlformats.org/officeDocument/2006/relationships/tags" Target="../tags/tag1683.xml"/><Relationship Id="rId77" Type="http://schemas.openxmlformats.org/officeDocument/2006/relationships/tags" Target="../tags/tag1704.xml"/><Relationship Id="rId100" Type="http://schemas.openxmlformats.org/officeDocument/2006/relationships/tags" Target="../tags/tag1727.xml"/><Relationship Id="rId105" Type="http://schemas.openxmlformats.org/officeDocument/2006/relationships/tags" Target="../tags/tag1732.xml"/><Relationship Id="rId126" Type="http://schemas.openxmlformats.org/officeDocument/2006/relationships/tags" Target="../tags/tag1753.xml"/><Relationship Id="rId147" Type="http://schemas.openxmlformats.org/officeDocument/2006/relationships/tags" Target="../tags/tag1774.xml"/><Relationship Id="rId168" Type="http://schemas.openxmlformats.org/officeDocument/2006/relationships/tags" Target="../tags/tag1795.xml"/><Relationship Id="rId8" Type="http://schemas.openxmlformats.org/officeDocument/2006/relationships/tags" Target="../tags/tag1635.xml"/><Relationship Id="rId51" Type="http://schemas.openxmlformats.org/officeDocument/2006/relationships/tags" Target="../tags/tag1678.xml"/><Relationship Id="rId72" Type="http://schemas.openxmlformats.org/officeDocument/2006/relationships/tags" Target="../tags/tag1699.xml"/><Relationship Id="rId93" Type="http://schemas.openxmlformats.org/officeDocument/2006/relationships/tags" Target="../tags/tag1720.xml"/><Relationship Id="rId98" Type="http://schemas.openxmlformats.org/officeDocument/2006/relationships/tags" Target="../tags/tag1725.xml"/><Relationship Id="rId121" Type="http://schemas.openxmlformats.org/officeDocument/2006/relationships/tags" Target="../tags/tag1748.xml"/><Relationship Id="rId142" Type="http://schemas.openxmlformats.org/officeDocument/2006/relationships/tags" Target="../tags/tag1769.xml"/><Relationship Id="rId163" Type="http://schemas.openxmlformats.org/officeDocument/2006/relationships/tags" Target="../tags/tag1790.xml"/><Relationship Id="rId184" Type="http://schemas.openxmlformats.org/officeDocument/2006/relationships/tags" Target="../tags/tag1811.xml"/><Relationship Id="rId189" Type="http://schemas.openxmlformats.org/officeDocument/2006/relationships/tags" Target="../tags/tag1816.xml"/><Relationship Id="rId219" Type="http://schemas.openxmlformats.org/officeDocument/2006/relationships/tags" Target="../tags/tag1846.xml"/><Relationship Id="rId3" Type="http://schemas.openxmlformats.org/officeDocument/2006/relationships/tags" Target="../tags/tag1630.xml"/><Relationship Id="rId214" Type="http://schemas.openxmlformats.org/officeDocument/2006/relationships/tags" Target="../tags/tag1841.xml"/><Relationship Id="rId230" Type="http://schemas.openxmlformats.org/officeDocument/2006/relationships/tags" Target="../tags/tag1857.xml"/><Relationship Id="rId235" Type="http://schemas.openxmlformats.org/officeDocument/2006/relationships/tags" Target="../tags/tag1862.xml"/><Relationship Id="rId251" Type="http://schemas.openxmlformats.org/officeDocument/2006/relationships/tags" Target="../tags/tag1878.xml"/><Relationship Id="rId256" Type="http://schemas.openxmlformats.org/officeDocument/2006/relationships/tags" Target="../tags/tag1883.xml"/><Relationship Id="rId25" Type="http://schemas.openxmlformats.org/officeDocument/2006/relationships/tags" Target="../tags/tag1652.xml"/><Relationship Id="rId46" Type="http://schemas.openxmlformats.org/officeDocument/2006/relationships/tags" Target="../tags/tag1673.xml"/><Relationship Id="rId67" Type="http://schemas.openxmlformats.org/officeDocument/2006/relationships/tags" Target="../tags/tag1694.xml"/><Relationship Id="rId116" Type="http://schemas.openxmlformats.org/officeDocument/2006/relationships/tags" Target="../tags/tag1743.xml"/><Relationship Id="rId137" Type="http://schemas.openxmlformats.org/officeDocument/2006/relationships/tags" Target="../tags/tag1764.xml"/><Relationship Id="rId158" Type="http://schemas.openxmlformats.org/officeDocument/2006/relationships/tags" Target="../tags/tag1785.xml"/><Relationship Id="rId272" Type="http://schemas.openxmlformats.org/officeDocument/2006/relationships/slideLayout" Target="../slideLayouts/slideLayout1.xml"/><Relationship Id="rId20" Type="http://schemas.openxmlformats.org/officeDocument/2006/relationships/tags" Target="../tags/tag1647.xml"/><Relationship Id="rId41" Type="http://schemas.openxmlformats.org/officeDocument/2006/relationships/tags" Target="../tags/tag1668.xml"/><Relationship Id="rId62" Type="http://schemas.openxmlformats.org/officeDocument/2006/relationships/tags" Target="../tags/tag1689.xml"/><Relationship Id="rId83" Type="http://schemas.openxmlformats.org/officeDocument/2006/relationships/tags" Target="../tags/tag1710.xml"/><Relationship Id="rId88" Type="http://schemas.openxmlformats.org/officeDocument/2006/relationships/tags" Target="../tags/tag1715.xml"/><Relationship Id="rId111" Type="http://schemas.openxmlformats.org/officeDocument/2006/relationships/tags" Target="../tags/tag1738.xml"/><Relationship Id="rId132" Type="http://schemas.openxmlformats.org/officeDocument/2006/relationships/tags" Target="../tags/tag1759.xml"/><Relationship Id="rId153" Type="http://schemas.openxmlformats.org/officeDocument/2006/relationships/tags" Target="../tags/tag1780.xml"/><Relationship Id="rId174" Type="http://schemas.openxmlformats.org/officeDocument/2006/relationships/tags" Target="../tags/tag1801.xml"/><Relationship Id="rId179" Type="http://schemas.openxmlformats.org/officeDocument/2006/relationships/tags" Target="../tags/tag1806.xml"/><Relationship Id="rId195" Type="http://schemas.openxmlformats.org/officeDocument/2006/relationships/tags" Target="../tags/tag1822.xml"/><Relationship Id="rId209" Type="http://schemas.openxmlformats.org/officeDocument/2006/relationships/tags" Target="../tags/tag1836.xml"/><Relationship Id="rId190" Type="http://schemas.openxmlformats.org/officeDocument/2006/relationships/tags" Target="../tags/tag1817.xml"/><Relationship Id="rId204" Type="http://schemas.openxmlformats.org/officeDocument/2006/relationships/tags" Target="../tags/tag1831.xml"/><Relationship Id="rId220" Type="http://schemas.openxmlformats.org/officeDocument/2006/relationships/tags" Target="../tags/tag1847.xml"/><Relationship Id="rId225" Type="http://schemas.openxmlformats.org/officeDocument/2006/relationships/tags" Target="../tags/tag1852.xml"/><Relationship Id="rId241" Type="http://schemas.openxmlformats.org/officeDocument/2006/relationships/tags" Target="../tags/tag1868.xml"/><Relationship Id="rId246" Type="http://schemas.openxmlformats.org/officeDocument/2006/relationships/tags" Target="../tags/tag1873.xml"/><Relationship Id="rId267" Type="http://schemas.openxmlformats.org/officeDocument/2006/relationships/tags" Target="../tags/tag1894.xml"/><Relationship Id="rId15" Type="http://schemas.openxmlformats.org/officeDocument/2006/relationships/tags" Target="../tags/tag1642.xml"/><Relationship Id="rId36" Type="http://schemas.openxmlformats.org/officeDocument/2006/relationships/tags" Target="../tags/tag1663.xml"/><Relationship Id="rId57" Type="http://schemas.openxmlformats.org/officeDocument/2006/relationships/tags" Target="../tags/tag1684.xml"/><Relationship Id="rId106" Type="http://schemas.openxmlformats.org/officeDocument/2006/relationships/tags" Target="../tags/tag1733.xml"/><Relationship Id="rId127" Type="http://schemas.openxmlformats.org/officeDocument/2006/relationships/tags" Target="../tags/tag1754.xml"/><Relationship Id="rId262" Type="http://schemas.openxmlformats.org/officeDocument/2006/relationships/tags" Target="../tags/tag1889.xml"/><Relationship Id="rId10" Type="http://schemas.openxmlformats.org/officeDocument/2006/relationships/tags" Target="../tags/tag1637.xml"/><Relationship Id="rId31" Type="http://schemas.openxmlformats.org/officeDocument/2006/relationships/tags" Target="../tags/tag1658.xml"/><Relationship Id="rId52" Type="http://schemas.openxmlformats.org/officeDocument/2006/relationships/tags" Target="../tags/tag1679.xml"/><Relationship Id="rId73" Type="http://schemas.openxmlformats.org/officeDocument/2006/relationships/tags" Target="../tags/tag1700.xml"/><Relationship Id="rId78" Type="http://schemas.openxmlformats.org/officeDocument/2006/relationships/tags" Target="../tags/tag1705.xml"/><Relationship Id="rId94" Type="http://schemas.openxmlformats.org/officeDocument/2006/relationships/tags" Target="../tags/tag1721.xml"/><Relationship Id="rId99" Type="http://schemas.openxmlformats.org/officeDocument/2006/relationships/tags" Target="../tags/tag1726.xml"/><Relationship Id="rId101" Type="http://schemas.openxmlformats.org/officeDocument/2006/relationships/tags" Target="../tags/tag1728.xml"/><Relationship Id="rId122" Type="http://schemas.openxmlformats.org/officeDocument/2006/relationships/tags" Target="../tags/tag1749.xml"/><Relationship Id="rId143" Type="http://schemas.openxmlformats.org/officeDocument/2006/relationships/tags" Target="../tags/tag1770.xml"/><Relationship Id="rId148" Type="http://schemas.openxmlformats.org/officeDocument/2006/relationships/tags" Target="../tags/tag1775.xml"/><Relationship Id="rId164" Type="http://schemas.openxmlformats.org/officeDocument/2006/relationships/tags" Target="../tags/tag1791.xml"/><Relationship Id="rId169" Type="http://schemas.openxmlformats.org/officeDocument/2006/relationships/tags" Target="../tags/tag1796.xml"/><Relationship Id="rId185" Type="http://schemas.openxmlformats.org/officeDocument/2006/relationships/tags" Target="../tags/tag1812.xml"/><Relationship Id="rId4" Type="http://schemas.openxmlformats.org/officeDocument/2006/relationships/tags" Target="../tags/tag1631.xml"/><Relationship Id="rId9" Type="http://schemas.openxmlformats.org/officeDocument/2006/relationships/tags" Target="../tags/tag1636.xml"/><Relationship Id="rId180" Type="http://schemas.openxmlformats.org/officeDocument/2006/relationships/tags" Target="../tags/tag1807.xml"/><Relationship Id="rId210" Type="http://schemas.openxmlformats.org/officeDocument/2006/relationships/tags" Target="../tags/tag1837.xml"/><Relationship Id="rId215" Type="http://schemas.openxmlformats.org/officeDocument/2006/relationships/tags" Target="../tags/tag1842.xml"/><Relationship Id="rId236" Type="http://schemas.openxmlformats.org/officeDocument/2006/relationships/tags" Target="../tags/tag1863.xml"/><Relationship Id="rId257" Type="http://schemas.openxmlformats.org/officeDocument/2006/relationships/tags" Target="../tags/tag1884.xml"/><Relationship Id="rId26" Type="http://schemas.openxmlformats.org/officeDocument/2006/relationships/tags" Target="../tags/tag1653.xml"/><Relationship Id="rId231" Type="http://schemas.openxmlformats.org/officeDocument/2006/relationships/tags" Target="../tags/tag1858.xml"/><Relationship Id="rId252" Type="http://schemas.openxmlformats.org/officeDocument/2006/relationships/tags" Target="../tags/tag1879.xml"/><Relationship Id="rId47" Type="http://schemas.openxmlformats.org/officeDocument/2006/relationships/tags" Target="../tags/tag1674.xml"/><Relationship Id="rId68" Type="http://schemas.openxmlformats.org/officeDocument/2006/relationships/tags" Target="../tags/tag1695.xml"/><Relationship Id="rId89" Type="http://schemas.openxmlformats.org/officeDocument/2006/relationships/tags" Target="../tags/tag1716.xml"/><Relationship Id="rId112" Type="http://schemas.openxmlformats.org/officeDocument/2006/relationships/tags" Target="../tags/tag1739.xml"/><Relationship Id="rId133" Type="http://schemas.openxmlformats.org/officeDocument/2006/relationships/tags" Target="../tags/tag1760.xml"/><Relationship Id="rId154" Type="http://schemas.openxmlformats.org/officeDocument/2006/relationships/tags" Target="../tags/tag1781.xml"/><Relationship Id="rId175" Type="http://schemas.openxmlformats.org/officeDocument/2006/relationships/tags" Target="../tags/tag1802.xml"/><Relationship Id="rId196" Type="http://schemas.openxmlformats.org/officeDocument/2006/relationships/tags" Target="../tags/tag1823.xml"/><Relationship Id="rId200" Type="http://schemas.openxmlformats.org/officeDocument/2006/relationships/tags" Target="../tags/tag1827.xml"/><Relationship Id="rId16" Type="http://schemas.openxmlformats.org/officeDocument/2006/relationships/tags" Target="../tags/tag1643.xml"/><Relationship Id="rId221" Type="http://schemas.openxmlformats.org/officeDocument/2006/relationships/tags" Target="../tags/tag1848.xml"/><Relationship Id="rId242" Type="http://schemas.openxmlformats.org/officeDocument/2006/relationships/tags" Target="../tags/tag1869.xml"/><Relationship Id="rId263" Type="http://schemas.openxmlformats.org/officeDocument/2006/relationships/tags" Target="../tags/tag1890.xml"/><Relationship Id="rId37" Type="http://schemas.openxmlformats.org/officeDocument/2006/relationships/tags" Target="../tags/tag1664.xml"/><Relationship Id="rId58" Type="http://schemas.openxmlformats.org/officeDocument/2006/relationships/tags" Target="../tags/tag1685.xml"/><Relationship Id="rId79" Type="http://schemas.openxmlformats.org/officeDocument/2006/relationships/tags" Target="../tags/tag1706.xml"/><Relationship Id="rId102" Type="http://schemas.openxmlformats.org/officeDocument/2006/relationships/tags" Target="../tags/tag1729.xml"/><Relationship Id="rId123" Type="http://schemas.openxmlformats.org/officeDocument/2006/relationships/tags" Target="../tags/tag1750.xml"/><Relationship Id="rId144" Type="http://schemas.openxmlformats.org/officeDocument/2006/relationships/tags" Target="../tags/tag1771.xml"/><Relationship Id="rId90" Type="http://schemas.openxmlformats.org/officeDocument/2006/relationships/tags" Target="../tags/tag1717.xml"/><Relationship Id="rId165" Type="http://schemas.openxmlformats.org/officeDocument/2006/relationships/tags" Target="../tags/tag1792.xml"/><Relationship Id="rId186" Type="http://schemas.openxmlformats.org/officeDocument/2006/relationships/tags" Target="../tags/tag1813.xml"/><Relationship Id="rId211" Type="http://schemas.openxmlformats.org/officeDocument/2006/relationships/tags" Target="../tags/tag1838.xml"/><Relationship Id="rId232" Type="http://schemas.openxmlformats.org/officeDocument/2006/relationships/tags" Target="../tags/tag1859.xml"/><Relationship Id="rId253" Type="http://schemas.openxmlformats.org/officeDocument/2006/relationships/tags" Target="../tags/tag1880.xml"/><Relationship Id="rId27" Type="http://schemas.openxmlformats.org/officeDocument/2006/relationships/tags" Target="../tags/tag1654.xml"/><Relationship Id="rId48" Type="http://schemas.openxmlformats.org/officeDocument/2006/relationships/tags" Target="../tags/tag1675.xml"/><Relationship Id="rId69" Type="http://schemas.openxmlformats.org/officeDocument/2006/relationships/tags" Target="../tags/tag1696.xml"/><Relationship Id="rId113" Type="http://schemas.openxmlformats.org/officeDocument/2006/relationships/tags" Target="../tags/tag1740.xml"/><Relationship Id="rId134" Type="http://schemas.openxmlformats.org/officeDocument/2006/relationships/tags" Target="../tags/tag1761.xml"/><Relationship Id="rId80" Type="http://schemas.openxmlformats.org/officeDocument/2006/relationships/tags" Target="../tags/tag1707.xml"/><Relationship Id="rId155" Type="http://schemas.openxmlformats.org/officeDocument/2006/relationships/tags" Target="../tags/tag1782.xml"/><Relationship Id="rId176" Type="http://schemas.openxmlformats.org/officeDocument/2006/relationships/tags" Target="../tags/tag1803.xml"/><Relationship Id="rId197" Type="http://schemas.openxmlformats.org/officeDocument/2006/relationships/tags" Target="../tags/tag1824.xml"/><Relationship Id="rId201" Type="http://schemas.openxmlformats.org/officeDocument/2006/relationships/tags" Target="../tags/tag1828.xml"/><Relationship Id="rId222" Type="http://schemas.openxmlformats.org/officeDocument/2006/relationships/tags" Target="../tags/tag1849.xml"/><Relationship Id="rId243" Type="http://schemas.openxmlformats.org/officeDocument/2006/relationships/tags" Target="../tags/tag1870.xml"/><Relationship Id="rId264" Type="http://schemas.openxmlformats.org/officeDocument/2006/relationships/tags" Target="../tags/tag1891.xml"/><Relationship Id="rId17" Type="http://schemas.openxmlformats.org/officeDocument/2006/relationships/tags" Target="../tags/tag1644.xml"/><Relationship Id="rId38" Type="http://schemas.openxmlformats.org/officeDocument/2006/relationships/tags" Target="../tags/tag1665.xml"/><Relationship Id="rId59" Type="http://schemas.openxmlformats.org/officeDocument/2006/relationships/tags" Target="../tags/tag1686.xml"/><Relationship Id="rId103" Type="http://schemas.openxmlformats.org/officeDocument/2006/relationships/tags" Target="../tags/tag1730.xml"/><Relationship Id="rId124" Type="http://schemas.openxmlformats.org/officeDocument/2006/relationships/tags" Target="../tags/tag1751.xml"/><Relationship Id="rId70" Type="http://schemas.openxmlformats.org/officeDocument/2006/relationships/tags" Target="../tags/tag1697.xml"/><Relationship Id="rId91" Type="http://schemas.openxmlformats.org/officeDocument/2006/relationships/tags" Target="../tags/tag1718.xml"/><Relationship Id="rId145" Type="http://schemas.openxmlformats.org/officeDocument/2006/relationships/tags" Target="../tags/tag1772.xml"/><Relationship Id="rId166" Type="http://schemas.openxmlformats.org/officeDocument/2006/relationships/tags" Target="../tags/tag1793.xml"/><Relationship Id="rId187" Type="http://schemas.openxmlformats.org/officeDocument/2006/relationships/tags" Target="../tags/tag1814.xml"/><Relationship Id="rId1" Type="http://schemas.openxmlformats.org/officeDocument/2006/relationships/tags" Target="../tags/tag1628.xml"/><Relationship Id="rId212" Type="http://schemas.openxmlformats.org/officeDocument/2006/relationships/tags" Target="../tags/tag1839.xml"/><Relationship Id="rId233" Type="http://schemas.openxmlformats.org/officeDocument/2006/relationships/tags" Target="../tags/tag1860.xml"/><Relationship Id="rId254" Type="http://schemas.openxmlformats.org/officeDocument/2006/relationships/tags" Target="../tags/tag1881.xml"/><Relationship Id="rId28" Type="http://schemas.openxmlformats.org/officeDocument/2006/relationships/tags" Target="../tags/tag1655.xml"/><Relationship Id="rId49" Type="http://schemas.openxmlformats.org/officeDocument/2006/relationships/tags" Target="../tags/tag1676.xml"/><Relationship Id="rId114" Type="http://schemas.openxmlformats.org/officeDocument/2006/relationships/tags" Target="../tags/tag174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911.xml"/><Relationship Id="rId18" Type="http://schemas.openxmlformats.org/officeDocument/2006/relationships/tags" Target="../tags/tag1916.xml"/><Relationship Id="rId26" Type="http://schemas.openxmlformats.org/officeDocument/2006/relationships/tags" Target="../tags/tag1924.xml"/><Relationship Id="rId39" Type="http://schemas.openxmlformats.org/officeDocument/2006/relationships/tags" Target="../tags/tag1937.xml"/><Relationship Id="rId21" Type="http://schemas.openxmlformats.org/officeDocument/2006/relationships/tags" Target="../tags/tag1919.xml"/><Relationship Id="rId34" Type="http://schemas.openxmlformats.org/officeDocument/2006/relationships/tags" Target="../tags/tag1932.xml"/><Relationship Id="rId42" Type="http://schemas.openxmlformats.org/officeDocument/2006/relationships/tags" Target="../tags/tag1940.xml"/><Relationship Id="rId47" Type="http://schemas.openxmlformats.org/officeDocument/2006/relationships/tags" Target="../tags/tag1945.xml"/><Relationship Id="rId50" Type="http://schemas.openxmlformats.org/officeDocument/2006/relationships/tags" Target="../tags/tag1948.xml"/><Relationship Id="rId55" Type="http://schemas.openxmlformats.org/officeDocument/2006/relationships/tags" Target="../tags/tag1953.xml"/><Relationship Id="rId63" Type="http://schemas.openxmlformats.org/officeDocument/2006/relationships/tags" Target="../tags/tag1961.xml"/><Relationship Id="rId7" Type="http://schemas.openxmlformats.org/officeDocument/2006/relationships/tags" Target="../tags/tag1905.xml"/><Relationship Id="rId2" Type="http://schemas.openxmlformats.org/officeDocument/2006/relationships/tags" Target="../tags/tag1900.xml"/><Relationship Id="rId16" Type="http://schemas.openxmlformats.org/officeDocument/2006/relationships/tags" Target="../tags/tag1914.xml"/><Relationship Id="rId20" Type="http://schemas.openxmlformats.org/officeDocument/2006/relationships/tags" Target="../tags/tag1918.xml"/><Relationship Id="rId29" Type="http://schemas.openxmlformats.org/officeDocument/2006/relationships/tags" Target="../tags/tag1927.xml"/><Relationship Id="rId41" Type="http://schemas.openxmlformats.org/officeDocument/2006/relationships/tags" Target="../tags/tag1939.xml"/><Relationship Id="rId54" Type="http://schemas.openxmlformats.org/officeDocument/2006/relationships/tags" Target="../tags/tag1952.xml"/><Relationship Id="rId62" Type="http://schemas.openxmlformats.org/officeDocument/2006/relationships/tags" Target="../tags/tag1960.xml"/><Relationship Id="rId1" Type="http://schemas.openxmlformats.org/officeDocument/2006/relationships/tags" Target="../tags/tag1899.xml"/><Relationship Id="rId6" Type="http://schemas.openxmlformats.org/officeDocument/2006/relationships/tags" Target="../tags/tag1904.xml"/><Relationship Id="rId11" Type="http://schemas.openxmlformats.org/officeDocument/2006/relationships/tags" Target="../tags/tag1909.xml"/><Relationship Id="rId24" Type="http://schemas.openxmlformats.org/officeDocument/2006/relationships/tags" Target="../tags/tag1922.xml"/><Relationship Id="rId32" Type="http://schemas.openxmlformats.org/officeDocument/2006/relationships/tags" Target="../tags/tag1930.xml"/><Relationship Id="rId37" Type="http://schemas.openxmlformats.org/officeDocument/2006/relationships/tags" Target="../tags/tag1935.xml"/><Relationship Id="rId40" Type="http://schemas.openxmlformats.org/officeDocument/2006/relationships/tags" Target="../tags/tag1938.xml"/><Relationship Id="rId45" Type="http://schemas.openxmlformats.org/officeDocument/2006/relationships/tags" Target="../tags/tag1943.xml"/><Relationship Id="rId53" Type="http://schemas.openxmlformats.org/officeDocument/2006/relationships/tags" Target="../tags/tag1951.xml"/><Relationship Id="rId58" Type="http://schemas.openxmlformats.org/officeDocument/2006/relationships/tags" Target="../tags/tag1956.xml"/><Relationship Id="rId5" Type="http://schemas.openxmlformats.org/officeDocument/2006/relationships/tags" Target="../tags/tag1903.xml"/><Relationship Id="rId15" Type="http://schemas.openxmlformats.org/officeDocument/2006/relationships/tags" Target="../tags/tag1913.xml"/><Relationship Id="rId23" Type="http://schemas.openxmlformats.org/officeDocument/2006/relationships/tags" Target="../tags/tag1921.xml"/><Relationship Id="rId28" Type="http://schemas.openxmlformats.org/officeDocument/2006/relationships/tags" Target="../tags/tag1926.xml"/><Relationship Id="rId36" Type="http://schemas.openxmlformats.org/officeDocument/2006/relationships/tags" Target="../tags/tag1934.xml"/><Relationship Id="rId49" Type="http://schemas.openxmlformats.org/officeDocument/2006/relationships/tags" Target="../tags/tag1947.xml"/><Relationship Id="rId57" Type="http://schemas.openxmlformats.org/officeDocument/2006/relationships/tags" Target="../tags/tag1955.xml"/><Relationship Id="rId61" Type="http://schemas.openxmlformats.org/officeDocument/2006/relationships/tags" Target="../tags/tag1959.xml"/><Relationship Id="rId10" Type="http://schemas.openxmlformats.org/officeDocument/2006/relationships/tags" Target="../tags/tag1908.xml"/><Relationship Id="rId19" Type="http://schemas.openxmlformats.org/officeDocument/2006/relationships/tags" Target="../tags/tag1917.xml"/><Relationship Id="rId31" Type="http://schemas.openxmlformats.org/officeDocument/2006/relationships/tags" Target="../tags/tag1929.xml"/><Relationship Id="rId44" Type="http://schemas.openxmlformats.org/officeDocument/2006/relationships/tags" Target="../tags/tag1942.xml"/><Relationship Id="rId52" Type="http://schemas.openxmlformats.org/officeDocument/2006/relationships/tags" Target="../tags/tag1950.xml"/><Relationship Id="rId60" Type="http://schemas.openxmlformats.org/officeDocument/2006/relationships/tags" Target="../tags/tag1958.xml"/><Relationship Id="rId4" Type="http://schemas.openxmlformats.org/officeDocument/2006/relationships/tags" Target="../tags/tag1902.xml"/><Relationship Id="rId9" Type="http://schemas.openxmlformats.org/officeDocument/2006/relationships/tags" Target="../tags/tag1907.xml"/><Relationship Id="rId14" Type="http://schemas.openxmlformats.org/officeDocument/2006/relationships/tags" Target="../tags/tag1912.xml"/><Relationship Id="rId22" Type="http://schemas.openxmlformats.org/officeDocument/2006/relationships/tags" Target="../tags/tag1920.xml"/><Relationship Id="rId27" Type="http://schemas.openxmlformats.org/officeDocument/2006/relationships/tags" Target="../tags/tag1925.xml"/><Relationship Id="rId30" Type="http://schemas.openxmlformats.org/officeDocument/2006/relationships/tags" Target="../tags/tag1928.xml"/><Relationship Id="rId35" Type="http://schemas.openxmlformats.org/officeDocument/2006/relationships/tags" Target="../tags/tag1933.xml"/><Relationship Id="rId43" Type="http://schemas.openxmlformats.org/officeDocument/2006/relationships/tags" Target="../tags/tag1941.xml"/><Relationship Id="rId48" Type="http://schemas.openxmlformats.org/officeDocument/2006/relationships/tags" Target="../tags/tag1946.xml"/><Relationship Id="rId56" Type="http://schemas.openxmlformats.org/officeDocument/2006/relationships/tags" Target="../tags/tag1954.xml"/><Relationship Id="rId64" Type="http://schemas.openxmlformats.org/officeDocument/2006/relationships/slideLayout" Target="../slideLayouts/slideLayout1.xml"/><Relationship Id="rId8" Type="http://schemas.openxmlformats.org/officeDocument/2006/relationships/tags" Target="../tags/tag1906.xml"/><Relationship Id="rId51" Type="http://schemas.openxmlformats.org/officeDocument/2006/relationships/tags" Target="../tags/tag1949.xml"/><Relationship Id="rId3" Type="http://schemas.openxmlformats.org/officeDocument/2006/relationships/tags" Target="../tags/tag1901.xml"/><Relationship Id="rId12" Type="http://schemas.openxmlformats.org/officeDocument/2006/relationships/tags" Target="../tags/tag1910.xml"/><Relationship Id="rId17" Type="http://schemas.openxmlformats.org/officeDocument/2006/relationships/tags" Target="../tags/tag1915.xml"/><Relationship Id="rId25" Type="http://schemas.openxmlformats.org/officeDocument/2006/relationships/tags" Target="../tags/tag1923.xml"/><Relationship Id="rId33" Type="http://schemas.openxmlformats.org/officeDocument/2006/relationships/tags" Target="../tags/tag1931.xml"/><Relationship Id="rId38" Type="http://schemas.openxmlformats.org/officeDocument/2006/relationships/tags" Target="../tags/tag1936.xml"/><Relationship Id="rId46" Type="http://schemas.openxmlformats.org/officeDocument/2006/relationships/tags" Target="../tags/tag1944.xml"/><Relationship Id="rId59" Type="http://schemas.openxmlformats.org/officeDocument/2006/relationships/tags" Target="../tags/tag1957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987.xml"/><Relationship Id="rId117" Type="http://schemas.openxmlformats.org/officeDocument/2006/relationships/tags" Target="../tags/tag2078.xml"/><Relationship Id="rId21" Type="http://schemas.openxmlformats.org/officeDocument/2006/relationships/tags" Target="../tags/tag1982.xml"/><Relationship Id="rId42" Type="http://schemas.openxmlformats.org/officeDocument/2006/relationships/tags" Target="../tags/tag2003.xml"/><Relationship Id="rId47" Type="http://schemas.openxmlformats.org/officeDocument/2006/relationships/tags" Target="../tags/tag2008.xml"/><Relationship Id="rId63" Type="http://schemas.openxmlformats.org/officeDocument/2006/relationships/tags" Target="../tags/tag2024.xml"/><Relationship Id="rId68" Type="http://schemas.openxmlformats.org/officeDocument/2006/relationships/tags" Target="../tags/tag2029.xml"/><Relationship Id="rId84" Type="http://schemas.openxmlformats.org/officeDocument/2006/relationships/tags" Target="../tags/tag2045.xml"/><Relationship Id="rId89" Type="http://schemas.openxmlformats.org/officeDocument/2006/relationships/tags" Target="../tags/tag2050.xml"/><Relationship Id="rId112" Type="http://schemas.openxmlformats.org/officeDocument/2006/relationships/tags" Target="../tags/tag2073.xml"/><Relationship Id="rId133" Type="http://schemas.openxmlformats.org/officeDocument/2006/relationships/tags" Target="../tags/tag2094.xml"/><Relationship Id="rId138" Type="http://schemas.openxmlformats.org/officeDocument/2006/relationships/tags" Target="../tags/tag2099.xml"/><Relationship Id="rId154" Type="http://schemas.openxmlformats.org/officeDocument/2006/relationships/tags" Target="../tags/tag2115.xml"/><Relationship Id="rId159" Type="http://schemas.openxmlformats.org/officeDocument/2006/relationships/tags" Target="../tags/tag2120.xml"/><Relationship Id="rId16" Type="http://schemas.openxmlformats.org/officeDocument/2006/relationships/tags" Target="../tags/tag1977.xml"/><Relationship Id="rId107" Type="http://schemas.openxmlformats.org/officeDocument/2006/relationships/tags" Target="../tags/tag2068.xml"/><Relationship Id="rId11" Type="http://schemas.openxmlformats.org/officeDocument/2006/relationships/tags" Target="../tags/tag1972.xml"/><Relationship Id="rId32" Type="http://schemas.openxmlformats.org/officeDocument/2006/relationships/tags" Target="../tags/tag1993.xml"/><Relationship Id="rId37" Type="http://schemas.openxmlformats.org/officeDocument/2006/relationships/tags" Target="../tags/tag1998.xml"/><Relationship Id="rId53" Type="http://schemas.openxmlformats.org/officeDocument/2006/relationships/tags" Target="../tags/tag2014.xml"/><Relationship Id="rId58" Type="http://schemas.openxmlformats.org/officeDocument/2006/relationships/tags" Target="../tags/tag2019.xml"/><Relationship Id="rId74" Type="http://schemas.openxmlformats.org/officeDocument/2006/relationships/tags" Target="../tags/tag2035.xml"/><Relationship Id="rId79" Type="http://schemas.openxmlformats.org/officeDocument/2006/relationships/tags" Target="../tags/tag2040.xml"/><Relationship Id="rId102" Type="http://schemas.openxmlformats.org/officeDocument/2006/relationships/tags" Target="../tags/tag2063.xml"/><Relationship Id="rId123" Type="http://schemas.openxmlformats.org/officeDocument/2006/relationships/tags" Target="../tags/tag2084.xml"/><Relationship Id="rId128" Type="http://schemas.openxmlformats.org/officeDocument/2006/relationships/tags" Target="../tags/tag2089.xml"/><Relationship Id="rId144" Type="http://schemas.openxmlformats.org/officeDocument/2006/relationships/tags" Target="../tags/tag2105.xml"/><Relationship Id="rId149" Type="http://schemas.openxmlformats.org/officeDocument/2006/relationships/tags" Target="../tags/tag2110.xml"/><Relationship Id="rId5" Type="http://schemas.openxmlformats.org/officeDocument/2006/relationships/tags" Target="../tags/tag1966.xml"/><Relationship Id="rId90" Type="http://schemas.openxmlformats.org/officeDocument/2006/relationships/tags" Target="../tags/tag2051.xml"/><Relationship Id="rId95" Type="http://schemas.openxmlformats.org/officeDocument/2006/relationships/tags" Target="../tags/tag2056.xml"/><Relationship Id="rId160" Type="http://schemas.openxmlformats.org/officeDocument/2006/relationships/tags" Target="../tags/tag2121.xml"/><Relationship Id="rId165" Type="http://schemas.openxmlformats.org/officeDocument/2006/relationships/tags" Target="../tags/tag2126.xml"/><Relationship Id="rId22" Type="http://schemas.openxmlformats.org/officeDocument/2006/relationships/tags" Target="../tags/tag1983.xml"/><Relationship Id="rId27" Type="http://schemas.openxmlformats.org/officeDocument/2006/relationships/tags" Target="../tags/tag1988.xml"/><Relationship Id="rId43" Type="http://schemas.openxmlformats.org/officeDocument/2006/relationships/tags" Target="../tags/tag2004.xml"/><Relationship Id="rId48" Type="http://schemas.openxmlformats.org/officeDocument/2006/relationships/tags" Target="../tags/tag2009.xml"/><Relationship Id="rId64" Type="http://schemas.openxmlformats.org/officeDocument/2006/relationships/tags" Target="../tags/tag2025.xml"/><Relationship Id="rId69" Type="http://schemas.openxmlformats.org/officeDocument/2006/relationships/tags" Target="../tags/tag2030.xml"/><Relationship Id="rId113" Type="http://schemas.openxmlformats.org/officeDocument/2006/relationships/tags" Target="../tags/tag2074.xml"/><Relationship Id="rId118" Type="http://schemas.openxmlformats.org/officeDocument/2006/relationships/tags" Target="../tags/tag2079.xml"/><Relationship Id="rId134" Type="http://schemas.openxmlformats.org/officeDocument/2006/relationships/tags" Target="../tags/tag2095.xml"/><Relationship Id="rId139" Type="http://schemas.openxmlformats.org/officeDocument/2006/relationships/tags" Target="../tags/tag2100.xml"/><Relationship Id="rId80" Type="http://schemas.openxmlformats.org/officeDocument/2006/relationships/tags" Target="../tags/tag2041.xml"/><Relationship Id="rId85" Type="http://schemas.openxmlformats.org/officeDocument/2006/relationships/tags" Target="../tags/tag2046.xml"/><Relationship Id="rId150" Type="http://schemas.openxmlformats.org/officeDocument/2006/relationships/tags" Target="../tags/tag2111.xml"/><Relationship Id="rId155" Type="http://schemas.openxmlformats.org/officeDocument/2006/relationships/tags" Target="../tags/tag2116.xml"/><Relationship Id="rId12" Type="http://schemas.openxmlformats.org/officeDocument/2006/relationships/tags" Target="../tags/tag1973.xml"/><Relationship Id="rId17" Type="http://schemas.openxmlformats.org/officeDocument/2006/relationships/tags" Target="../tags/tag1978.xml"/><Relationship Id="rId33" Type="http://schemas.openxmlformats.org/officeDocument/2006/relationships/tags" Target="../tags/tag1994.xml"/><Relationship Id="rId38" Type="http://schemas.openxmlformats.org/officeDocument/2006/relationships/tags" Target="../tags/tag1999.xml"/><Relationship Id="rId59" Type="http://schemas.openxmlformats.org/officeDocument/2006/relationships/tags" Target="../tags/tag2020.xml"/><Relationship Id="rId103" Type="http://schemas.openxmlformats.org/officeDocument/2006/relationships/tags" Target="../tags/tag2064.xml"/><Relationship Id="rId108" Type="http://schemas.openxmlformats.org/officeDocument/2006/relationships/tags" Target="../tags/tag2069.xml"/><Relationship Id="rId124" Type="http://schemas.openxmlformats.org/officeDocument/2006/relationships/tags" Target="../tags/tag2085.xml"/><Relationship Id="rId129" Type="http://schemas.openxmlformats.org/officeDocument/2006/relationships/tags" Target="../tags/tag2090.xml"/><Relationship Id="rId54" Type="http://schemas.openxmlformats.org/officeDocument/2006/relationships/tags" Target="../tags/tag2015.xml"/><Relationship Id="rId70" Type="http://schemas.openxmlformats.org/officeDocument/2006/relationships/tags" Target="../tags/tag2031.xml"/><Relationship Id="rId75" Type="http://schemas.openxmlformats.org/officeDocument/2006/relationships/tags" Target="../tags/tag2036.xml"/><Relationship Id="rId91" Type="http://schemas.openxmlformats.org/officeDocument/2006/relationships/tags" Target="../tags/tag2052.xml"/><Relationship Id="rId96" Type="http://schemas.openxmlformats.org/officeDocument/2006/relationships/tags" Target="../tags/tag2057.xml"/><Relationship Id="rId140" Type="http://schemas.openxmlformats.org/officeDocument/2006/relationships/tags" Target="../tags/tag2101.xml"/><Relationship Id="rId145" Type="http://schemas.openxmlformats.org/officeDocument/2006/relationships/tags" Target="../tags/tag2106.xml"/><Relationship Id="rId161" Type="http://schemas.openxmlformats.org/officeDocument/2006/relationships/tags" Target="../tags/tag2122.xml"/><Relationship Id="rId166" Type="http://schemas.openxmlformats.org/officeDocument/2006/relationships/tags" Target="../tags/tag2127.xml"/><Relationship Id="rId1" Type="http://schemas.openxmlformats.org/officeDocument/2006/relationships/tags" Target="../tags/tag1962.xml"/><Relationship Id="rId6" Type="http://schemas.openxmlformats.org/officeDocument/2006/relationships/tags" Target="../tags/tag1967.xml"/><Relationship Id="rId15" Type="http://schemas.openxmlformats.org/officeDocument/2006/relationships/tags" Target="../tags/tag1976.xml"/><Relationship Id="rId23" Type="http://schemas.openxmlformats.org/officeDocument/2006/relationships/tags" Target="../tags/tag1984.xml"/><Relationship Id="rId28" Type="http://schemas.openxmlformats.org/officeDocument/2006/relationships/tags" Target="../tags/tag1989.xml"/><Relationship Id="rId36" Type="http://schemas.openxmlformats.org/officeDocument/2006/relationships/tags" Target="../tags/tag1997.xml"/><Relationship Id="rId49" Type="http://schemas.openxmlformats.org/officeDocument/2006/relationships/tags" Target="../tags/tag2010.xml"/><Relationship Id="rId57" Type="http://schemas.openxmlformats.org/officeDocument/2006/relationships/tags" Target="../tags/tag2018.xml"/><Relationship Id="rId106" Type="http://schemas.openxmlformats.org/officeDocument/2006/relationships/tags" Target="../tags/tag2067.xml"/><Relationship Id="rId114" Type="http://schemas.openxmlformats.org/officeDocument/2006/relationships/tags" Target="../tags/tag2075.xml"/><Relationship Id="rId119" Type="http://schemas.openxmlformats.org/officeDocument/2006/relationships/tags" Target="../tags/tag2080.xml"/><Relationship Id="rId127" Type="http://schemas.openxmlformats.org/officeDocument/2006/relationships/tags" Target="../tags/tag2088.xml"/><Relationship Id="rId10" Type="http://schemas.openxmlformats.org/officeDocument/2006/relationships/tags" Target="../tags/tag1971.xml"/><Relationship Id="rId31" Type="http://schemas.openxmlformats.org/officeDocument/2006/relationships/tags" Target="../tags/tag1992.xml"/><Relationship Id="rId44" Type="http://schemas.openxmlformats.org/officeDocument/2006/relationships/tags" Target="../tags/tag2005.xml"/><Relationship Id="rId52" Type="http://schemas.openxmlformats.org/officeDocument/2006/relationships/tags" Target="../tags/tag2013.xml"/><Relationship Id="rId60" Type="http://schemas.openxmlformats.org/officeDocument/2006/relationships/tags" Target="../tags/tag2021.xml"/><Relationship Id="rId65" Type="http://schemas.openxmlformats.org/officeDocument/2006/relationships/tags" Target="../tags/tag2026.xml"/><Relationship Id="rId73" Type="http://schemas.openxmlformats.org/officeDocument/2006/relationships/tags" Target="../tags/tag2034.xml"/><Relationship Id="rId78" Type="http://schemas.openxmlformats.org/officeDocument/2006/relationships/tags" Target="../tags/tag2039.xml"/><Relationship Id="rId81" Type="http://schemas.openxmlformats.org/officeDocument/2006/relationships/tags" Target="../tags/tag2042.xml"/><Relationship Id="rId86" Type="http://schemas.openxmlformats.org/officeDocument/2006/relationships/tags" Target="../tags/tag2047.xml"/><Relationship Id="rId94" Type="http://schemas.openxmlformats.org/officeDocument/2006/relationships/tags" Target="../tags/tag2055.xml"/><Relationship Id="rId99" Type="http://schemas.openxmlformats.org/officeDocument/2006/relationships/tags" Target="../tags/tag2060.xml"/><Relationship Id="rId101" Type="http://schemas.openxmlformats.org/officeDocument/2006/relationships/tags" Target="../tags/tag2062.xml"/><Relationship Id="rId122" Type="http://schemas.openxmlformats.org/officeDocument/2006/relationships/tags" Target="../tags/tag2083.xml"/><Relationship Id="rId130" Type="http://schemas.openxmlformats.org/officeDocument/2006/relationships/tags" Target="../tags/tag2091.xml"/><Relationship Id="rId135" Type="http://schemas.openxmlformats.org/officeDocument/2006/relationships/tags" Target="../tags/tag2096.xml"/><Relationship Id="rId143" Type="http://schemas.openxmlformats.org/officeDocument/2006/relationships/tags" Target="../tags/tag2104.xml"/><Relationship Id="rId148" Type="http://schemas.openxmlformats.org/officeDocument/2006/relationships/tags" Target="../tags/tag2109.xml"/><Relationship Id="rId151" Type="http://schemas.openxmlformats.org/officeDocument/2006/relationships/tags" Target="../tags/tag2112.xml"/><Relationship Id="rId156" Type="http://schemas.openxmlformats.org/officeDocument/2006/relationships/tags" Target="../tags/tag2117.xml"/><Relationship Id="rId164" Type="http://schemas.openxmlformats.org/officeDocument/2006/relationships/tags" Target="../tags/tag2125.xml"/><Relationship Id="rId169" Type="http://schemas.openxmlformats.org/officeDocument/2006/relationships/slideLayout" Target="../slideLayouts/slideLayout1.xml"/><Relationship Id="rId4" Type="http://schemas.openxmlformats.org/officeDocument/2006/relationships/tags" Target="../tags/tag1965.xml"/><Relationship Id="rId9" Type="http://schemas.openxmlformats.org/officeDocument/2006/relationships/tags" Target="../tags/tag1970.xml"/><Relationship Id="rId13" Type="http://schemas.openxmlformats.org/officeDocument/2006/relationships/tags" Target="../tags/tag1974.xml"/><Relationship Id="rId18" Type="http://schemas.openxmlformats.org/officeDocument/2006/relationships/tags" Target="../tags/tag1979.xml"/><Relationship Id="rId39" Type="http://schemas.openxmlformats.org/officeDocument/2006/relationships/tags" Target="../tags/tag2000.xml"/><Relationship Id="rId109" Type="http://schemas.openxmlformats.org/officeDocument/2006/relationships/tags" Target="../tags/tag2070.xml"/><Relationship Id="rId34" Type="http://schemas.openxmlformats.org/officeDocument/2006/relationships/tags" Target="../tags/tag1995.xml"/><Relationship Id="rId50" Type="http://schemas.openxmlformats.org/officeDocument/2006/relationships/tags" Target="../tags/tag2011.xml"/><Relationship Id="rId55" Type="http://schemas.openxmlformats.org/officeDocument/2006/relationships/tags" Target="../tags/tag2016.xml"/><Relationship Id="rId76" Type="http://schemas.openxmlformats.org/officeDocument/2006/relationships/tags" Target="../tags/tag2037.xml"/><Relationship Id="rId97" Type="http://schemas.openxmlformats.org/officeDocument/2006/relationships/tags" Target="../tags/tag2058.xml"/><Relationship Id="rId104" Type="http://schemas.openxmlformats.org/officeDocument/2006/relationships/tags" Target="../tags/tag2065.xml"/><Relationship Id="rId120" Type="http://schemas.openxmlformats.org/officeDocument/2006/relationships/tags" Target="../tags/tag2081.xml"/><Relationship Id="rId125" Type="http://schemas.openxmlformats.org/officeDocument/2006/relationships/tags" Target="../tags/tag2086.xml"/><Relationship Id="rId141" Type="http://schemas.openxmlformats.org/officeDocument/2006/relationships/tags" Target="../tags/tag2102.xml"/><Relationship Id="rId146" Type="http://schemas.openxmlformats.org/officeDocument/2006/relationships/tags" Target="../tags/tag2107.xml"/><Relationship Id="rId167" Type="http://schemas.openxmlformats.org/officeDocument/2006/relationships/tags" Target="../tags/tag2128.xml"/><Relationship Id="rId7" Type="http://schemas.openxmlformats.org/officeDocument/2006/relationships/tags" Target="../tags/tag1968.xml"/><Relationship Id="rId71" Type="http://schemas.openxmlformats.org/officeDocument/2006/relationships/tags" Target="../tags/tag2032.xml"/><Relationship Id="rId92" Type="http://schemas.openxmlformats.org/officeDocument/2006/relationships/tags" Target="../tags/tag2053.xml"/><Relationship Id="rId162" Type="http://schemas.openxmlformats.org/officeDocument/2006/relationships/tags" Target="../tags/tag2123.xml"/><Relationship Id="rId2" Type="http://schemas.openxmlformats.org/officeDocument/2006/relationships/tags" Target="../tags/tag1963.xml"/><Relationship Id="rId29" Type="http://schemas.openxmlformats.org/officeDocument/2006/relationships/tags" Target="../tags/tag1990.xml"/><Relationship Id="rId24" Type="http://schemas.openxmlformats.org/officeDocument/2006/relationships/tags" Target="../tags/tag1985.xml"/><Relationship Id="rId40" Type="http://schemas.openxmlformats.org/officeDocument/2006/relationships/tags" Target="../tags/tag2001.xml"/><Relationship Id="rId45" Type="http://schemas.openxmlformats.org/officeDocument/2006/relationships/tags" Target="../tags/tag2006.xml"/><Relationship Id="rId66" Type="http://schemas.openxmlformats.org/officeDocument/2006/relationships/tags" Target="../tags/tag2027.xml"/><Relationship Id="rId87" Type="http://schemas.openxmlformats.org/officeDocument/2006/relationships/tags" Target="../tags/tag2048.xml"/><Relationship Id="rId110" Type="http://schemas.openxmlformats.org/officeDocument/2006/relationships/tags" Target="../tags/tag2071.xml"/><Relationship Id="rId115" Type="http://schemas.openxmlformats.org/officeDocument/2006/relationships/tags" Target="../tags/tag2076.xml"/><Relationship Id="rId131" Type="http://schemas.openxmlformats.org/officeDocument/2006/relationships/tags" Target="../tags/tag2092.xml"/><Relationship Id="rId136" Type="http://schemas.openxmlformats.org/officeDocument/2006/relationships/tags" Target="../tags/tag2097.xml"/><Relationship Id="rId157" Type="http://schemas.openxmlformats.org/officeDocument/2006/relationships/tags" Target="../tags/tag2118.xml"/><Relationship Id="rId61" Type="http://schemas.openxmlformats.org/officeDocument/2006/relationships/tags" Target="../tags/tag2022.xml"/><Relationship Id="rId82" Type="http://schemas.openxmlformats.org/officeDocument/2006/relationships/tags" Target="../tags/tag2043.xml"/><Relationship Id="rId152" Type="http://schemas.openxmlformats.org/officeDocument/2006/relationships/tags" Target="../tags/tag2113.xml"/><Relationship Id="rId19" Type="http://schemas.openxmlformats.org/officeDocument/2006/relationships/tags" Target="../tags/tag1980.xml"/><Relationship Id="rId14" Type="http://schemas.openxmlformats.org/officeDocument/2006/relationships/tags" Target="../tags/tag1975.xml"/><Relationship Id="rId30" Type="http://schemas.openxmlformats.org/officeDocument/2006/relationships/tags" Target="../tags/tag1991.xml"/><Relationship Id="rId35" Type="http://schemas.openxmlformats.org/officeDocument/2006/relationships/tags" Target="../tags/tag1996.xml"/><Relationship Id="rId56" Type="http://schemas.openxmlformats.org/officeDocument/2006/relationships/tags" Target="../tags/tag2017.xml"/><Relationship Id="rId77" Type="http://schemas.openxmlformats.org/officeDocument/2006/relationships/tags" Target="../tags/tag2038.xml"/><Relationship Id="rId100" Type="http://schemas.openxmlformats.org/officeDocument/2006/relationships/tags" Target="../tags/tag2061.xml"/><Relationship Id="rId105" Type="http://schemas.openxmlformats.org/officeDocument/2006/relationships/tags" Target="../tags/tag2066.xml"/><Relationship Id="rId126" Type="http://schemas.openxmlformats.org/officeDocument/2006/relationships/tags" Target="../tags/tag2087.xml"/><Relationship Id="rId147" Type="http://schemas.openxmlformats.org/officeDocument/2006/relationships/tags" Target="../tags/tag2108.xml"/><Relationship Id="rId168" Type="http://schemas.openxmlformats.org/officeDocument/2006/relationships/tags" Target="../tags/tag2129.xml"/><Relationship Id="rId8" Type="http://schemas.openxmlformats.org/officeDocument/2006/relationships/tags" Target="../tags/tag1969.xml"/><Relationship Id="rId51" Type="http://schemas.openxmlformats.org/officeDocument/2006/relationships/tags" Target="../tags/tag2012.xml"/><Relationship Id="rId72" Type="http://schemas.openxmlformats.org/officeDocument/2006/relationships/tags" Target="../tags/tag2033.xml"/><Relationship Id="rId93" Type="http://schemas.openxmlformats.org/officeDocument/2006/relationships/tags" Target="../tags/tag2054.xml"/><Relationship Id="rId98" Type="http://schemas.openxmlformats.org/officeDocument/2006/relationships/tags" Target="../tags/tag2059.xml"/><Relationship Id="rId121" Type="http://schemas.openxmlformats.org/officeDocument/2006/relationships/tags" Target="../tags/tag2082.xml"/><Relationship Id="rId142" Type="http://schemas.openxmlformats.org/officeDocument/2006/relationships/tags" Target="../tags/tag2103.xml"/><Relationship Id="rId163" Type="http://schemas.openxmlformats.org/officeDocument/2006/relationships/tags" Target="../tags/tag2124.xml"/><Relationship Id="rId3" Type="http://schemas.openxmlformats.org/officeDocument/2006/relationships/tags" Target="../tags/tag1964.xml"/><Relationship Id="rId25" Type="http://schemas.openxmlformats.org/officeDocument/2006/relationships/tags" Target="../tags/tag1986.xml"/><Relationship Id="rId46" Type="http://schemas.openxmlformats.org/officeDocument/2006/relationships/tags" Target="../tags/tag2007.xml"/><Relationship Id="rId67" Type="http://schemas.openxmlformats.org/officeDocument/2006/relationships/tags" Target="../tags/tag2028.xml"/><Relationship Id="rId116" Type="http://schemas.openxmlformats.org/officeDocument/2006/relationships/tags" Target="../tags/tag2077.xml"/><Relationship Id="rId137" Type="http://schemas.openxmlformats.org/officeDocument/2006/relationships/tags" Target="../tags/tag2098.xml"/><Relationship Id="rId158" Type="http://schemas.openxmlformats.org/officeDocument/2006/relationships/tags" Target="../tags/tag2119.xml"/><Relationship Id="rId20" Type="http://schemas.openxmlformats.org/officeDocument/2006/relationships/tags" Target="../tags/tag1981.xml"/><Relationship Id="rId41" Type="http://schemas.openxmlformats.org/officeDocument/2006/relationships/tags" Target="../tags/tag2002.xml"/><Relationship Id="rId62" Type="http://schemas.openxmlformats.org/officeDocument/2006/relationships/tags" Target="../tags/tag2023.xml"/><Relationship Id="rId83" Type="http://schemas.openxmlformats.org/officeDocument/2006/relationships/tags" Target="../tags/tag2044.xml"/><Relationship Id="rId88" Type="http://schemas.openxmlformats.org/officeDocument/2006/relationships/tags" Target="../tags/tag2049.xml"/><Relationship Id="rId111" Type="http://schemas.openxmlformats.org/officeDocument/2006/relationships/tags" Target="../tags/tag2072.xml"/><Relationship Id="rId132" Type="http://schemas.openxmlformats.org/officeDocument/2006/relationships/tags" Target="../tags/tag2093.xml"/><Relationship Id="rId153" Type="http://schemas.openxmlformats.org/officeDocument/2006/relationships/tags" Target="../tags/tag2114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2246.xml"/><Relationship Id="rId21" Type="http://schemas.openxmlformats.org/officeDocument/2006/relationships/tags" Target="../tags/tag2150.xml"/><Relationship Id="rId42" Type="http://schemas.openxmlformats.org/officeDocument/2006/relationships/tags" Target="../tags/tag2171.xml"/><Relationship Id="rId63" Type="http://schemas.openxmlformats.org/officeDocument/2006/relationships/tags" Target="../tags/tag2192.xml"/><Relationship Id="rId84" Type="http://schemas.openxmlformats.org/officeDocument/2006/relationships/tags" Target="../tags/tag2213.xml"/><Relationship Id="rId138" Type="http://schemas.openxmlformats.org/officeDocument/2006/relationships/tags" Target="../tags/tag2267.xml"/><Relationship Id="rId159" Type="http://schemas.openxmlformats.org/officeDocument/2006/relationships/tags" Target="../tags/tag2288.xml"/><Relationship Id="rId170" Type="http://schemas.openxmlformats.org/officeDocument/2006/relationships/tags" Target="../tags/tag2299.xml"/><Relationship Id="rId191" Type="http://schemas.openxmlformats.org/officeDocument/2006/relationships/tags" Target="../tags/tag2320.xml"/><Relationship Id="rId205" Type="http://schemas.openxmlformats.org/officeDocument/2006/relationships/tags" Target="../tags/tag2334.xml"/><Relationship Id="rId226" Type="http://schemas.openxmlformats.org/officeDocument/2006/relationships/tags" Target="../tags/tag2355.xml"/><Relationship Id="rId247" Type="http://schemas.openxmlformats.org/officeDocument/2006/relationships/tags" Target="../tags/tag2376.xml"/><Relationship Id="rId107" Type="http://schemas.openxmlformats.org/officeDocument/2006/relationships/tags" Target="../tags/tag2236.xml"/><Relationship Id="rId268" Type="http://schemas.openxmlformats.org/officeDocument/2006/relationships/tags" Target="../tags/tag2397.xml"/><Relationship Id="rId11" Type="http://schemas.openxmlformats.org/officeDocument/2006/relationships/tags" Target="../tags/tag2140.xml"/><Relationship Id="rId32" Type="http://schemas.openxmlformats.org/officeDocument/2006/relationships/tags" Target="../tags/tag2161.xml"/><Relationship Id="rId53" Type="http://schemas.openxmlformats.org/officeDocument/2006/relationships/tags" Target="../tags/tag2182.xml"/><Relationship Id="rId74" Type="http://schemas.openxmlformats.org/officeDocument/2006/relationships/tags" Target="../tags/tag2203.xml"/><Relationship Id="rId128" Type="http://schemas.openxmlformats.org/officeDocument/2006/relationships/tags" Target="../tags/tag2257.xml"/><Relationship Id="rId149" Type="http://schemas.openxmlformats.org/officeDocument/2006/relationships/tags" Target="../tags/tag2278.xml"/><Relationship Id="rId5" Type="http://schemas.openxmlformats.org/officeDocument/2006/relationships/tags" Target="../tags/tag2134.xml"/><Relationship Id="rId95" Type="http://schemas.openxmlformats.org/officeDocument/2006/relationships/tags" Target="../tags/tag2224.xml"/><Relationship Id="rId160" Type="http://schemas.openxmlformats.org/officeDocument/2006/relationships/tags" Target="../tags/tag2289.xml"/><Relationship Id="rId181" Type="http://schemas.openxmlformats.org/officeDocument/2006/relationships/tags" Target="../tags/tag2310.xml"/><Relationship Id="rId216" Type="http://schemas.openxmlformats.org/officeDocument/2006/relationships/tags" Target="../tags/tag2345.xml"/><Relationship Id="rId237" Type="http://schemas.openxmlformats.org/officeDocument/2006/relationships/tags" Target="../tags/tag2366.xml"/><Relationship Id="rId258" Type="http://schemas.openxmlformats.org/officeDocument/2006/relationships/tags" Target="../tags/tag2387.xml"/><Relationship Id="rId22" Type="http://schemas.openxmlformats.org/officeDocument/2006/relationships/tags" Target="../tags/tag2151.xml"/><Relationship Id="rId43" Type="http://schemas.openxmlformats.org/officeDocument/2006/relationships/tags" Target="../tags/tag2172.xml"/><Relationship Id="rId64" Type="http://schemas.openxmlformats.org/officeDocument/2006/relationships/tags" Target="../tags/tag2193.xml"/><Relationship Id="rId118" Type="http://schemas.openxmlformats.org/officeDocument/2006/relationships/tags" Target="../tags/tag2247.xml"/><Relationship Id="rId139" Type="http://schemas.openxmlformats.org/officeDocument/2006/relationships/tags" Target="../tags/tag2268.xml"/><Relationship Id="rId85" Type="http://schemas.openxmlformats.org/officeDocument/2006/relationships/tags" Target="../tags/tag2214.xml"/><Relationship Id="rId150" Type="http://schemas.openxmlformats.org/officeDocument/2006/relationships/tags" Target="../tags/tag2279.xml"/><Relationship Id="rId171" Type="http://schemas.openxmlformats.org/officeDocument/2006/relationships/tags" Target="../tags/tag2300.xml"/><Relationship Id="rId192" Type="http://schemas.openxmlformats.org/officeDocument/2006/relationships/tags" Target="../tags/tag2321.xml"/><Relationship Id="rId206" Type="http://schemas.openxmlformats.org/officeDocument/2006/relationships/tags" Target="../tags/tag2335.xml"/><Relationship Id="rId227" Type="http://schemas.openxmlformats.org/officeDocument/2006/relationships/tags" Target="../tags/tag2356.xml"/><Relationship Id="rId248" Type="http://schemas.openxmlformats.org/officeDocument/2006/relationships/tags" Target="../tags/tag2377.xml"/><Relationship Id="rId269" Type="http://schemas.openxmlformats.org/officeDocument/2006/relationships/tags" Target="../tags/tag2398.xml"/><Relationship Id="rId12" Type="http://schemas.openxmlformats.org/officeDocument/2006/relationships/tags" Target="../tags/tag2141.xml"/><Relationship Id="rId33" Type="http://schemas.openxmlformats.org/officeDocument/2006/relationships/tags" Target="../tags/tag2162.xml"/><Relationship Id="rId108" Type="http://schemas.openxmlformats.org/officeDocument/2006/relationships/tags" Target="../tags/tag2237.xml"/><Relationship Id="rId129" Type="http://schemas.openxmlformats.org/officeDocument/2006/relationships/tags" Target="../tags/tag2258.xml"/><Relationship Id="rId54" Type="http://schemas.openxmlformats.org/officeDocument/2006/relationships/tags" Target="../tags/tag2183.xml"/><Relationship Id="rId75" Type="http://schemas.openxmlformats.org/officeDocument/2006/relationships/tags" Target="../tags/tag2204.xml"/><Relationship Id="rId96" Type="http://schemas.openxmlformats.org/officeDocument/2006/relationships/tags" Target="../tags/tag2225.xml"/><Relationship Id="rId140" Type="http://schemas.openxmlformats.org/officeDocument/2006/relationships/tags" Target="../tags/tag2269.xml"/><Relationship Id="rId161" Type="http://schemas.openxmlformats.org/officeDocument/2006/relationships/tags" Target="../tags/tag2290.xml"/><Relationship Id="rId182" Type="http://schemas.openxmlformats.org/officeDocument/2006/relationships/tags" Target="../tags/tag2311.xml"/><Relationship Id="rId217" Type="http://schemas.openxmlformats.org/officeDocument/2006/relationships/tags" Target="../tags/tag2346.xml"/><Relationship Id="rId6" Type="http://schemas.openxmlformats.org/officeDocument/2006/relationships/tags" Target="../tags/tag2135.xml"/><Relationship Id="rId238" Type="http://schemas.openxmlformats.org/officeDocument/2006/relationships/tags" Target="../tags/tag2367.xml"/><Relationship Id="rId259" Type="http://schemas.openxmlformats.org/officeDocument/2006/relationships/tags" Target="../tags/tag2388.xml"/><Relationship Id="rId23" Type="http://schemas.openxmlformats.org/officeDocument/2006/relationships/tags" Target="../tags/tag2152.xml"/><Relationship Id="rId119" Type="http://schemas.openxmlformats.org/officeDocument/2006/relationships/tags" Target="../tags/tag2248.xml"/><Relationship Id="rId270" Type="http://schemas.openxmlformats.org/officeDocument/2006/relationships/tags" Target="../tags/tag2399.xml"/><Relationship Id="rId44" Type="http://schemas.openxmlformats.org/officeDocument/2006/relationships/tags" Target="../tags/tag2173.xml"/><Relationship Id="rId60" Type="http://schemas.openxmlformats.org/officeDocument/2006/relationships/tags" Target="../tags/tag2189.xml"/><Relationship Id="rId65" Type="http://schemas.openxmlformats.org/officeDocument/2006/relationships/tags" Target="../tags/tag2194.xml"/><Relationship Id="rId81" Type="http://schemas.openxmlformats.org/officeDocument/2006/relationships/tags" Target="../tags/tag2210.xml"/><Relationship Id="rId86" Type="http://schemas.openxmlformats.org/officeDocument/2006/relationships/tags" Target="../tags/tag2215.xml"/><Relationship Id="rId130" Type="http://schemas.openxmlformats.org/officeDocument/2006/relationships/tags" Target="../tags/tag2259.xml"/><Relationship Id="rId135" Type="http://schemas.openxmlformats.org/officeDocument/2006/relationships/tags" Target="../tags/tag2264.xml"/><Relationship Id="rId151" Type="http://schemas.openxmlformats.org/officeDocument/2006/relationships/tags" Target="../tags/tag2280.xml"/><Relationship Id="rId156" Type="http://schemas.openxmlformats.org/officeDocument/2006/relationships/tags" Target="../tags/tag2285.xml"/><Relationship Id="rId177" Type="http://schemas.openxmlformats.org/officeDocument/2006/relationships/tags" Target="../tags/tag2306.xml"/><Relationship Id="rId198" Type="http://schemas.openxmlformats.org/officeDocument/2006/relationships/tags" Target="../tags/tag2327.xml"/><Relationship Id="rId172" Type="http://schemas.openxmlformats.org/officeDocument/2006/relationships/tags" Target="../tags/tag2301.xml"/><Relationship Id="rId193" Type="http://schemas.openxmlformats.org/officeDocument/2006/relationships/tags" Target="../tags/tag2322.xml"/><Relationship Id="rId202" Type="http://schemas.openxmlformats.org/officeDocument/2006/relationships/tags" Target="../tags/tag2331.xml"/><Relationship Id="rId207" Type="http://schemas.openxmlformats.org/officeDocument/2006/relationships/tags" Target="../tags/tag2336.xml"/><Relationship Id="rId223" Type="http://schemas.openxmlformats.org/officeDocument/2006/relationships/tags" Target="../tags/tag2352.xml"/><Relationship Id="rId228" Type="http://schemas.openxmlformats.org/officeDocument/2006/relationships/tags" Target="../tags/tag2357.xml"/><Relationship Id="rId244" Type="http://schemas.openxmlformats.org/officeDocument/2006/relationships/tags" Target="../tags/tag2373.xml"/><Relationship Id="rId249" Type="http://schemas.openxmlformats.org/officeDocument/2006/relationships/tags" Target="../tags/tag2378.xml"/><Relationship Id="rId13" Type="http://schemas.openxmlformats.org/officeDocument/2006/relationships/tags" Target="../tags/tag2142.xml"/><Relationship Id="rId18" Type="http://schemas.openxmlformats.org/officeDocument/2006/relationships/tags" Target="../tags/tag2147.xml"/><Relationship Id="rId39" Type="http://schemas.openxmlformats.org/officeDocument/2006/relationships/tags" Target="../tags/tag2168.xml"/><Relationship Id="rId109" Type="http://schemas.openxmlformats.org/officeDocument/2006/relationships/tags" Target="../tags/tag2238.xml"/><Relationship Id="rId260" Type="http://schemas.openxmlformats.org/officeDocument/2006/relationships/tags" Target="../tags/tag2389.xml"/><Relationship Id="rId265" Type="http://schemas.openxmlformats.org/officeDocument/2006/relationships/tags" Target="../tags/tag2394.xml"/><Relationship Id="rId34" Type="http://schemas.openxmlformats.org/officeDocument/2006/relationships/tags" Target="../tags/tag2163.xml"/><Relationship Id="rId50" Type="http://schemas.openxmlformats.org/officeDocument/2006/relationships/tags" Target="../tags/tag2179.xml"/><Relationship Id="rId55" Type="http://schemas.openxmlformats.org/officeDocument/2006/relationships/tags" Target="../tags/tag2184.xml"/><Relationship Id="rId76" Type="http://schemas.openxmlformats.org/officeDocument/2006/relationships/tags" Target="../tags/tag2205.xml"/><Relationship Id="rId97" Type="http://schemas.openxmlformats.org/officeDocument/2006/relationships/tags" Target="../tags/tag2226.xml"/><Relationship Id="rId104" Type="http://schemas.openxmlformats.org/officeDocument/2006/relationships/tags" Target="../tags/tag2233.xml"/><Relationship Id="rId120" Type="http://schemas.openxmlformats.org/officeDocument/2006/relationships/tags" Target="../tags/tag2249.xml"/><Relationship Id="rId125" Type="http://schemas.openxmlformats.org/officeDocument/2006/relationships/tags" Target="../tags/tag2254.xml"/><Relationship Id="rId141" Type="http://schemas.openxmlformats.org/officeDocument/2006/relationships/tags" Target="../tags/tag2270.xml"/><Relationship Id="rId146" Type="http://schemas.openxmlformats.org/officeDocument/2006/relationships/tags" Target="../tags/tag2275.xml"/><Relationship Id="rId167" Type="http://schemas.openxmlformats.org/officeDocument/2006/relationships/tags" Target="../tags/tag2296.xml"/><Relationship Id="rId188" Type="http://schemas.openxmlformats.org/officeDocument/2006/relationships/tags" Target="../tags/tag2317.xml"/><Relationship Id="rId7" Type="http://schemas.openxmlformats.org/officeDocument/2006/relationships/tags" Target="../tags/tag2136.xml"/><Relationship Id="rId71" Type="http://schemas.openxmlformats.org/officeDocument/2006/relationships/tags" Target="../tags/tag2200.xml"/><Relationship Id="rId92" Type="http://schemas.openxmlformats.org/officeDocument/2006/relationships/tags" Target="../tags/tag2221.xml"/><Relationship Id="rId162" Type="http://schemas.openxmlformats.org/officeDocument/2006/relationships/tags" Target="../tags/tag2291.xml"/><Relationship Id="rId183" Type="http://schemas.openxmlformats.org/officeDocument/2006/relationships/tags" Target="../tags/tag2312.xml"/><Relationship Id="rId213" Type="http://schemas.openxmlformats.org/officeDocument/2006/relationships/tags" Target="../tags/tag2342.xml"/><Relationship Id="rId218" Type="http://schemas.openxmlformats.org/officeDocument/2006/relationships/tags" Target="../tags/tag2347.xml"/><Relationship Id="rId234" Type="http://schemas.openxmlformats.org/officeDocument/2006/relationships/tags" Target="../tags/tag2363.xml"/><Relationship Id="rId239" Type="http://schemas.openxmlformats.org/officeDocument/2006/relationships/tags" Target="../tags/tag2368.xml"/><Relationship Id="rId2" Type="http://schemas.openxmlformats.org/officeDocument/2006/relationships/tags" Target="../tags/tag2131.xml"/><Relationship Id="rId29" Type="http://schemas.openxmlformats.org/officeDocument/2006/relationships/tags" Target="../tags/tag2158.xml"/><Relationship Id="rId250" Type="http://schemas.openxmlformats.org/officeDocument/2006/relationships/tags" Target="../tags/tag2379.xml"/><Relationship Id="rId255" Type="http://schemas.openxmlformats.org/officeDocument/2006/relationships/tags" Target="../tags/tag2384.xml"/><Relationship Id="rId271" Type="http://schemas.openxmlformats.org/officeDocument/2006/relationships/tags" Target="../tags/tag2400.xml"/><Relationship Id="rId24" Type="http://schemas.openxmlformats.org/officeDocument/2006/relationships/tags" Target="../tags/tag2153.xml"/><Relationship Id="rId40" Type="http://schemas.openxmlformats.org/officeDocument/2006/relationships/tags" Target="../tags/tag2169.xml"/><Relationship Id="rId45" Type="http://schemas.openxmlformats.org/officeDocument/2006/relationships/tags" Target="../tags/tag2174.xml"/><Relationship Id="rId66" Type="http://schemas.openxmlformats.org/officeDocument/2006/relationships/tags" Target="../tags/tag2195.xml"/><Relationship Id="rId87" Type="http://schemas.openxmlformats.org/officeDocument/2006/relationships/tags" Target="../tags/tag2216.xml"/><Relationship Id="rId110" Type="http://schemas.openxmlformats.org/officeDocument/2006/relationships/tags" Target="../tags/tag2239.xml"/><Relationship Id="rId115" Type="http://schemas.openxmlformats.org/officeDocument/2006/relationships/tags" Target="../tags/tag2244.xml"/><Relationship Id="rId131" Type="http://schemas.openxmlformats.org/officeDocument/2006/relationships/tags" Target="../tags/tag2260.xml"/><Relationship Id="rId136" Type="http://schemas.openxmlformats.org/officeDocument/2006/relationships/tags" Target="../tags/tag2265.xml"/><Relationship Id="rId157" Type="http://schemas.openxmlformats.org/officeDocument/2006/relationships/tags" Target="../tags/tag2286.xml"/><Relationship Id="rId178" Type="http://schemas.openxmlformats.org/officeDocument/2006/relationships/tags" Target="../tags/tag2307.xml"/><Relationship Id="rId61" Type="http://schemas.openxmlformats.org/officeDocument/2006/relationships/tags" Target="../tags/tag2190.xml"/><Relationship Id="rId82" Type="http://schemas.openxmlformats.org/officeDocument/2006/relationships/tags" Target="../tags/tag2211.xml"/><Relationship Id="rId152" Type="http://schemas.openxmlformats.org/officeDocument/2006/relationships/tags" Target="../tags/tag2281.xml"/><Relationship Id="rId173" Type="http://schemas.openxmlformats.org/officeDocument/2006/relationships/tags" Target="../tags/tag2302.xml"/><Relationship Id="rId194" Type="http://schemas.openxmlformats.org/officeDocument/2006/relationships/tags" Target="../tags/tag2323.xml"/><Relationship Id="rId199" Type="http://schemas.openxmlformats.org/officeDocument/2006/relationships/tags" Target="../tags/tag2328.xml"/><Relationship Id="rId203" Type="http://schemas.openxmlformats.org/officeDocument/2006/relationships/tags" Target="../tags/tag2332.xml"/><Relationship Id="rId208" Type="http://schemas.openxmlformats.org/officeDocument/2006/relationships/tags" Target="../tags/tag2337.xml"/><Relationship Id="rId229" Type="http://schemas.openxmlformats.org/officeDocument/2006/relationships/tags" Target="../tags/tag2358.xml"/><Relationship Id="rId19" Type="http://schemas.openxmlformats.org/officeDocument/2006/relationships/tags" Target="../tags/tag2148.xml"/><Relationship Id="rId224" Type="http://schemas.openxmlformats.org/officeDocument/2006/relationships/tags" Target="../tags/tag2353.xml"/><Relationship Id="rId240" Type="http://schemas.openxmlformats.org/officeDocument/2006/relationships/tags" Target="../tags/tag2369.xml"/><Relationship Id="rId245" Type="http://schemas.openxmlformats.org/officeDocument/2006/relationships/tags" Target="../tags/tag2374.xml"/><Relationship Id="rId261" Type="http://schemas.openxmlformats.org/officeDocument/2006/relationships/tags" Target="../tags/tag2390.xml"/><Relationship Id="rId266" Type="http://schemas.openxmlformats.org/officeDocument/2006/relationships/tags" Target="../tags/tag2395.xml"/><Relationship Id="rId14" Type="http://schemas.openxmlformats.org/officeDocument/2006/relationships/tags" Target="../tags/tag2143.xml"/><Relationship Id="rId30" Type="http://schemas.openxmlformats.org/officeDocument/2006/relationships/tags" Target="../tags/tag2159.xml"/><Relationship Id="rId35" Type="http://schemas.openxmlformats.org/officeDocument/2006/relationships/tags" Target="../tags/tag2164.xml"/><Relationship Id="rId56" Type="http://schemas.openxmlformats.org/officeDocument/2006/relationships/tags" Target="../tags/tag2185.xml"/><Relationship Id="rId77" Type="http://schemas.openxmlformats.org/officeDocument/2006/relationships/tags" Target="../tags/tag2206.xml"/><Relationship Id="rId100" Type="http://schemas.openxmlformats.org/officeDocument/2006/relationships/tags" Target="../tags/tag2229.xml"/><Relationship Id="rId105" Type="http://schemas.openxmlformats.org/officeDocument/2006/relationships/tags" Target="../tags/tag2234.xml"/><Relationship Id="rId126" Type="http://schemas.openxmlformats.org/officeDocument/2006/relationships/tags" Target="../tags/tag2255.xml"/><Relationship Id="rId147" Type="http://schemas.openxmlformats.org/officeDocument/2006/relationships/tags" Target="../tags/tag2276.xml"/><Relationship Id="rId168" Type="http://schemas.openxmlformats.org/officeDocument/2006/relationships/tags" Target="../tags/tag2297.xml"/><Relationship Id="rId8" Type="http://schemas.openxmlformats.org/officeDocument/2006/relationships/tags" Target="../tags/tag2137.xml"/><Relationship Id="rId51" Type="http://schemas.openxmlformats.org/officeDocument/2006/relationships/tags" Target="../tags/tag2180.xml"/><Relationship Id="rId72" Type="http://schemas.openxmlformats.org/officeDocument/2006/relationships/tags" Target="../tags/tag2201.xml"/><Relationship Id="rId93" Type="http://schemas.openxmlformats.org/officeDocument/2006/relationships/tags" Target="../tags/tag2222.xml"/><Relationship Id="rId98" Type="http://schemas.openxmlformats.org/officeDocument/2006/relationships/tags" Target="../tags/tag2227.xml"/><Relationship Id="rId121" Type="http://schemas.openxmlformats.org/officeDocument/2006/relationships/tags" Target="../tags/tag2250.xml"/><Relationship Id="rId142" Type="http://schemas.openxmlformats.org/officeDocument/2006/relationships/tags" Target="../tags/tag2271.xml"/><Relationship Id="rId163" Type="http://schemas.openxmlformats.org/officeDocument/2006/relationships/tags" Target="../tags/tag2292.xml"/><Relationship Id="rId184" Type="http://schemas.openxmlformats.org/officeDocument/2006/relationships/tags" Target="../tags/tag2313.xml"/><Relationship Id="rId189" Type="http://schemas.openxmlformats.org/officeDocument/2006/relationships/tags" Target="../tags/tag2318.xml"/><Relationship Id="rId219" Type="http://schemas.openxmlformats.org/officeDocument/2006/relationships/tags" Target="../tags/tag2348.xml"/><Relationship Id="rId3" Type="http://schemas.openxmlformats.org/officeDocument/2006/relationships/tags" Target="../tags/tag2132.xml"/><Relationship Id="rId214" Type="http://schemas.openxmlformats.org/officeDocument/2006/relationships/tags" Target="../tags/tag2343.xml"/><Relationship Id="rId230" Type="http://schemas.openxmlformats.org/officeDocument/2006/relationships/tags" Target="../tags/tag2359.xml"/><Relationship Id="rId235" Type="http://schemas.openxmlformats.org/officeDocument/2006/relationships/tags" Target="../tags/tag2364.xml"/><Relationship Id="rId251" Type="http://schemas.openxmlformats.org/officeDocument/2006/relationships/tags" Target="../tags/tag2380.xml"/><Relationship Id="rId256" Type="http://schemas.openxmlformats.org/officeDocument/2006/relationships/tags" Target="../tags/tag2385.xml"/><Relationship Id="rId25" Type="http://schemas.openxmlformats.org/officeDocument/2006/relationships/tags" Target="../tags/tag2154.xml"/><Relationship Id="rId46" Type="http://schemas.openxmlformats.org/officeDocument/2006/relationships/tags" Target="../tags/tag2175.xml"/><Relationship Id="rId67" Type="http://schemas.openxmlformats.org/officeDocument/2006/relationships/tags" Target="../tags/tag2196.xml"/><Relationship Id="rId116" Type="http://schemas.openxmlformats.org/officeDocument/2006/relationships/tags" Target="../tags/tag2245.xml"/><Relationship Id="rId137" Type="http://schemas.openxmlformats.org/officeDocument/2006/relationships/tags" Target="../tags/tag2266.xml"/><Relationship Id="rId158" Type="http://schemas.openxmlformats.org/officeDocument/2006/relationships/tags" Target="../tags/tag2287.xml"/><Relationship Id="rId272" Type="http://schemas.openxmlformats.org/officeDocument/2006/relationships/tags" Target="../tags/tag2401.xml"/><Relationship Id="rId20" Type="http://schemas.openxmlformats.org/officeDocument/2006/relationships/tags" Target="../tags/tag2149.xml"/><Relationship Id="rId41" Type="http://schemas.openxmlformats.org/officeDocument/2006/relationships/tags" Target="../tags/tag2170.xml"/><Relationship Id="rId62" Type="http://schemas.openxmlformats.org/officeDocument/2006/relationships/tags" Target="../tags/tag2191.xml"/><Relationship Id="rId83" Type="http://schemas.openxmlformats.org/officeDocument/2006/relationships/tags" Target="../tags/tag2212.xml"/><Relationship Id="rId88" Type="http://schemas.openxmlformats.org/officeDocument/2006/relationships/tags" Target="../tags/tag2217.xml"/><Relationship Id="rId111" Type="http://schemas.openxmlformats.org/officeDocument/2006/relationships/tags" Target="../tags/tag2240.xml"/><Relationship Id="rId132" Type="http://schemas.openxmlformats.org/officeDocument/2006/relationships/tags" Target="../tags/tag2261.xml"/><Relationship Id="rId153" Type="http://schemas.openxmlformats.org/officeDocument/2006/relationships/tags" Target="../tags/tag2282.xml"/><Relationship Id="rId174" Type="http://schemas.openxmlformats.org/officeDocument/2006/relationships/tags" Target="../tags/tag2303.xml"/><Relationship Id="rId179" Type="http://schemas.openxmlformats.org/officeDocument/2006/relationships/tags" Target="../tags/tag2308.xml"/><Relationship Id="rId195" Type="http://schemas.openxmlformats.org/officeDocument/2006/relationships/tags" Target="../tags/tag2324.xml"/><Relationship Id="rId209" Type="http://schemas.openxmlformats.org/officeDocument/2006/relationships/tags" Target="../tags/tag2338.xml"/><Relationship Id="rId190" Type="http://schemas.openxmlformats.org/officeDocument/2006/relationships/tags" Target="../tags/tag2319.xml"/><Relationship Id="rId204" Type="http://schemas.openxmlformats.org/officeDocument/2006/relationships/tags" Target="../tags/tag2333.xml"/><Relationship Id="rId220" Type="http://schemas.openxmlformats.org/officeDocument/2006/relationships/tags" Target="../tags/tag2349.xml"/><Relationship Id="rId225" Type="http://schemas.openxmlformats.org/officeDocument/2006/relationships/tags" Target="../tags/tag2354.xml"/><Relationship Id="rId241" Type="http://schemas.openxmlformats.org/officeDocument/2006/relationships/tags" Target="../tags/tag2370.xml"/><Relationship Id="rId246" Type="http://schemas.openxmlformats.org/officeDocument/2006/relationships/tags" Target="../tags/tag2375.xml"/><Relationship Id="rId267" Type="http://schemas.openxmlformats.org/officeDocument/2006/relationships/tags" Target="../tags/tag2396.xml"/><Relationship Id="rId15" Type="http://schemas.openxmlformats.org/officeDocument/2006/relationships/tags" Target="../tags/tag2144.xml"/><Relationship Id="rId36" Type="http://schemas.openxmlformats.org/officeDocument/2006/relationships/tags" Target="../tags/tag2165.xml"/><Relationship Id="rId57" Type="http://schemas.openxmlformats.org/officeDocument/2006/relationships/tags" Target="../tags/tag2186.xml"/><Relationship Id="rId106" Type="http://schemas.openxmlformats.org/officeDocument/2006/relationships/tags" Target="../tags/tag2235.xml"/><Relationship Id="rId127" Type="http://schemas.openxmlformats.org/officeDocument/2006/relationships/tags" Target="../tags/tag2256.xml"/><Relationship Id="rId262" Type="http://schemas.openxmlformats.org/officeDocument/2006/relationships/tags" Target="../tags/tag2391.xml"/><Relationship Id="rId10" Type="http://schemas.openxmlformats.org/officeDocument/2006/relationships/tags" Target="../tags/tag2139.xml"/><Relationship Id="rId31" Type="http://schemas.openxmlformats.org/officeDocument/2006/relationships/tags" Target="../tags/tag2160.xml"/><Relationship Id="rId52" Type="http://schemas.openxmlformats.org/officeDocument/2006/relationships/tags" Target="../tags/tag2181.xml"/><Relationship Id="rId73" Type="http://schemas.openxmlformats.org/officeDocument/2006/relationships/tags" Target="../tags/tag2202.xml"/><Relationship Id="rId78" Type="http://schemas.openxmlformats.org/officeDocument/2006/relationships/tags" Target="../tags/tag2207.xml"/><Relationship Id="rId94" Type="http://schemas.openxmlformats.org/officeDocument/2006/relationships/tags" Target="../tags/tag2223.xml"/><Relationship Id="rId99" Type="http://schemas.openxmlformats.org/officeDocument/2006/relationships/tags" Target="../tags/tag2228.xml"/><Relationship Id="rId101" Type="http://schemas.openxmlformats.org/officeDocument/2006/relationships/tags" Target="../tags/tag2230.xml"/><Relationship Id="rId122" Type="http://schemas.openxmlformats.org/officeDocument/2006/relationships/tags" Target="../tags/tag2251.xml"/><Relationship Id="rId143" Type="http://schemas.openxmlformats.org/officeDocument/2006/relationships/tags" Target="../tags/tag2272.xml"/><Relationship Id="rId148" Type="http://schemas.openxmlformats.org/officeDocument/2006/relationships/tags" Target="../tags/tag2277.xml"/><Relationship Id="rId164" Type="http://schemas.openxmlformats.org/officeDocument/2006/relationships/tags" Target="../tags/tag2293.xml"/><Relationship Id="rId169" Type="http://schemas.openxmlformats.org/officeDocument/2006/relationships/tags" Target="../tags/tag2298.xml"/><Relationship Id="rId185" Type="http://schemas.openxmlformats.org/officeDocument/2006/relationships/tags" Target="../tags/tag2314.xml"/><Relationship Id="rId4" Type="http://schemas.openxmlformats.org/officeDocument/2006/relationships/tags" Target="../tags/tag2133.xml"/><Relationship Id="rId9" Type="http://schemas.openxmlformats.org/officeDocument/2006/relationships/tags" Target="../tags/tag2138.xml"/><Relationship Id="rId180" Type="http://schemas.openxmlformats.org/officeDocument/2006/relationships/tags" Target="../tags/tag2309.xml"/><Relationship Id="rId210" Type="http://schemas.openxmlformats.org/officeDocument/2006/relationships/tags" Target="../tags/tag2339.xml"/><Relationship Id="rId215" Type="http://schemas.openxmlformats.org/officeDocument/2006/relationships/tags" Target="../tags/tag2344.xml"/><Relationship Id="rId236" Type="http://schemas.openxmlformats.org/officeDocument/2006/relationships/tags" Target="../tags/tag2365.xml"/><Relationship Id="rId257" Type="http://schemas.openxmlformats.org/officeDocument/2006/relationships/tags" Target="../tags/tag2386.xml"/><Relationship Id="rId26" Type="http://schemas.openxmlformats.org/officeDocument/2006/relationships/tags" Target="../tags/tag2155.xml"/><Relationship Id="rId231" Type="http://schemas.openxmlformats.org/officeDocument/2006/relationships/tags" Target="../tags/tag2360.xml"/><Relationship Id="rId252" Type="http://schemas.openxmlformats.org/officeDocument/2006/relationships/tags" Target="../tags/tag2381.xml"/><Relationship Id="rId273" Type="http://schemas.openxmlformats.org/officeDocument/2006/relationships/slideLayout" Target="../slideLayouts/slideLayout1.xml"/><Relationship Id="rId47" Type="http://schemas.openxmlformats.org/officeDocument/2006/relationships/tags" Target="../tags/tag2176.xml"/><Relationship Id="rId68" Type="http://schemas.openxmlformats.org/officeDocument/2006/relationships/tags" Target="../tags/tag2197.xml"/><Relationship Id="rId89" Type="http://schemas.openxmlformats.org/officeDocument/2006/relationships/tags" Target="../tags/tag2218.xml"/><Relationship Id="rId112" Type="http://schemas.openxmlformats.org/officeDocument/2006/relationships/tags" Target="../tags/tag2241.xml"/><Relationship Id="rId133" Type="http://schemas.openxmlformats.org/officeDocument/2006/relationships/tags" Target="../tags/tag2262.xml"/><Relationship Id="rId154" Type="http://schemas.openxmlformats.org/officeDocument/2006/relationships/tags" Target="../tags/tag2283.xml"/><Relationship Id="rId175" Type="http://schemas.openxmlformats.org/officeDocument/2006/relationships/tags" Target="../tags/tag2304.xml"/><Relationship Id="rId196" Type="http://schemas.openxmlformats.org/officeDocument/2006/relationships/tags" Target="../tags/tag2325.xml"/><Relationship Id="rId200" Type="http://schemas.openxmlformats.org/officeDocument/2006/relationships/tags" Target="../tags/tag2329.xml"/><Relationship Id="rId16" Type="http://schemas.openxmlformats.org/officeDocument/2006/relationships/tags" Target="../tags/tag2145.xml"/><Relationship Id="rId221" Type="http://schemas.openxmlformats.org/officeDocument/2006/relationships/tags" Target="../tags/tag2350.xml"/><Relationship Id="rId242" Type="http://schemas.openxmlformats.org/officeDocument/2006/relationships/tags" Target="../tags/tag2371.xml"/><Relationship Id="rId263" Type="http://schemas.openxmlformats.org/officeDocument/2006/relationships/tags" Target="../tags/tag2392.xml"/><Relationship Id="rId37" Type="http://schemas.openxmlformats.org/officeDocument/2006/relationships/tags" Target="../tags/tag2166.xml"/><Relationship Id="rId58" Type="http://schemas.openxmlformats.org/officeDocument/2006/relationships/tags" Target="../tags/tag2187.xml"/><Relationship Id="rId79" Type="http://schemas.openxmlformats.org/officeDocument/2006/relationships/tags" Target="../tags/tag2208.xml"/><Relationship Id="rId102" Type="http://schemas.openxmlformats.org/officeDocument/2006/relationships/tags" Target="../tags/tag2231.xml"/><Relationship Id="rId123" Type="http://schemas.openxmlformats.org/officeDocument/2006/relationships/tags" Target="../tags/tag2252.xml"/><Relationship Id="rId144" Type="http://schemas.openxmlformats.org/officeDocument/2006/relationships/tags" Target="../tags/tag2273.xml"/><Relationship Id="rId90" Type="http://schemas.openxmlformats.org/officeDocument/2006/relationships/tags" Target="../tags/tag2219.xml"/><Relationship Id="rId165" Type="http://schemas.openxmlformats.org/officeDocument/2006/relationships/tags" Target="../tags/tag2294.xml"/><Relationship Id="rId186" Type="http://schemas.openxmlformats.org/officeDocument/2006/relationships/tags" Target="../tags/tag2315.xml"/><Relationship Id="rId211" Type="http://schemas.openxmlformats.org/officeDocument/2006/relationships/tags" Target="../tags/tag2340.xml"/><Relationship Id="rId232" Type="http://schemas.openxmlformats.org/officeDocument/2006/relationships/tags" Target="../tags/tag2361.xml"/><Relationship Id="rId253" Type="http://schemas.openxmlformats.org/officeDocument/2006/relationships/tags" Target="../tags/tag2382.xml"/><Relationship Id="rId27" Type="http://schemas.openxmlformats.org/officeDocument/2006/relationships/tags" Target="../tags/tag2156.xml"/><Relationship Id="rId48" Type="http://schemas.openxmlformats.org/officeDocument/2006/relationships/tags" Target="../tags/tag2177.xml"/><Relationship Id="rId69" Type="http://schemas.openxmlformats.org/officeDocument/2006/relationships/tags" Target="../tags/tag2198.xml"/><Relationship Id="rId113" Type="http://schemas.openxmlformats.org/officeDocument/2006/relationships/tags" Target="../tags/tag2242.xml"/><Relationship Id="rId134" Type="http://schemas.openxmlformats.org/officeDocument/2006/relationships/tags" Target="../tags/tag2263.xml"/><Relationship Id="rId80" Type="http://schemas.openxmlformats.org/officeDocument/2006/relationships/tags" Target="../tags/tag2209.xml"/><Relationship Id="rId155" Type="http://schemas.openxmlformats.org/officeDocument/2006/relationships/tags" Target="../tags/tag2284.xml"/><Relationship Id="rId176" Type="http://schemas.openxmlformats.org/officeDocument/2006/relationships/tags" Target="../tags/tag2305.xml"/><Relationship Id="rId197" Type="http://schemas.openxmlformats.org/officeDocument/2006/relationships/tags" Target="../tags/tag2326.xml"/><Relationship Id="rId201" Type="http://schemas.openxmlformats.org/officeDocument/2006/relationships/tags" Target="../tags/tag2330.xml"/><Relationship Id="rId222" Type="http://schemas.openxmlformats.org/officeDocument/2006/relationships/tags" Target="../tags/tag2351.xml"/><Relationship Id="rId243" Type="http://schemas.openxmlformats.org/officeDocument/2006/relationships/tags" Target="../tags/tag2372.xml"/><Relationship Id="rId264" Type="http://schemas.openxmlformats.org/officeDocument/2006/relationships/tags" Target="../tags/tag2393.xml"/><Relationship Id="rId17" Type="http://schemas.openxmlformats.org/officeDocument/2006/relationships/tags" Target="../tags/tag2146.xml"/><Relationship Id="rId38" Type="http://schemas.openxmlformats.org/officeDocument/2006/relationships/tags" Target="../tags/tag2167.xml"/><Relationship Id="rId59" Type="http://schemas.openxmlformats.org/officeDocument/2006/relationships/tags" Target="../tags/tag2188.xml"/><Relationship Id="rId103" Type="http://schemas.openxmlformats.org/officeDocument/2006/relationships/tags" Target="../tags/tag2232.xml"/><Relationship Id="rId124" Type="http://schemas.openxmlformats.org/officeDocument/2006/relationships/tags" Target="../tags/tag2253.xml"/><Relationship Id="rId70" Type="http://schemas.openxmlformats.org/officeDocument/2006/relationships/tags" Target="../tags/tag2199.xml"/><Relationship Id="rId91" Type="http://schemas.openxmlformats.org/officeDocument/2006/relationships/tags" Target="../tags/tag2220.xml"/><Relationship Id="rId145" Type="http://schemas.openxmlformats.org/officeDocument/2006/relationships/tags" Target="../tags/tag2274.xml"/><Relationship Id="rId166" Type="http://schemas.openxmlformats.org/officeDocument/2006/relationships/tags" Target="../tags/tag2295.xml"/><Relationship Id="rId187" Type="http://schemas.openxmlformats.org/officeDocument/2006/relationships/tags" Target="../tags/tag2316.xml"/><Relationship Id="rId1" Type="http://schemas.openxmlformats.org/officeDocument/2006/relationships/tags" Target="../tags/tag2130.xml"/><Relationship Id="rId212" Type="http://schemas.openxmlformats.org/officeDocument/2006/relationships/tags" Target="../tags/tag2341.xml"/><Relationship Id="rId233" Type="http://schemas.openxmlformats.org/officeDocument/2006/relationships/tags" Target="../tags/tag2362.xml"/><Relationship Id="rId254" Type="http://schemas.openxmlformats.org/officeDocument/2006/relationships/tags" Target="../tags/tag2383.xml"/><Relationship Id="rId28" Type="http://schemas.openxmlformats.org/officeDocument/2006/relationships/tags" Target="../tags/tag2157.xml"/><Relationship Id="rId49" Type="http://schemas.openxmlformats.org/officeDocument/2006/relationships/tags" Target="../tags/tag2178.xml"/><Relationship Id="rId114" Type="http://schemas.openxmlformats.org/officeDocument/2006/relationships/tags" Target="../tags/tag224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2518.xml"/><Relationship Id="rId21" Type="http://schemas.openxmlformats.org/officeDocument/2006/relationships/tags" Target="../tags/tag2422.xml"/><Relationship Id="rId42" Type="http://schemas.openxmlformats.org/officeDocument/2006/relationships/tags" Target="../tags/tag2443.xml"/><Relationship Id="rId63" Type="http://schemas.openxmlformats.org/officeDocument/2006/relationships/tags" Target="../tags/tag2464.xml"/><Relationship Id="rId84" Type="http://schemas.openxmlformats.org/officeDocument/2006/relationships/tags" Target="../tags/tag2485.xml"/><Relationship Id="rId138" Type="http://schemas.openxmlformats.org/officeDocument/2006/relationships/tags" Target="../tags/tag2539.xml"/><Relationship Id="rId159" Type="http://schemas.openxmlformats.org/officeDocument/2006/relationships/tags" Target="../tags/tag2560.xml"/><Relationship Id="rId170" Type="http://schemas.openxmlformats.org/officeDocument/2006/relationships/tags" Target="../tags/tag2571.xml"/><Relationship Id="rId191" Type="http://schemas.openxmlformats.org/officeDocument/2006/relationships/tags" Target="../tags/tag2592.xml"/><Relationship Id="rId205" Type="http://schemas.openxmlformats.org/officeDocument/2006/relationships/tags" Target="../tags/tag2606.xml"/><Relationship Id="rId226" Type="http://schemas.openxmlformats.org/officeDocument/2006/relationships/tags" Target="../tags/tag2627.xml"/><Relationship Id="rId247" Type="http://schemas.openxmlformats.org/officeDocument/2006/relationships/tags" Target="../tags/tag2648.xml"/><Relationship Id="rId107" Type="http://schemas.openxmlformats.org/officeDocument/2006/relationships/tags" Target="../tags/tag2508.xml"/><Relationship Id="rId11" Type="http://schemas.openxmlformats.org/officeDocument/2006/relationships/tags" Target="../tags/tag2412.xml"/><Relationship Id="rId32" Type="http://schemas.openxmlformats.org/officeDocument/2006/relationships/tags" Target="../tags/tag2433.xml"/><Relationship Id="rId53" Type="http://schemas.openxmlformats.org/officeDocument/2006/relationships/tags" Target="../tags/tag2454.xml"/><Relationship Id="rId74" Type="http://schemas.openxmlformats.org/officeDocument/2006/relationships/tags" Target="../tags/tag2475.xml"/><Relationship Id="rId128" Type="http://schemas.openxmlformats.org/officeDocument/2006/relationships/tags" Target="../tags/tag2529.xml"/><Relationship Id="rId149" Type="http://schemas.openxmlformats.org/officeDocument/2006/relationships/tags" Target="../tags/tag2550.xml"/><Relationship Id="rId5" Type="http://schemas.openxmlformats.org/officeDocument/2006/relationships/tags" Target="../tags/tag2406.xml"/><Relationship Id="rId95" Type="http://schemas.openxmlformats.org/officeDocument/2006/relationships/tags" Target="../tags/tag2496.xml"/><Relationship Id="rId160" Type="http://schemas.openxmlformats.org/officeDocument/2006/relationships/tags" Target="../tags/tag2561.xml"/><Relationship Id="rId181" Type="http://schemas.openxmlformats.org/officeDocument/2006/relationships/tags" Target="../tags/tag2582.xml"/><Relationship Id="rId216" Type="http://schemas.openxmlformats.org/officeDocument/2006/relationships/tags" Target="../tags/tag2617.xml"/><Relationship Id="rId237" Type="http://schemas.openxmlformats.org/officeDocument/2006/relationships/tags" Target="../tags/tag2638.xml"/><Relationship Id="rId258" Type="http://schemas.openxmlformats.org/officeDocument/2006/relationships/tags" Target="../tags/tag2659.xml"/><Relationship Id="rId22" Type="http://schemas.openxmlformats.org/officeDocument/2006/relationships/tags" Target="../tags/tag2423.xml"/><Relationship Id="rId43" Type="http://schemas.openxmlformats.org/officeDocument/2006/relationships/tags" Target="../tags/tag2444.xml"/><Relationship Id="rId64" Type="http://schemas.openxmlformats.org/officeDocument/2006/relationships/tags" Target="../tags/tag2465.xml"/><Relationship Id="rId118" Type="http://schemas.openxmlformats.org/officeDocument/2006/relationships/tags" Target="../tags/tag2519.xml"/><Relationship Id="rId139" Type="http://schemas.openxmlformats.org/officeDocument/2006/relationships/tags" Target="../tags/tag2540.xml"/><Relationship Id="rId85" Type="http://schemas.openxmlformats.org/officeDocument/2006/relationships/tags" Target="../tags/tag2486.xml"/><Relationship Id="rId150" Type="http://schemas.openxmlformats.org/officeDocument/2006/relationships/tags" Target="../tags/tag2551.xml"/><Relationship Id="rId171" Type="http://schemas.openxmlformats.org/officeDocument/2006/relationships/tags" Target="../tags/tag2572.xml"/><Relationship Id="rId192" Type="http://schemas.openxmlformats.org/officeDocument/2006/relationships/tags" Target="../tags/tag2593.xml"/><Relationship Id="rId206" Type="http://schemas.openxmlformats.org/officeDocument/2006/relationships/tags" Target="../tags/tag2607.xml"/><Relationship Id="rId227" Type="http://schemas.openxmlformats.org/officeDocument/2006/relationships/tags" Target="../tags/tag2628.xml"/><Relationship Id="rId248" Type="http://schemas.openxmlformats.org/officeDocument/2006/relationships/tags" Target="../tags/tag2649.xml"/><Relationship Id="rId12" Type="http://schemas.openxmlformats.org/officeDocument/2006/relationships/tags" Target="../tags/tag2413.xml"/><Relationship Id="rId33" Type="http://schemas.openxmlformats.org/officeDocument/2006/relationships/tags" Target="../tags/tag2434.xml"/><Relationship Id="rId108" Type="http://schemas.openxmlformats.org/officeDocument/2006/relationships/tags" Target="../tags/tag2509.xml"/><Relationship Id="rId129" Type="http://schemas.openxmlformats.org/officeDocument/2006/relationships/tags" Target="../tags/tag2530.xml"/><Relationship Id="rId54" Type="http://schemas.openxmlformats.org/officeDocument/2006/relationships/tags" Target="../tags/tag2455.xml"/><Relationship Id="rId75" Type="http://schemas.openxmlformats.org/officeDocument/2006/relationships/tags" Target="../tags/tag2476.xml"/><Relationship Id="rId96" Type="http://schemas.openxmlformats.org/officeDocument/2006/relationships/tags" Target="../tags/tag2497.xml"/><Relationship Id="rId140" Type="http://schemas.openxmlformats.org/officeDocument/2006/relationships/tags" Target="../tags/tag2541.xml"/><Relationship Id="rId161" Type="http://schemas.openxmlformats.org/officeDocument/2006/relationships/tags" Target="../tags/tag2562.xml"/><Relationship Id="rId182" Type="http://schemas.openxmlformats.org/officeDocument/2006/relationships/tags" Target="../tags/tag2583.xml"/><Relationship Id="rId217" Type="http://schemas.openxmlformats.org/officeDocument/2006/relationships/tags" Target="../tags/tag2618.xml"/><Relationship Id="rId6" Type="http://schemas.openxmlformats.org/officeDocument/2006/relationships/tags" Target="../tags/tag2407.xml"/><Relationship Id="rId238" Type="http://schemas.openxmlformats.org/officeDocument/2006/relationships/tags" Target="../tags/tag2639.xml"/><Relationship Id="rId259" Type="http://schemas.openxmlformats.org/officeDocument/2006/relationships/tags" Target="../tags/tag2660.xml"/><Relationship Id="rId23" Type="http://schemas.openxmlformats.org/officeDocument/2006/relationships/tags" Target="../tags/tag2424.xml"/><Relationship Id="rId28" Type="http://schemas.openxmlformats.org/officeDocument/2006/relationships/tags" Target="../tags/tag2429.xml"/><Relationship Id="rId49" Type="http://schemas.openxmlformats.org/officeDocument/2006/relationships/tags" Target="../tags/tag2450.xml"/><Relationship Id="rId114" Type="http://schemas.openxmlformats.org/officeDocument/2006/relationships/tags" Target="../tags/tag2515.xml"/><Relationship Id="rId119" Type="http://schemas.openxmlformats.org/officeDocument/2006/relationships/tags" Target="../tags/tag2520.xml"/><Relationship Id="rId44" Type="http://schemas.openxmlformats.org/officeDocument/2006/relationships/tags" Target="../tags/tag2445.xml"/><Relationship Id="rId60" Type="http://schemas.openxmlformats.org/officeDocument/2006/relationships/tags" Target="../tags/tag2461.xml"/><Relationship Id="rId65" Type="http://schemas.openxmlformats.org/officeDocument/2006/relationships/tags" Target="../tags/tag2466.xml"/><Relationship Id="rId81" Type="http://schemas.openxmlformats.org/officeDocument/2006/relationships/tags" Target="../tags/tag2482.xml"/><Relationship Id="rId86" Type="http://schemas.openxmlformats.org/officeDocument/2006/relationships/tags" Target="../tags/tag2487.xml"/><Relationship Id="rId130" Type="http://schemas.openxmlformats.org/officeDocument/2006/relationships/tags" Target="../tags/tag2531.xml"/><Relationship Id="rId135" Type="http://schemas.openxmlformats.org/officeDocument/2006/relationships/tags" Target="../tags/tag2536.xml"/><Relationship Id="rId151" Type="http://schemas.openxmlformats.org/officeDocument/2006/relationships/tags" Target="../tags/tag2552.xml"/><Relationship Id="rId156" Type="http://schemas.openxmlformats.org/officeDocument/2006/relationships/tags" Target="../tags/tag2557.xml"/><Relationship Id="rId177" Type="http://schemas.openxmlformats.org/officeDocument/2006/relationships/tags" Target="../tags/tag2578.xml"/><Relationship Id="rId198" Type="http://schemas.openxmlformats.org/officeDocument/2006/relationships/tags" Target="../tags/tag2599.xml"/><Relationship Id="rId172" Type="http://schemas.openxmlformats.org/officeDocument/2006/relationships/tags" Target="../tags/tag2573.xml"/><Relationship Id="rId193" Type="http://schemas.openxmlformats.org/officeDocument/2006/relationships/tags" Target="../tags/tag2594.xml"/><Relationship Id="rId202" Type="http://schemas.openxmlformats.org/officeDocument/2006/relationships/tags" Target="../tags/tag2603.xml"/><Relationship Id="rId207" Type="http://schemas.openxmlformats.org/officeDocument/2006/relationships/tags" Target="../tags/tag2608.xml"/><Relationship Id="rId223" Type="http://schemas.openxmlformats.org/officeDocument/2006/relationships/tags" Target="../tags/tag2624.xml"/><Relationship Id="rId228" Type="http://schemas.openxmlformats.org/officeDocument/2006/relationships/tags" Target="../tags/tag2629.xml"/><Relationship Id="rId244" Type="http://schemas.openxmlformats.org/officeDocument/2006/relationships/tags" Target="../tags/tag2645.xml"/><Relationship Id="rId249" Type="http://schemas.openxmlformats.org/officeDocument/2006/relationships/tags" Target="../tags/tag2650.xml"/><Relationship Id="rId13" Type="http://schemas.openxmlformats.org/officeDocument/2006/relationships/tags" Target="../tags/tag2414.xml"/><Relationship Id="rId18" Type="http://schemas.openxmlformats.org/officeDocument/2006/relationships/tags" Target="../tags/tag2419.xml"/><Relationship Id="rId39" Type="http://schemas.openxmlformats.org/officeDocument/2006/relationships/tags" Target="../tags/tag2440.xml"/><Relationship Id="rId109" Type="http://schemas.openxmlformats.org/officeDocument/2006/relationships/tags" Target="../tags/tag2510.xml"/><Relationship Id="rId260" Type="http://schemas.openxmlformats.org/officeDocument/2006/relationships/tags" Target="../tags/tag2661.xml"/><Relationship Id="rId265" Type="http://schemas.openxmlformats.org/officeDocument/2006/relationships/tags" Target="../tags/tag2666.xml"/><Relationship Id="rId34" Type="http://schemas.openxmlformats.org/officeDocument/2006/relationships/tags" Target="../tags/tag2435.xml"/><Relationship Id="rId50" Type="http://schemas.openxmlformats.org/officeDocument/2006/relationships/tags" Target="../tags/tag2451.xml"/><Relationship Id="rId55" Type="http://schemas.openxmlformats.org/officeDocument/2006/relationships/tags" Target="../tags/tag2456.xml"/><Relationship Id="rId76" Type="http://schemas.openxmlformats.org/officeDocument/2006/relationships/tags" Target="../tags/tag2477.xml"/><Relationship Id="rId97" Type="http://schemas.openxmlformats.org/officeDocument/2006/relationships/tags" Target="../tags/tag2498.xml"/><Relationship Id="rId104" Type="http://schemas.openxmlformats.org/officeDocument/2006/relationships/tags" Target="../tags/tag2505.xml"/><Relationship Id="rId120" Type="http://schemas.openxmlformats.org/officeDocument/2006/relationships/tags" Target="../tags/tag2521.xml"/><Relationship Id="rId125" Type="http://schemas.openxmlformats.org/officeDocument/2006/relationships/tags" Target="../tags/tag2526.xml"/><Relationship Id="rId141" Type="http://schemas.openxmlformats.org/officeDocument/2006/relationships/tags" Target="../tags/tag2542.xml"/><Relationship Id="rId146" Type="http://schemas.openxmlformats.org/officeDocument/2006/relationships/tags" Target="../tags/tag2547.xml"/><Relationship Id="rId167" Type="http://schemas.openxmlformats.org/officeDocument/2006/relationships/tags" Target="../tags/tag2568.xml"/><Relationship Id="rId188" Type="http://schemas.openxmlformats.org/officeDocument/2006/relationships/tags" Target="../tags/tag2589.xml"/><Relationship Id="rId7" Type="http://schemas.openxmlformats.org/officeDocument/2006/relationships/tags" Target="../tags/tag2408.xml"/><Relationship Id="rId71" Type="http://schemas.openxmlformats.org/officeDocument/2006/relationships/tags" Target="../tags/tag2472.xml"/><Relationship Id="rId92" Type="http://schemas.openxmlformats.org/officeDocument/2006/relationships/tags" Target="../tags/tag2493.xml"/><Relationship Id="rId162" Type="http://schemas.openxmlformats.org/officeDocument/2006/relationships/tags" Target="../tags/tag2563.xml"/><Relationship Id="rId183" Type="http://schemas.openxmlformats.org/officeDocument/2006/relationships/tags" Target="../tags/tag2584.xml"/><Relationship Id="rId213" Type="http://schemas.openxmlformats.org/officeDocument/2006/relationships/tags" Target="../tags/tag2614.xml"/><Relationship Id="rId218" Type="http://schemas.openxmlformats.org/officeDocument/2006/relationships/tags" Target="../tags/tag2619.xml"/><Relationship Id="rId234" Type="http://schemas.openxmlformats.org/officeDocument/2006/relationships/tags" Target="../tags/tag2635.xml"/><Relationship Id="rId239" Type="http://schemas.openxmlformats.org/officeDocument/2006/relationships/tags" Target="../tags/tag2640.xml"/><Relationship Id="rId2" Type="http://schemas.openxmlformats.org/officeDocument/2006/relationships/tags" Target="../tags/tag2403.xml"/><Relationship Id="rId29" Type="http://schemas.openxmlformats.org/officeDocument/2006/relationships/tags" Target="../tags/tag2430.xml"/><Relationship Id="rId250" Type="http://schemas.openxmlformats.org/officeDocument/2006/relationships/tags" Target="../tags/tag2651.xml"/><Relationship Id="rId255" Type="http://schemas.openxmlformats.org/officeDocument/2006/relationships/tags" Target="../tags/tag2656.xml"/><Relationship Id="rId24" Type="http://schemas.openxmlformats.org/officeDocument/2006/relationships/tags" Target="../tags/tag2425.xml"/><Relationship Id="rId40" Type="http://schemas.openxmlformats.org/officeDocument/2006/relationships/tags" Target="../tags/tag2441.xml"/><Relationship Id="rId45" Type="http://schemas.openxmlformats.org/officeDocument/2006/relationships/tags" Target="../tags/tag2446.xml"/><Relationship Id="rId66" Type="http://schemas.openxmlformats.org/officeDocument/2006/relationships/tags" Target="../tags/tag2467.xml"/><Relationship Id="rId87" Type="http://schemas.openxmlformats.org/officeDocument/2006/relationships/tags" Target="../tags/tag2488.xml"/><Relationship Id="rId110" Type="http://schemas.openxmlformats.org/officeDocument/2006/relationships/tags" Target="../tags/tag2511.xml"/><Relationship Id="rId115" Type="http://schemas.openxmlformats.org/officeDocument/2006/relationships/tags" Target="../tags/tag2516.xml"/><Relationship Id="rId131" Type="http://schemas.openxmlformats.org/officeDocument/2006/relationships/tags" Target="../tags/tag2532.xml"/><Relationship Id="rId136" Type="http://schemas.openxmlformats.org/officeDocument/2006/relationships/tags" Target="../tags/tag2537.xml"/><Relationship Id="rId157" Type="http://schemas.openxmlformats.org/officeDocument/2006/relationships/tags" Target="../tags/tag2558.xml"/><Relationship Id="rId178" Type="http://schemas.openxmlformats.org/officeDocument/2006/relationships/tags" Target="../tags/tag2579.xml"/><Relationship Id="rId61" Type="http://schemas.openxmlformats.org/officeDocument/2006/relationships/tags" Target="../tags/tag2462.xml"/><Relationship Id="rId82" Type="http://schemas.openxmlformats.org/officeDocument/2006/relationships/tags" Target="../tags/tag2483.xml"/><Relationship Id="rId152" Type="http://schemas.openxmlformats.org/officeDocument/2006/relationships/tags" Target="../tags/tag2553.xml"/><Relationship Id="rId173" Type="http://schemas.openxmlformats.org/officeDocument/2006/relationships/tags" Target="../tags/tag2574.xml"/><Relationship Id="rId194" Type="http://schemas.openxmlformats.org/officeDocument/2006/relationships/tags" Target="../tags/tag2595.xml"/><Relationship Id="rId199" Type="http://schemas.openxmlformats.org/officeDocument/2006/relationships/tags" Target="../tags/tag2600.xml"/><Relationship Id="rId203" Type="http://schemas.openxmlformats.org/officeDocument/2006/relationships/tags" Target="../tags/tag2604.xml"/><Relationship Id="rId208" Type="http://schemas.openxmlformats.org/officeDocument/2006/relationships/tags" Target="../tags/tag2609.xml"/><Relationship Id="rId229" Type="http://schemas.openxmlformats.org/officeDocument/2006/relationships/tags" Target="../tags/tag2630.xml"/><Relationship Id="rId19" Type="http://schemas.openxmlformats.org/officeDocument/2006/relationships/tags" Target="../tags/tag2420.xml"/><Relationship Id="rId224" Type="http://schemas.openxmlformats.org/officeDocument/2006/relationships/tags" Target="../tags/tag2625.xml"/><Relationship Id="rId240" Type="http://schemas.openxmlformats.org/officeDocument/2006/relationships/tags" Target="../tags/tag2641.xml"/><Relationship Id="rId245" Type="http://schemas.openxmlformats.org/officeDocument/2006/relationships/tags" Target="../tags/tag2646.xml"/><Relationship Id="rId261" Type="http://schemas.openxmlformats.org/officeDocument/2006/relationships/tags" Target="../tags/tag2662.xml"/><Relationship Id="rId266" Type="http://schemas.openxmlformats.org/officeDocument/2006/relationships/tags" Target="../tags/tag2667.xml"/><Relationship Id="rId14" Type="http://schemas.openxmlformats.org/officeDocument/2006/relationships/tags" Target="../tags/tag2415.xml"/><Relationship Id="rId30" Type="http://schemas.openxmlformats.org/officeDocument/2006/relationships/tags" Target="../tags/tag2431.xml"/><Relationship Id="rId35" Type="http://schemas.openxmlformats.org/officeDocument/2006/relationships/tags" Target="../tags/tag2436.xml"/><Relationship Id="rId56" Type="http://schemas.openxmlformats.org/officeDocument/2006/relationships/tags" Target="../tags/tag2457.xml"/><Relationship Id="rId77" Type="http://schemas.openxmlformats.org/officeDocument/2006/relationships/tags" Target="../tags/tag2478.xml"/><Relationship Id="rId100" Type="http://schemas.openxmlformats.org/officeDocument/2006/relationships/tags" Target="../tags/tag2501.xml"/><Relationship Id="rId105" Type="http://schemas.openxmlformats.org/officeDocument/2006/relationships/tags" Target="../tags/tag2506.xml"/><Relationship Id="rId126" Type="http://schemas.openxmlformats.org/officeDocument/2006/relationships/tags" Target="../tags/tag2527.xml"/><Relationship Id="rId147" Type="http://schemas.openxmlformats.org/officeDocument/2006/relationships/tags" Target="../tags/tag2548.xml"/><Relationship Id="rId168" Type="http://schemas.openxmlformats.org/officeDocument/2006/relationships/tags" Target="../tags/tag2569.xml"/><Relationship Id="rId8" Type="http://schemas.openxmlformats.org/officeDocument/2006/relationships/tags" Target="../tags/tag2409.xml"/><Relationship Id="rId51" Type="http://schemas.openxmlformats.org/officeDocument/2006/relationships/tags" Target="../tags/tag2452.xml"/><Relationship Id="rId72" Type="http://schemas.openxmlformats.org/officeDocument/2006/relationships/tags" Target="../tags/tag2473.xml"/><Relationship Id="rId93" Type="http://schemas.openxmlformats.org/officeDocument/2006/relationships/tags" Target="../tags/tag2494.xml"/><Relationship Id="rId98" Type="http://schemas.openxmlformats.org/officeDocument/2006/relationships/tags" Target="../tags/tag2499.xml"/><Relationship Id="rId121" Type="http://schemas.openxmlformats.org/officeDocument/2006/relationships/tags" Target="../tags/tag2522.xml"/><Relationship Id="rId142" Type="http://schemas.openxmlformats.org/officeDocument/2006/relationships/tags" Target="../tags/tag2543.xml"/><Relationship Id="rId163" Type="http://schemas.openxmlformats.org/officeDocument/2006/relationships/tags" Target="../tags/tag2564.xml"/><Relationship Id="rId184" Type="http://schemas.openxmlformats.org/officeDocument/2006/relationships/tags" Target="../tags/tag2585.xml"/><Relationship Id="rId189" Type="http://schemas.openxmlformats.org/officeDocument/2006/relationships/tags" Target="../tags/tag2590.xml"/><Relationship Id="rId219" Type="http://schemas.openxmlformats.org/officeDocument/2006/relationships/tags" Target="../tags/tag2620.xml"/><Relationship Id="rId3" Type="http://schemas.openxmlformats.org/officeDocument/2006/relationships/tags" Target="../tags/tag2404.xml"/><Relationship Id="rId214" Type="http://schemas.openxmlformats.org/officeDocument/2006/relationships/tags" Target="../tags/tag2615.xml"/><Relationship Id="rId230" Type="http://schemas.openxmlformats.org/officeDocument/2006/relationships/tags" Target="../tags/tag2631.xml"/><Relationship Id="rId235" Type="http://schemas.openxmlformats.org/officeDocument/2006/relationships/tags" Target="../tags/tag2636.xml"/><Relationship Id="rId251" Type="http://schemas.openxmlformats.org/officeDocument/2006/relationships/tags" Target="../tags/tag2652.xml"/><Relationship Id="rId256" Type="http://schemas.openxmlformats.org/officeDocument/2006/relationships/tags" Target="../tags/tag2657.xml"/><Relationship Id="rId25" Type="http://schemas.openxmlformats.org/officeDocument/2006/relationships/tags" Target="../tags/tag2426.xml"/><Relationship Id="rId46" Type="http://schemas.openxmlformats.org/officeDocument/2006/relationships/tags" Target="../tags/tag2447.xml"/><Relationship Id="rId67" Type="http://schemas.openxmlformats.org/officeDocument/2006/relationships/tags" Target="../tags/tag2468.xml"/><Relationship Id="rId116" Type="http://schemas.openxmlformats.org/officeDocument/2006/relationships/tags" Target="../tags/tag2517.xml"/><Relationship Id="rId137" Type="http://schemas.openxmlformats.org/officeDocument/2006/relationships/tags" Target="../tags/tag2538.xml"/><Relationship Id="rId158" Type="http://schemas.openxmlformats.org/officeDocument/2006/relationships/tags" Target="../tags/tag2559.xml"/><Relationship Id="rId20" Type="http://schemas.openxmlformats.org/officeDocument/2006/relationships/tags" Target="../tags/tag2421.xml"/><Relationship Id="rId41" Type="http://schemas.openxmlformats.org/officeDocument/2006/relationships/tags" Target="../tags/tag2442.xml"/><Relationship Id="rId62" Type="http://schemas.openxmlformats.org/officeDocument/2006/relationships/tags" Target="../tags/tag2463.xml"/><Relationship Id="rId83" Type="http://schemas.openxmlformats.org/officeDocument/2006/relationships/tags" Target="../tags/tag2484.xml"/><Relationship Id="rId88" Type="http://schemas.openxmlformats.org/officeDocument/2006/relationships/tags" Target="../tags/tag2489.xml"/><Relationship Id="rId111" Type="http://schemas.openxmlformats.org/officeDocument/2006/relationships/tags" Target="../tags/tag2512.xml"/><Relationship Id="rId132" Type="http://schemas.openxmlformats.org/officeDocument/2006/relationships/tags" Target="../tags/tag2533.xml"/><Relationship Id="rId153" Type="http://schemas.openxmlformats.org/officeDocument/2006/relationships/tags" Target="../tags/tag2554.xml"/><Relationship Id="rId174" Type="http://schemas.openxmlformats.org/officeDocument/2006/relationships/tags" Target="../tags/tag2575.xml"/><Relationship Id="rId179" Type="http://schemas.openxmlformats.org/officeDocument/2006/relationships/tags" Target="../tags/tag2580.xml"/><Relationship Id="rId195" Type="http://schemas.openxmlformats.org/officeDocument/2006/relationships/tags" Target="../tags/tag2596.xml"/><Relationship Id="rId209" Type="http://schemas.openxmlformats.org/officeDocument/2006/relationships/tags" Target="../tags/tag2610.xml"/><Relationship Id="rId190" Type="http://schemas.openxmlformats.org/officeDocument/2006/relationships/tags" Target="../tags/tag2591.xml"/><Relationship Id="rId204" Type="http://schemas.openxmlformats.org/officeDocument/2006/relationships/tags" Target="../tags/tag2605.xml"/><Relationship Id="rId220" Type="http://schemas.openxmlformats.org/officeDocument/2006/relationships/tags" Target="../tags/tag2621.xml"/><Relationship Id="rId225" Type="http://schemas.openxmlformats.org/officeDocument/2006/relationships/tags" Target="../tags/tag2626.xml"/><Relationship Id="rId241" Type="http://schemas.openxmlformats.org/officeDocument/2006/relationships/tags" Target="../tags/tag2642.xml"/><Relationship Id="rId246" Type="http://schemas.openxmlformats.org/officeDocument/2006/relationships/tags" Target="../tags/tag2647.xml"/><Relationship Id="rId267" Type="http://schemas.openxmlformats.org/officeDocument/2006/relationships/slideLayout" Target="../slideLayouts/slideLayout1.xml"/><Relationship Id="rId15" Type="http://schemas.openxmlformats.org/officeDocument/2006/relationships/tags" Target="../tags/tag2416.xml"/><Relationship Id="rId36" Type="http://schemas.openxmlformats.org/officeDocument/2006/relationships/tags" Target="../tags/tag2437.xml"/><Relationship Id="rId57" Type="http://schemas.openxmlformats.org/officeDocument/2006/relationships/tags" Target="../tags/tag2458.xml"/><Relationship Id="rId106" Type="http://schemas.openxmlformats.org/officeDocument/2006/relationships/tags" Target="../tags/tag2507.xml"/><Relationship Id="rId127" Type="http://schemas.openxmlformats.org/officeDocument/2006/relationships/tags" Target="../tags/tag2528.xml"/><Relationship Id="rId262" Type="http://schemas.openxmlformats.org/officeDocument/2006/relationships/tags" Target="../tags/tag2663.xml"/><Relationship Id="rId10" Type="http://schemas.openxmlformats.org/officeDocument/2006/relationships/tags" Target="../tags/tag2411.xml"/><Relationship Id="rId31" Type="http://schemas.openxmlformats.org/officeDocument/2006/relationships/tags" Target="../tags/tag2432.xml"/><Relationship Id="rId52" Type="http://schemas.openxmlformats.org/officeDocument/2006/relationships/tags" Target="../tags/tag2453.xml"/><Relationship Id="rId73" Type="http://schemas.openxmlformats.org/officeDocument/2006/relationships/tags" Target="../tags/tag2474.xml"/><Relationship Id="rId78" Type="http://schemas.openxmlformats.org/officeDocument/2006/relationships/tags" Target="../tags/tag2479.xml"/><Relationship Id="rId94" Type="http://schemas.openxmlformats.org/officeDocument/2006/relationships/tags" Target="../tags/tag2495.xml"/><Relationship Id="rId99" Type="http://schemas.openxmlformats.org/officeDocument/2006/relationships/tags" Target="../tags/tag2500.xml"/><Relationship Id="rId101" Type="http://schemas.openxmlformats.org/officeDocument/2006/relationships/tags" Target="../tags/tag2502.xml"/><Relationship Id="rId122" Type="http://schemas.openxmlformats.org/officeDocument/2006/relationships/tags" Target="../tags/tag2523.xml"/><Relationship Id="rId143" Type="http://schemas.openxmlformats.org/officeDocument/2006/relationships/tags" Target="../tags/tag2544.xml"/><Relationship Id="rId148" Type="http://schemas.openxmlformats.org/officeDocument/2006/relationships/tags" Target="../tags/tag2549.xml"/><Relationship Id="rId164" Type="http://schemas.openxmlformats.org/officeDocument/2006/relationships/tags" Target="../tags/tag2565.xml"/><Relationship Id="rId169" Type="http://schemas.openxmlformats.org/officeDocument/2006/relationships/tags" Target="../tags/tag2570.xml"/><Relationship Id="rId185" Type="http://schemas.openxmlformats.org/officeDocument/2006/relationships/tags" Target="../tags/tag2586.xml"/><Relationship Id="rId4" Type="http://schemas.openxmlformats.org/officeDocument/2006/relationships/tags" Target="../tags/tag2405.xml"/><Relationship Id="rId9" Type="http://schemas.openxmlformats.org/officeDocument/2006/relationships/tags" Target="../tags/tag2410.xml"/><Relationship Id="rId180" Type="http://schemas.openxmlformats.org/officeDocument/2006/relationships/tags" Target="../tags/tag2581.xml"/><Relationship Id="rId210" Type="http://schemas.openxmlformats.org/officeDocument/2006/relationships/tags" Target="../tags/tag2611.xml"/><Relationship Id="rId215" Type="http://schemas.openxmlformats.org/officeDocument/2006/relationships/tags" Target="../tags/tag2616.xml"/><Relationship Id="rId236" Type="http://schemas.openxmlformats.org/officeDocument/2006/relationships/tags" Target="../tags/tag2637.xml"/><Relationship Id="rId257" Type="http://schemas.openxmlformats.org/officeDocument/2006/relationships/tags" Target="../tags/tag2658.xml"/><Relationship Id="rId26" Type="http://schemas.openxmlformats.org/officeDocument/2006/relationships/tags" Target="../tags/tag2427.xml"/><Relationship Id="rId231" Type="http://schemas.openxmlformats.org/officeDocument/2006/relationships/tags" Target="../tags/tag2632.xml"/><Relationship Id="rId252" Type="http://schemas.openxmlformats.org/officeDocument/2006/relationships/tags" Target="../tags/tag2653.xml"/><Relationship Id="rId47" Type="http://schemas.openxmlformats.org/officeDocument/2006/relationships/tags" Target="../tags/tag2448.xml"/><Relationship Id="rId68" Type="http://schemas.openxmlformats.org/officeDocument/2006/relationships/tags" Target="../tags/tag2469.xml"/><Relationship Id="rId89" Type="http://schemas.openxmlformats.org/officeDocument/2006/relationships/tags" Target="../tags/tag2490.xml"/><Relationship Id="rId112" Type="http://schemas.openxmlformats.org/officeDocument/2006/relationships/tags" Target="../tags/tag2513.xml"/><Relationship Id="rId133" Type="http://schemas.openxmlformats.org/officeDocument/2006/relationships/tags" Target="../tags/tag2534.xml"/><Relationship Id="rId154" Type="http://schemas.openxmlformats.org/officeDocument/2006/relationships/tags" Target="../tags/tag2555.xml"/><Relationship Id="rId175" Type="http://schemas.openxmlformats.org/officeDocument/2006/relationships/tags" Target="../tags/tag2576.xml"/><Relationship Id="rId196" Type="http://schemas.openxmlformats.org/officeDocument/2006/relationships/tags" Target="../tags/tag2597.xml"/><Relationship Id="rId200" Type="http://schemas.openxmlformats.org/officeDocument/2006/relationships/tags" Target="../tags/tag2601.xml"/><Relationship Id="rId16" Type="http://schemas.openxmlformats.org/officeDocument/2006/relationships/tags" Target="../tags/tag2417.xml"/><Relationship Id="rId221" Type="http://schemas.openxmlformats.org/officeDocument/2006/relationships/tags" Target="../tags/tag2622.xml"/><Relationship Id="rId242" Type="http://schemas.openxmlformats.org/officeDocument/2006/relationships/tags" Target="../tags/tag2643.xml"/><Relationship Id="rId263" Type="http://schemas.openxmlformats.org/officeDocument/2006/relationships/tags" Target="../tags/tag2664.xml"/><Relationship Id="rId37" Type="http://schemas.openxmlformats.org/officeDocument/2006/relationships/tags" Target="../tags/tag2438.xml"/><Relationship Id="rId58" Type="http://schemas.openxmlformats.org/officeDocument/2006/relationships/tags" Target="../tags/tag2459.xml"/><Relationship Id="rId79" Type="http://schemas.openxmlformats.org/officeDocument/2006/relationships/tags" Target="../tags/tag2480.xml"/><Relationship Id="rId102" Type="http://schemas.openxmlformats.org/officeDocument/2006/relationships/tags" Target="../tags/tag2503.xml"/><Relationship Id="rId123" Type="http://schemas.openxmlformats.org/officeDocument/2006/relationships/tags" Target="../tags/tag2524.xml"/><Relationship Id="rId144" Type="http://schemas.openxmlformats.org/officeDocument/2006/relationships/tags" Target="../tags/tag2545.xml"/><Relationship Id="rId90" Type="http://schemas.openxmlformats.org/officeDocument/2006/relationships/tags" Target="../tags/tag2491.xml"/><Relationship Id="rId165" Type="http://schemas.openxmlformats.org/officeDocument/2006/relationships/tags" Target="../tags/tag2566.xml"/><Relationship Id="rId186" Type="http://schemas.openxmlformats.org/officeDocument/2006/relationships/tags" Target="../tags/tag2587.xml"/><Relationship Id="rId211" Type="http://schemas.openxmlformats.org/officeDocument/2006/relationships/tags" Target="../tags/tag2612.xml"/><Relationship Id="rId232" Type="http://schemas.openxmlformats.org/officeDocument/2006/relationships/tags" Target="../tags/tag2633.xml"/><Relationship Id="rId253" Type="http://schemas.openxmlformats.org/officeDocument/2006/relationships/tags" Target="../tags/tag2654.xml"/><Relationship Id="rId27" Type="http://schemas.openxmlformats.org/officeDocument/2006/relationships/tags" Target="../tags/tag2428.xml"/><Relationship Id="rId48" Type="http://schemas.openxmlformats.org/officeDocument/2006/relationships/tags" Target="../tags/tag2449.xml"/><Relationship Id="rId69" Type="http://schemas.openxmlformats.org/officeDocument/2006/relationships/tags" Target="../tags/tag2470.xml"/><Relationship Id="rId113" Type="http://schemas.openxmlformats.org/officeDocument/2006/relationships/tags" Target="../tags/tag2514.xml"/><Relationship Id="rId134" Type="http://schemas.openxmlformats.org/officeDocument/2006/relationships/tags" Target="../tags/tag2535.xml"/><Relationship Id="rId80" Type="http://schemas.openxmlformats.org/officeDocument/2006/relationships/tags" Target="../tags/tag2481.xml"/><Relationship Id="rId155" Type="http://schemas.openxmlformats.org/officeDocument/2006/relationships/tags" Target="../tags/tag2556.xml"/><Relationship Id="rId176" Type="http://schemas.openxmlformats.org/officeDocument/2006/relationships/tags" Target="../tags/tag2577.xml"/><Relationship Id="rId197" Type="http://schemas.openxmlformats.org/officeDocument/2006/relationships/tags" Target="../tags/tag2598.xml"/><Relationship Id="rId201" Type="http://schemas.openxmlformats.org/officeDocument/2006/relationships/tags" Target="../tags/tag2602.xml"/><Relationship Id="rId222" Type="http://schemas.openxmlformats.org/officeDocument/2006/relationships/tags" Target="../tags/tag2623.xml"/><Relationship Id="rId243" Type="http://schemas.openxmlformats.org/officeDocument/2006/relationships/tags" Target="../tags/tag2644.xml"/><Relationship Id="rId264" Type="http://schemas.openxmlformats.org/officeDocument/2006/relationships/tags" Target="../tags/tag2665.xml"/><Relationship Id="rId17" Type="http://schemas.openxmlformats.org/officeDocument/2006/relationships/tags" Target="../tags/tag2418.xml"/><Relationship Id="rId38" Type="http://schemas.openxmlformats.org/officeDocument/2006/relationships/tags" Target="../tags/tag2439.xml"/><Relationship Id="rId59" Type="http://schemas.openxmlformats.org/officeDocument/2006/relationships/tags" Target="../tags/tag2460.xml"/><Relationship Id="rId103" Type="http://schemas.openxmlformats.org/officeDocument/2006/relationships/tags" Target="../tags/tag2504.xml"/><Relationship Id="rId124" Type="http://schemas.openxmlformats.org/officeDocument/2006/relationships/tags" Target="../tags/tag2525.xml"/><Relationship Id="rId70" Type="http://schemas.openxmlformats.org/officeDocument/2006/relationships/tags" Target="../tags/tag2471.xml"/><Relationship Id="rId91" Type="http://schemas.openxmlformats.org/officeDocument/2006/relationships/tags" Target="../tags/tag2492.xml"/><Relationship Id="rId145" Type="http://schemas.openxmlformats.org/officeDocument/2006/relationships/tags" Target="../tags/tag2546.xml"/><Relationship Id="rId166" Type="http://schemas.openxmlformats.org/officeDocument/2006/relationships/tags" Target="../tags/tag2567.xml"/><Relationship Id="rId187" Type="http://schemas.openxmlformats.org/officeDocument/2006/relationships/tags" Target="../tags/tag2588.xml"/><Relationship Id="rId1" Type="http://schemas.openxmlformats.org/officeDocument/2006/relationships/tags" Target="../tags/tag2402.xml"/><Relationship Id="rId212" Type="http://schemas.openxmlformats.org/officeDocument/2006/relationships/tags" Target="../tags/tag2613.xml"/><Relationship Id="rId233" Type="http://schemas.openxmlformats.org/officeDocument/2006/relationships/tags" Target="../tags/tag2634.xml"/><Relationship Id="rId254" Type="http://schemas.openxmlformats.org/officeDocument/2006/relationships/tags" Target="../tags/tag2655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2784.xml"/><Relationship Id="rId21" Type="http://schemas.openxmlformats.org/officeDocument/2006/relationships/tags" Target="../tags/tag2688.xml"/><Relationship Id="rId42" Type="http://schemas.openxmlformats.org/officeDocument/2006/relationships/tags" Target="../tags/tag2709.xml"/><Relationship Id="rId47" Type="http://schemas.openxmlformats.org/officeDocument/2006/relationships/tags" Target="../tags/tag2714.xml"/><Relationship Id="rId63" Type="http://schemas.openxmlformats.org/officeDocument/2006/relationships/tags" Target="../tags/tag2730.xml"/><Relationship Id="rId68" Type="http://schemas.openxmlformats.org/officeDocument/2006/relationships/tags" Target="../tags/tag2735.xml"/><Relationship Id="rId84" Type="http://schemas.openxmlformats.org/officeDocument/2006/relationships/tags" Target="../tags/tag2751.xml"/><Relationship Id="rId89" Type="http://schemas.openxmlformats.org/officeDocument/2006/relationships/tags" Target="../tags/tag2756.xml"/><Relationship Id="rId112" Type="http://schemas.openxmlformats.org/officeDocument/2006/relationships/tags" Target="../tags/tag2779.xml"/><Relationship Id="rId133" Type="http://schemas.openxmlformats.org/officeDocument/2006/relationships/tags" Target="../tags/tag2800.xml"/><Relationship Id="rId138" Type="http://schemas.openxmlformats.org/officeDocument/2006/relationships/tags" Target="../tags/tag2805.xml"/><Relationship Id="rId154" Type="http://schemas.openxmlformats.org/officeDocument/2006/relationships/tags" Target="../tags/tag2821.xml"/><Relationship Id="rId159" Type="http://schemas.openxmlformats.org/officeDocument/2006/relationships/tags" Target="../tags/tag2826.xml"/><Relationship Id="rId175" Type="http://schemas.openxmlformats.org/officeDocument/2006/relationships/tags" Target="../tags/tag2842.xml"/><Relationship Id="rId170" Type="http://schemas.openxmlformats.org/officeDocument/2006/relationships/tags" Target="../tags/tag2837.xml"/><Relationship Id="rId191" Type="http://schemas.openxmlformats.org/officeDocument/2006/relationships/tags" Target="../tags/tag2858.xml"/><Relationship Id="rId16" Type="http://schemas.openxmlformats.org/officeDocument/2006/relationships/tags" Target="../tags/tag2683.xml"/><Relationship Id="rId107" Type="http://schemas.openxmlformats.org/officeDocument/2006/relationships/tags" Target="../tags/tag2774.xml"/><Relationship Id="rId11" Type="http://schemas.openxmlformats.org/officeDocument/2006/relationships/tags" Target="../tags/tag2678.xml"/><Relationship Id="rId32" Type="http://schemas.openxmlformats.org/officeDocument/2006/relationships/tags" Target="../tags/tag2699.xml"/><Relationship Id="rId37" Type="http://schemas.openxmlformats.org/officeDocument/2006/relationships/tags" Target="../tags/tag2704.xml"/><Relationship Id="rId53" Type="http://schemas.openxmlformats.org/officeDocument/2006/relationships/tags" Target="../tags/tag2720.xml"/><Relationship Id="rId58" Type="http://schemas.openxmlformats.org/officeDocument/2006/relationships/tags" Target="../tags/tag2725.xml"/><Relationship Id="rId74" Type="http://schemas.openxmlformats.org/officeDocument/2006/relationships/tags" Target="../tags/tag2741.xml"/><Relationship Id="rId79" Type="http://schemas.openxmlformats.org/officeDocument/2006/relationships/tags" Target="../tags/tag2746.xml"/><Relationship Id="rId102" Type="http://schemas.openxmlformats.org/officeDocument/2006/relationships/tags" Target="../tags/tag2769.xml"/><Relationship Id="rId123" Type="http://schemas.openxmlformats.org/officeDocument/2006/relationships/tags" Target="../tags/tag2790.xml"/><Relationship Id="rId128" Type="http://schemas.openxmlformats.org/officeDocument/2006/relationships/tags" Target="../tags/tag2795.xml"/><Relationship Id="rId144" Type="http://schemas.openxmlformats.org/officeDocument/2006/relationships/tags" Target="../tags/tag2811.xml"/><Relationship Id="rId149" Type="http://schemas.openxmlformats.org/officeDocument/2006/relationships/tags" Target="../tags/tag2816.xml"/><Relationship Id="rId5" Type="http://schemas.openxmlformats.org/officeDocument/2006/relationships/tags" Target="../tags/tag2672.xml"/><Relationship Id="rId90" Type="http://schemas.openxmlformats.org/officeDocument/2006/relationships/tags" Target="../tags/tag2757.xml"/><Relationship Id="rId95" Type="http://schemas.openxmlformats.org/officeDocument/2006/relationships/tags" Target="../tags/tag2762.xml"/><Relationship Id="rId160" Type="http://schemas.openxmlformats.org/officeDocument/2006/relationships/tags" Target="../tags/tag2827.xml"/><Relationship Id="rId165" Type="http://schemas.openxmlformats.org/officeDocument/2006/relationships/tags" Target="../tags/tag2832.xml"/><Relationship Id="rId181" Type="http://schemas.openxmlformats.org/officeDocument/2006/relationships/tags" Target="../tags/tag2848.xml"/><Relationship Id="rId186" Type="http://schemas.openxmlformats.org/officeDocument/2006/relationships/tags" Target="../tags/tag2853.xml"/><Relationship Id="rId22" Type="http://schemas.openxmlformats.org/officeDocument/2006/relationships/tags" Target="../tags/tag2689.xml"/><Relationship Id="rId27" Type="http://schemas.openxmlformats.org/officeDocument/2006/relationships/tags" Target="../tags/tag2694.xml"/><Relationship Id="rId43" Type="http://schemas.openxmlformats.org/officeDocument/2006/relationships/tags" Target="../tags/tag2710.xml"/><Relationship Id="rId48" Type="http://schemas.openxmlformats.org/officeDocument/2006/relationships/tags" Target="../tags/tag2715.xml"/><Relationship Id="rId64" Type="http://schemas.openxmlformats.org/officeDocument/2006/relationships/tags" Target="../tags/tag2731.xml"/><Relationship Id="rId69" Type="http://schemas.openxmlformats.org/officeDocument/2006/relationships/tags" Target="../tags/tag2736.xml"/><Relationship Id="rId113" Type="http://schemas.openxmlformats.org/officeDocument/2006/relationships/tags" Target="../tags/tag2780.xml"/><Relationship Id="rId118" Type="http://schemas.openxmlformats.org/officeDocument/2006/relationships/tags" Target="../tags/tag2785.xml"/><Relationship Id="rId134" Type="http://schemas.openxmlformats.org/officeDocument/2006/relationships/tags" Target="../tags/tag2801.xml"/><Relationship Id="rId139" Type="http://schemas.openxmlformats.org/officeDocument/2006/relationships/tags" Target="../tags/tag2806.xml"/><Relationship Id="rId80" Type="http://schemas.openxmlformats.org/officeDocument/2006/relationships/tags" Target="../tags/tag2747.xml"/><Relationship Id="rId85" Type="http://schemas.openxmlformats.org/officeDocument/2006/relationships/tags" Target="../tags/tag2752.xml"/><Relationship Id="rId150" Type="http://schemas.openxmlformats.org/officeDocument/2006/relationships/tags" Target="../tags/tag2817.xml"/><Relationship Id="rId155" Type="http://schemas.openxmlformats.org/officeDocument/2006/relationships/tags" Target="../tags/tag2822.xml"/><Relationship Id="rId171" Type="http://schemas.openxmlformats.org/officeDocument/2006/relationships/tags" Target="../tags/tag2838.xml"/><Relationship Id="rId176" Type="http://schemas.openxmlformats.org/officeDocument/2006/relationships/tags" Target="../tags/tag2843.xml"/><Relationship Id="rId192" Type="http://schemas.openxmlformats.org/officeDocument/2006/relationships/slideLayout" Target="../slideLayouts/slideLayout1.xml"/><Relationship Id="rId12" Type="http://schemas.openxmlformats.org/officeDocument/2006/relationships/tags" Target="../tags/tag2679.xml"/><Relationship Id="rId17" Type="http://schemas.openxmlformats.org/officeDocument/2006/relationships/tags" Target="../tags/tag2684.xml"/><Relationship Id="rId33" Type="http://schemas.openxmlformats.org/officeDocument/2006/relationships/tags" Target="../tags/tag2700.xml"/><Relationship Id="rId38" Type="http://schemas.openxmlformats.org/officeDocument/2006/relationships/tags" Target="../tags/tag2705.xml"/><Relationship Id="rId59" Type="http://schemas.openxmlformats.org/officeDocument/2006/relationships/tags" Target="../tags/tag2726.xml"/><Relationship Id="rId103" Type="http://schemas.openxmlformats.org/officeDocument/2006/relationships/tags" Target="../tags/tag2770.xml"/><Relationship Id="rId108" Type="http://schemas.openxmlformats.org/officeDocument/2006/relationships/tags" Target="../tags/tag2775.xml"/><Relationship Id="rId124" Type="http://schemas.openxmlformats.org/officeDocument/2006/relationships/tags" Target="../tags/tag2791.xml"/><Relationship Id="rId129" Type="http://schemas.openxmlformats.org/officeDocument/2006/relationships/tags" Target="../tags/tag2796.xml"/><Relationship Id="rId54" Type="http://schemas.openxmlformats.org/officeDocument/2006/relationships/tags" Target="../tags/tag2721.xml"/><Relationship Id="rId70" Type="http://schemas.openxmlformats.org/officeDocument/2006/relationships/tags" Target="../tags/tag2737.xml"/><Relationship Id="rId75" Type="http://schemas.openxmlformats.org/officeDocument/2006/relationships/tags" Target="../tags/tag2742.xml"/><Relationship Id="rId91" Type="http://schemas.openxmlformats.org/officeDocument/2006/relationships/tags" Target="../tags/tag2758.xml"/><Relationship Id="rId96" Type="http://schemas.openxmlformats.org/officeDocument/2006/relationships/tags" Target="../tags/tag2763.xml"/><Relationship Id="rId140" Type="http://schemas.openxmlformats.org/officeDocument/2006/relationships/tags" Target="../tags/tag2807.xml"/><Relationship Id="rId145" Type="http://schemas.openxmlformats.org/officeDocument/2006/relationships/tags" Target="../tags/tag2812.xml"/><Relationship Id="rId161" Type="http://schemas.openxmlformats.org/officeDocument/2006/relationships/tags" Target="../tags/tag2828.xml"/><Relationship Id="rId166" Type="http://schemas.openxmlformats.org/officeDocument/2006/relationships/tags" Target="../tags/tag2833.xml"/><Relationship Id="rId182" Type="http://schemas.openxmlformats.org/officeDocument/2006/relationships/tags" Target="../tags/tag2849.xml"/><Relationship Id="rId187" Type="http://schemas.openxmlformats.org/officeDocument/2006/relationships/tags" Target="../tags/tag2854.xml"/><Relationship Id="rId1" Type="http://schemas.openxmlformats.org/officeDocument/2006/relationships/tags" Target="../tags/tag2668.xml"/><Relationship Id="rId6" Type="http://schemas.openxmlformats.org/officeDocument/2006/relationships/tags" Target="../tags/tag2673.xml"/><Relationship Id="rId23" Type="http://schemas.openxmlformats.org/officeDocument/2006/relationships/tags" Target="../tags/tag2690.xml"/><Relationship Id="rId28" Type="http://schemas.openxmlformats.org/officeDocument/2006/relationships/tags" Target="../tags/tag2695.xml"/><Relationship Id="rId49" Type="http://schemas.openxmlformats.org/officeDocument/2006/relationships/tags" Target="../tags/tag2716.xml"/><Relationship Id="rId114" Type="http://schemas.openxmlformats.org/officeDocument/2006/relationships/tags" Target="../tags/tag2781.xml"/><Relationship Id="rId119" Type="http://schemas.openxmlformats.org/officeDocument/2006/relationships/tags" Target="../tags/tag2786.xml"/><Relationship Id="rId44" Type="http://schemas.openxmlformats.org/officeDocument/2006/relationships/tags" Target="../tags/tag2711.xml"/><Relationship Id="rId60" Type="http://schemas.openxmlformats.org/officeDocument/2006/relationships/tags" Target="../tags/tag2727.xml"/><Relationship Id="rId65" Type="http://schemas.openxmlformats.org/officeDocument/2006/relationships/tags" Target="../tags/tag2732.xml"/><Relationship Id="rId81" Type="http://schemas.openxmlformats.org/officeDocument/2006/relationships/tags" Target="../tags/tag2748.xml"/><Relationship Id="rId86" Type="http://schemas.openxmlformats.org/officeDocument/2006/relationships/tags" Target="../tags/tag2753.xml"/><Relationship Id="rId130" Type="http://schemas.openxmlformats.org/officeDocument/2006/relationships/tags" Target="../tags/tag2797.xml"/><Relationship Id="rId135" Type="http://schemas.openxmlformats.org/officeDocument/2006/relationships/tags" Target="../tags/tag2802.xml"/><Relationship Id="rId151" Type="http://schemas.openxmlformats.org/officeDocument/2006/relationships/tags" Target="../tags/tag2818.xml"/><Relationship Id="rId156" Type="http://schemas.openxmlformats.org/officeDocument/2006/relationships/tags" Target="../tags/tag2823.xml"/><Relationship Id="rId177" Type="http://schemas.openxmlformats.org/officeDocument/2006/relationships/tags" Target="../tags/tag2844.xml"/><Relationship Id="rId172" Type="http://schemas.openxmlformats.org/officeDocument/2006/relationships/tags" Target="../tags/tag2839.xml"/><Relationship Id="rId193" Type="http://schemas.openxmlformats.org/officeDocument/2006/relationships/customXml" Target="../ink/ink1.xml"/><Relationship Id="rId13" Type="http://schemas.openxmlformats.org/officeDocument/2006/relationships/tags" Target="../tags/tag2680.xml"/><Relationship Id="rId18" Type="http://schemas.openxmlformats.org/officeDocument/2006/relationships/tags" Target="../tags/tag2685.xml"/><Relationship Id="rId39" Type="http://schemas.openxmlformats.org/officeDocument/2006/relationships/tags" Target="../tags/tag2706.xml"/><Relationship Id="rId109" Type="http://schemas.openxmlformats.org/officeDocument/2006/relationships/tags" Target="../tags/tag2776.xml"/><Relationship Id="rId34" Type="http://schemas.openxmlformats.org/officeDocument/2006/relationships/tags" Target="../tags/tag2701.xml"/><Relationship Id="rId50" Type="http://schemas.openxmlformats.org/officeDocument/2006/relationships/tags" Target="../tags/tag2717.xml"/><Relationship Id="rId55" Type="http://schemas.openxmlformats.org/officeDocument/2006/relationships/tags" Target="../tags/tag2722.xml"/><Relationship Id="rId76" Type="http://schemas.openxmlformats.org/officeDocument/2006/relationships/tags" Target="../tags/tag2743.xml"/><Relationship Id="rId97" Type="http://schemas.openxmlformats.org/officeDocument/2006/relationships/tags" Target="../tags/tag2764.xml"/><Relationship Id="rId104" Type="http://schemas.openxmlformats.org/officeDocument/2006/relationships/tags" Target="../tags/tag2771.xml"/><Relationship Id="rId120" Type="http://schemas.openxmlformats.org/officeDocument/2006/relationships/tags" Target="../tags/tag2787.xml"/><Relationship Id="rId125" Type="http://schemas.openxmlformats.org/officeDocument/2006/relationships/tags" Target="../tags/tag2792.xml"/><Relationship Id="rId141" Type="http://schemas.openxmlformats.org/officeDocument/2006/relationships/tags" Target="../tags/tag2808.xml"/><Relationship Id="rId146" Type="http://schemas.openxmlformats.org/officeDocument/2006/relationships/tags" Target="../tags/tag2813.xml"/><Relationship Id="rId167" Type="http://schemas.openxmlformats.org/officeDocument/2006/relationships/tags" Target="../tags/tag2834.xml"/><Relationship Id="rId188" Type="http://schemas.openxmlformats.org/officeDocument/2006/relationships/tags" Target="../tags/tag2855.xml"/><Relationship Id="rId7" Type="http://schemas.openxmlformats.org/officeDocument/2006/relationships/tags" Target="../tags/tag2674.xml"/><Relationship Id="rId71" Type="http://schemas.openxmlformats.org/officeDocument/2006/relationships/tags" Target="../tags/tag2738.xml"/><Relationship Id="rId92" Type="http://schemas.openxmlformats.org/officeDocument/2006/relationships/tags" Target="../tags/tag2759.xml"/><Relationship Id="rId162" Type="http://schemas.openxmlformats.org/officeDocument/2006/relationships/tags" Target="../tags/tag2829.xml"/><Relationship Id="rId183" Type="http://schemas.openxmlformats.org/officeDocument/2006/relationships/tags" Target="../tags/tag2850.xml"/><Relationship Id="rId2" Type="http://schemas.openxmlformats.org/officeDocument/2006/relationships/tags" Target="../tags/tag2669.xml"/><Relationship Id="rId29" Type="http://schemas.openxmlformats.org/officeDocument/2006/relationships/tags" Target="../tags/tag2696.xml"/><Relationship Id="rId24" Type="http://schemas.openxmlformats.org/officeDocument/2006/relationships/tags" Target="../tags/tag2691.xml"/><Relationship Id="rId40" Type="http://schemas.openxmlformats.org/officeDocument/2006/relationships/tags" Target="../tags/tag2707.xml"/><Relationship Id="rId45" Type="http://schemas.openxmlformats.org/officeDocument/2006/relationships/tags" Target="../tags/tag2712.xml"/><Relationship Id="rId66" Type="http://schemas.openxmlformats.org/officeDocument/2006/relationships/tags" Target="../tags/tag2733.xml"/><Relationship Id="rId87" Type="http://schemas.openxmlformats.org/officeDocument/2006/relationships/tags" Target="../tags/tag2754.xml"/><Relationship Id="rId110" Type="http://schemas.openxmlformats.org/officeDocument/2006/relationships/tags" Target="../tags/tag2777.xml"/><Relationship Id="rId115" Type="http://schemas.openxmlformats.org/officeDocument/2006/relationships/tags" Target="../tags/tag2782.xml"/><Relationship Id="rId131" Type="http://schemas.openxmlformats.org/officeDocument/2006/relationships/tags" Target="../tags/tag2798.xml"/><Relationship Id="rId136" Type="http://schemas.openxmlformats.org/officeDocument/2006/relationships/tags" Target="../tags/tag2803.xml"/><Relationship Id="rId157" Type="http://schemas.openxmlformats.org/officeDocument/2006/relationships/tags" Target="../tags/tag2824.xml"/><Relationship Id="rId178" Type="http://schemas.openxmlformats.org/officeDocument/2006/relationships/tags" Target="../tags/tag2845.xml"/><Relationship Id="rId61" Type="http://schemas.openxmlformats.org/officeDocument/2006/relationships/tags" Target="../tags/tag2728.xml"/><Relationship Id="rId82" Type="http://schemas.openxmlformats.org/officeDocument/2006/relationships/tags" Target="../tags/tag2749.xml"/><Relationship Id="rId152" Type="http://schemas.openxmlformats.org/officeDocument/2006/relationships/tags" Target="../tags/tag2819.xml"/><Relationship Id="rId173" Type="http://schemas.openxmlformats.org/officeDocument/2006/relationships/tags" Target="../tags/tag2840.xml"/><Relationship Id="rId194" Type="http://schemas.openxmlformats.org/officeDocument/2006/relationships/image" Target="../media/image1.emf"/><Relationship Id="rId19" Type="http://schemas.openxmlformats.org/officeDocument/2006/relationships/tags" Target="../tags/tag2686.xml"/><Relationship Id="rId14" Type="http://schemas.openxmlformats.org/officeDocument/2006/relationships/tags" Target="../tags/tag2681.xml"/><Relationship Id="rId30" Type="http://schemas.openxmlformats.org/officeDocument/2006/relationships/tags" Target="../tags/tag2697.xml"/><Relationship Id="rId35" Type="http://schemas.openxmlformats.org/officeDocument/2006/relationships/tags" Target="../tags/tag2702.xml"/><Relationship Id="rId56" Type="http://schemas.openxmlformats.org/officeDocument/2006/relationships/tags" Target="../tags/tag2723.xml"/><Relationship Id="rId77" Type="http://schemas.openxmlformats.org/officeDocument/2006/relationships/tags" Target="../tags/tag2744.xml"/><Relationship Id="rId100" Type="http://schemas.openxmlformats.org/officeDocument/2006/relationships/tags" Target="../tags/tag2767.xml"/><Relationship Id="rId105" Type="http://schemas.openxmlformats.org/officeDocument/2006/relationships/tags" Target="../tags/tag2772.xml"/><Relationship Id="rId126" Type="http://schemas.openxmlformats.org/officeDocument/2006/relationships/tags" Target="../tags/tag2793.xml"/><Relationship Id="rId147" Type="http://schemas.openxmlformats.org/officeDocument/2006/relationships/tags" Target="../tags/tag2814.xml"/><Relationship Id="rId168" Type="http://schemas.openxmlformats.org/officeDocument/2006/relationships/tags" Target="../tags/tag2835.xml"/><Relationship Id="rId8" Type="http://schemas.openxmlformats.org/officeDocument/2006/relationships/tags" Target="../tags/tag2675.xml"/><Relationship Id="rId51" Type="http://schemas.openxmlformats.org/officeDocument/2006/relationships/tags" Target="../tags/tag2718.xml"/><Relationship Id="rId72" Type="http://schemas.openxmlformats.org/officeDocument/2006/relationships/tags" Target="../tags/tag2739.xml"/><Relationship Id="rId93" Type="http://schemas.openxmlformats.org/officeDocument/2006/relationships/tags" Target="../tags/tag2760.xml"/><Relationship Id="rId98" Type="http://schemas.openxmlformats.org/officeDocument/2006/relationships/tags" Target="../tags/tag2765.xml"/><Relationship Id="rId121" Type="http://schemas.openxmlformats.org/officeDocument/2006/relationships/tags" Target="../tags/tag2788.xml"/><Relationship Id="rId142" Type="http://schemas.openxmlformats.org/officeDocument/2006/relationships/tags" Target="../tags/tag2809.xml"/><Relationship Id="rId163" Type="http://schemas.openxmlformats.org/officeDocument/2006/relationships/tags" Target="../tags/tag2830.xml"/><Relationship Id="rId184" Type="http://schemas.openxmlformats.org/officeDocument/2006/relationships/tags" Target="../tags/tag2851.xml"/><Relationship Id="rId189" Type="http://schemas.openxmlformats.org/officeDocument/2006/relationships/tags" Target="../tags/tag2856.xml"/><Relationship Id="rId3" Type="http://schemas.openxmlformats.org/officeDocument/2006/relationships/tags" Target="../tags/tag2670.xml"/><Relationship Id="rId25" Type="http://schemas.openxmlformats.org/officeDocument/2006/relationships/tags" Target="../tags/tag2692.xml"/><Relationship Id="rId46" Type="http://schemas.openxmlformats.org/officeDocument/2006/relationships/tags" Target="../tags/tag2713.xml"/><Relationship Id="rId67" Type="http://schemas.openxmlformats.org/officeDocument/2006/relationships/tags" Target="../tags/tag2734.xml"/><Relationship Id="rId116" Type="http://schemas.openxmlformats.org/officeDocument/2006/relationships/tags" Target="../tags/tag2783.xml"/><Relationship Id="rId137" Type="http://schemas.openxmlformats.org/officeDocument/2006/relationships/tags" Target="../tags/tag2804.xml"/><Relationship Id="rId158" Type="http://schemas.openxmlformats.org/officeDocument/2006/relationships/tags" Target="../tags/tag2825.xml"/><Relationship Id="rId20" Type="http://schemas.openxmlformats.org/officeDocument/2006/relationships/tags" Target="../tags/tag2687.xml"/><Relationship Id="rId41" Type="http://schemas.openxmlformats.org/officeDocument/2006/relationships/tags" Target="../tags/tag2708.xml"/><Relationship Id="rId62" Type="http://schemas.openxmlformats.org/officeDocument/2006/relationships/tags" Target="../tags/tag2729.xml"/><Relationship Id="rId83" Type="http://schemas.openxmlformats.org/officeDocument/2006/relationships/tags" Target="../tags/tag2750.xml"/><Relationship Id="rId88" Type="http://schemas.openxmlformats.org/officeDocument/2006/relationships/tags" Target="../tags/tag2755.xml"/><Relationship Id="rId111" Type="http://schemas.openxmlformats.org/officeDocument/2006/relationships/tags" Target="../tags/tag2778.xml"/><Relationship Id="rId132" Type="http://schemas.openxmlformats.org/officeDocument/2006/relationships/tags" Target="../tags/tag2799.xml"/><Relationship Id="rId153" Type="http://schemas.openxmlformats.org/officeDocument/2006/relationships/tags" Target="../tags/tag2820.xml"/><Relationship Id="rId174" Type="http://schemas.openxmlformats.org/officeDocument/2006/relationships/tags" Target="../tags/tag2841.xml"/><Relationship Id="rId179" Type="http://schemas.openxmlformats.org/officeDocument/2006/relationships/tags" Target="../tags/tag2846.xml"/><Relationship Id="rId190" Type="http://schemas.openxmlformats.org/officeDocument/2006/relationships/tags" Target="../tags/tag2857.xml"/><Relationship Id="rId15" Type="http://schemas.openxmlformats.org/officeDocument/2006/relationships/tags" Target="../tags/tag2682.xml"/><Relationship Id="rId36" Type="http://schemas.openxmlformats.org/officeDocument/2006/relationships/tags" Target="../tags/tag2703.xml"/><Relationship Id="rId57" Type="http://schemas.openxmlformats.org/officeDocument/2006/relationships/tags" Target="../tags/tag2724.xml"/><Relationship Id="rId106" Type="http://schemas.openxmlformats.org/officeDocument/2006/relationships/tags" Target="../tags/tag2773.xml"/><Relationship Id="rId127" Type="http://schemas.openxmlformats.org/officeDocument/2006/relationships/tags" Target="../tags/tag2794.xml"/><Relationship Id="rId10" Type="http://schemas.openxmlformats.org/officeDocument/2006/relationships/tags" Target="../tags/tag2677.xml"/><Relationship Id="rId31" Type="http://schemas.openxmlformats.org/officeDocument/2006/relationships/tags" Target="../tags/tag2698.xml"/><Relationship Id="rId52" Type="http://schemas.openxmlformats.org/officeDocument/2006/relationships/tags" Target="../tags/tag2719.xml"/><Relationship Id="rId73" Type="http://schemas.openxmlformats.org/officeDocument/2006/relationships/tags" Target="../tags/tag2740.xml"/><Relationship Id="rId78" Type="http://schemas.openxmlformats.org/officeDocument/2006/relationships/tags" Target="../tags/tag2745.xml"/><Relationship Id="rId94" Type="http://schemas.openxmlformats.org/officeDocument/2006/relationships/tags" Target="../tags/tag2761.xml"/><Relationship Id="rId99" Type="http://schemas.openxmlformats.org/officeDocument/2006/relationships/tags" Target="../tags/tag2766.xml"/><Relationship Id="rId101" Type="http://schemas.openxmlformats.org/officeDocument/2006/relationships/tags" Target="../tags/tag2768.xml"/><Relationship Id="rId122" Type="http://schemas.openxmlformats.org/officeDocument/2006/relationships/tags" Target="../tags/tag2789.xml"/><Relationship Id="rId143" Type="http://schemas.openxmlformats.org/officeDocument/2006/relationships/tags" Target="../tags/tag2810.xml"/><Relationship Id="rId148" Type="http://schemas.openxmlformats.org/officeDocument/2006/relationships/tags" Target="../tags/tag2815.xml"/><Relationship Id="rId164" Type="http://schemas.openxmlformats.org/officeDocument/2006/relationships/tags" Target="../tags/tag2831.xml"/><Relationship Id="rId169" Type="http://schemas.openxmlformats.org/officeDocument/2006/relationships/tags" Target="../tags/tag2836.xml"/><Relationship Id="rId185" Type="http://schemas.openxmlformats.org/officeDocument/2006/relationships/tags" Target="../tags/tag2852.xml"/><Relationship Id="rId4" Type="http://schemas.openxmlformats.org/officeDocument/2006/relationships/tags" Target="../tags/tag2671.xml"/><Relationship Id="rId9" Type="http://schemas.openxmlformats.org/officeDocument/2006/relationships/tags" Target="../tags/tag2676.xml"/><Relationship Id="rId180" Type="http://schemas.openxmlformats.org/officeDocument/2006/relationships/tags" Target="../tags/tag2847.xml"/><Relationship Id="rId26" Type="http://schemas.openxmlformats.org/officeDocument/2006/relationships/tags" Target="../tags/tag2693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313.xml"/><Relationship Id="rId117" Type="http://schemas.openxmlformats.org/officeDocument/2006/relationships/tags" Target="../tags/tag404.xml"/><Relationship Id="rId21" Type="http://schemas.openxmlformats.org/officeDocument/2006/relationships/tags" Target="../tags/tag308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63" Type="http://schemas.openxmlformats.org/officeDocument/2006/relationships/tags" Target="../tags/tag350.xml"/><Relationship Id="rId68" Type="http://schemas.openxmlformats.org/officeDocument/2006/relationships/tags" Target="../tags/tag355.xml"/><Relationship Id="rId84" Type="http://schemas.openxmlformats.org/officeDocument/2006/relationships/tags" Target="../tags/tag371.xml"/><Relationship Id="rId89" Type="http://schemas.openxmlformats.org/officeDocument/2006/relationships/tags" Target="../tags/tag376.xml"/><Relationship Id="rId112" Type="http://schemas.openxmlformats.org/officeDocument/2006/relationships/tags" Target="../tags/tag399.xml"/><Relationship Id="rId133" Type="http://schemas.openxmlformats.org/officeDocument/2006/relationships/tags" Target="../tags/tag420.xml"/><Relationship Id="rId138" Type="http://schemas.openxmlformats.org/officeDocument/2006/relationships/tags" Target="../tags/tag425.xml"/><Relationship Id="rId154" Type="http://schemas.openxmlformats.org/officeDocument/2006/relationships/tags" Target="../tags/tag441.xml"/><Relationship Id="rId159" Type="http://schemas.openxmlformats.org/officeDocument/2006/relationships/tags" Target="../tags/tag446.xml"/><Relationship Id="rId175" Type="http://schemas.openxmlformats.org/officeDocument/2006/relationships/tags" Target="../tags/tag462.xml"/><Relationship Id="rId170" Type="http://schemas.openxmlformats.org/officeDocument/2006/relationships/tags" Target="../tags/tag457.xml"/><Relationship Id="rId16" Type="http://schemas.openxmlformats.org/officeDocument/2006/relationships/tags" Target="../tags/tag303.xml"/><Relationship Id="rId107" Type="http://schemas.openxmlformats.org/officeDocument/2006/relationships/tags" Target="../tags/tag394.xml"/><Relationship Id="rId11" Type="http://schemas.openxmlformats.org/officeDocument/2006/relationships/tags" Target="../tags/tag298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53" Type="http://schemas.openxmlformats.org/officeDocument/2006/relationships/tags" Target="../tags/tag340.xml"/><Relationship Id="rId58" Type="http://schemas.openxmlformats.org/officeDocument/2006/relationships/tags" Target="../tags/tag345.xml"/><Relationship Id="rId74" Type="http://schemas.openxmlformats.org/officeDocument/2006/relationships/tags" Target="../tags/tag361.xml"/><Relationship Id="rId79" Type="http://schemas.openxmlformats.org/officeDocument/2006/relationships/tags" Target="../tags/tag366.xml"/><Relationship Id="rId102" Type="http://schemas.openxmlformats.org/officeDocument/2006/relationships/tags" Target="../tags/tag389.xml"/><Relationship Id="rId123" Type="http://schemas.openxmlformats.org/officeDocument/2006/relationships/tags" Target="../tags/tag410.xml"/><Relationship Id="rId128" Type="http://schemas.openxmlformats.org/officeDocument/2006/relationships/tags" Target="../tags/tag415.xml"/><Relationship Id="rId144" Type="http://schemas.openxmlformats.org/officeDocument/2006/relationships/tags" Target="../tags/tag431.xml"/><Relationship Id="rId149" Type="http://schemas.openxmlformats.org/officeDocument/2006/relationships/tags" Target="../tags/tag436.xml"/><Relationship Id="rId5" Type="http://schemas.openxmlformats.org/officeDocument/2006/relationships/tags" Target="../tags/tag292.xml"/><Relationship Id="rId90" Type="http://schemas.openxmlformats.org/officeDocument/2006/relationships/tags" Target="../tags/tag377.xml"/><Relationship Id="rId95" Type="http://schemas.openxmlformats.org/officeDocument/2006/relationships/tags" Target="../tags/tag382.xml"/><Relationship Id="rId160" Type="http://schemas.openxmlformats.org/officeDocument/2006/relationships/tags" Target="../tags/tag447.xml"/><Relationship Id="rId165" Type="http://schemas.openxmlformats.org/officeDocument/2006/relationships/tags" Target="../tags/tag452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64" Type="http://schemas.openxmlformats.org/officeDocument/2006/relationships/tags" Target="../tags/tag351.xml"/><Relationship Id="rId69" Type="http://schemas.openxmlformats.org/officeDocument/2006/relationships/tags" Target="../tags/tag356.xml"/><Relationship Id="rId113" Type="http://schemas.openxmlformats.org/officeDocument/2006/relationships/tags" Target="../tags/tag400.xml"/><Relationship Id="rId118" Type="http://schemas.openxmlformats.org/officeDocument/2006/relationships/tags" Target="../tags/tag405.xml"/><Relationship Id="rId134" Type="http://schemas.openxmlformats.org/officeDocument/2006/relationships/tags" Target="../tags/tag421.xml"/><Relationship Id="rId139" Type="http://schemas.openxmlformats.org/officeDocument/2006/relationships/tags" Target="../tags/tag426.xml"/><Relationship Id="rId80" Type="http://schemas.openxmlformats.org/officeDocument/2006/relationships/tags" Target="../tags/tag367.xml"/><Relationship Id="rId85" Type="http://schemas.openxmlformats.org/officeDocument/2006/relationships/tags" Target="../tags/tag372.xml"/><Relationship Id="rId150" Type="http://schemas.openxmlformats.org/officeDocument/2006/relationships/tags" Target="../tags/tag437.xml"/><Relationship Id="rId155" Type="http://schemas.openxmlformats.org/officeDocument/2006/relationships/tags" Target="../tags/tag442.xml"/><Relationship Id="rId171" Type="http://schemas.openxmlformats.org/officeDocument/2006/relationships/tags" Target="../tags/tag458.xml"/><Relationship Id="rId176" Type="http://schemas.openxmlformats.org/officeDocument/2006/relationships/tags" Target="../tags/tag463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59" Type="http://schemas.openxmlformats.org/officeDocument/2006/relationships/tags" Target="../tags/tag346.xml"/><Relationship Id="rId103" Type="http://schemas.openxmlformats.org/officeDocument/2006/relationships/tags" Target="../tags/tag390.xml"/><Relationship Id="rId108" Type="http://schemas.openxmlformats.org/officeDocument/2006/relationships/tags" Target="../tags/tag395.xml"/><Relationship Id="rId124" Type="http://schemas.openxmlformats.org/officeDocument/2006/relationships/tags" Target="../tags/tag411.xml"/><Relationship Id="rId129" Type="http://schemas.openxmlformats.org/officeDocument/2006/relationships/tags" Target="../tags/tag416.xml"/><Relationship Id="rId54" Type="http://schemas.openxmlformats.org/officeDocument/2006/relationships/tags" Target="../tags/tag341.xml"/><Relationship Id="rId70" Type="http://schemas.openxmlformats.org/officeDocument/2006/relationships/tags" Target="../tags/tag357.xml"/><Relationship Id="rId75" Type="http://schemas.openxmlformats.org/officeDocument/2006/relationships/tags" Target="../tags/tag362.xml"/><Relationship Id="rId91" Type="http://schemas.openxmlformats.org/officeDocument/2006/relationships/tags" Target="../tags/tag378.xml"/><Relationship Id="rId96" Type="http://schemas.openxmlformats.org/officeDocument/2006/relationships/tags" Target="../tags/tag383.xml"/><Relationship Id="rId140" Type="http://schemas.openxmlformats.org/officeDocument/2006/relationships/tags" Target="../tags/tag427.xml"/><Relationship Id="rId145" Type="http://schemas.openxmlformats.org/officeDocument/2006/relationships/tags" Target="../tags/tag432.xml"/><Relationship Id="rId161" Type="http://schemas.openxmlformats.org/officeDocument/2006/relationships/tags" Target="../tags/tag448.xml"/><Relationship Id="rId166" Type="http://schemas.openxmlformats.org/officeDocument/2006/relationships/tags" Target="../tags/tag453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49" Type="http://schemas.openxmlformats.org/officeDocument/2006/relationships/tags" Target="../tags/tag336.xml"/><Relationship Id="rId114" Type="http://schemas.openxmlformats.org/officeDocument/2006/relationships/tags" Target="../tags/tag401.xml"/><Relationship Id="rId119" Type="http://schemas.openxmlformats.org/officeDocument/2006/relationships/tags" Target="../tags/tag406.xml"/><Relationship Id="rId10" Type="http://schemas.openxmlformats.org/officeDocument/2006/relationships/tags" Target="../tags/tag297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60" Type="http://schemas.openxmlformats.org/officeDocument/2006/relationships/tags" Target="../tags/tag347.xml"/><Relationship Id="rId65" Type="http://schemas.openxmlformats.org/officeDocument/2006/relationships/tags" Target="../tags/tag352.xml"/><Relationship Id="rId73" Type="http://schemas.openxmlformats.org/officeDocument/2006/relationships/tags" Target="../tags/tag360.xml"/><Relationship Id="rId78" Type="http://schemas.openxmlformats.org/officeDocument/2006/relationships/tags" Target="../tags/tag365.xml"/><Relationship Id="rId81" Type="http://schemas.openxmlformats.org/officeDocument/2006/relationships/tags" Target="../tags/tag368.xml"/><Relationship Id="rId86" Type="http://schemas.openxmlformats.org/officeDocument/2006/relationships/tags" Target="../tags/tag373.xml"/><Relationship Id="rId94" Type="http://schemas.openxmlformats.org/officeDocument/2006/relationships/tags" Target="../tags/tag381.xml"/><Relationship Id="rId99" Type="http://schemas.openxmlformats.org/officeDocument/2006/relationships/tags" Target="../tags/tag386.xml"/><Relationship Id="rId101" Type="http://schemas.openxmlformats.org/officeDocument/2006/relationships/tags" Target="../tags/tag388.xml"/><Relationship Id="rId122" Type="http://schemas.openxmlformats.org/officeDocument/2006/relationships/tags" Target="../tags/tag409.xml"/><Relationship Id="rId130" Type="http://schemas.openxmlformats.org/officeDocument/2006/relationships/tags" Target="../tags/tag417.xml"/><Relationship Id="rId135" Type="http://schemas.openxmlformats.org/officeDocument/2006/relationships/tags" Target="../tags/tag422.xml"/><Relationship Id="rId143" Type="http://schemas.openxmlformats.org/officeDocument/2006/relationships/tags" Target="../tags/tag430.xml"/><Relationship Id="rId148" Type="http://schemas.openxmlformats.org/officeDocument/2006/relationships/tags" Target="../tags/tag435.xml"/><Relationship Id="rId151" Type="http://schemas.openxmlformats.org/officeDocument/2006/relationships/tags" Target="../tags/tag438.xml"/><Relationship Id="rId156" Type="http://schemas.openxmlformats.org/officeDocument/2006/relationships/tags" Target="../tags/tag443.xml"/><Relationship Id="rId164" Type="http://schemas.openxmlformats.org/officeDocument/2006/relationships/tags" Target="../tags/tag451.xml"/><Relationship Id="rId169" Type="http://schemas.openxmlformats.org/officeDocument/2006/relationships/tags" Target="../tags/tag456.xml"/><Relationship Id="rId177" Type="http://schemas.openxmlformats.org/officeDocument/2006/relationships/slideLayout" Target="../slideLayouts/slideLayout1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72" Type="http://schemas.openxmlformats.org/officeDocument/2006/relationships/tags" Target="../tags/tag459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39" Type="http://schemas.openxmlformats.org/officeDocument/2006/relationships/tags" Target="../tags/tag326.xml"/><Relationship Id="rId109" Type="http://schemas.openxmlformats.org/officeDocument/2006/relationships/tags" Target="../tags/tag396.xml"/><Relationship Id="rId34" Type="http://schemas.openxmlformats.org/officeDocument/2006/relationships/tags" Target="../tags/tag321.xml"/><Relationship Id="rId50" Type="http://schemas.openxmlformats.org/officeDocument/2006/relationships/tags" Target="../tags/tag337.xml"/><Relationship Id="rId55" Type="http://schemas.openxmlformats.org/officeDocument/2006/relationships/tags" Target="../tags/tag342.xml"/><Relationship Id="rId76" Type="http://schemas.openxmlformats.org/officeDocument/2006/relationships/tags" Target="../tags/tag363.xml"/><Relationship Id="rId97" Type="http://schemas.openxmlformats.org/officeDocument/2006/relationships/tags" Target="../tags/tag384.xml"/><Relationship Id="rId104" Type="http://schemas.openxmlformats.org/officeDocument/2006/relationships/tags" Target="../tags/tag391.xml"/><Relationship Id="rId120" Type="http://schemas.openxmlformats.org/officeDocument/2006/relationships/tags" Target="../tags/tag407.xml"/><Relationship Id="rId125" Type="http://schemas.openxmlformats.org/officeDocument/2006/relationships/tags" Target="../tags/tag412.xml"/><Relationship Id="rId141" Type="http://schemas.openxmlformats.org/officeDocument/2006/relationships/tags" Target="../tags/tag428.xml"/><Relationship Id="rId146" Type="http://schemas.openxmlformats.org/officeDocument/2006/relationships/tags" Target="../tags/tag433.xml"/><Relationship Id="rId167" Type="http://schemas.openxmlformats.org/officeDocument/2006/relationships/tags" Target="../tags/tag454.xml"/><Relationship Id="rId7" Type="http://schemas.openxmlformats.org/officeDocument/2006/relationships/tags" Target="../tags/tag294.xml"/><Relationship Id="rId71" Type="http://schemas.openxmlformats.org/officeDocument/2006/relationships/tags" Target="../tags/tag358.xml"/><Relationship Id="rId92" Type="http://schemas.openxmlformats.org/officeDocument/2006/relationships/tags" Target="../tags/tag379.xml"/><Relationship Id="rId162" Type="http://schemas.openxmlformats.org/officeDocument/2006/relationships/tags" Target="../tags/tag449.xml"/><Relationship Id="rId2" Type="http://schemas.openxmlformats.org/officeDocument/2006/relationships/tags" Target="../tags/tag289.xml"/><Relationship Id="rId29" Type="http://schemas.openxmlformats.org/officeDocument/2006/relationships/tags" Target="../tags/tag316.xml"/><Relationship Id="rId24" Type="http://schemas.openxmlformats.org/officeDocument/2006/relationships/tags" Target="../tags/tag311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66" Type="http://schemas.openxmlformats.org/officeDocument/2006/relationships/tags" Target="../tags/tag353.xml"/><Relationship Id="rId87" Type="http://schemas.openxmlformats.org/officeDocument/2006/relationships/tags" Target="../tags/tag374.xml"/><Relationship Id="rId110" Type="http://schemas.openxmlformats.org/officeDocument/2006/relationships/tags" Target="../tags/tag397.xml"/><Relationship Id="rId115" Type="http://schemas.openxmlformats.org/officeDocument/2006/relationships/tags" Target="../tags/tag402.xml"/><Relationship Id="rId131" Type="http://schemas.openxmlformats.org/officeDocument/2006/relationships/tags" Target="../tags/tag418.xml"/><Relationship Id="rId136" Type="http://schemas.openxmlformats.org/officeDocument/2006/relationships/tags" Target="../tags/tag423.xml"/><Relationship Id="rId157" Type="http://schemas.openxmlformats.org/officeDocument/2006/relationships/tags" Target="../tags/tag444.xml"/><Relationship Id="rId61" Type="http://schemas.openxmlformats.org/officeDocument/2006/relationships/tags" Target="../tags/tag348.xml"/><Relationship Id="rId82" Type="http://schemas.openxmlformats.org/officeDocument/2006/relationships/tags" Target="../tags/tag369.xml"/><Relationship Id="rId152" Type="http://schemas.openxmlformats.org/officeDocument/2006/relationships/tags" Target="../tags/tag439.xml"/><Relationship Id="rId173" Type="http://schemas.openxmlformats.org/officeDocument/2006/relationships/tags" Target="../tags/tag460.xml"/><Relationship Id="rId19" Type="http://schemas.openxmlformats.org/officeDocument/2006/relationships/tags" Target="../tags/tag306.xml"/><Relationship Id="rId14" Type="http://schemas.openxmlformats.org/officeDocument/2006/relationships/tags" Target="../tags/tag301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56" Type="http://schemas.openxmlformats.org/officeDocument/2006/relationships/tags" Target="../tags/tag343.xml"/><Relationship Id="rId77" Type="http://schemas.openxmlformats.org/officeDocument/2006/relationships/tags" Target="../tags/tag364.xml"/><Relationship Id="rId100" Type="http://schemas.openxmlformats.org/officeDocument/2006/relationships/tags" Target="../tags/tag387.xml"/><Relationship Id="rId105" Type="http://schemas.openxmlformats.org/officeDocument/2006/relationships/tags" Target="../tags/tag392.xml"/><Relationship Id="rId126" Type="http://schemas.openxmlformats.org/officeDocument/2006/relationships/tags" Target="../tags/tag413.xml"/><Relationship Id="rId147" Type="http://schemas.openxmlformats.org/officeDocument/2006/relationships/tags" Target="../tags/tag434.xml"/><Relationship Id="rId168" Type="http://schemas.openxmlformats.org/officeDocument/2006/relationships/tags" Target="../tags/tag455.xml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72" Type="http://schemas.openxmlformats.org/officeDocument/2006/relationships/tags" Target="../tags/tag359.xml"/><Relationship Id="rId93" Type="http://schemas.openxmlformats.org/officeDocument/2006/relationships/tags" Target="../tags/tag380.xml"/><Relationship Id="rId98" Type="http://schemas.openxmlformats.org/officeDocument/2006/relationships/tags" Target="../tags/tag385.xml"/><Relationship Id="rId121" Type="http://schemas.openxmlformats.org/officeDocument/2006/relationships/tags" Target="../tags/tag408.xml"/><Relationship Id="rId142" Type="http://schemas.openxmlformats.org/officeDocument/2006/relationships/tags" Target="../tags/tag429.xml"/><Relationship Id="rId163" Type="http://schemas.openxmlformats.org/officeDocument/2006/relationships/tags" Target="../tags/tag450.xml"/><Relationship Id="rId3" Type="http://schemas.openxmlformats.org/officeDocument/2006/relationships/tags" Target="../tags/tag290.xml"/><Relationship Id="rId25" Type="http://schemas.openxmlformats.org/officeDocument/2006/relationships/tags" Target="../tags/tag312.xml"/><Relationship Id="rId46" Type="http://schemas.openxmlformats.org/officeDocument/2006/relationships/tags" Target="../tags/tag333.xml"/><Relationship Id="rId67" Type="http://schemas.openxmlformats.org/officeDocument/2006/relationships/tags" Target="../tags/tag354.xml"/><Relationship Id="rId116" Type="http://schemas.openxmlformats.org/officeDocument/2006/relationships/tags" Target="../tags/tag403.xml"/><Relationship Id="rId137" Type="http://schemas.openxmlformats.org/officeDocument/2006/relationships/tags" Target="../tags/tag424.xml"/><Relationship Id="rId158" Type="http://schemas.openxmlformats.org/officeDocument/2006/relationships/tags" Target="../tags/tag445.xml"/><Relationship Id="rId20" Type="http://schemas.openxmlformats.org/officeDocument/2006/relationships/tags" Target="../tags/tag307.xml"/><Relationship Id="rId41" Type="http://schemas.openxmlformats.org/officeDocument/2006/relationships/tags" Target="../tags/tag328.xml"/><Relationship Id="rId62" Type="http://schemas.openxmlformats.org/officeDocument/2006/relationships/tags" Target="../tags/tag349.xml"/><Relationship Id="rId83" Type="http://schemas.openxmlformats.org/officeDocument/2006/relationships/tags" Target="../tags/tag370.xml"/><Relationship Id="rId88" Type="http://schemas.openxmlformats.org/officeDocument/2006/relationships/tags" Target="../tags/tag375.xml"/><Relationship Id="rId111" Type="http://schemas.openxmlformats.org/officeDocument/2006/relationships/tags" Target="../tags/tag398.xml"/><Relationship Id="rId132" Type="http://schemas.openxmlformats.org/officeDocument/2006/relationships/tags" Target="../tags/tag419.xml"/><Relationship Id="rId153" Type="http://schemas.openxmlformats.org/officeDocument/2006/relationships/tags" Target="../tags/tag440.xml"/><Relationship Id="rId174" Type="http://schemas.openxmlformats.org/officeDocument/2006/relationships/tags" Target="../tags/tag461.xml"/><Relationship Id="rId15" Type="http://schemas.openxmlformats.org/officeDocument/2006/relationships/tags" Target="../tags/tag302.xml"/><Relationship Id="rId36" Type="http://schemas.openxmlformats.org/officeDocument/2006/relationships/tags" Target="../tags/tag323.xml"/><Relationship Id="rId57" Type="http://schemas.openxmlformats.org/officeDocument/2006/relationships/tags" Target="../tags/tag344.xml"/><Relationship Id="rId106" Type="http://schemas.openxmlformats.org/officeDocument/2006/relationships/tags" Target="../tags/tag393.xml"/><Relationship Id="rId127" Type="http://schemas.openxmlformats.org/officeDocument/2006/relationships/tags" Target="../tags/tag414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89.xml"/><Relationship Id="rId117" Type="http://schemas.openxmlformats.org/officeDocument/2006/relationships/tags" Target="../tags/tag580.xml"/><Relationship Id="rId21" Type="http://schemas.openxmlformats.org/officeDocument/2006/relationships/tags" Target="../tags/tag484.xml"/><Relationship Id="rId42" Type="http://schemas.openxmlformats.org/officeDocument/2006/relationships/tags" Target="../tags/tag505.xml"/><Relationship Id="rId47" Type="http://schemas.openxmlformats.org/officeDocument/2006/relationships/tags" Target="../tags/tag510.xml"/><Relationship Id="rId63" Type="http://schemas.openxmlformats.org/officeDocument/2006/relationships/tags" Target="../tags/tag526.xml"/><Relationship Id="rId68" Type="http://schemas.openxmlformats.org/officeDocument/2006/relationships/tags" Target="../tags/tag531.xml"/><Relationship Id="rId84" Type="http://schemas.openxmlformats.org/officeDocument/2006/relationships/tags" Target="../tags/tag547.xml"/><Relationship Id="rId89" Type="http://schemas.openxmlformats.org/officeDocument/2006/relationships/tags" Target="../tags/tag552.xml"/><Relationship Id="rId112" Type="http://schemas.openxmlformats.org/officeDocument/2006/relationships/tags" Target="../tags/tag575.xml"/><Relationship Id="rId133" Type="http://schemas.openxmlformats.org/officeDocument/2006/relationships/tags" Target="../tags/tag596.xml"/><Relationship Id="rId138" Type="http://schemas.openxmlformats.org/officeDocument/2006/relationships/tags" Target="../tags/tag601.xml"/><Relationship Id="rId154" Type="http://schemas.openxmlformats.org/officeDocument/2006/relationships/tags" Target="../tags/tag617.xml"/><Relationship Id="rId159" Type="http://schemas.openxmlformats.org/officeDocument/2006/relationships/tags" Target="../tags/tag622.xml"/><Relationship Id="rId170" Type="http://schemas.openxmlformats.org/officeDocument/2006/relationships/slideLayout" Target="../slideLayouts/slideLayout1.xml"/><Relationship Id="rId16" Type="http://schemas.openxmlformats.org/officeDocument/2006/relationships/tags" Target="../tags/tag479.xml"/><Relationship Id="rId107" Type="http://schemas.openxmlformats.org/officeDocument/2006/relationships/tags" Target="../tags/tag570.xml"/><Relationship Id="rId11" Type="http://schemas.openxmlformats.org/officeDocument/2006/relationships/tags" Target="../tags/tag474.xml"/><Relationship Id="rId32" Type="http://schemas.openxmlformats.org/officeDocument/2006/relationships/tags" Target="../tags/tag495.xml"/><Relationship Id="rId37" Type="http://schemas.openxmlformats.org/officeDocument/2006/relationships/tags" Target="../tags/tag500.xml"/><Relationship Id="rId53" Type="http://schemas.openxmlformats.org/officeDocument/2006/relationships/tags" Target="../tags/tag516.xml"/><Relationship Id="rId58" Type="http://schemas.openxmlformats.org/officeDocument/2006/relationships/tags" Target="../tags/tag521.xml"/><Relationship Id="rId74" Type="http://schemas.openxmlformats.org/officeDocument/2006/relationships/tags" Target="../tags/tag537.xml"/><Relationship Id="rId79" Type="http://schemas.openxmlformats.org/officeDocument/2006/relationships/tags" Target="../tags/tag542.xml"/><Relationship Id="rId102" Type="http://schemas.openxmlformats.org/officeDocument/2006/relationships/tags" Target="../tags/tag565.xml"/><Relationship Id="rId123" Type="http://schemas.openxmlformats.org/officeDocument/2006/relationships/tags" Target="../tags/tag586.xml"/><Relationship Id="rId128" Type="http://schemas.openxmlformats.org/officeDocument/2006/relationships/tags" Target="../tags/tag591.xml"/><Relationship Id="rId144" Type="http://schemas.openxmlformats.org/officeDocument/2006/relationships/tags" Target="../tags/tag607.xml"/><Relationship Id="rId149" Type="http://schemas.openxmlformats.org/officeDocument/2006/relationships/tags" Target="../tags/tag612.xml"/><Relationship Id="rId5" Type="http://schemas.openxmlformats.org/officeDocument/2006/relationships/tags" Target="../tags/tag468.xml"/><Relationship Id="rId90" Type="http://schemas.openxmlformats.org/officeDocument/2006/relationships/tags" Target="../tags/tag553.xml"/><Relationship Id="rId95" Type="http://schemas.openxmlformats.org/officeDocument/2006/relationships/tags" Target="../tags/tag558.xml"/><Relationship Id="rId160" Type="http://schemas.openxmlformats.org/officeDocument/2006/relationships/tags" Target="../tags/tag623.xml"/><Relationship Id="rId165" Type="http://schemas.openxmlformats.org/officeDocument/2006/relationships/tags" Target="../tags/tag628.xml"/><Relationship Id="rId22" Type="http://schemas.openxmlformats.org/officeDocument/2006/relationships/tags" Target="../tags/tag485.xml"/><Relationship Id="rId27" Type="http://schemas.openxmlformats.org/officeDocument/2006/relationships/tags" Target="../tags/tag490.xml"/><Relationship Id="rId43" Type="http://schemas.openxmlformats.org/officeDocument/2006/relationships/tags" Target="../tags/tag506.xml"/><Relationship Id="rId48" Type="http://schemas.openxmlformats.org/officeDocument/2006/relationships/tags" Target="../tags/tag511.xml"/><Relationship Id="rId64" Type="http://schemas.openxmlformats.org/officeDocument/2006/relationships/tags" Target="../tags/tag527.xml"/><Relationship Id="rId69" Type="http://schemas.openxmlformats.org/officeDocument/2006/relationships/tags" Target="../tags/tag532.xml"/><Relationship Id="rId113" Type="http://schemas.openxmlformats.org/officeDocument/2006/relationships/tags" Target="../tags/tag576.xml"/><Relationship Id="rId118" Type="http://schemas.openxmlformats.org/officeDocument/2006/relationships/tags" Target="../tags/tag581.xml"/><Relationship Id="rId134" Type="http://schemas.openxmlformats.org/officeDocument/2006/relationships/tags" Target="../tags/tag597.xml"/><Relationship Id="rId139" Type="http://schemas.openxmlformats.org/officeDocument/2006/relationships/tags" Target="../tags/tag602.xml"/><Relationship Id="rId80" Type="http://schemas.openxmlformats.org/officeDocument/2006/relationships/tags" Target="../tags/tag543.xml"/><Relationship Id="rId85" Type="http://schemas.openxmlformats.org/officeDocument/2006/relationships/tags" Target="../tags/tag548.xml"/><Relationship Id="rId150" Type="http://schemas.openxmlformats.org/officeDocument/2006/relationships/tags" Target="../tags/tag613.xml"/><Relationship Id="rId155" Type="http://schemas.openxmlformats.org/officeDocument/2006/relationships/tags" Target="../tags/tag618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33" Type="http://schemas.openxmlformats.org/officeDocument/2006/relationships/tags" Target="../tags/tag496.xml"/><Relationship Id="rId38" Type="http://schemas.openxmlformats.org/officeDocument/2006/relationships/tags" Target="../tags/tag501.xml"/><Relationship Id="rId59" Type="http://schemas.openxmlformats.org/officeDocument/2006/relationships/tags" Target="../tags/tag522.xml"/><Relationship Id="rId103" Type="http://schemas.openxmlformats.org/officeDocument/2006/relationships/tags" Target="../tags/tag566.xml"/><Relationship Id="rId108" Type="http://schemas.openxmlformats.org/officeDocument/2006/relationships/tags" Target="../tags/tag571.xml"/><Relationship Id="rId124" Type="http://schemas.openxmlformats.org/officeDocument/2006/relationships/tags" Target="../tags/tag587.xml"/><Relationship Id="rId129" Type="http://schemas.openxmlformats.org/officeDocument/2006/relationships/tags" Target="../tags/tag592.xml"/><Relationship Id="rId54" Type="http://schemas.openxmlformats.org/officeDocument/2006/relationships/tags" Target="../tags/tag517.xml"/><Relationship Id="rId70" Type="http://schemas.openxmlformats.org/officeDocument/2006/relationships/tags" Target="../tags/tag533.xml"/><Relationship Id="rId75" Type="http://schemas.openxmlformats.org/officeDocument/2006/relationships/tags" Target="../tags/tag538.xml"/><Relationship Id="rId91" Type="http://schemas.openxmlformats.org/officeDocument/2006/relationships/tags" Target="../tags/tag554.xml"/><Relationship Id="rId96" Type="http://schemas.openxmlformats.org/officeDocument/2006/relationships/tags" Target="../tags/tag559.xml"/><Relationship Id="rId140" Type="http://schemas.openxmlformats.org/officeDocument/2006/relationships/tags" Target="../tags/tag603.xml"/><Relationship Id="rId145" Type="http://schemas.openxmlformats.org/officeDocument/2006/relationships/tags" Target="../tags/tag608.xml"/><Relationship Id="rId161" Type="http://schemas.openxmlformats.org/officeDocument/2006/relationships/tags" Target="../tags/tag624.xml"/><Relationship Id="rId166" Type="http://schemas.openxmlformats.org/officeDocument/2006/relationships/tags" Target="../tags/tag629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5" Type="http://schemas.openxmlformats.org/officeDocument/2006/relationships/tags" Target="../tags/tag478.xml"/><Relationship Id="rId23" Type="http://schemas.openxmlformats.org/officeDocument/2006/relationships/tags" Target="../tags/tag486.xml"/><Relationship Id="rId28" Type="http://schemas.openxmlformats.org/officeDocument/2006/relationships/tags" Target="../tags/tag491.xml"/><Relationship Id="rId36" Type="http://schemas.openxmlformats.org/officeDocument/2006/relationships/tags" Target="../tags/tag499.xml"/><Relationship Id="rId49" Type="http://schemas.openxmlformats.org/officeDocument/2006/relationships/tags" Target="../tags/tag512.xml"/><Relationship Id="rId57" Type="http://schemas.openxmlformats.org/officeDocument/2006/relationships/tags" Target="../tags/tag520.xml"/><Relationship Id="rId106" Type="http://schemas.openxmlformats.org/officeDocument/2006/relationships/tags" Target="../tags/tag569.xml"/><Relationship Id="rId114" Type="http://schemas.openxmlformats.org/officeDocument/2006/relationships/tags" Target="../tags/tag577.xml"/><Relationship Id="rId119" Type="http://schemas.openxmlformats.org/officeDocument/2006/relationships/tags" Target="../tags/tag582.xml"/><Relationship Id="rId127" Type="http://schemas.openxmlformats.org/officeDocument/2006/relationships/tags" Target="../tags/tag590.xml"/><Relationship Id="rId10" Type="http://schemas.openxmlformats.org/officeDocument/2006/relationships/tags" Target="../tags/tag473.xml"/><Relationship Id="rId31" Type="http://schemas.openxmlformats.org/officeDocument/2006/relationships/tags" Target="../tags/tag494.xml"/><Relationship Id="rId44" Type="http://schemas.openxmlformats.org/officeDocument/2006/relationships/tags" Target="../tags/tag507.xml"/><Relationship Id="rId52" Type="http://schemas.openxmlformats.org/officeDocument/2006/relationships/tags" Target="../tags/tag515.xml"/><Relationship Id="rId60" Type="http://schemas.openxmlformats.org/officeDocument/2006/relationships/tags" Target="../tags/tag523.xml"/><Relationship Id="rId65" Type="http://schemas.openxmlformats.org/officeDocument/2006/relationships/tags" Target="../tags/tag528.xml"/><Relationship Id="rId73" Type="http://schemas.openxmlformats.org/officeDocument/2006/relationships/tags" Target="../tags/tag536.xml"/><Relationship Id="rId78" Type="http://schemas.openxmlformats.org/officeDocument/2006/relationships/tags" Target="../tags/tag541.xml"/><Relationship Id="rId81" Type="http://schemas.openxmlformats.org/officeDocument/2006/relationships/tags" Target="../tags/tag544.xml"/><Relationship Id="rId86" Type="http://schemas.openxmlformats.org/officeDocument/2006/relationships/tags" Target="../tags/tag549.xml"/><Relationship Id="rId94" Type="http://schemas.openxmlformats.org/officeDocument/2006/relationships/tags" Target="../tags/tag557.xml"/><Relationship Id="rId99" Type="http://schemas.openxmlformats.org/officeDocument/2006/relationships/tags" Target="../tags/tag562.xml"/><Relationship Id="rId101" Type="http://schemas.openxmlformats.org/officeDocument/2006/relationships/tags" Target="../tags/tag564.xml"/><Relationship Id="rId122" Type="http://schemas.openxmlformats.org/officeDocument/2006/relationships/tags" Target="../tags/tag585.xml"/><Relationship Id="rId130" Type="http://schemas.openxmlformats.org/officeDocument/2006/relationships/tags" Target="../tags/tag593.xml"/><Relationship Id="rId135" Type="http://schemas.openxmlformats.org/officeDocument/2006/relationships/tags" Target="../tags/tag598.xml"/><Relationship Id="rId143" Type="http://schemas.openxmlformats.org/officeDocument/2006/relationships/tags" Target="../tags/tag606.xml"/><Relationship Id="rId148" Type="http://schemas.openxmlformats.org/officeDocument/2006/relationships/tags" Target="../tags/tag611.xml"/><Relationship Id="rId151" Type="http://schemas.openxmlformats.org/officeDocument/2006/relationships/tags" Target="../tags/tag614.xml"/><Relationship Id="rId156" Type="http://schemas.openxmlformats.org/officeDocument/2006/relationships/tags" Target="../tags/tag619.xml"/><Relationship Id="rId164" Type="http://schemas.openxmlformats.org/officeDocument/2006/relationships/tags" Target="../tags/tag627.xml"/><Relationship Id="rId169" Type="http://schemas.openxmlformats.org/officeDocument/2006/relationships/tags" Target="../tags/tag632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39" Type="http://schemas.openxmlformats.org/officeDocument/2006/relationships/tags" Target="../tags/tag502.xml"/><Relationship Id="rId109" Type="http://schemas.openxmlformats.org/officeDocument/2006/relationships/tags" Target="../tags/tag572.xml"/><Relationship Id="rId34" Type="http://schemas.openxmlformats.org/officeDocument/2006/relationships/tags" Target="../tags/tag497.xml"/><Relationship Id="rId50" Type="http://schemas.openxmlformats.org/officeDocument/2006/relationships/tags" Target="../tags/tag513.xml"/><Relationship Id="rId55" Type="http://schemas.openxmlformats.org/officeDocument/2006/relationships/tags" Target="../tags/tag518.xml"/><Relationship Id="rId76" Type="http://schemas.openxmlformats.org/officeDocument/2006/relationships/tags" Target="../tags/tag539.xml"/><Relationship Id="rId97" Type="http://schemas.openxmlformats.org/officeDocument/2006/relationships/tags" Target="../tags/tag560.xml"/><Relationship Id="rId104" Type="http://schemas.openxmlformats.org/officeDocument/2006/relationships/tags" Target="../tags/tag567.xml"/><Relationship Id="rId120" Type="http://schemas.openxmlformats.org/officeDocument/2006/relationships/tags" Target="../tags/tag583.xml"/><Relationship Id="rId125" Type="http://schemas.openxmlformats.org/officeDocument/2006/relationships/tags" Target="../tags/tag588.xml"/><Relationship Id="rId141" Type="http://schemas.openxmlformats.org/officeDocument/2006/relationships/tags" Target="../tags/tag604.xml"/><Relationship Id="rId146" Type="http://schemas.openxmlformats.org/officeDocument/2006/relationships/tags" Target="../tags/tag609.xml"/><Relationship Id="rId167" Type="http://schemas.openxmlformats.org/officeDocument/2006/relationships/tags" Target="../tags/tag630.xml"/><Relationship Id="rId7" Type="http://schemas.openxmlformats.org/officeDocument/2006/relationships/tags" Target="../tags/tag470.xml"/><Relationship Id="rId71" Type="http://schemas.openxmlformats.org/officeDocument/2006/relationships/tags" Target="../tags/tag534.xml"/><Relationship Id="rId92" Type="http://schemas.openxmlformats.org/officeDocument/2006/relationships/tags" Target="../tags/tag555.xml"/><Relationship Id="rId162" Type="http://schemas.openxmlformats.org/officeDocument/2006/relationships/tags" Target="../tags/tag625.xml"/><Relationship Id="rId2" Type="http://schemas.openxmlformats.org/officeDocument/2006/relationships/tags" Target="../tags/tag465.xml"/><Relationship Id="rId29" Type="http://schemas.openxmlformats.org/officeDocument/2006/relationships/tags" Target="../tags/tag492.xml"/><Relationship Id="rId24" Type="http://schemas.openxmlformats.org/officeDocument/2006/relationships/tags" Target="../tags/tag487.xml"/><Relationship Id="rId40" Type="http://schemas.openxmlformats.org/officeDocument/2006/relationships/tags" Target="../tags/tag503.xml"/><Relationship Id="rId45" Type="http://schemas.openxmlformats.org/officeDocument/2006/relationships/tags" Target="../tags/tag508.xml"/><Relationship Id="rId66" Type="http://schemas.openxmlformats.org/officeDocument/2006/relationships/tags" Target="../tags/tag529.xml"/><Relationship Id="rId87" Type="http://schemas.openxmlformats.org/officeDocument/2006/relationships/tags" Target="../tags/tag550.xml"/><Relationship Id="rId110" Type="http://schemas.openxmlformats.org/officeDocument/2006/relationships/tags" Target="../tags/tag573.xml"/><Relationship Id="rId115" Type="http://schemas.openxmlformats.org/officeDocument/2006/relationships/tags" Target="../tags/tag578.xml"/><Relationship Id="rId131" Type="http://schemas.openxmlformats.org/officeDocument/2006/relationships/tags" Target="../tags/tag594.xml"/><Relationship Id="rId136" Type="http://schemas.openxmlformats.org/officeDocument/2006/relationships/tags" Target="../tags/tag599.xml"/><Relationship Id="rId157" Type="http://schemas.openxmlformats.org/officeDocument/2006/relationships/tags" Target="../tags/tag620.xml"/><Relationship Id="rId61" Type="http://schemas.openxmlformats.org/officeDocument/2006/relationships/tags" Target="../tags/tag524.xml"/><Relationship Id="rId82" Type="http://schemas.openxmlformats.org/officeDocument/2006/relationships/tags" Target="../tags/tag545.xml"/><Relationship Id="rId152" Type="http://schemas.openxmlformats.org/officeDocument/2006/relationships/tags" Target="../tags/tag615.xml"/><Relationship Id="rId19" Type="http://schemas.openxmlformats.org/officeDocument/2006/relationships/tags" Target="../tags/tag482.xml"/><Relationship Id="rId14" Type="http://schemas.openxmlformats.org/officeDocument/2006/relationships/tags" Target="../tags/tag477.xml"/><Relationship Id="rId30" Type="http://schemas.openxmlformats.org/officeDocument/2006/relationships/tags" Target="../tags/tag493.xml"/><Relationship Id="rId35" Type="http://schemas.openxmlformats.org/officeDocument/2006/relationships/tags" Target="../tags/tag498.xml"/><Relationship Id="rId56" Type="http://schemas.openxmlformats.org/officeDocument/2006/relationships/tags" Target="../tags/tag519.xml"/><Relationship Id="rId77" Type="http://schemas.openxmlformats.org/officeDocument/2006/relationships/tags" Target="../tags/tag540.xml"/><Relationship Id="rId100" Type="http://schemas.openxmlformats.org/officeDocument/2006/relationships/tags" Target="../tags/tag563.xml"/><Relationship Id="rId105" Type="http://schemas.openxmlformats.org/officeDocument/2006/relationships/tags" Target="../tags/tag568.xml"/><Relationship Id="rId126" Type="http://schemas.openxmlformats.org/officeDocument/2006/relationships/tags" Target="../tags/tag589.xml"/><Relationship Id="rId147" Type="http://schemas.openxmlformats.org/officeDocument/2006/relationships/tags" Target="../tags/tag610.xml"/><Relationship Id="rId168" Type="http://schemas.openxmlformats.org/officeDocument/2006/relationships/tags" Target="../tags/tag631.xml"/><Relationship Id="rId8" Type="http://schemas.openxmlformats.org/officeDocument/2006/relationships/tags" Target="../tags/tag471.xml"/><Relationship Id="rId51" Type="http://schemas.openxmlformats.org/officeDocument/2006/relationships/tags" Target="../tags/tag514.xml"/><Relationship Id="rId72" Type="http://schemas.openxmlformats.org/officeDocument/2006/relationships/tags" Target="../tags/tag535.xml"/><Relationship Id="rId93" Type="http://schemas.openxmlformats.org/officeDocument/2006/relationships/tags" Target="../tags/tag556.xml"/><Relationship Id="rId98" Type="http://schemas.openxmlformats.org/officeDocument/2006/relationships/tags" Target="../tags/tag561.xml"/><Relationship Id="rId121" Type="http://schemas.openxmlformats.org/officeDocument/2006/relationships/tags" Target="../tags/tag584.xml"/><Relationship Id="rId142" Type="http://schemas.openxmlformats.org/officeDocument/2006/relationships/tags" Target="../tags/tag605.xml"/><Relationship Id="rId163" Type="http://schemas.openxmlformats.org/officeDocument/2006/relationships/tags" Target="../tags/tag626.xml"/><Relationship Id="rId3" Type="http://schemas.openxmlformats.org/officeDocument/2006/relationships/tags" Target="../tags/tag466.xml"/><Relationship Id="rId25" Type="http://schemas.openxmlformats.org/officeDocument/2006/relationships/tags" Target="../tags/tag488.xml"/><Relationship Id="rId46" Type="http://schemas.openxmlformats.org/officeDocument/2006/relationships/tags" Target="../tags/tag509.xml"/><Relationship Id="rId67" Type="http://schemas.openxmlformats.org/officeDocument/2006/relationships/tags" Target="../tags/tag530.xml"/><Relationship Id="rId116" Type="http://schemas.openxmlformats.org/officeDocument/2006/relationships/tags" Target="../tags/tag579.xml"/><Relationship Id="rId137" Type="http://schemas.openxmlformats.org/officeDocument/2006/relationships/tags" Target="../tags/tag600.xml"/><Relationship Id="rId158" Type="http://schemas.openxmlformats.org/officeDocument/2006/relationships/tags" Target="../tags/tag621.xml"/><Relationship Id="rId20" Type="http://schemas.openxmlformats.org/officeDocument/2006/relationships/tags" Target="../tags/tag483.xml"/><Relationship Id="rId41" Type="http://schemas.openxmlformats.org/officeDocument/2006/relationships/tags" Target="../tags/tag504.xml"/><Relationship Id="rId62" Type="http://schemas.openxmlformats.org/officeDocument/2006/relationships/tags" Target="../tags/tag525.xml"/><Relationship Id="rId83" Type="http://schemas.openxmlformats.org/officeDocument/2006/relationships/tags" Target="../tags/tag546.xml"/><Relationship Id="rId88" Type="http://schemas.openxmlformats.org/officeDocument/2006/relationships/tags" Target="../tags/tag551.xml"/><Relationship Id="rId111" Type="http://schemas.openxmlformats.org/officeDocument/2006/relationships/tags" Target="../tags/tag574.xml"/><Relationship Id="rId132" Type="http://schemas.openxmlformats.org/officeDocument/2006/relationships/tags" Target="../tags/tag595.xml"/><Relationship Id="rId153" Type="http://schemas.openxmlformats.org/officeDocument/2006/relationships/tags" Target="../tags/tag61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58.xml"/><Relationship Id="rId117" Type="http://schemas.openxmlformats.org/officeDocument/2006/relationships/tags" Target="../tags/tag749.xml"/><Relationship Id="rId21" Type="http://schemas.openxmlformats.org/officeDocument/2006/relationships/tags" Target="../tags/tag653.xml"/><Relationship Id="rId42" Type="http://schemas.openxmlformats.org/officeDocument/2006/relationships/tags" Target="../tags/tag674.xml"/><Relationship Id="rId47" Type="http://schemas.openxmlformats.org/officeDocument/2006/relationships/tags" Target="../tags/tag679.xml"/><Relationship Id="rId63" Type="http://schemas.openxmlformats.org/officeDocument/2006/relationships/tags" Target="../tags/tag695.xml"/><Relationship Id="rId68" Type="http://schemas.openxmlformats.org/officeDocument/2006/relationships/tags" Target="../tags/tag700.xml"/><Relationship Id="rId84" Type="http://schemas.openxmlformats.org/officeDocument/2006/relationships/tags" Target="../tags/tag716.xml"/><Relationship Id="rId89" Type="http://schemas.openxmlformats.org/officeDocument/2006/relationships/tags" Target="../tags/tag721.xml"/><Relationship Id="rId112" Type="http://schemas.openxmlformats.org/officeDocument/2006/relationships/tags" Target="../tags/tag744.xml"/><Relationship Id="rId16" Type="http://schemas.openxmlformats.org/officeDocument/2006/relationships/tags" Target="../tags/tag648.xml"/><Relationship Id="rId107" Type="http://schemas.openxmlformats.org/officeDocument/2006/relationships/tags" Target="../tags/tag739.xml"/><Relationship Id="rId11" Type="http://schemas.openxmlformats.org/officeDocument/2006/relationships/tags" Target="../tags/tag643.xml"/><Relationship Id="rId32" Type="http://schemas.openxmlformats.org/officeDocument/2006/relationships/tags" Target="../tags/tag664.xml"/><Relationship Id="rId37" Type="http://schemas.openxmlformats.org/officeDocument/2006/relationships/tags" Target="../tags/tag669.xml"/><Relationship Id="rId53" Type="http://schemas.openxmlformats.org/officeDocument/2006/relationships/tags" Target="../tags/tag685.xml"/><Relationship Id="rId58" Type="http://schemas.openxmlformats.org/officeDocument/2006/relationships/tags" Target="../tags/tag690.xml"/><Relationship Id="rId74" Type="http://schemas.openxmlformats.org/officeDocument/2006/relationships/tags" Target="../tags/tag706.xml"/><Relationship Id="rId79" Type="http://schemas.openxmlformats.org/officeDocument/2006/relationships/tags" Target="../tags/tag711.xml"/><Relationship Id="rId102" Type="http://schemas.openxmlformats.org/officeDocument/2006/relationships/tags" Target="../tags/tag734.xml"/><Relationship Id="rId5" Type="http://schemas.openxmlformats.org/officeDocument/2006/relationships/tags" Target="../tags/tag637.xml"/><Relationship Id="rId61" Type="http://schemas.openxmlformats.org/officeDocument/2006/relationships/tags" Target="../tags/tag693.xml"/><Relationship Id="rId82" Type="http://schemas.openxmlformats.org/officeDocument/2006/relationships/tags" Target="../tags/tag714.xml"/><Relationship Id="rId90" Type="http://schemas.openxmlformats.org/officeDocument/2006/relationships/tags" Target="../tags/tag722.xml"/><Relationship Id="rId95" Type="http://schemas.openxmlformats.org/officeDocument/2006/relationships/tags" Target="../tags/tag727.xml"/><Relationship Id="rId19" Type="http://schemas.openxmlformats.org/officeDocument/2006/relationships/tags" Target="../tags/tag651.xml"/><Relationship Id="rId14" Type="http://schemas.openxmlformats.org/officeDocument/2006/relationships/tags" Target="../tags/tag646.xml"/><Relationship Id="rId22" Type="http://schemas.openxmlformats.org/officeDocument/2006/relationships/tags" Target="../tags/tag654.xml"/><Relationship Id="rId27" Type="http://schemas.openxmlformats.org/officeDocument/2006/relationships/tags" Target="../tags/tag659.xml"/><Relationship Id="rId30" Type="http://schemas.openxmlformats.org/officeDocument/2006/relationships/tags" Target="../tags/tag662.xml"/><Relationship Id="rId35" Type="http://schemas.openxmlformats.org/officeDocument/2006/relationships/tags" Target="../tags/tag667.xml"/><Relationship Id="rId43" Type="http://schemas.openxmlformats.org/officeDocument/2006/relationships/tags" Target="../tags/tag675.xml"/><Relationship Id="rId48" Type="http://schemas.openxmlformats.org/officeDocument/2006/relationships/tags" Target="../tags/tag680.xml"/><Relationship Id="rId56" Type="http://schemas.openxmlformats.org/officeDocument/2006/relationships/tags" Target="../tags/tag688.xml"/><Relationship Id="rId64" Type="http://schemas.openxmlformats.org/officeDocument/2006/relationships/tags" Target="../tags/tag696.xml"/><Relationship Id="rId69" Type="http://schemas.openxmlformats.org/officeDocument/2006/relationships/tags" Target="../tags/tag701.xml"/><Relationship Id="rId77" Type="http://schemas.openxmlformats.org/officeDocument/2006/relationships/tags" Target="../tags/tag709.xml"/><Relationship Id="rId100" Type="http://schemas.openxmlformats.org/officeDocument/2006/relationships/tags" Target="../tags/tag732.xml"/><Relationship Id="rId105" Type="http://schemas.openxmlformats.org/officeDocument/2006/relationships/tags" Target="../tags/tag737.xml"/><Relationship Id="rId113" Type="http://schemas.openxmlformats.org/officeDocument/2006/relationships/tags" Target="../tags/tag745.xml"/><Relationship Id="rId118" Type="http://schemas.openxmlformats.org/officeDocument/2006/relationships/tags" Target="../tags/tag750.xml"/><Relationship Id="rId8" Type="http://schemas.openxmlformats.org/officeDocument/2006/relationships/tags" Target="../tags/tag640.xml"/><Relationship Id="rId51" Type="http://schemas.openxmlformats.org/officeDocument/2006/relationships/tags" Target="../tags/tag683.xml"/><Relationship Id="rId72" Type="http://schemas.openxmlformats.org/officeDocument/2006/relationships/tags" Target="../tags/tag704.xml"/><Relationship Id="rId80" Type="http://schemas.openxmlformats.org/officeDocument/2006/relationships/tags" Target="../tags/tag712.xml"/><Relationship Id="rId85" Type="http://schemas.openxmlformats.org/officeDocument/2006/relationships/tags" Target="../tags/tag717.xml"/><Relationship Id="rId93" Type="http://schemas.openxmlformats.org/officeDocument/2006/relationships/tags" Target="../tags/tag725.xml"/><Relationship Id="rId98" Type="http://schemas.openxmlformats.org/officeDocument/2006/relationships/tags" Target="../tags/tag730.xml"/><Relationship Id="rId121" Type="http://schemas.openxmlformats.org/officeDocument/2006/relationships/slideLayout" Target="../slideLayouts/slideLayout1.xml"/><Relationship Id="rId3" Type="http://schemas.openxmlformats.org/officeDocument/2006/relationships/tags" Target="../tags/tag635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25" Type="http://schemas.openxmlformats.org/officeDocument/2006/relationships/tags" Target="../tags/tag657.xml"/><Relationship Id="rId33" Type="http://schemas.openxmlformats.org/officeDocument/2006/relationships/tags" Target="../tags/tag665.xml"/><Relationship Id="rId38" Type="http://schemas.openxmlformats.org/officeDocument/2006/relationships/tags" Target="../tags/tag670.xml"/><Relationship Id="rId46" Type="http://schemas.openxmlformats.org/officeDocument/2006/relationships/tags" Target="../tags/tag678.xml"/><Relationship Id="rId59" Type="http://schemas.openxmlformats.org/officeDocument/2006/relationships/tags" Target="../tags/tag691.xml"/><Relationship Id="rId67" Type="http://schemas.openxmlformats.org/officeDocument/2006/relationships/tags" Target="../tags/tag699.xml"/><Relationship Id="rId103" Type="http://schemas.openxmlformats.org/officeDocument/2006/relationships/tags" Target="../tags/tag735.xml"/><Relationship Id="rId108" Type="http://schemas.openxmlformats.org/officeDocument/2006/relationships/tags" Target="../tags/tag740.xml"/><Relationship Id="rId116" Type="http://schemas.openxmlformats.org/officeDocument/2006/relationships/tags" Target="../tags/tag748.xml"/><Relationship Id="rId20" Type="http://schemas.openxmlformats.org/officeDocument/2006/relationships/tags" Target="../tags/tag652.xml"/><Relationship Id="rId41" Type="http://schemas.openxmlformats.org/officeDocument/2006/relationships/tags" Target="../tags/tag673.xml"/><Relationship Id="rId54" Type="http://schemas.openxmlformats.org/officeDocument/2006/relationships/tags" Target="../tags/tag686.xml"/><Relationship Id="rId62" Type="http://schemas.openxmlformats.org/officeDocument/2006/relationships/tags" Target="../tags/tag694.xml"/><Relationship Id="rId70" Type="http://schemas.openxmlformats.org/officeDocument/2006/relationships/tags" Target="../tags/tag702.xml"/><Relationship Id="rId75" Type="http://schemas.openxmlformats.org/officeDocument/2006/relationships/tags" Target="../tags/tag707.xml"/><Relationship Id="rId83" Type="http://schemas.openxmlformats.org/officeDocument/2006/relationships/tags" Target="../tags/tag715.xml"/><Relationship Id="rId88" Type="http://schemas.openxmlformats.org/officeDocument/2006/relationships/tags" Target="../tags/tag720.xml"/><Relationship Id="rId91" Type="http://schemas.openxmlformats.org/officeDocument/2006/relationships/tags" Target="../tags/tag723.xml"/><Relationship Id="rId96" Type="http://schemas.openxmlformats.org/officeDocument/2006/relationships/tags" Target="../tags/tag728.xml"/><Relationship Id="rId111" Type="http://schemas.openxmlformats.org/officeDocument/2006/relationships/tags" Target="../tags/tag743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5" Type="http://schemas.openxmlformats.org/officeDocument/2006/relationships/tags" Target="../tags/tag647.xml"/><Relationship Id="rId23" Type="http://schemas.openxmlformats.org/officeDocument/2006/relationships/tags" Target="../tags/tag655.xml"/><Relationship Id="rId28" Type="http://schemas.openxmlformats.org/officeDocument/2006/relationships/tags" Target="../tags/tag660.xml"/><Relationship Id="rId36" Type="http://schemas.openxmlformats.org/officeDocument/2006/relationships/tags" Target="../tags/tag668.xml"/><Relationship Id="rId49" Type="http://schemas.openxmlformats.org/officeDocument/2006/relationships/tags" Target="../tags/tag681.xml"/><Relationship Id="rId57" Type="http://schemas.openxmlformats.org/officeDocument/2006/relationships/tags" Target="../tags/tag689.xml"/><Relationship Id="rId106" Type="http://schemas.openxmlformats.org/officeDocument/2006/relationships/tags" Target="../tags/tag738.xml"/><Relationship Id="rId114" Type="http://schemas.openxmlformats.org/officeDocument/2006/relationships/tags" Target="../tags/tag746.xml"/><Relationship Id="rId119" Type="http://schemas.openxmlformats.org/officeDocument/2006/relationships/tags" Target="../tags/tag751.xml"/><Relationship Id="rId10" Type="http://schemas.openxmlformats.org/officeDocument/2006/relationships/tags" Target="../tags/tag642.xml"/><Relationship Id="rId31" Type="http://schemas.openxmlformats.org/officeDocument/2006/relationships/tags" Target="../tags/tag663.xml"/><Relationship Id="rId44" Type="http://schemas.openxmlformats.org/officeDocument/2006/relationships/tags" Target="../tags/tag676.xml"/><Relationship Id="rId52" Type="http://schemas.openxmlformats.org/officeDocument/2006/relationships/tags" Target="../tags/tag684.xml"/><Relationship Id="rId60" Type="http://schemas.openxmlformats.org/officeDocument/2006/relationships/tags" Target="../tags/tag692.xml"/><Relationship Id="rId65" Type="http://schemas.openxmlformats.org/officeDocument/2006/relationships/tags" Target="../tags/tag697.xml"/><Relationship Id="rId73" Type="http://schemas.openxmlformats.org/officeDocument/2006/relationships/tags" Target="../tags/tag705.xml"/><Relationship Id="rId78" Type="http://schemas.openxmlformats.org/officeDocument/2006/relationships/tags" Target="../tags/tag710.xml"/><Relationship Id="rId81" Type="http://schemas.openxmlformats.org/officeDocument/2006/relationships/tags" Target="../tags/tag713.xml"/><Relationship Id="rId86" Type="http://schemas.openxmlformats.org/officeDocument/2006/relationships/tags" Target="../tags/tag718.xml"/><Relationship Id="rId94" Type="http://schemas.openxmlformats.org/officeDocument/2006/relationships/tags" Target="../tags/tag726.xml"/><Relationship Id="rId99" Type="http://schemas.openxmlformats.org/officeDocument/2006/relationships/tags" Target="../tags/tag731.xml"/><Relationship Id="rId101" Type="http://schemas.openxmlformats.org/officeDocument/2006/relationships/tags" Target="../tags/tag733.xml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3" Type="http://schemas.openxmlformats.org/officeDocument/2006/relationships/tags" Target="../tags/tag645.xml"/><Relationship Id="rId18" Type="http://schemas.openxmlformats.org/officeDocument/2006/relationships/tags" Target="../tags/tag650.xml"/><Relationship Id="rId39" Type="http://schemas.openxmlformats.org/officeDocument/2006/relationships/tags" Target="../tags/tag671.xml"/><Relationship Id="rId109" Type="http://schemas.openxmlformats.org/officeDocument/2006/relationships/tags" Target="../tags/tag741.xml"/><Relationship Id="rId34" Type="http://schemas.openxmlformats.org/officeDocument/2006/relationships/tags" Target="../tags/tag666.xml"/><Relationship Id="rId50" Type="http://schemas.openxmlformats.org/officeDocument/2006/relationships/tags" Target="../tags/tag682.xml"/><Relationship Id="rId55" Type="http://schemas.openxmlformats.org/officeDocument/2006/relationships/tags" Target="../tags/tag687.xml"/><Relationship Id="rId76" Type="http://schemas.openxmlformats.org/officeDocument/2006/relationships/tags" Target="../tags/tag708.xml"/><Relationship Id="rId97" Type="http://schemas.openxmlformats.org/officeDocument/2006/relationships/tags" Target="../tags/tag729.xml"/><Relationship Id="rId104" Type="http://schemas.openxmlformats.org/officeDocument/2006/relationships/tags" Target="../tags/tag736.xml"/><Relationship Id="rId120" Type="http://schemas.openxmlformats.org/officeDocument/2006/relationships/tags" Target="../tags/tag752.xml"/><Relationship Id="rId7" Type="http://schemas.openxmlformats.org/officeDocument/2006/relationships/tags" Target="../tags/tag639.xml"/><Relationship Id="rId71" Type="http://schemas.openxmlformats.org/officeDocument/2006/relationships/tags" Target="../tags/tag703.xml"/><Relationship Id="rId92" Type="http://schemas.openxmlformats.org/officeDocument/2006/relationships/tags" Target="../tags/tag724.xml"/><Relationship Id="rId2" Type="http://schemas.openxmlformats.org/officeDocument/2006/relationships/tags" Target="../tags/tag634.xml"/><Relationship Id="rId29" Type="http://schemas.openxmlformats.org/officeDocument/2006/relationships/tags" Target="../tags/tag661.xml"/><Relationship Id="rId24" Type="http://schemas.openxmlformats.org/officeDocument/2006/relationships/tags" Target="../tags/tag656.xml"/><Relationship Id="rId40" Type="http://schemas.openxmlformats.org/officeDocument/2006/relationships/tags" Target="../tags/tag672.xml"/><Relationship Id="rId45" Type="http://schemas.openxmlformats.org/officeDocument/2006/relationships/tags" Target="../tags/tag677.xml"/><Relationship Id="rId66" Type="http://schemas.openxmlformats.org/officeDocument/2006/relationships/tags" Target="../tags/tag698.xml"/><Relationship Id="rId87" Type="http://schemas.openxmlformats.org/officeDocument/2006/relationships/tags" Target="../tags/tag719.xml"/><Relationship Id="rId110" Type="http://schemas.openxmlformats.org/officeDocument/2006/relationships/tags" Target="../tags/tag742.xml"/><Relationship Id="rId115" Type="http://schemas.openxmlformats.org/officeDocument/2006/relationships/tags" Target="../tags/tag74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78.xml"/><Relationship Id="rId117" Type="http://schemas.openxmlformats.org/officeDocument/2006/relationships/tags" Target="../tags/tag869.xml"/><Relationship Id="rId21" Type="http://schemas.openxmlformats.org/officeDocument/2006/relationships/tags" Target="../tags/tag773.xml"/><Relationship Id="rId42" Type="http://schemas.openxmlformats.org/officeDocument/2006/relationships/tags" Target="../tags/tag794.xml"/><Relationship Id="rId47" Type="http://schemas.openxmlformats.org/officeDocument/2006/relationships/tags" Target="../tags/tag799.xml"/><Relationship Id="rId63" Type="http://schemas.openxmlformats.org/officeDocument/2006/relationships/tags" Target="../tags/tag815.xml"/><Relationship Id="rId68" Type="http://schemas.openxmlformats.org/officeDocument/2006/relationships/tags" Target="../tags/tag820.xml"/><Relationship Id="rId84" Type="http://schemas.openxmlformats.org/officeDocument/2006/relationships/tags" Target="../tags/tag836.xml"/><Relationship Id="rId89" Type="http://schemas.openxmlformats.org/officeDocument/2006/relationships/tags" Target="../tags/tag841.xml"/><Relationship Id="rId112" Type="http://schemas.openxmlformats.org/officeDocument/2006/relationships/tags" Target="../tags/tag864.xml"/><Relationship Id="rId133" Type="http://schemas.openxmlformats.org/officeDocument/2006/relationships/tags" Target="../tags/tag885.xml"/><Relationship Id="rId138" Type="http://schemas.openxmlformats.org/officeDocument/2006/relationships/tags" Target="../tags/tag890.xml"/><Relationship Id="rId16" Type="http://schemas.openxmlformats.org/officeDocument/2006/relationships/tags" Target="../tags/tag768.xml"/><Relationship Id="rId107" Type="http://schemas.openxmlformats.org/officeDocument/2006/relationships/tags" Target="../tags/tag859.xml"/><Relationship Id="rId11" Type="http://schemas.openxmlformats.org/officeDocument/2006/relationships/tags" Target="../tags/tag763.xml"/><Relationship Id="rId32" Type="http://schemas.openxmlformats.org/officeDocument/2006/relationships/tags" Target="../tags/tag784.xml"/><Relationship Id="rId37" Type="http://schemas.openxmlformats.org/officeDocument/2006/relationships/tags" Target="../tags/tag789.xml"/><Relationship Id="rId53" Type="http://schemas.openxmlformats.org/officeDocument/2006/relationships/tags" Target="../tags/tag805.xml"/><Relationship Id="rId58" Type="http://schemas.openxmlformats.org/officeDocument/2006/relationships/tags" Target="../tags/tag810.xml"/><Relationship Id="rId74" Type="http://schemas.openxmlformats.org/officeDocument/2006/relationships/tags" Target="../tags/tag826.xml"/><Relationship Id="rId79" Type="http://schemas.openxmlformats.org/officeDocument/2006/relationships/tags" Target="../tags/tag831.xml"/><Relationship Id="rId102" Type="http://schemas.openxmlformats.org/officeDocument/2006/relationships/tags" Target="../tags/tag854.xml"/><Relationship Id="rId123" Type="http://schemas.openxmlformats.org/officeDocument/2006/relationships/tags" Target="../tags/tag875.xml"/><Relationship Id="rId128" Type="http://schemas.openxmlformats.org/officeDocument/2006/relationships/tags" Target="../tags/tag880.xml"/><Relationship Id="rId5" Type="http://schemas.openxmlformats.org/officeDocument/2006/relationships/tags" Target="../tags/tag757.xml"/><Relationship Id="rId90" Type="http://schemas.openxmlformats.org/officeDocument/2006/relationships/tags" Target="../tags/tag842.xml"/><Relationship Id="rId95" Type="http://schemas.openxmlformats.org/officeDocument/2006/relationships/tags" Target="../tags/tag847.xml"/><Relationship Id="rId22" Type="http://schemas.openxmlformats.org/officeDocument/2006/relationships/tags" Target="../tags/tag774.xml"/><Relationship Id="rId27" Type="http://schemas.openxmlformats.org/officeDocument/2006/relationships/tags" Target="../tags/tag779.xml"/><Relationship Id="rId43" Type="http://schemas.openxmlformats.org/officeDocument/2006/relationships/tags" Target="../tags/tag795.xml"/><Relationship Id="rId48" Type="http://schemas.openxmlformats.org/officeDocument/2006/relationships/tags" Target="../tags/tag800.xml"/><Relationship Id="rId64" Type="http://schemas.openxmlformats.org/officeDocument/2006/relationships/tags" Target="../tags/tag816.xml"/><Relationship Id="rId69" Type="http://schemas.openxmlformats.org/officeDocument/2006/relationships/tags" Target="../tags/tag821.xml"/><Relationship Id="rId113" Type="http://schemas.openxmlformats.org/officeDocument/2006/relationships/tags" Target="../tags/tag865.xml"/><Relationship Id="rId118" Type="http://schemas.openxmlformats.org/officeDocument/2006/relationships/tags" Target="../tags/tag870.xml"/><Relationship Id="rId134" Type="http://schemas.openxmlformats.org/officeDocument/2006/relationships/tags" Target="../tags/tag886.xml"/><Relationship Id="rId139" Type="http://schemas.openxmlformats.org/officeDocument/2006/relationships/tags" Target="../tags/tag891.xml"/><Relationship Id="rId8" Type="http://schemas.openxmlformats.org/officeDocument/2006/relationships/tags" Target="../tags/tag760.xml"/><Relationship Id="rId51" Type="http://schemas.openxmlformats.org/officeDocument/2006/relationships/tags" Target="../tags/tag803.xml"/><Relationship Id="rId72" Type="http://schemas.openxmlformats.org/officeDocument/2006/relationships/tags" Target="../tags/tag824.xml"/><Relationship Id="rId80" Type="http://schemas.openxmlformats.org/officeDocument/2006/relationships/tags" Target="../tags/tag832.xml"/><Relationship Id="rId85" Type="http://schemas.openxmlformats.org/officeDocument/2006/relationships/tags" Target="../tags/tag837.xml"/><Relationship Id="rId93" Type="http://schemas.openxmlformats.org/officeDocument/2006/relationships/tags" Target="../tags/tag845.xml"/><Relationship Id="rId98" Type="http://schemas.openxmlformats.org/officeDocument/2006/relationships/tags" Target="../tags/tag850.xml"/><Relationship Id="rId121" Type="http://schemas.openxmlformats.org/officeDocument/2006/relationships/tags" Target="../tags/tag873.xml"/><Relationship Id="rId3" Type="http://schemas.openxmlformats.org/officeDocument/2006/relationships/tags" Target="../tags/tag755.xml"/><Relationship Id="rId12" Type="http://schemas.openxmlformats.org/officeDocument/2006/relationships/tags" Target="../tags/tag764.xml"/><Relationship Id="rId17" Type="http://schemas.openxmlformats.org/officeDocument/2006/relationships/tags" Target="../tags/tag769.xml"/><Relationship Id="rId25" Type="http://schemas.openxmlformats.org/officeDocument/2006/relationships/tags" Target="../tags/tag777.xml"/><Relationship Id="rId33" Type="http://schemas.openxmlformats.org/officeDocument/2006/relationships/tags" Target="../tags/tag785.xml"/><Relationship Id="rId38" Type="http://schemas.openxmlformats.org/officeDocument/2006/relationships/tags" Target="../tags/tag790.xml"/><Relationship Id="rId46" Type="http://schemas.openxmlformats.org/officeDocument/2006/relationships/tags" Target="../tags/tag798.xml"/><Relationship Id="rId59" Type="http://schemas.openxmlformats.org/officeDocument/2006/relationships/tags" Target="../tags/tag811.xml"/><Relationship Id="rId67" Type="http://schemas.openxmlformats.org/officeDocument/2006/relationships/tags" Target="../tags/tag819.xml"/><Relationship Id="rId103" Type="http://schemas.openxmlformats.org/officeDocument/2006/relationships/tags" Target="../tags/tag855.xml"/><Relationship Id="rId108" Type="http://schemas.openxmlformats.org/officeDocument/2006/relationships/tags" Target="../tags/tag860.xml"/><Relationship Id="rId116" Type="http://schemas.openxmlformats.org/officeDocument/2006/relationships/tags" Target="../tags/tag868.xml"/><Relationship Id="rId124" Type="http://schemas.openxmlformats.org/officeDocument/2006/relationships/tags" Target="../tags/tag876.xml"/><Relationship Id="rId129" Type="http://schemas.openxmlformats.org/officeDocument/2006/relationships/tags" Target="../tags/tag881.xml"/><Relationship Id="rId137" Type="http://schemas.openxmlformats.org/officeDocument/2006/relationships/tags" Target="../tags/tag889.xml"/><Relationship Id="rId20" Type="http://schemas.openxmlformats.org/officeDocument/2006/relationships/tags" Target="../tags/tag772.xml"/><Relationship Id="rId41" Type="http://schemas.openxmlformats.org/officeDocument/2006/relationships/tags" Target="../tags/tag793.xml"/><Relationship Id="rId54" Type="http://schemas.openxmlformats.org/officeDocument/2006/relationships/tags" Target="../tags/tag806.xml"/><Relationship Id="rId62" Type="http://schemas.openxmlformats.org/officeDocument/2006/relationships/tags" Target="../tags/tag814.xml"/><Relationship Id="rId70" Type="http://schemas.openxmlformats.org/officeDocument/2006/relationships/tags" Target="../tags/tag822.xml"/><Relationship Id="rId75" Type="http://schemas.openxmlformats.org/officeDocument/2006/relationships/tags" Target="../tags/tag827.xml"/><Relationship Id="rId83" Type="http://schemas.openxmlformats.org/officeDocument/2006/relationships/tags" Target="../tags/tag835.xml"/><Relationship Id="rId88" Type="http://schemas.openxmlformats.org/officeDocument/2006/relationships/tags" Target="../tags/tag840.xml"/><Relationship Id="rId91" Type="http://schemas.openxmlformats.org/officeDocument/2006/relationships/tags" Target="../tags/tag843.xml"/><Relationship Id="rId96" Type="http://schemas.openxmlformats.org/officeDocument/2006/relationships/tags" Target="../tags/tag848.xml"/><Relationship Id="rId111" Type="http://schemas.openxmlformats.org/officeDocument/2006/relationships/tags" Target="../tags/tag863.xml"/><Relationship Id="rId132" Type="http://schemas.openxmlformats.org/officeDocument/2006/relationships/tags" Target="../tags/tag884.xml"/><Relationship Id="rId140" Type="http://schemas.openxmlformats.org/officeDocument/2006/relationships/slideLayout" Target="../slideLayouts/slideLayout1.xml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5" Type="http://schemas.openxmlformats.org/officeDocument/2006/relationships/tags" Target="../tags/tag767.xml"/><Relationship Id="rId23" Type="http://schemas.openxmlformats.org/officeDocument/2006/relationships/tags" Target="../tags/tag775.xml"/><Relationship Id="rId28" Type="http://schemas.openxmlformats.org/officeDocument/2006/relationships/tags" Target="../tags/tag780.xml"/><Relationship Id="rId36" Type="http://schemas.openxmlformats.org/officeDocument/2006/relationships/tags" Target="../tags/tag788.xml"/><Relationship Id="rId49" Type="http://schemas.openxmlformats.org/officeDocument/2006/relationships/tags" Target="../tags/tag801.xml"/><Relationship Id="rId57" Type="http://schemas.openxmlformats.org/officeDocument/2006/relationships/tags" Target="../tags/tag809.xml"/><Relationship Id="rId106" Type="http://schemas.openxmlformats.org/officeDocument/2006/relationships/tags" Target="../tags/tag858.xml"/><Relationship Id="rId114" Type="http://schemas.openxmlformats.org/officeDocument/2006/relationships/tags" Target="../tags/tag866.xml"/><Relationship Id="rId119" Type="http://schemas.openxmlformats.org/officeDocument/2006/relationships/tags" Target="../tags/tag871.xml"/><Relationship Id="rId127" Type="http://schemas.openxmlformats.org/officeDocument/2006/relationships/tags" Target="../tags/tag879.xml"/><Relationship Id="rId10" Type="http://schemas.openxmlformats.org/officeDocument/2006/relationships/tags" Target="../tags/tag762.xml"/><Relationship Id="rId31" Type="http://schemas.openxmlformats.org/officeDocument/2006/relationships/tags" Target="../tags/tag783.xml"/><Relationship Id="rId44" Type="http://schemas.openxmlformats.org/officeDocument/2006/relationships/tags" Target="../tags/tag796.xml"/><Relationship Id="rId52" Type="http://schemas.openxmlformats.org/officeDocument/2006/relationships/tags" Target="../tags/tag804.xml"/><Relationship Id="rId60" Type="http://schemas.openxmlformats.org/officeDocument/2006/relationships/tags" Target="../tags/tag812.xml"/><Relationship Id="rId65" Type="http://schemas.openxmlformats.org/officeDocument/2006/relationships/tags" Target="../tags/tag817.xml"/><Relationship Id="rId73" Type="http://schemas.openxmlformats.org/officeDocument/2006/relationships/tags" Target="../tags/tag825.xml"/><Relationship Id="rId78" Type="http://schemas.openxmlformats.org/officeDocument/2006/relationships/tags" Target="../tags/tag830.xml"/><Relationship Id="rId81" Type="http://schemas.openxmlformats.org/officeDocument/2006/relationships/tags" Target="../tags/tag833.xml"/><Relationship Id="rId86" Type="http://schemas.openxmlformats.org/officeDocument/2006/relationships/tags" Target="../tags/tag838.xml"/><Relationship Id="rId94" Type="http://schemas.openxmlformats.org/officeDocument/2006/relationships/tags" Target="../tags/tag846.xml"/><Relationship Id="rId99" Type="http://schemas.openxmlformats.org/officeDocument/2006/relationships/tags" Target="../tags/tag851.xml"/><Relationship Id="rId101" Type="http://schemas.openxmlformats.org/officeDocument/2006/relationships/tags" Target="../tags/tag853.xml"/><Relationship Id="rId122" Type="http://schemas.openxmlformats.org/officeDocument/2006/relationships/tags" Target="../tags/tag874.xml"/><Relationship Id="rId130" Type="http://schemas.openxmlformats.org/officeDocument/2006/relationships/tags" Target="../tags/tag882.xml"/><Relationship Id="rId135" Type="http://schemas.openxmlformats.org/officeDocument/2006/relationships/tags" Target="../tags/tag887.xml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13" Type="http://schemas.openxmlformats.org/officeDocument/2006/relationships/tags" Target="../tags/tag765.xml"/><Relationship Id="rId18" Type="http://schemas.openxmlformats.org/officeDocument/2006/relationships/tags" Target="../tags/tag770.xml"/><Relationship Id="rId39" Type="http://schemas.openxmlformats.org/officeDocument/2006/relationships/tags" Target="../tags/tag791.xml"/><Relationship Id="rId109" Type="http://schemas.openxmlformats.org/officeDocument/2006/relationships/tags" Target="../tags/tag861.xml"/><Relationship Id="rId34" Type="http://schemas.openxmlformats.org/officeDocument/2006/relationships/tags" Target="../tags/tag786.xml"/><Relationship Id="rId50" Type="http://schemas.openxmlformats.org/officeDocument/2006/relationships/tags" Target="../tags/tag802.xml"/><Relationship Id="rId55" Type="http://schemas.openxmlformats.org/officeDocument/2006/relationships/tags" Target="../tags/tag807.xml"/><Relationship Id="rId76" Type="http://schemas.openxmlformats.org/officeDocument/2006/relationships/tags" Target="../tags/tag828.xml"/><Relationship Id="rId97" Type="http://schemas.openxmlformats.org/officeDocument/2006/relationships/tags" Target="../tags/tag849.xml"/><Relationship Id="rId104" Type="http://schemas.openxmlformats.org/officeDocument/2006/relationships/tags" Target="../tags/tag856.xml"/><Relationship Id="rId120" Type="http://schemas.openxmlformats.org/officeDocument/2006/relationships/tags" Target="../tags/tag872.xml"/><Relationship Id="rId125" Type="http://schemas.openxmlformats.org/officeDocument/2006/relationships/tags" Target="../tags/tag877.xml"/><Relationship Id="rId7" Type="http://schemas.openxmlformats.org/officeDocument/2006/relationships/tags" Target="../tags/tag759.xml"/><Relationship Id="rId71" Type="http://schemas.openxmlformats.org/officeDocument/2006/relationships/tags" Target="../tags/tag823.xml"/><Relationship Id="rId92" Type="http://schemas.openxmlformats.org/officeDocument/2006/relationships/tags" Target="../tags/tag844.xml"/><Relationship Id="rId2" Type="http://schemas.openxmlformats.org/officeDocument/2006/relationships/tags" Target="../tags/tag754.xml"/><Relationship Id="rId29" Type="http://schemas.openxmlformats.org/officeDocument/2006/relationships/tags" Target="../tags/tag781.xml"/><Relationship Id="rId24" Type="http://schemas.openxmlformats.org/officeDocument/2006/relationships/tags" Target="../tags/tag776.xml"/><Relationship Id="rId40" Type="http://schemas.openxmlformats.org/officeDocument/2006/relationships/tags" Target="../tags/tag792.xml"/><Relationship Id="rId45" Type="http://schemas.openxmlformats.org/officeDocument/2006/relationships/tags" Target="../tags/tag797.xml"/><Relationship Id="rId66" Type="http://schemas.openxmlformats.org/officeDocument/2006/relationships/tags" Target="../tags/tag818.xml"/><Relationship Id="rId87" Type="http://schemas.openxmlformats.org/officeDocument/2006/relationships/tags" Target="../tags/tag839.xml"/><Relationship Id="rId110" Type="http://schemas.openxmlformats.org/officeDocument/2006/relationships/tags" Target="../tags/tag862.xml"/><Relationship Id="rId115" Type="http://schemas.openxmlformats.org/officeDocument/2006/relationships/tags" Target="../tags/tag867.xml"/><Relationship Id="rId131" Type="http://schemas.openxmlformats.org/officeDocument/2006/relationships/tags" Target="../tags/tag883.xml"/><Relationship Id="rId136" Type="http://schemas.openxmlformats.org/officeDocument/2006/relationships/tags" Target="../tags/tag888.xml"/><Relationship Id="rId61" Type="http://schemas.openxmlformats.org/officeDocument/2006/relationships/tags" Target="../tags/tag813.xml"/><Relationship Id="rId82" Type="http://schemas.openxmlformats.org/officeDocument/2006/relationships/tags" Target="../tags/tag834.xml"/><Relationship Id="rId19" Type="http://schemas.openxmlformats.org/officeDocument/2006/relationships/tags" Target="../tags/tag771.xml"/><Relationship Id="rId14" Type="http://schemas.openxmlformats.org/officeDocument/2006/relationships/tags" Target="../tags/tag766.xml"/><Relationship Id="rId30" Type="http://schemas.openxmlformats.org/officeDocument/2006/relationships/tags" Target="../tags/tag782.xml"/><Relationship Id="rId35" Type="http://schemas.openxmlformats.org/officeDocument/2006/relationships/tags" Target="../tags/tag787.xml"/><Relationship Id="rId56" Type="http://schemas.openxmlformats.org/officeDocument/2006/relationships/tags" Target="../tags/tag808.xml"/><Relationship Id="rId77" Type="http://schemas.openxmlformats.org/officeDocument/2006/relationships/tags" Target="../tags/tag829.xml"/><Relationship Id="rId100" Type="http://schemas.openxmlformats.org/officeDocument/2006/relationships/tags" Target="../tags/tag852.xml"/><Relationship Id="rId105" Type="http://schemas.openxmlformats.org/officeDocument/2006/relationships/tags" Target="../tags/tag857.xml"/><Relationship Id="rId126" Type="http://schemas.openxmlformats.org/officeDocument/2006/relationships/tags" Target="../tags/tag87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917.xml"/><Relationship Id="rId117" Type="http://schemas.openxmlformats.org/officeDocument/2006/relationships/tags" Target="../tags/tag1008.xml"/><Relationship Id="rId21" Type="http://schemas.openxmlformats.org/officeDocument/2006/relationships/tags" Target="../tags/tag912.xml"/><Relationship Id="rId42" Type="http://schemas.openxmlformats.org/officeDocument/2006/relationships/tags" Target="../tags/tag933.xml"/><Relationship Id="rId47" Type="http://schemas.openxmlformats.org/officeDocument/2006/relationships/tags" Target="../tags/tag938.xml"/><Relationship Id="rId63" Type="http://schemas.openxmlformats.org/officeDocument/2006/relationships/tags" Target="../tags/tag954.xml"/><Relationship Id="rId68" Type="http://schemas.openxmlformats.org/officeDocument/2006/relationships/tags" Target="../tags/tag959.xml"/><Relationship Id="rId84" Type="http://schemas.openxmlformats.org/officeDocument/2006/relationships/tags" Target="../tags/tag975.xml"/><Relationship Id="rId89" Type="http://schemas.openxmlformats.org/officeDocument/2006/relationships/tags" Target="../tags/tag980.xml"/><Relationship Id="rId112" Type="http://schemas.openxmlformats.org/officeDocument/2006/relationships/tags" Target="../tags/tag1003.xml"/><Relationship Id="rId133" Type="http://schemas.openxmlformats.org/officeDocument/2006/relationships/tags" Target="../tags/tag1024.xml"/><Relationship Id="rId138" Type="http://schemas.openxmlformats.org/officeDocument/2006/relationships/tags" Target="../tags/tag1029.xml"/><Relationship Id="rId16" Type="http://schemas.openxmlformats.org/officeDocument/2006/relationships/tags" Target="../tags/tag907.xml"/><Relationship Id="rId107" Type="http://schemas.openxmlformats.org/officeDocument/2006/relationships/tags" Target="../tags/tag998.xml"/><Relationship Id="rId11" Type="http://schemas.openxmlformats.org/officeDocument/2006/relationships/tags" Target="../tags/tag902.xml"/><Relationship Id="rId32" Type="http://schemas.openxmlformats.org/officeDocument/2006/relationships/tags" Target="../tags/tag923.xml"/><Relationship Id="rId37" Type="http://schemas.openxmlformats.org/officeDocument/2006/relationships/tags" Target="../tags/tag928.xml"/><Relationship Id="rId53" Type="http://schemas.openxmlformats.org/officeDocument/2006/relationships/tags" Target="../tags/tag944.xml"/><Relationship Id="rId58" Type="http://schemas.openxmlformats.org/officeDocument/2006/relationships/tags" Target="../tags/tag949.xml"/><Relationship Id="rId74" Type="http://schemas.openxmlformats.org/officeDocument/2006/relationships/tags" Target="../tags/tag965.xml"/><Relationship Id="rId79" Type="http://schemas.openxmlformats.org/officeDocument/2006/relationships/tags" Target="../tags/tag970.xml"/><Relationship Id="rId102" Type="http://schemas.openxmlformats.org/officeDocument/2006/relationships/tags" Target="../tags/tag993.xml"/><Relationship Id="rId123" Type="http://schemas.openxmlformats.org/officeDocument/2006/relationships/tags" Target="../tags/tag1014.xml"/><Relationship Id="rId128" Type="http://schemas.openxmlformats.org/officeDocument/2006/relationships/tags" Target="../tags/tag1019.xml"/><Relationship Id="rId144" Type="http://schemas.openxmlformats.org/officeDocument/2006/relationships/tags" Target="../tags/tag1035.xml"/><Relationship Id="rId149" Type="http://schemas.openxmlformats.org/officeDocument/2006/relationships/tags" Target="../tags/tag1040.xml"/><Relationship Id="rId5" Type="http://schemas.openxmlformats.org/officeDocument/2006/relationships/tags" Target="../tags/tag896.xml"/><Relationship Id="rId90" Type="http://schemas.openxmlformats.org/officeDocument/2006/relationships/tags" Target="../tags/tag981.xml"/><Relationship Id="rId95" Type="http://schemas.openxmlformats.org/officeDocument/2006/relationships/tags" Target="../tags/tag986.xml"/><Relationship Id="rId22" Type="http://schemas.openxmlformats.org/officeDocument/2006/relationships/tags" Target="../tags/tag913.xml"/><Relationship Id="rId27" Type="http://schemas.openxmlformats.org/officeDocument/2006/relationships/tags" Target="../tags/tag918.xml"/><Relationship Id="rId43" Type="http://schemas.openxmlformats.org/officeDocument/2006/relationships/tags" Target="../tags/tag934.xml"/><Relationship Id="rId48" Type="http://schemas.openxmlformats.org/officeDocument/2006/relationships/tags" Target="../tags/tag939.xml"/><Relationship Id="rId64" Type="http://schemas.openxmlformats.org/officeDocument/2006/relationships/tags" Target="../tags/tag955.xml"/><Relationship Id="rId69" Type="http://schemas.openxmlformats.org/officeDocument/2006/relationships/tags" Target="../tags/tag960.xml"/><Relationship Id="rId113" Type="http://schemas.openxmlformats.org/officeDocument/2006/relationships/tags" Target="../tags/tag1004.xml"/><Relationship Id="rId118" Type="http://schemas.openxmlformats.org/officeDocument/2006/relationships/tags" Target="../tags/tag1009.xml"/><Relationship Id="rId134" Type="http://schemas.openxmlformats.org/officeDocument/2006/relationships/tags" Target="../tags/tag1025.xml"/><Relationship Id="rId139" Type="http://schemas.openxmlformats.org/officeDocument/2006/relationships/tags" Target="../tags/tag1030.xml"/><Relationship Id="rId80" Type="http://schemas.openxmlformats.org/officeDocument/2006/relationships/tags" Target="../tags/tag971.xml"/><Relationship Id="rId85" Type="http://schemas.openxmlformats.org/officeDocument/2006/relationships/tags" Target="../tags/tag976.xml"/><Relationship Id="rId150" Type="http://schemas.openxmlformats.org/officeDocument/2006/relationships/tags" Target="../tags/tag1041.xml"/><Relationship Id="rId12" Type="http://schemas.openxmlformats.org/officeDocument/2006/relationships/tags" Target="../tags/tag903.xml"/><Relationship Id="rId17" Type="http://schemas.openxmlformats.org/officeDocument/2006/relationships/tags" Target="../tags/tag908.xml"/><Relationship Id="rId25" Type="http://schemas.openxmlformats.org/officeDocument/2006/relationships/tags" Target="../tags/tag916.xml"/><Relationship Id="rId33" Type="http://schemas.openxmlformats.org/officeDocument/2006/relationships/tags" Target="../tags/tag924.xml"/><Relationship Id="rId38" Type="http://schemas.openxmlformats.org/officeDocument/2006/relationships/tags" Target="../tags/tag929.xml"/><Relationship Id="rId46" Type="http://schemas.openxmlformats.org/officeDocument/2006/relationships/tags" Target="../tags/tag937.xml"/><Relationship Id="rId59" Type="http://schemas.openxmlformats.org/officeDocument/2006/relationships/tags" Target="../tags/tag950.xml"/><Relationship Id="rId67" Type="http://schemas.openxmlformats.org/officeDocument/2006/relationships/tags" Target="../tags/tag958.xml"/><Relationship Id="rId103" Type="http://schemas.openxmlformats.org/officeDocument/2006/relationships/tags" Target="../tags/tag994.xml"/><Relationship Id="rId108" Type="http://schemas.openxmlformats.org/officeDocument/2006/relationships/tags" Target="../tags/tag999.xml"/><Relationship Id="rId116" Type="http://schemas.openxmlformats.org/officeDocument/2006/relationships/tags" Target="../tags/tag1007.xml"/><Relationship Id="rId124" Type="http://schemas.openxmlformats.org/officeDocument/2006/relationships/tags" Target="../tags/tag1015.xml"/><Relationship Id="rId129" Type="http://schemas.openxmlformats.org/officeDocument/2006/relationships/tags" Target="../tags/tag1020.xml"/><Relationship Id="rId137" Type="http://schemas.openxmlformats.org/officeDocument/2006/relationships/tags" Target="../tags/tag1028.xml"/><Relationship Id="rId20" Type="http://schemas.openxmlformats.org/officeDocument/2006/relationships/tags" Target="../tags/tag911.xml"/><Relationship Id="rId41" Type="http://schemas.openxmlformats.org/officeDocument/2006/relationships/tags" Target="../tags/tag932.xml"/><Relationship Id="rId54" Type="http://schemas.openxmlformats.org/officeDocument/2006/relationships/tags" Target="../tags/tag945.xml"/><Relationship Id="rId62" Type="http://schemas.openxmlformats.org/officeDocument/2006/relationships/tags" Target="../tags/tag953.xml"/><Relationship Id="rId70" Type="http://schemas.openxmlformats.org/officeDocument/2006/relationships/tags" Target="../tags/tag961.xml"/><Relationship Id="rId75" Type="http://schemas.openxmlformats.org/officeDocument/2006/relationships/tags" Target="../tags/tag966.xml"/><Relationship Id="rId83" Type="http://schemas.openxmlformats.org/officeDocument/2006/relationships/tags" Target="../tags/tag974.xml"/><Relationship Id="rId88" Type="http://schemas.openxmlformats.org/officeDocument/2006/relationships/tags" Target="../tags/tag979.xml"/><Relationship Id="rId91" Type="http://schemas.openxmlformats.org/officeDocument/2006/relationships/tags" Target="../tags/tag982.xml"/><Relationship Id="rId96" Type="http://schemas.openxmlformats.org/officeDocument/2006/relationships/tags" Target="../tags/tag987.xml"/><Relationship Id="rId111" Type="http://schemas.openxmlformats.org/officeDocument/2006/relationships/tags" Target="../tags/tag1002.xml"/><Relationship Id="rId132" Type="http://schemas.openxmlformats.org/officeDocument/2006/relationships/tags" Target="../tags/tag1023.xml"/><Relationship Id="rId140" Type="http://schemas.openxmlformats.org/officeDocument/2006/relationships/tags" Target="../tags/tag1031.xml"/><Relationship Id="rId145" Type="http://schemas.openxmlformats.org/officeDocument/2006/relationships/tags" Target="../tags/tag1036.xml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5" Type="http://schemas.openxmlformats.org/officeDocument/2006/relationships/tags" Target="../tags/tag906.xml"/><Relationship Id="rId23" Type="http://schemas.openxmlformats.org/officeDocument/2006/relationships/tags" Target="../tags/tag914.xml"/><Relationship Id="rId28" Type="http://schemas.openxmlformats.org/officeDocument/2006/relationships/tags" Target="../tags/tag919.xml"/><Relationship Id="rId36" Type="http://schemas.openxmlformats.org/officeDocument/2006/relationships/tags" Target="../tags/tag927.xml"/><Relationship Id="rId49" Type="http://schemas.openxmlformats.org/officeDocument/2006/relationships/tags" Target="../tags/tag940.xml"/><Relationship Id="rId57" Type="http://schemas.openxmlformats.org/officeDocument/2006/relationships/tags" Target="../tags/tag948.xml"/><Relationship Id="rId106" Type="http://schemas.openxmlformats.org/officeDocument/2006/relationships/tags" Target="../tags/tag997.xml"/><Relationship Id="rId114" Type="http://schemas.openxmlformats.org/officeDocument/2006/relationships/tags" Target="../tags/tag1005.xml"/><Relationship Id="rId119" Type="http://schemas.openxmlformats.org/officeDocument/2006/relationships/tags" Target="../tags/tag1010.xml"/><Relationship Id="rId127" Type="http://schemas.openxmlformats.org/officeDocument/2006/relationships/tags" Target="../tags/tag1018.xml"/><Relationship Id="rId10" Type="http://schemas.openxmlformats.org/officeDocument/2006/relationships/tags" Target="../tags/tag901.xml"/><Relationship Id="rId31" Type="http://schemas.openxmlformats.org/officeDocument/2006/relationships/tags" Target="../tags/tag922.xml"/><Relationship Id="rId44" Type="http://schemas.openxmlformats.org/officeDocument/2006/relationships/tags" Target="../tags/tag935.xml"/><Relationship Id="rId52" Type="http://schemas.openxmlformats.org/officeDocument/2006/relationships/tags" Target="../tags/tag943.xml"/><Relationship Id="rId60" Type="http://schemas.openxmlformats.org/officeDocument/2006/relationships/tags" Target="../tags/tag951.xml"/><Relationship Id="rId65" Type="http://schemas.openxmlformats.org/officeDocument/2006/relationships/tags" Target="../tags/tag956.xml"/><Relationship Id="rId73" Type="http://schemas.openxmlformats.org/officeDocument/2006/relationships/tags" Target="../tags/tag964.xml"/><Relationship Id="rId78" Type="http://schemas.openxmlformats.org/officeDocument/2006/relationships/tags" Target="../tags/tag969.xml"/><Relationship Id="rId81" Type="http://schemas.openxmlformats.org/officeDocument/2006/relationships/tags" Target="../tags/tag972.xml"/><Relationship Id="rId86" Type="http://schemas.openxmlformats.org/officeDocument/2006/relationships/tags" Target="../tags/tag977.xml"/><Relationship Id="rId94" Type="http://schemas.openxmlformats.org/officeDocument/2006/relationships/tags" Target="../tags/tag985.xml"/><Relationship Id="rId99" Type="http://schemas.openxmlformats.org/officeDocument/2006/relationships/tags" Target="../tags/tag990.xml"/><Relationship Id="rId101" Type="http://schemas.openxmlformats.org/officeDocument/2006/relationships/tags" Target="../tags/tag992.xml"/><Relationship Id="rId122" Type="http://schemas.openxmlformats.org/officeDocument/2006/relationships/tags" Target="../tags/tag1013.xml"/><Relationship Id="rId130" Type="http://schemas.openxmlformats.org/officeDocument/2006/relationships/tags" Target="../tags/tag1021.xml"/><Relationship Id="rId135" Type="http://schemas.openxmlformats.org/officeDocument/2006/relationships/tags" Target="../tags/tag1026.xml"/><Relationship Id="rId143" Type="http://schemas.openxmlformats.org/officeDocument/2006/relationships/tags" Target="../tags/tag1034.xml"/><Relationship Id="rId148" Type="http://schemas.openxmlformats.org/officeDocument/2006/relationships/tags" Target="../tags/tag1039.xml"/><Relationship Id="rId151" Type="http://schemas.openxmlformats.org/officeDocument/2006/relationships/slideLayout" Target="../slideLayouts/slideLayout1.xml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3" Type="http://schemas.openxmlformats.org/officeDocument/2006/relationships/tags" Target="../tags/tag904.xml"/><Relationship Id="rId18" Type="http://schemas.openxmlformats.org/officeDocument/2006/relationships/tags" Target="../tags/tag909.xml"/><Relationship Id="rId39" Type="http://schemas.openxmlformats.org/officeDocument/2006/relationships/tags" Target="../tags/tag930.xml"/><Relationship Id="rId109" Type="http://schemas.openxmlformats.org/officeDocument/2006/relationships/tags" Target="../tags/tag1000.xml"/><Relationship Id="rId34" Type="http://schemas.openxmlformats.org/officeDocument/2006/relationships/tags" Target="../tags/tag925.xml"/><Relationship Id="rId50" Type="http://schemas.openxmlformats.org/officeDocument/2006/relationships/tags" Target="../tags/tag941.xml"/><Relationship Id="rId55" Type="http://schemas.openxmlformats.org/officeDocument/2006/relationships/tags" Target="../tags/tag946.xml"/><Relationship Id="rId76" Type="http://schemas.openxmlformats.org/officeDocument/2006/relationships/tags" Target="../tags/tag967.xml"/><Relationship Id="rId97" Type="http://schemas.openxmlformats.org/officeDocument/2006/relationships/tags" Target="../tags/tag988.xml"/><Relationship Id="rId104" Type="http://schemas.openxmlformats.org/officeDocument/2006/relationships/tags" Target="../tags/tag995.xml"/><Relationship Id="rId120" Type="http://schemas.openxmlformats.org/officeDocument/2006/relationships/tags" Target="../tags/tag1011.xml"/><Relationship Id="rId125" Type="http://schemas.openxmlformats.org/officeDocument/2006/relationships/tags" Target="../tags/tag1016.xml"/><Relationship Id="rId141" Type="http://schemas.openxmlformats.org/officeDocument/2006/relationships/tags" Target="../tags/tag1032.xml"/><Relationship Id="rId146" Type="http://schemas.openxmlformats.org/officeDocument/2006/relationships/tags" Target="../tags/tag1037.xml"/><Relationship Id="rId7" Type="http://schemas.openxmlformats.org/officeDocument/2006/relationships/tags" Target="../tags/tag898.xml"/><Relationship Id="rId71" Type="http://schemas.openxmlformats.org/officeDocument/2006/relationships/tags" Target="../tags/tag962.xml"/><Relationship Id="rId92" Type="http://schemas.openxmlformats.org/officeDocument/2006/relationships/tags" Target="../tags/tag983.xml"/><Relationship Id="rId2" Type="http://schemas.openxmlformats.org/officeDocument/2006/relationships/tags" Target="../tags/tag893.xml"/><Relationship Id="rId29" Type="http://schemas.openxmlformats.org/officeDocument/2006/relationships/tags" Target="../tags/tag920.xml"/><Relationship Id="rId24" Type="http://schemas.openxmlformats.org/officeDocument/2006/relationships/tags" Target="../tags/tag915.xml"/><Relationship Id="rId40" Type="http://schemas.openxmlformats.org/officeDocument/2006/relationships/tags" Target="../tags/tag931.xml"/><Relationship Id="rId45" Type="http://schemas.openxmlformats.org/officeDocument/2006/relationships/tags" Target="../tags/tag936.xml"/><Relationship Id="rId66" Type="http://schemas.openxmlformats.org/officeDocument/2006/relationships/tags" Target="../tags/tag957.xml"/><Relationship Id="rId87" Type="http://schemas.openxmlformats.org/officeDocument/2006/relationships/tags" Target="../tags/tag978.xml"/><Relationship Id="rId110" Type="http://schemas.openxmlformats.org/officeDocument/2006/relationships/tags" Target="../tags/tag1001.xml"/><Relationship Id="rId115" Type="http://schemas.openxmlformats.org/officeDocument/2006/relationships/tags" Target="../tags/tag1006.xml"/><Relationship Id="rId131" Type="http://schemas.openxmlformats.org/officeDocument/2006/relationships/tags" Target="../tags/tag1022.xml"/><Relationship Id="rId136" Type="http://schemas.openxmlformats.org/officeDocument/2006/relationships/tags" Target="../tags/tag1027.xml"/><Relationship Id="rId61" Type="http://schemas.openxmlformats.org/officeDocument/2006/relationships/tags" Target="../tags/tag952.xml"/><Relationship Id="rId82" Type="http://schemas.openxmlformats.org/officeDocument/2006/relationships/tags" Target="../tags/tag973.xml"/><Relationship Id="rId19" Type="http://schemas.openxmlformats.org/officeDocument/2006/relationships/tags" Target="../tags/tag910.xml"/><Relationship Id="rId14" Type="http://schemas.openxmlformats.org/officeDocument/2006/relationships/tags" Target="../tags/tag905.xml"/><Relationship Id="rId30" Type="http://schemas.openxmlformats.org/officeDocument/2006/relationships/tags" Target="../tags/tag921.xml"/><Relationship Id="rId35" Type="http://schemas.openxmlformats.org/officeDocument/2006/relationships/tags" Target="../tags/tag926.xml"/><Relationship Id="rId56" Type="http://schemas.openxmlformats.org/officeDocument/2006/relationships/tags" Target="../tags/tag947.xml"/><Relationship Id="rId77" Type="http://schemas.openxmlformats.org/officeDocument/2006/relationships/tags" Target="../tags/tag968.xml"/><Relationship Id="rId100" Type="http://schemas.openxmlformats.org/officeDocument/2006/relationships/tags" Target="../tags/tag991.xml"/><Relationship Id="rId105" Type="http://schemas.openxmlformats.org/officeDocument/2006/relationships/tags" Target="../tags/tag996.xml"/><Relationship Id="rId126" Type="http://schemas.openxmlformats.org/officeDocument/2006/relationships/tags" Target="../tags/tag1017.xml"/><Relationship Id="rId147" Type="http://schemas.openxmlformats.org/officeDocument/2006/relationships/tags" Target="../tags/tag1038.xml"/><Relationship Id="rId8" Type="http://schemas.openxmlformats.org/officeDocument/2006/relationships/tags" Target="../tags/tag899.xml"/><Relationship Id="rId51" Type="http://schemas.openxmlformats.org/officeDocument/2006/relationships/tags" Target="../tags/tag942.xml"/><Relationship Id="rId72" Type="http://schemas.openxmlformats.org/officeDocument/2006/relationships/tags" Target="../tags/tag963.xml"/><Relationship Id="rId93" Type="http://schemas.openxmlformats.org/officeDocument/2006/relationships/tags" Target="../tags/tag984.xml"/><Relationship Id="rId98" Type="http://schemas.openxmlformats.org/officeDocument/2006/relationships/tags" Target="../tags/tag989.xml"/><Relationship Id="rId121" Type="http://schemas.openxmlformats.org/officeDocument/2006/relationships/tags" Target="../tags/tag1012.xml"/><Relationship Id="rId142" Type="http://schemas.openxmlformats.org/officeDocument/2006/relationships/tags" Target="../tags/tag1033.xml"/><Relationship Id="rId3" Type="http://schemas.openxmlformats.org/officeDocument/2006/relationships/tags" Target="../tags/tag89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67.xml"/><Relationship Id="rId21" Type="http://schemas.openxmlformats.org/officeDocument/2006/relationships/tags" Target="../tags/tag1062.xml"/><Relationship Id="rId34" Type="http://schemas.openxmlformats.org/officeDocument/2006/relationships/tags" Target="../tags/tag1075.xml"/><Relationship Id="rId42" Type="http://schemas.openxmlformats.org/officeDocument/2006/relationships/tags" Target="../tags/tag1083.xml"/><Relationship Id="rId47" Type="http://schemas.openxmlformats.org/officeDocument/2006/relationships/tags" Target="../tags/tag1088.xml"/><Relationship Id="rId50" Type="http://schemas.openxmlformats.org/officeDocument/2006/relationships/tags" Target="../tags/tag1091.xml"/><Relationship Id="rId55" Type="http://schemas.openxmlformats.org/officeDocument/2006/relationships/tags" Target="../tags/tag1096.xml"/><Relationship Id="rId63" Type="http://schemas.openxmlformats.org/officeDocument/2006/relationships/tags" Target="../tags/tag1104.xml"/><Relationship Id="rId68" Type="http://schemas.openxmlformats.org/officeDocument/2006/relationships/tags" Target="../tags/tag1109.xml"/><Relationship Id="rId76" Type="http://schemas.openxmlformats.org/officeDocument/2006/relationships/tags" Target="../tags/tag1117.xml"/><Relationship Id="rId84" Type="http://schemas.openxmlformats.org/officeDocument/2006/relationships/tags" Target="../tags/tag1125.xml"/><Relationship Id="rId89" Type="http://schemas.openxmlformats.org/officeDocument/2006/relationships/tags" Target="../tags/tag1130.xml"/><Relationship Id="rId97" Type="http://schemas.openxmlformats.org/officeDocument/2006/relationships/tags" Target="../tags/tag1138.xml"/><Relationship Id="rId7" Type="http://schemas.openxmlformats.org/officeDocument/2006/relationships/tags" Target="../tags/tag1048.xml"/><Relationship Id="rId71" Type="http://schemas.openxmlformats.org/officeDocument/2006/relationships/tags" Target="../tags/tag1112.xml"/><Relationship Id="rId92" Type="http://schemas.openxmlformats.org/officeDocument/2006/relationships/tags" Target="../tags/tag1133.xml"/><Relationship Id="rId2" Type="http://schemas.openxmlformats.org/officeDocument/2006/relationships/tags" Target="../tags/tag1043.xml"/><Relationship Id="rId16" Type="http://schemas.openxmlformats.org/officeDocument/2006/relationships/tags" Target="../tags/tag1057.xml"/><Relationship Id="rId29" Type="http://schemas.openxmlformats.org/officeDocument/2006/relationships/tags" Target="../tags/tag1070.xml"/><Relationship Id="rId11" Type="http://schemas.openxmlformats.org/officeDocument/2006/relationships/tags" Target="../tags/tag1052.xml"/><Relationship Id="rId24" Type="http://schemas.openxmlformats.org/officeDocument/2006/relationships/tags" Target="../tags/tag1065.xml"/><Relationship Id="rId32" Type="http://schemas.openxmlformats.org/officeDocument/2006/relationships/tags" Target="../tags/tag1073.xml"/><Relationship Id="rId37" Type="http://schemas.openxmlformats.org/officeDocument/2006/relationships/tags" Target="../tags/tag1078.xml"/><Relationship Id="rId40" Type="http://schemas.openxmlformats.org/officeDocument/2006/relationships/tags" Target="../tags/tag1081.xml"/><Relationship Id="rId45" Type="http://schemas.openxmlformats.org/officeDocument/2006/relationships/tags" Target="../tags/tag1086.xml"/><Relationship Id="rId53" Type="http://schemas.openxmlformats.org/officeDocument/2006/relationships/tags" Target="../tags/tag1094.xml"/><Relationship Id="rId58" Type="http://schemas.openxmlformats.org/officeDocument/2006/relationships/tags" Target="../tags/tag1099.xml"/><Relationship Id="rId66" Type="http://schemas.openxmlformats.org/officeDocument/2006/relationships/tags" Target="../tags/tag1107.xml"/><Relationship Id="rId74" Type="http://schemas.openxmlformats.org/officeDocument/2006/relationships/tags" Target="../tags/tag1115.xml"/><Relationship Id="rId79" Type="http://schemas.openxmlformats.org/officeDocument/2006/relationships/tags" Target="../tags/tag1120.xml"/><Relationship Id="rId87" Type="http://schemas.openxmlformats.org/officeDocument/2006/relationships/tags" Target="../tags/tag1128.xml"/><Relationship Id="rId102" Type="http://schemas.openxmlformats.org/officeDocument/2006/relationships/slideLayout" Target="../slideLayouts/slideLayout1.xml"/><Relationship Id="rId5" Type="http://schemas.openxmlformats.org/officeDocument/2006/relationships/tags" Target="../tags/tag1046.xml"/><Relationship Id="rId61" Type="http://schemas.openxmlformats.org/officeDocument/2006/relationships/tags" Target="../tags/tag1102.xml"/><Relationship Id="rId82" Type="http://schemas.openxmlformats.org/officeDocument/2006/relationships/tags" Target="../tags/tag1123.xml"/><Relationship Id="rId90" Type="http://schemas.openxmlformats.org/officeDocument/2006/relationships/tags" Target="../tags/tag1131.xml"/><Relationship Id="rId95" Type="http://schemas.openxmlformats.org/officeDocument/2006/relationships/tags" Target="../tags/tag1136.xml"/><Relationship Id="rId19" Type="http://schemas.openxmlformats.org/officeDocument/2006/relationships/tags" Target="../tags/tag1060.xml"/><Relationship Id="rId14" Type="http://schemas.openxmlformats.org/officeDocument/2006/relationships/tags" Target="../tags/tag1055.xml"/><Relationship Id="rId22" Type="http://schemas.openxmlformats.org/officeDocument/2006/relationships/tags" Target="../tags/tag1063.xml"/><Relationship Id="rId27" Type="http://schemas.openxmlformats.org/officeDocument/2006/relationships/tags" Target="../tags/tag1068.xml"/><Relationship Id="rId30" Type="http://schemas.openxmlformats.org/officeDocument/2006/relationships/tags" Target="../tags/tag1071.xml"/><Relationship Id="rId35" Type="http://schemas.openxmlformats.org/officeDocument/2006/relationships/tags" Target="../tags/tag1076.xml"/><Relationship Id="rId43" Type="http://schemas.openxmlformats.org/officeDocument/2006/relationships/tags" Target="../tags/tag1084.xml"/><Relationship Id="rId48" Type="http://schemas.openxmlformats.org/officeDocument/2006/relationships/tags" Target="../tags/tag1089.xml"/><Relationship Id="rId56" Type="http://schemas.openxmlformats.org/officeDocument/2006/relationships/tags" Target="../tags/tag1097.xml"/><Relationship Id="rId64" Type="http://schemas.openxmlformats.org/officeDocument/2006/relationships/tags" Target="../tags/tag1105.xml"/><Relationship Id="rId69" Type="http://schemas.openxmlformats.org/officeDocument/2006/relationships/tags" Target="../tags/tag1110.xml"/><Relationship Id="rId77" Type="http://schemas.openxmlformats.org/officeDocument/2006/relationships/tags" Target="../tags/tag1118.xml"/><Relationship Id="rId100" Type="http://schemas.openxmlformats.org/officeDocument/2006/relationships/tags" Target="../tags/tag1141.xml"/><Relationship Id="rId8" Type="http://schemas.openxmlformats.org/officeDocument/2006/relationships/tags" Target="../tags/tag1049.xml"/><Relationship Id="rId51" Type="http://schemas.openxmlformats.org/officeDocument/2006/relationships/tags" Target="../tags/tag1092.xml"/><Relationship Id="rId72" Type="http://schemas.openxmlformats.org/officeDocument/2006/relationships/tags" Target="../tags/tag1113.xml"/><Relationship Id="rId80" Type="http://schemas.openxmlformats.org/officeDocument/2006/relationships/tags" Target="../tags/tag1121.xml"/><Relationship Id="rId85" Type="http://schemas.openxmlformats.org/officeDocument/2006/relationships/tags" Target="../tags/tag1126.xml"/><Relationship Id="rId93" Type="http://schemas.openxmlformats.org/officeDocument/2006/relationships/tags" Target="../tags/tag1134.xml"/><Relationship Id="rId98" Type="http://schemas.openxmlformats.org/officeDocument/2006/relationships/tags" Target="../tags/tag1139.xml"/><Relationship Id="rId3" Type="http://schemas.openxmlformats.org/officeDocument/2006/relationships/tags" Target="../tags/tag1044.xml"/><Relationship Id="rId12" Type="http://schemas.openxmlformats.org/officeDocument/2006/relationships/tags" Target="../tags/tag1053.xml"/><Relationship Id="rId17" Type="http://schemas.openxmlformats.org/officeDocument/2006/relationships/tags" Target="../tags/tag1058.xml"/><Relationship Id="rId25" Type="http://schemas.openxmlformats.org/officeDocument/2006/relationships/tags" Target="../tags/tag1066.xml"/><Relationship Id="rId33" Type="http://schemas.openxmlformats.org/officeDocument/2006/relationships/tags" Target="../tags/tag1074.xml"/><Relationship Id="rId38" Type="http://schemas.openxmlformats.org/officeDocument/2006/relationships/tags" Target="../tags/tag1079.xml"/><Relationship Id="rId46" Type="http://schemas.openxmlformats.org/officeDocument/2006/relationships/tags" Target="../tags/tag1087.xml"/><Relationship Id="rId59" Type="http://schemas.openxmlformats.org/officeDocument/2006/relationships/tags" Target="../tags/tag1100.xml"/><Relationship Id="rId67" Type="http://schemas.openxmlformats.org/officeDocument/2006/relationships/tags" Target="../tags/tag1108.xml"/><Relationship Id="rId20" Type="http://schemas.openxmlformats.org/officeDocument/2006/relationships/tags" Target="../tags/tag1061.xml"/><Relationship Id="rId41" Type="http://schemas.openxmlformats.org/officeDocument/2006/relationships/tags" Target="../tags/tag1082.xml"/><Relationship Id="rId54" Type="http://schemas.openxmlformats.org/officeDocument/2006/relationships/tags" Target="../tags/tag1095.xml"/><Relationship Id="rId62" Type="http://schemas.openxmlformats.org/officeDocument/2006/relationships/tags" Target="../tags/tag1103.xml"/><Relationship Id="rId70" Type="http://schemas.openxmlformats.org/officeDocument/2006/relationships/tags" Target="../tags/tag1111.xml"/><Relationship Id="rId75" Type="http://schemas.openxmlformats.org/officeDocument/2006/relationships/tags" Target="../tags/tag1116.xml"/><Relationship Id="rId83" Type="http://schemas.openxmlformats.org/officeDocument/2006/relationships/tags" Target="../tags/tag1124.xml"/><Relationship Id="rId88" Type="http://schemas.openxmlformats.org/officeDocument/2006/relationships/tags" Target="../tags/tag1129.xml"/><Relationship Id="rId91" Type="http://schemas.openxmlformats.org/officeDocument/2006/relationships/tags" Target="../tags/tag1132.xml"/><Relationship Id="rId96" Type="http://schemas.openxmlformats.org/officeDocument/2006/relationships/tags" Target="../tags/tag1137.xml"/><Relationship Id="rId1" Type="http://schemas.openxmlformats.org/officeDocument/2006/relationships/tags" Target="../tags/tag1042.xml"/><Relationship Id="rId6" Type="http://schemas.openxmlformats.org/officeDocument/2006/relationships/tags" Target="../tags/tag1047.xml"/><Relationship Id="rId15" Type="http://schemas.openxmlformats.org/officeDocument/2006/relationships/tags" Target="../tags/tag1056.xml"/><Relationship Id="rId23" Type="http://schemas.openxmlformats.org/officeDocument/2006/relationships/tags" Target="../tags/tag1064.xml"/><Relationship Id="rId28" Type="http://schemas.openxmlformats.org/officeDocument/2006/relationships/tags" Target="../tags/tag1069.xml"/><Relationship Id="rId36" Type="http://schemas.openxmlformats.org/officeDocument/2006/relationships/tags" Target="../tags/tag1077.xml"/><Relationship Id="rId49" Type="http://schemas.openxmlformats.org/officeDocument/2006/relationships/tags" Target="../tags/tag1090.xml"/><Relationship Id="rId57" Type="http://schemas.openxmlformats.org/officeDocument/2006/relationships/tags" Target="../tags/tag1098.xml"/><Relationship Id="rId10" Type="http://schemas.openxmlformats.org/officeDocument/2006/relationships/tags" Target="../tags/tag1051.xml"/><Relationship Id="rId31" Type="http://schemas.openxmlformats.org/officeDocument/2006/relationships/tags" Target="../tags/tag1072.xml"/><Relationship Id="rId44" Type="http://schemas.openxmlformats.org/officeDocument/2006/relationships/tags" Target="../tags/tag1085.xml"/><Relationship Id="rId52" Type="http://schemas.openxmlformats.org/officeDocument/2006/relationships/tags" Target="../tags/tag1093.xml"/><Relationship Id="rId60" Type="http://schemas.openxmlformats.org/officeDocument/2006/relationships/tags" Target="../tags/tag1101.xml"/><Relationship Id="rId65" Type="http://schemas.openxmlformats.org/officeDocument/2006/relationships/tags" Target="../tags/tag1106.xml"/><Relationship Id="rId73" Type="http://schemas.openxmlformats.org/officeDocument/2006/relationships/tags" Target="../tags/tag1114.xml"/><Relationship Id="rId78" Type="http://schemas.openxmlformats.org/officeDocument/2006/relationships/tags" Target="../tags/tag1119.xml"/><Relationship Id="rId81" Type="http://schemas.openxmlformats.org/officeDocument/2006/relationships/tags" Target="../tags/tag1122.xml"/><Relationship Id="rId86" Type="http://schemas.openxmlformats.org/officeDocument/2006/relationships/tags" Target="../tags/tag1127.xml"/><Relationship Id="rId94" Type="http://schemas.openxmlformats.org/officeDocument/2006/relationships/tags" Target="../tags/tag1135.xml"/><Relationship Id="rId99" Type="http://schemas.openxmlformats.org/officeDocument/2006/relationships/tags" Target="../tags/tag1140.xml"/><Relationship Id="rId101" Type="http://schemas.openxmlformats.org/officeDocument/2006/relationships/tags" Target="../tags/tag1142.xml"/><Relationship Id="rId4" Type="http://schemas.openxmlformats.org/officeDocument/2006/relationships/tags" Target="../tags/tag1045.xml"/><Relationship Id="rId9" Type="http://schemas.openxmlformats.org/officeDocument/2006/relationships/tags" Target="../tags/tag1050.xml"/><Relationship Id="rId13" Type="http://schemas.openxmlformats.org/officeDocument/2006/relationships/tags" Target="../tags/tag1054.xml"/><Relationship Id="rId18" Type="http://schemas.openxmlformats.org/officeDocument/2006/relationships/tags" Target="../tags/tag1059.xml"/><Relationship Id="rId39" Type="http://schemas.openxmlformats.org/officeDocument/2006/relationships/tags" Target="../tags/tag108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68.xml"/><Relationship Id="rId21" Type="http://schemas.openxmlformats.org/officeDocument/2006/relationships/tags" Target="../tags/tag1163.xml"/><Relationship Id="rId42" Type="http://schemas.openxmlformats.org/officeDocument/2006/relationships/tags" Target="../tags/tag1184.xml"/><Relationship Id="rId47" Type="http://schemas.openxmlformats.org/officeDocument/2006/relationships/tags" Target="../tags/tag1189.xml"/><Relationship Id="rId63" Type="http://schemas.openxmlformats.org/officeDocument/2006/relationships/tags" Target="../tags/tag1205.xml"/><Relationship Id="rId68" Type="http://schemas.openxmlformats.org/officeDocument/2006/relationships/tags" Target="../tags/tag1210.xml"/><Relationship Id="rId84" Type="http://schemas.openxmlformats.org/officeDocument/2006/relationships/tags" Target="../tags/tag1226.xml"/><Relationship Id="rId89" Type="http://schemas.openxmlformats.org/officeDocument/2006/relationships/tags" Target="../tags/tag1231.xml"/><Relationship Id="rId7" Type="http://schemas.openxmlformats.org/officeDocument/2006/relationships/tags" Target="../tags/tag1149.xml"/><Relationship Id="rId71" Type="http://schemas.openxmlformats.org/officeDocument/2006/relationships/tags" Target="../tags/tag1213.xml"/><Relationship Id="rId92" Type="http://schemas.openxmlformats.org/officeDocument/2006/relationships/tags" Target="../tags/tag1234.xml"/><Relationship Id="rId2" Type="http://schemas.openxmlformats.org/officeDocument/2006/relationships/tags" Target="../tags/tag1144.xml"/><Relationship Id="rId16" Type="http://schemas.openxmlformats.org/officeDocument/2006/relationships/tags" Target="../tags/tag1158.xml"/><Relationship Id="rId29" Type="http://schemas.openxmlformats.org/officeDocument/2006/relationships/tags" Target="../tags/tag1171.xml"/><Relationship Id="rId107" Type="http://schemas.openxmlformats.org/officeDocument/2006/relationships/tags" Target="../tags/tag1249.xml"/><Relationship Id="rId11" Type="http://schemas.openxmlformats.org/officeDocument/2006/relationships/tags" Target="../tags/tag1153.xml"/><Relationship Id="rId24" Type="http://schemas.openxmlformats.org/officeDocument/2006/relationships/tags" Target="../tags/tag1166.xml"/><Relationship Id="rId32" Type="http://schemas.openxmlformats.org/officeDocument/2006/relationships/tags" Target="../tags/tag1174.xml"/><Relationship Id="rId37" Type="http://schemas.openxmlformats.org/officeDocument/2006/relationships/tags" Target="../tags/tag1179.xml"/><Relationship Id="rId40" Type="http://schemas.openxmlformats.org/officeDocument/2006/relationships/tags" Target="../tags/tag1182.xml"/><Relationship Id="rId45" Type="http://schemas.openxmlformats.org/officeDocument/2006/relationships/tags" Target="../tags/tag1187.xml"/><Relationship Id="rId53" Type="http://schemas.openxmlformats.org/officeDocument/2006/relationships/tags" Target="../tags/tag1195.xml"/><Relationship Id="rId58" Type="http://schemas.openxmlformats.org/officeDocument/2006/relationships/tags" Target="../tags/tag1200.xml"/><Relationship Id="rId66" Type="http://schemas.openxmlformats.org/officeDocument/2006/relationships/tags" Target="../tags/tag1208.xml"/><Relationship Id="rId74" Type="http://schemas.openxmlformats.org/officeDocument/2006/relationships/tags" Target="../tags/tag1216.xml"/><Relationship Id="rId79" Type="http://schemas.openxmlformats.org/officeDocument/2006/relationships/tags" Target="../tags/tag1221.xml"/><Relationship Id="rId87" Type="http://schemas.openxmlformats.org/officeDocument/2006/relationships/tags" Target="../tags/tag1229.xml"/><Relationship Id="rId102" Type="http://schemas.openxmlformats.org/officeDocument/2006/relationships/tags" Target="../tags/tag1244.xml"/><Relationship Id="rId5" Type="http://schemas.openxmlformats.org/officeDocument/2006/relationships/tags" Target="../tags/tag1147.xml"/><Relationship Id="rId61" Type="http://schemas.openxmlformats.org/officeDocument/2006/relationships/tags" Target="../tags/tag1203.xml"/><Relationship Id="rId82" Type="http://schemas.openxmlformats.org/officeDocument/2006/relationships/tags" Target="../tags/tag1224.xml"/><Relationship Id="rId90" Type="http://schemas.openxmlformats.org/officeDocument/2006/relationships/tags" Target="../tags/tag1232.xml"/><Relationship Id="rId95" Type="http://schemas.openxmlformats.org/officeDocument/2006/relationships/tags" Target="../tags/tag1237.xml"/><Relationship Id="rId19" Type="http://schemas.openxmlformats.org/officeDocument/2006/relationships/tags" Target="../tags/tag1161.xml"/><Relationship Id="rId14" Type="http://schemas.openxmlformats.org/officeDocument/2006/relationships/tags" Target="../tags/tag1156.xml"/><Relationship Id="rId22" Type="http://schemas.openxmlformats.org/officeDocument/2006/relationships/tags" Target="../tags/tag1164.xml"/><Relationship Id="rId27" Type="http://schemas.openxmlformats.org/officeDocument/2006/relationships/tags" Target="../tags/tag1169.xml"/><Relationship Id="rId30" Type="http://schemas.openxmlformats.org/officeDocument/2006/relationships/tags" Target="../tags/tag1172.xml"/><Relationship Id="rId35" Type="http://schemas.openxmlformats.org/officeDocument/2006/relationships/tags" Target="../tags/tag1177.xml"/><Relationship Id="rId43" Type="http://schemas.openxmlformats.org/officeDocument/2006/relationships/tags" Target="../tags/tag1185.xml"/><Relationship Id="rId48" Type="http://schemas.openxmlformats.org/officeDocument/2006/relationships/tags" Target="../tags/tag1190.xml"/><Relationship Id="rId56" Type="http://schemas.openxmlformats.org/officeDocument/2006/relationships/tags" Target="../tags/tag1198.xml"/><Relationship Id="rId64" Type="http://schemas.openxmlformats.org/officeDocument/2006/relationships/tags" Target="../tags/tag1206.xml"/><Relationship Id="rId69" Type="http://schemas.openxmlformats.org/officeDocument/2006/relationships/tags" Target="../tags/tag1211.xml"/><Relationship Id="rId77" Type="http://schemas.openxmlformats.org/officeDocument/2006/relationships/tags" Target="../tags/tag1219.xml"/><Relationship Id="rId100" Type="http://schemas.openxmlformats.org/officeDocument/2006/relationships/tags" Target="../tags/tag1242.xml"/><Relationship Id="rId105" Type="http://schemas.openxmlformats.org/officeDocument/2006/relationships/tags" Target="../tags/tag1247.xml"/><Relationship Id="rId8" Type="http://schemas.openxmlformats.org/officeDocument/2006/relationships/tags" Target="../tags/tag1150.xml"/><Relationship Id="rId51" Type="http://schemas.openxmlformats.org/officeDocument/2006/relationships/tags" Target="../tags/tag1193.xml"/><Relationship Id="rId72" Type="http://schemas.openxmlformats.org/officeDocument/2006/relationships/tags" Target="../tags/tag1214.xml"/><Relationship Id="rId80" Type="http://schemas.openxmlformats.org/officeDocument/2006/relationships/tags" Target="../tags/tag1222.xml"/><Relationship Id="rId85" Type="http://schemas.openxmlformats.org/officeDocument/2006/relationships/tags" Target="../tags/tag1227.xml"/><Relationship Id="rId93" Type="http://schemas.openxmlformats.org/officeDocument/2006/relationships/tags" Target="../tags/tag1235.xml"/><Relationship Id="rId98" Type="http://schemas.openxmlformats.org/officeDocument/2006/relationships/tags" Target="../tags/tag1240.xml"/><Relationship Id="rId3" Type="http://schemas.openxmlformats.org/officeDocument/2006/relationships/tags" Target="../tags/tag1145.xml"/><Relationship Id="rId12" Type="http://schemas.openxmlformats.org/officeDocument/2006/relationships/tags" Target="../tags/tag1154.xml"/><Relationship Id="rId17" Type="http://schemas.openxmlformats.org/officeDocument/2006/relationships/tags" Target="../tags/tag1159.xml"/><Relationship Id="rId25" Type="http://schemas.openxmlformats.org/officeDocument/2006/relationships/tags" Target="../tags/tag1167.xml"/><Relationship Id="rId33" Type="http://schemas.openxmlformats.org/officeDocument/2006/relationships/tags" Target="../tags/tag1175.xml"/><Relationship Id="rId38" Type="http://schemas.openxmlformats.org/officeDocument/2006/relationships/tags" Target="../tags/tag1180.xml"/><Relationship Id="rId46" Type="http://schemas.openxmlformats.org/officeDocument/2006/relationships/tags" Target="../tags/tag1188.xml"/><Relationship Id="rId59" Type="http://schemas.openxmlformats.org/officeDocument/2006/relationships/tags" Target="../tags/tag1201.xml"/><Relationship Id="rId67" Type="http://schemas.openxmlformats.org/officeDocument/2006/relationships/tags" Target="../tags/tag1209.xml"/><Relationship Id="rId103" Type="http://schemas.openxmlformats.org/officeDocument/2006/relationships/tags" Target="../tags/tag1245.xml"/><Relationship Id="rId108" Type="http://schemas.openxmlformats.org/officeDocument/2006/relationships/slideLayout" Target="../slideLayouts/slideLayout1.xml"/><Relationship Id="rId20" Type="http://schemas.openxmlformats.org/officeDocument/2006/relationships/tags" Target="../tags/tag1162.xml"/><Relationship Id="rId41" Type="http://schemas.openxmlformats.org/officeDocument/2006/relationships/tags" Target="../tags/tag1183.xml"/><Relationship Id="rId54" Type="http://schemas.openxmlformats.org/officeDocument/2006/relationships/tags" Target="../tags/tag1196.xml"/><Relationship Id="rId62" Type="http://schemas.openxmlformats.org/officeDocument/2006/relationships/tags" Target="../tags/tag1204.xml"/><Relationship Id="rId70" Type="http://schemas.openxmlformats.org/officeDocument/2006/relationships/tags" Target="../tags/tag1212.xml"/><Relationship Id="rId75" Type="http://schemas.openxmlformats.org/officeDocument/2006/relationships/tags" Target="../tags/tag1217.xml"/><Relationship Id="rId83" Type="http://schemas.openxmlformats.org/officeDocument/2006/relationships/tags" Target="../tags/tag1225.xml"/><Relationship Id="rId88" Type="http://schemas.openxmlformats.org/officeDocument/2006/relationships/tags" Target="../tags/tag1230.xml"/><Relationship Id="rId91" Type="http://schemas.openxmlformats.org/officeDocument/2006/relationships/tags" Target="../tags/tag1233.xml"/><Relationship Id="rId96" Type="http://schemas.openxmlformats.org/officeDocument/2006/relationships/tags" Target="../tags/tag1238.xml"/><Relationship Id="rId1" Type="http://schemas.openxmlformats.org/officeDocument/2006/relationships/tags" Target="../tags/tag1143.xml"/><Relationship Id="rId6" Type="http://schemas.openxmlformats.org/officeDocument/2006/relationships/tags" Target="../tags/tag1148.xml"/><Relationship Id="rId15" Type="http://schemas.openxmlformats.org/officeDocument/2006/relationships/tags" Target="../tags/tag1157.xml"/><Relationship Id="rId23" Type="http://schemas.openxmlformats.org/officeDocument/2006/relationships/tags" Target="../tags/tag1165.xml"/><Relationship Id="rId28" Type="http://schemas.openxmlformats.org/officeDocument/2006/relationships/tags" Target="../tags/tag1170.xml"/><Relationship Id="rId36" Type="http://schemas.openxmlformats.org/officeDocument/2006/relationships/tags" Target="../tags/tag1178.xml"/><Relationship Id="rId49" Type="http://schemas.openxmlformats.org/officeDocument/2006/relationships/tags" Target="../tags/tag1191.xml"/><Relationship Id="rId57" Type="http://schemas.openxmlformats.org/officeDocument/2006/relationships/tags" Target="../tags/tag1199.xml"/><Relationship Id="rId106" Type="http://schemas.openxmlformats.org/officeDocument/2006/relationships/tags" Target="../tags/tag1248.xml"/><Relationship Id="rId10" Type="http://schemas.openxmlformats.org/officeDocument/2006/relationships/tags" Target="../tags/tag1152.xml"/><Relationship Id="rId31" Type="http://schemas.openxmlformats.org/officeDocument/2006/relationships/tags" Target="../tags/tag1173.xml"/><Relationship Id="rId44" Type="http://schemas.openxmlformats.org/officeDocument/2006/relationships/tags" Target="../tags/tag1186.xml"/><Relationship Id="rId52" Type="http://schemas.openxmlformats.org/officeDocument/2006/relationships/tags" Target="../tags/tag1194.xml"/><Relationship Id="rId60" Type="http://schemas.openxmlformats.org/officeDocument/2006/relationships/tags" Target="../tags/tag1202.xml"/><Relationship Id="rId65" Type="http://schemas.openxmlformats.org/officeDocument/2006/relationships/tags" Target="../tags/tag1207.xml"/><Relationship Id="rId73" Type="http://schemas.openxmlformats.org/officeDocument/2006/relationships/tags" Target="../tags/tag1215.xml"/><Relationship Id="rId78" Type="http://schemas.openxmlformats.org/officeDocument/2006/relationships/tags" Target="../tags/tag1220.xml"/><Relationship Id="rId81" Type="http://schemas.openxmlformats.org/officeDocument/2006/relationships/tags" Target="../tags/tag1223.xml"/><Relationship Id="rId86" Type="http://schemas.openxmlformats.org/officeDocument/2006/relationships/tags" Target="../tags/tag1228.xml"/><Relationship Id="rId94" Type="http://schemas.openxmlformats.org/officeDocument/2006/relationships/tags" Target="../tags/tag1236.xml"/><Relationship Id="rId99" Type="http://schemas.openxmlformats.org/officeDocument/2006/relationships/tags" Target="../tags/tag1241.xml"/><Relationship Id="rId101" Type="http://schemas.openxmlformats.org/officeDocument/2006/relationships/tags" Target="../tags/tag1243.xml"/><Relationship Id="rId4" Type="http://schemas.openxmlformats.org/officeDocument/2006/relationships/tags" Target="../tags/tag1146.xml"/><Relationship Id="rId9" Type="http://schemas.openxmlformats.org/officeDocument/2006/relationships/tags" Target="../tags/tag1151.xml"/><Relationship Id="rId13" Type="http://schemas.openxmlformats.org/officeDocument/2006/relationships/tags" Target="../tags/tag1155.xml"/><Relationship Id="rId18" Type="http://schemas.openxmlformats.org/officeDocument/2006/relationships/tags" Target="../tags/tag1160.xml"/><Relationship Id="rId39" Type="http://schemas.openxmlformats.org/officeDocument/2006/relationships/tags" Target="../tags/tag1181.xml"/><Relationship Id="rId34" Type="http://schemas.openxmlformats.org/officeDocument/2006/relationships/tags" Target="../tags/tag1176.xml"/><Relationship Id="rId50" Type="http://schemas.openxmlformats.org/officeDocument/2006/relationships/tags" Target="../tags/tag1192.xml"/><Relationship Id="rId55" Type="http://schemas.openxmlformats.org/officeDocument/2006/relationships/tags" Target="../tags/tag1197.xml"/><Relationship Id="rId76" Type="http://schemas.openxmlformats.org/officeDocument/2006/relationships/tags" Target="../tags/tag1218.xml"/><Relationship Id="rId97" Type="http://schemas.openxmlformats.org/officeDocument/2006/relationships/tags" Target="../tags/tag1239.xml"/><Relationship Id="rId104" Type="http://schemas.openxmlformats.org/officeDocument/2006/relationships/tags" Target="../tags/tag124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275.xml"/><Relationship Id="rId21" Type="http://schemas.openxmlformats.org/officeDocument/2006/relationships/tags" Target="../tags/tag1270.xml"/><Relationship Id="rId42" Type="http://schemas.openxmlformats.org/officeDocument/2006/relationships/tags" Target="../tags/tag1291.xml"/><Relationship Id="rId47" Type="http://schemas.openxmlformats.org/officeDocument/2006/relationships/tags" Target="../tags/tag1296.xml"/><Relationship Id="rId63" Type="http://schemas.openxmlformats.org/officeDocument/2006/relationships/tags" Target="../tags/tag1312.xml"/><Relationship Id="rId68" Type="http://schemas.openxmlformats.org/officeDocument/2006/relationships/tags" Target="../tags/tag1317.xml"/><Relationship Id="rId84" Type="http://schemas.openxmlformats.org/officeDocument/2006/relationships/tags" Target="../tags/tag1333.xml"/><Relationship Id="rId89" Type="http://schemas.openxmlformats.org/officeDocument/2006/relationships/tags" Target="../tags/tag1338.xml"/><Relationship Id="rId112" Type="http://schemas.openxmlformats.org/officeDocument/2006/relationships/tags" Target="../tags/tag1361.xml"/><Relationship Id="rId16" Type="http://schemas.openxmlformats.org/officeDocument/2006/relationships/tags" Target="../tags/tag1265.xml"/><Relationship Id="rId107" Type="http://schemas.openxmlformats.org/officeDocument/2006/relationships/tags" Target="../tags/tag1356.xml"/><Relationship Id="rId11" Type="http://schemas.openxmlformats.org/officeDocument/2006/relationships/tags" Target="../tags/tag1260.xml"/><Relationship Id="rId24" Type="http://schemas.openxmlformats.org/officeDocument/2006/relationships/tags" Target="../tags/tag1273.xml"/><Relationship Id="rId32" Type="http://schemas.openxmlformats.org/officeDocument/2006/relationships/tags" Target="../tags/tag1281.xml"/><Relationship Id="rId37" Type="http://schemas.openxmlformats.org/officeDocument/2006/relationships/tags" Target="../tags/tag1286.xml"/><Relationship Id="rId40" Type="http://schemas.openxmlformats.org/officeDocument/2006/relationships/tags" Target="../tags/tag1289.xml"/><Relationship Id="rId45" Type="http://schemas.openxmlformats.org/officeDocument/2006/relationships/tags" Target="../tags/tag1294.xml"/><Relationship Id="rId53" Type="http://schemas.openxmlformats.org/officeDocument/2006/relationships/tags" Target="../tags/tag1302.xml"/><Relationship Id="rId58" Type="http://schemas.openxmlformats.org/officeDocument/2006/relationships/tags" Target="../tags/tag1307.xml"/><Relationship Id="rId66" Type="http://schemas.openxmlformats.org/officeDocument/2006/relationships/tags" Target="../tags/tag1315.xml"/><Relationship Id="rId74" Type="http://schemas.openxmlformats.org/officeDocument/2006/relationships/tags" Target="../tags/tag1323.xml"/><Relationship Id="rId79" Type="http://schemas.openxmlformats.org/officeDocument/2006/relationships/tags" Target="../tags/tag1328.xml"/><Relationship Id="rId87" Type="http://schemas.openxmlformats.org/officeDocument/2006/relationships/tags" Target="../tags/tag1336.xml"/><Relationship Id="rId102" Type="http://schemas.openxmlformats.org/officeDocument/2006/relationships/tags" Target="../tags/tag1351.xml"/><Relationship Id="rId110" Type="http://schemas.openxmlformats.org/officeDocument/2006/relationships/tags" Target="../tags/tag1359.xml"/><Relationship Id="rId115" Type="http://schemas.openxmlformats.org/officeDocument/2006/relationships/tags" Target="../tags/tag1364.xml"/><Relationship Id="rId5" Type="http://schemas.openxmlformats.org/officeDocument/2006/relationships/tags" Target="../tags/tag1254.xml"/><Relationship Id="rId61" Type="http://schemas.openxmlformats.org/officeDocument/2006/relationships/tags" Target="../tags/tag1310.xml"/><Relationship Id="rId82" Type="http://schemas.openxmlformats.org/officeDocument/2006/relationships/tags" Target="../tags/tag1331.xml"/><Relationship Id="rId90" Type="http://schemas.openxmlformats.org/officeDocument/2006/relationships/tags" Target="../tags/tag1339.xml"/><Relationship Id="rId95" Type="http://schemas.openxmlformats.org/officeDocument/2006/relationships/tags" Target="../tags/tag1344.xml"/><Relationship Id="rId19" Type="http://schemas.openxmlformats.org/officeDocument/2006/relationships/tags" Target="../tags/tag1268.xml"/><Relationship Id="rId14" Type="http://schemas.openxmlformats.org/officeDocument/2006/relationships/tags" Target="../tags/tag1263.xml"/><Relationship Id="rId22" Type="http://schemas.openxmlformats.org/officeDocument/2006/relationships/tags" Target="../tags/tag1271.xml"/><Relationship Id="rId27" Type="http://schemas.openxmlformats.org/officeDocument/2006/relationships/tags" Target="../tags/tag1276.xml"/><Relationship Id="rId30" Type="http://schemas.openxmlformats.org/officeDocument/2006/relationships/tags" Target="../tags/tag1279.xml"/><Relationship Id="rId35" Type="http://schemas.openxmlformats.org/officeDocument/2006/relationships/tags" Target="../tags/tag1284.xml"/><Relationship Id="rId43" Type="http://schemas.openxmlformats.org/officeDocument/2006/relationships/tags" Target="../tags/tag1292.xml"/><Relationship Id="rId48" Type="http://schemas.openxmlformats.org/officeDocument/2006/relationships/tags" Target="../tags/tag1297.xml"/><Relationship Id="rId56" Type="http://schemas.openxmlformats.org/officeDocument/2006/relationships/tags" Target="../tags/tag1305.xml"/><Relationship Id="rId64" Type="http://schemas.openxmlformats.org/officeDocument/2006/relationships/tags" Target="../tags/tag1313.xml"/><Relationship Id="rId69" Type="http://schemas.openxmlformats.org/officeDocument/2006/relationships/tags" Target="../tags/tag1318.xml"/><Relationship Id="rId77" Type="http://schemas.openxmlformats.org/officeDocument/2006/relationships/tags" Target="../tags/tag1326.xml"/><Relationship Id="rId100" Type="http://schemas.openxmlformats.org/officeDocument/2006/relationships/tags" Target="../tags/tag1349.xml"/><Relationship Id="rId105" Type="http://schemas.openxmlformats.org/officeDocument/2006/relationships/tags" Target="../tags/tag1354.xml"/><Relationship Id="rId113" Type="http://schemas.openxmlformats.org/officeDocument/2006/relationships/tags" Target="../tags/tag1362.xml"/><Relationship Id="rId8" Type="http://schemas.openxmlformats.org/officeDocument/2006/relationships/tags" Target="../tags/tag1257.xml"/><Relationship Id="rId51" Type="http://schemas.openxmlformats.org/officeDocument/2006/relationships/tags" Target="../tags/tag1300.xml"/><Relationship Id="rId72" Type="http://schemas.openxmlformats.org/officeDocument/2006/relationships/tags" Target="../tags/tag1321.xml"/><Relationship Id="rId80" Type="http://schemas.openxmlformats.org/officeDocument/2006/relationships/tags" Target="../tags/tag1329.xml"/><Relationship Id="rId85" Type="http://schemas.openxmlformats.org/officeDocument/2006/relationships/tags" Target="../tags/tag1334.xml"/><Relationship Id="rId93" Type="http://schemas.openxmlformats.org/officeDocument/2006/relationships/tags" Target="../tags/tag1342.xml"/><Relationship Id="rId98" Type="http://schemas.openxmlformats.org/officeDocument/2006/relationships/tags" Target="../tags/tag1347.xml"/><Relationship Id="rId3" Type="http://schemas.openxmlformats.org/officeDocument/2006/relationships/tags" Target="../tags/tag1252.xml"/><Relationship Id="rId12" Type="http://schemas.openxmlformats.org/officeDocument/2006/relationships/tags" Target="../tags/tag1261.xml"/><Relationship Id="rId17" Type="http://schemas.openxmlformats.org/officeDocument/2006/relationships/tags" Target="../tags/tag1266.xml"/><Relationship Id="rId25" Type="http://schemas.openxmlformats.org/officeDocument/2006/relationships/tags" Target="../tags/tag1274.xml"/><Relationship Id="rId33" Type="http://schemas.openxmlformats.org/officeDocument/2006/relationships/tags" Target="../tags/tag1282.xml"/><Relationship Id="rId38" Type="http://schemas.openxmlformats.org/officeDocument/2006/relationships/tags" Target="../tags/tag1287.xml"/><Relationship Id="rId46" Type="http://schemas.openxmlformats.org/officeDocument/2006/relationships/tags" Target="../tags/tag1295.xml"/><Relationship Id="rId59" Type="http://schemas.openxmlformats.org/officeDocument/2006/relationships/tags" Target="../tags/tag1308.xml"/><Relationship Id="rId67" Type="http://schemas.openxmlformats.org/officeDocument/2006/relationships/tags" Target="../tags/tag1316.xml"/><Relationship Id="rId103" Type="http://schemas.openxmlformats.org/officeDocument/2006/relationships/tags" Target="../tags/tag1352.xml"/><Relationship Id="rId108" Type="http://schemas.openxmlformats.org/officeDocument/2006/relationships/tags" Target="../tags/tag1357.xml"/><Relationship Id="rId116" Type="http://schemas.openxmlformats.org/officeDocument/2006/relationships/slideLayout" Target="../slideLayouts/slideLayout1.xml"/><Relationship Id="rId20" Type="http://schemas.openxmlformats.org/officeDocument/2006/relationships/tags" Target="../tags/tag1269.xml"/><Relationship Id="rId41" Type="http://schemas.openxmlformats.org/officeDocument/2006/relationships/tags" Target="../tags/tag1290.xml"/><Relationship Id="rId54" Type="http://schemas.openxmlformats.org/officeDocument/2006/relationships/tags" Target="../tags/tag1303.xml"/><Relationship Id="rId62" Type="http://schemas.openxmlformats.org/officeDocument/2006/relationships/tags" Target="../tags/tag1311.xml"/><Relationship Id="rId70" Type="http://schemas.openxmlformats.org/officeDocument/2006/relationships/tags" Target="../tags/tag1319.xml"/><Relationship Id="rId75" Type="http://schemas.openxmlformats.org/officeDocument/2006/relationships/tags" Target="../tags/tag1324.xml"/><Relationship Id="rId83" Type="http://schemas.openxmlformats.org/officeDocument/2006/relationships/tags" Target="../tags/tag1332.xml"/><Relationship Id="rId88" Type="http://schemas.openxmlformats.org/officeDocument/2006/relationships/tags" Target="../tags/tag1337.xml"/><Relationship Id="rId91" Type="http://schemas.openxmlformats.org/officeDocument/2006/relationships/tags" Target="../tags/tag1340.xml"/><Relationship Id="rId96" Type="http://schemas.openxmlformats.org/officeDocument/2006/relationships/tags" Target="../tags/tag1345.xml"/><Relationship Id="rId111" Type="http://schemas.openxmlformats.org/officeDocument/2006/relationships/tags" Target="../tags/tag1360.xml"/><Relationship Id="rId1" Type="http://schemas.openxmlformats.org/officeDocument/2006/relationships/tags" Target="../tags/tag1250.xml"/><Relationship Id="rId6" Type="http://schemas.openxmlformats.org/officeDocument/2006/relationships/tags" Target="../tags/tag1255.xml"/><Relationship Id="rId15" Type="http://schemas.openxmlformats.org/officeDocument/2006/relationships/tags" Target="../tags/tag1264.xml"/><Relationship Id="rId23" Type="http://schemas.openxmlformats.org/officeDocument/2006/relationships/tags" Target="../tags/tag1272.xml"/><Relationship Id="rId28" Type="http://schemas.openxmlformats.org/officeDocument/2006/relationships/tags" Target="../tags/tag1277.xml"/><Relationship Id="rId36" Type="http://schemas.openxmlformats.org/officeDocument/2006/relationships/tags" Target="../tags/tag1285.xml"/><Relationship Id="rId49" Type="http://schemas.openxmlformats.org/officeDocument/2006/relationships/tags" Target="../tags/tag1298.xml"/><Relationship Id="rId57" Type="http://schemas.openxmlformats.org/officeDocument/2006/relationships/tags" Target="../tags/tag1306.xml"/><Relationship Id="rId106" Type="http://schemas.openxmlformats.org/officeDocument/2006/relationships/tags" Target="../tags/tag1355.xml"/><Relationship Id="rId114" Type="http://schemas.openxmlformats.org/officeDocument/2006/relationships/tags" Target="../tags/tag1363.xml"/><Relationship Id="rId10" Type="http://schemas.openxmlformats.org/officeDocument/2006/relationships/tags" Target="../tags/tag1259.xml"/><Relationship Id="rId31" Type="http://schemas.openxmlformats.org/officeDocument/2006/relationships/tags" Target="../tags/tag1280.xml"/><Relationship Id="rId44" Type="http://schemas.openxmlformats.org/officeDocument/2006/relationships/tags" Target="../tags/tag1293.xml"/><Relationship Id="rId52" Type="http://schemas.openxmlformats.org/officeDocument/2006/relationships/tags" Target="../tags/tag1301.xml"/><Relationship Id="rId60" Type="http://schemas.openxmlformats.org/officeDocument/2006/relationships/tags" Target="../tags/tag1309.xml"/><Relationship Id="rId65" Type="http://schemas.openxmlformats.org/officeDocument/2006/relationships/tags" Target="../tags/tag1314.xml"/><Relationship Id="rId73" Type="http://schemas.openxmlformats.org/officeDocument/2006/relationships/tags" Target="../tags/tag1322.xml"/><Relationship Id="rId78" Type="http://schemas.openxmlformats.org/officeDocument/2006/relationships/tags" Target="../tags/tag1327.xml"/><Relationship Id="rId81" Type="http://schemas.openxmlformats.org/officeDocument/2006/relationships/tags" Target="../tags/tag1330.xml"/><Relationship Id="rId86" Type="http://schemas.openxmlformats.org/officeDocument/2006/relationships/tags" Target="../tags/tag1335.xml"/><Relationship Id="rId94" Type="http://schemas.openxmlformats.org/officeDocument/2006/relationships/tags" Target="../tags/tag1343.xml"/><Relationship Id="rId99" Type="http://schemas.openxmlformats.org/officeDocument/2006/relationships/tags" Target="../tags/tag1348.xml"/><Relationship Id="rId101" Type="http://schemas.openxmlformats.org/officeDocument/2006/relationships/tags" Target="../tags/tag1350.xml"/><Relationship Id="rId4" Type="http://schemas.openxmlformats.org/officeDocument/2006/relationships/tags" Target="../tags/tag1253.xml"/><Relationship Id="rId9" Type="http://schemas.openxmlformats.org/officeDocument/2006/relationships/tags" Target="../tags/tag1258.xml"/><Relationship Id="rId13" Type="http://schemas.openxmlformats.org/officeDocument/2006/relationships/tags" Target="../tags/tag1262.xml"/><Relationship Id="rId18" Type="http://schemas.openxmlformats.org/officeDocument/2006/relationships/tags" Target="../tags/tag1267.xml"/><Relationship Id="rId39" Type="http://schemas.openxmlformats.org/officeDocument/2006/relationships/tags" Target="../tags/tag1288.xml"/><Relationship Id="rId109" Type="http://schemas.openxmlformats.org/officeDocument/2006/relationships/tags" Target="../tags/tag1358.xml"/><Relationship Id="rId34" Type="http://schemas.openxmlformats.org/officeDocument/2006/relationships/tags" Target="../tags/tag1283.xml"/><Relationship Id="rId50" Type="http://schemas.openxmlformats.org/officeDocument/2006/relationships/tags" Target="../tags/tag1299.xml"/><Relationship Id="rId55" Type="http://schemas.openxmlformats.org/officeDocument/2006/relationships/tags" Target="../tags/tag1304.xml"/><Relationship Id="rId76" Type="http://schemas.openxmlformats.org/officeDocument/2006/relationships/tags" Target="../tags/tag1325.xml"/><Relationship Id="rId97" Type="http://schemas.openxmlformats.org/officeDocument/2006/relationships/tags" Target="../tags/tag1346.xml"/><Relationship Id="rId104" Type="http://schemas.openxmlformats.org/officeDocument/2006/relationships/tags" Target="../tags/tag1353.xml"/><Relationship Id="rId7" Type="http://schemas.openxmlformats.org/officeDocument/2006/relationships/tags" Target="../tags/tag1256.xml"/><Relationship Id="rId71" Type="http://schemas.openxmlformats.org/officeDocument/2006/relationships/tags" Target="../tags/tag1320.xml"/><Relationship Id="rId92" Type="http://schemas.openxmlformats.org/officeDocument/2006/relationships/tags" Target="../tags/tag1341.xml"/><Relationship Id="rId2" Type="http://schemas.openxmlformats.org/officeDocument/2006/relationships/tags" Target="../tags/tag1251.xml"/><Relationship Id="rId29" Type="http://schemas.openxmlformats.org/officeDocument/2006/relationships/tags" Target="../tags/tag12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SMARTInkShape-Group36"/>
          <p:cNvGrpSpPr/>
          <p:nvPr/>
        </p:nvGrpSpPr>
        <p:grpSpPr>
          <a:xfrm>
            <a:off x="7827068" y="5737679"/>
            <a:ext cx="104240" cy="487106"/>
            <a:chOff x="7827068" y="5737679"/>
            <a:chExt cx="104240" cy="487106"/>
          </a:xfrm>
        </p:grpSpPr>
        <p:sp>
          <p:nvSpPr>
            <p:cNvPr id="303" name="SMARTInkShape-177"/>
            <p:cNvSpPr/>
            <p:nvPr>
              <p:custDataLst>
                <p:tags r:id="rId286"/>
              </p:custDataLst>
            </p:nvPr>
          </p:nvSpPr>
          <p:spPr>
            <a:xfrm>
              <a:off x="7827068" y="6184900"/>
              <a:ext cx="15183" cy="39885"/>
            </a:xfrm>
            <a:custGeom>
              <a:avLst/>
              <a:gdLst/>
              <a:ahLst/>
              <a:cxnLst/>
              <a:rect l="0" t="0" r="0" b="0"/>
              <a:pathLst>
                <a:path w="15183" h="39885">
                  <a:moveTo>
                    <a:pt x="15182" y="0"/>
                  </a:moveTo>
                  <a:lnTo>
                    <a:pt x="15182" y="0"/>
                  </a:lnTo>
                  <a:lnTo>
                    <a:pt x="877" y="28611"/>
                  </a:lnTo>
                  <a:lnTo>
                    <a:pt x="0" y="32479"/>
                  </a:lnTo>
                  <a:lnTo>
                    <a:pt x="122" y="35764"/>
                  </a:lnTo>
                  <a:lnTo>
                    <a:pt x="908" y="38660"/>
                  </a:lnTo>
                  <a:lnTo>
                    <a:pt x="2844" y="39884"/>
                  </a:lnTo>
                  <a:lnTo>
                    <a:pt x="1518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78"/>
            <p:cNvSpPr/>
            <p:nvPr>
              <p:custDataLst>
                <p:tags r:id="rId287"/>
              </p:custDataLst>
            </p:nvPr>
          </p:nvSpPr>
          <p:spPr>
            <a:xfrm>
              <a:off x="7842146" y="5737679"/>
              <a:ext cx="89162" cy="358322"/>
            </a:xfrm>
            <a:custGeom>
              <a:avLst/>
              <a:gdLst/>
              <a:ahLst/>
              <a:cxnLst/>
              <a:rect l="0" t="0" r="0" b="0"/>
              <a:pathLst>
                <a:path w="89162" h="358322">
                  <a:moveTo>
                    <a:pt x="19154" y="21771"/>
                  </a:moveTo>
                  <a:lnTo>
                    <a:pt x="19154" y="21771"/>
                  </a:lnTo>
                  <a:lnTo>
                    <a:pt x="15783" y="15029"/>
                  </a:lnTo>
                  <a:lnTo>
                    <a:pt x="8484" y="9838"/>
                  </a:lnTo>
                  <a:lnTo>
                    <a:pt x="3574" y="7466"/>
                  </a:lnTo>
                  <a:lnTo>
                    <a:pt x="1005" y="5179"/>
                  </a:lnTo>
                  <a:lnTo>
                    <a:pt x="0" y="2949"/>
                  </a:lnTo>
                  <a:lnTo>
                    <a:pt x="35" y="756"/>
                  </a:lnTo>
                  <a:lnTo>
                    <a:pt x="2880" y="0"/>
                  </a:lnTo>
                  <a:lnTo>
                    <a:pt x="13568" y="1041"/>
                  </a:lnTo>
                  <a:lnTo>
                    <a:pt x="35449" y="12336"/>
                  </a:lnTo>
                  <a:lnTo>
                    <a:pt x="66719" y="40187"/>
                  </a:lnTo>
                  <a:lnTo>
                    <a:pt x="78159" y="56296"/>
                  </a:lnTo>
                  <a:lnTo>
                    <a:pt x="89161" y="91345"/>
                  </a:lnTo>
                  <a:lnTo>
                    <a:pt x="86777" y="133010"/>
                  </a:lnTo>
                  <a:lnTo>
                    <a:pt x="68965" y="180492"/>
                  </a:lnTo>
                  <a:lnTo>
                    <a:pt x="49245" y="215897"/>
                  </a:lnTo>
                  <a:lnTo>
                    <a:pt x="39584" y="229404"/>
                  </a:lnTo>
                  <a:lnTo>
                    <a:pt x="20373" y="271624"/>
                  </a:lnTo>
                  <a:lnTo>
                    <a:pt x="14299" y="296981"/>
                  </a:lnTo>
                  <a:lnTo>
                    <a:pt x="25504" y="35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37"/>
          <p:cNvGrpSpPr/>
          <p:nvPr/>
        </p:nvGrpSpPr>
        <p:grpSpPr>
          <a:xfrm>
            <a:off x="5442705" y="5799315"/>
            <a:ext cx="425832" cy="417336"/>
            <a:chOff x="5442705" y="5799315"/>
            <a:chExt cx="425832" cy="417336"/>
          </a:xfrm>
        </p:grpSpPr>
        <p:sp>
          <p:nvSpPr>
            <p:cNvPr id="306" name="SMARTInkShape-179"/>
            <p:cNvSpPr/>
            <p:nvPr>
              <p:custDataLst>
                <p:tags r:id="rId284"/>
              </p:custDataLst>
            </p:nvPr>
          </p:nvSpPr>
          <p:spPr>
            <a:xfrm>
              <a:off x="5442705" y="6186210"/>
              <a:ext cx="425832" cy="30441"/>
            </a:xfrm>
            <a:custGeom>
              <a:avLst/>
              <a:gdLst/>
              <a:ahLst/>
              <a:cxnLst/>
              <a:rect l="0" t="0" r="0" b="0"/>
              <a:pathLst>
                <a:path w="425832" h="30441">
                  <a:moveTo>
                    <a:pt x="30995" y="30440"/>
                  </a:moveTo>
                  <a:lnTo>
                    <a:pt x="30995" y="30440"/>
                  </a:lnTo>
                  <a:lnTo>
                    <a:pt x="7851" y="30440"/>
                  </a:lnTo>
                  <a:lnTo>
                    <a:pt x="4982" y="29735"/>
                  </a:lnTo>
                  <a:lnTo>
                    <a:pt x="3070" y="28558"/>
                  </a:lnTo>
                  <a:lnTo>
                    <a:pt x="0" y="24973"/>
                  </a:lnTo>
                  <a:lnTo>
                    <a:pt x="9581" y="20980"/>
                  </a:lnTo>
                  <a:lnTo>
                    <a:pt x="55448" y="16285"/>
                  </a:lnTo>
                  <a:lnTo>
                    <a:pt x="92333" y="12840"/>
                  </a:lnTo>
                  <a:lnTo>
                    <a:pt x="133130" y="11820"/>
                  </a:lnTo>
                  <a:lnTo>
                    <a:pt x="179791" y="11518"/>
                  </a:lnTo>
                  <a:lnTo>
                    <a:pt x="210015" y="10741"/>
                  </a:lnTo>
                  <a:lnTo>
                    <a:pt x="246967" y="8043"/>
                  </a:lnTo>
                  <a:lnTo>
                    <a:pt x="285027" y="6375"/>
                  </a:lnTo>
                  <a:lnTo>
                    <a:pt x="319582" y="5633"/>
                  </a:lnTo>
                  <a:lnTo>
                    <a:pt x="356313" y="4510"/>
                  </a:lnTo>
                  <a:lnTo>
                    <a:pt x="402172" y="49"/>
                  </a:lnTo>
                  <a:lnTo>
                    <a:pt x="418213" y="0"/>
                  </a:lnTo>
                  <a:lnTo>
                    <a:pt x="425341" y="2329"/>
                  </a:lnTo>
                  <a:lnTo>
                    <a:pt x="425831" y="3938"/>
                  </a:lnTo>
                  <a:lnTo>
                    <a:pt x="411995" y="5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80"/>
            <p:cNvSpPr/>
            <p:nvPr>
              <p:custDataLst>
                <p:tags r:id="rId285"/>
              </p:custDataLst>
            </p:nvPr>
          </p:nvSpPr>
          <p:spPr>
            <a:xfrm>
              <a:off x="5613404" y="5799315"/>
              <a:ext cx="12697" cy="385586"/>
            </a:xfrm>
            <a:custGeom>
              <a:avLst/>
              <a:gdLst/>
              <a:ahLst/>
              <a:cxnLst/>
              <a:rect l="0" t="0" r="0" b="0"/>
              <a:pathLst>
                <a:path w="12697" h="385586">
                  <a:moveTo>
                    <a:pt x="6346" y="10935"/>
                  </a:moveTo>
                  <a:lnTo>
                    <a:pt x="6346" y="10935"/>
                  </a:lnTo>
                  <a:lnTo>
                    <a:pt x="6346" y="0"/>
                  </a:lnTo>
                  <a:lnTo>
                    <a:pt x="2975" y="5500"/>
                  </a:lnTo>
                  <a:lnTo>
                    <a:pt x="584" y="29303"/>
                  </a:lnTo>
                  <a:lnTo>
                    <a:pt x="171" y="71410"/>
                  </a:lnTo>
                  <a:lnTo>
                    <a:pt x="48" y="113050"/>
                  </a:lnTo>
                  <a:lnTo>
                    <a:pt x="11" y="159802"/>
                  </a:lnTo>
                  <a:lnTo>
                    <a:pt x="0" y="202426"/>
                  </a:lnTo>
                  <a:lnTo>
                    <a:pt x="1879" y="242867"/>
                  </a:lnTo>
                  <a:lnTo>
                    <a:pt x="5023" y="278623"/>
                  </a:lnTo>
                  <a:lnTo>
                    <a:pt x="6172" y="323104"/>
                  </a:lnTo>
                  <a:lnTo>
                    <a:pt x="7037" y="366604"/>
                  </a:lnTo>
                  <a:lnTo>
                    <a:pt x="12696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" name="SMARTInkShape-181"/>
          <p:cNvSpPr/>
          <p:nvPr>
            <p:custDataLst>
              <p:tags r:id="rId1"/>
            </p:custDataLst>
          </p:nvPr>
        </p:nvSpPr>
        <p:spPr>
          <a:xfrm>
            <a:off x="7397750" y="5821451"/>
            <a:ext cx="90120" cy="436852"/>
          </a:xfrm>
          <a:custGeom>
            <a:avLst/>
            <a:gdLst/>
            <a:ahLst/>
            <a:cxnLst/>
            <a:rect l="0" t="0" r="0" b="0"/>
            <a:pathLst>
              <a:path w="90120" h="436852">
                <a:moveTo>
                  <a:pt x="0" y="14199"/>
                </a:moveTo>
                <a:lnTo>
                  <a:pt x="0" y="14199"/>
                </a:lnTo>
                <a:lnTo>
                  <a:pt x="0" y="10828"/>
                </a:lnTo>
                <a:lnTo>
                  <a:pt x="705" y="9835"/>
                </a:lnTo>
                <a:lnTo>
                  <a:pt x="1881" y="9173"/>
                </a:lnTo>
                <a:lnTo>
                  <a:pt x="26039" y="0"/>
                </a:lnTo>
                <a:lnTo>
                  <a:pt x="41442" y="363"/>
                </a:lnTo>
                <a:lnTo>
                  <a:pt x="62609" y="7904"/>
                </a:lnTo>
                <a:lnTo>
                  <a:pt x="78915" y="22446"/>
                </a:lnTo>
                <a:lnTo>
                  <a:pt x="89312" y="46902"/>
                </a:lnTo>
                <a:lnTo>
                  <a:pt x="90119" y="73121"/>
                </a:lnTo>
                <a:lnTo>
                  <a:pt x="72101" y="118898"/>
                </a:lnTo>
                <a:lnTo>
                  <a:pt x="50835" y="162905"/>
                </a:lnTo>
                <a:lnTo>
                  <a:pt x="40824" y="196156"/>
                </a:lnTo>
                <a:lnTo>
                  <a:pt x="40016" y="209368"/>
                </a:lnTo>
                <a:lnTo>
                  <a:pt x="53401" y="252030"/>
                </a:lnTo>
                <a:lnTo>
                  <a:pt x="61296" y="282095"/>
                </a:lnTo>
                <a:lnTo>
                  <a:pt x="63371" y="325930"/>
                </a:lnTo>
                <a:lnTo>
                  <a:pt x="62787" y="371230"/>
                </a:lnTo>
                <a:lnTo>
                  <a:pt x="54661" y="398367"/>
                </a:lnTo>
                <a:lnTo>
                  <a:pt x="36833" y="430206"/>
                </a:lnTo>
                <a:lnTo>
                  <a:pt x="33727" y="433353"/>
                </a:lnTo>
                <a:lnTo>
                  <a:pt x="26514" y="436851"/>
                </a:lnTo>
                <a:lnTo>
                  <a:pt x="23320" y="435666"/>
                </a:lnTo>
                <a:lnTo>
                  <a:pt x="12700" y="4205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SMARTInkShape-182"/>
          <p:cNvSpPr/>
          <p:nvPr>
            <p:custDataLst>
              <p:tags r:id="rId2"/>
            </p:custDataLst>
          </p:nvPr>
        </p:nvSpPr>
        <p:spPr>
          <a:xfrm>
            <a:off x="6020846" y="5759912"/>
            <a:ext cx="94205" cy="482139"/>
          </a:xfrm>
          <a:custGeom>
            <a:avLst/>
            <a:gdLst/>
            <a:ahLst/>
            <a:cxnLst/>
            <a:rect l="0" t="0" r="0" b="0"/>
            <a:pathLst>
              <a:path w="94205" h="482139">
                <a:moveTo>
                  <a:pt x="75154" y="31288"/>
                </a:moveTo>
                <a:lnTo>
                  <a:pt x="75154" y="31288"/>
                </a:lnTo>
                <a:lnTo>
                  <a:pt x="75154" y="4805"/>
                </a:lnTo>
                <a:lnTo>
                  <a:pt x="74449" y="3049"/>
                </a:lnTo>
                <a:lnTo>
                  <a:pt x="73273" y="1879"/>
                </a:lnTo>
                <a:lnTo>
                  <a:pt x="71783" y="1098"/>
                </a:lnTo>
                <a:lnTo>
                  <a:pt x="62945" y="0"/>
                </a:lnTo>
                <a:lnTo>
                  <a:pt x="44647" y="6417"/>
                </a:lnTo>
                <a:lnTo>
                  <a:pt x="28093" y="20626"/>
                </a:lnTo>
                <a:lnTo>
                  <a:pt x="10881" y="44984"/>
                </a:lnTo>
                <a:lnTo>
                  <a:pt x="2487" y="71172"/>
                </a:lnTo>
                <a:lnTo>
                  <a:pt x="0" y="93435"/>
                </a:lnTo>
                <a:lnTo>
                  <a:pt x="9299" y="129355"/>
                </a:lnTo>
                <a:lnTo>
                  <a:pt x="28836" y="169547"/>
                </a:lnTo>
                <a:lnTo>
                  <a:pt x="61573" y="208961"/>
                </a:lnTo>
                <a:lnTo>
                  <a:pt x="70030" y="231472"/>
                </a:lnTo>
                <a:lnTo>
                  <a:pt x="70997" y="245847"/>
                </a:lnTo>
                <a:lnTo>
                  <a:pt x="65866" y="272323"/>
                </a:lnTo>
                <a:lnTo>
                  <a:pt x="46061" y="317714"/>
                </a:lnTo>
                <a:lnTo>
                  <a:pt x="31980" y="346223"/>
                </a:lnTo>
                <a:lnTo>
                  <a:pt x="32966" y="347785"/>
                </a:lnTo>
                <a:lnTo>
                  <a:pt x="60591" y="367019"/>
                </a:lnTo>
                <a:lnTo>
                  <a:pt x="62623" y="372231"/>
                </a:lnTo>
                <a:lnTo>
                  <a:pt x="62614" y="402170"/>
                </a:lnTo>
                <a:lnTo>
                  <a:pt x="48162" y="445478"/>
                </a:lnTo>
                <a:lnTo>
                  <a:pt x="41443" y="456772"/>
                </a:lnTo>
                <a:lnTo>
                  <a:pt x="40686" y="460289"/>
                </a:lnTo>
                <a:lnTo>
                  <a:pt x="41725" y="467958"/>
                </a:lnTo>
                <a:lnTo>
                  <a:pt x="44402" y="471274"/>
                </a:lnTo>
                <a:lnTo>
                  <a:pt x="53020" y="476839"/>
                </a:lnTo>
                <a:lnTo>
                  <a:pt x="94204" y="4821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SMARTInkShape-183"/>
          <p:cNvSpPr/>
          <p:nvPr>
            <p:custDataLst>
              <p:tags r:id="rId3"/>
            </p:custDataLst>
          </p:nvPr>
        </p:nvSpPr>
        <p:spPr>
          <a:xfrm>
            <a:off x="5143500" y="5792083"/>
            <a:ext cx="99348" cy="458692"/>
          </a:xfrm>
          <a:custGeom>
            <a:avLst/>
            <a:gdLst/>
            <a:ahLst/>
            <a:cxnLst/>
            <a:rect l="0" t="0" r="0" b="0"/>
            <a:pathLst>
              <a:path w="99348" h="458692">
                <a:moveTo>
                  <a:pt x="0" y="5467"/>
                </a:moveTo>
                <a:lnTo>
                  <a:pt x="0" y="5467"/>
                </a:lnTo>
                <a:lnTo>
                  <a:pt x="3371" y="5467"/>
                </a:lnTo>
                <a:lnTo>
                  <a:pt x="6908" y="3585"/>
                </a:lnTo>
                <a:lnTo>
                  <a:pt x="8838" y="2096"/>
                </a:lnTo>
                <a:lnTo>
                  <a:pt x="21669" y="0"/>
                </a:lnTo>
                <a:lnTo>
                  <a:pt x="57379" y="8033"/>
                </a:lnTo>
                <a:lnTo>
                  <a:pt x="79639" y="24179"/>
                </a:lnTo>
                <a:lnTo>
                  <a:pt x="93995" y="43466"/>
                </a:lnTo>
                <a:lnTo>
                  <a:pt x="99347" y="65959"/>
                </a:lnTo>
                <a:lnTo>
                  <a:pt x="94190" y="97239"/>
                </a:lnTo>
                <a:lnTo>
                  <a:pt x="75782" y="142548"/>
                </a:lnTo>
                <a:lnTo>
                  <a:pt x="60753" y="175867"/>
                </a:lnTo>
                <a:lnTo>
                  <a:pt x="58751" y="186092"/>
                </a:lnTo>
                <a:lnTo>
                  <a:pt x="60996" y="203153"/>
                </a:lnTo>
                <a:lnTo>
                  <a:pt x="78549" y="246829"/>
                </a:lnTo>
                <a:lnTo>
                  <a:pt x="88604" y="289661"/>
                </a:lnTo>
                <a:lnTo>
                  <a:pt x="93728" y="329638"/>
                </a:lnTo>
                <a:lnTo>
                  <a:pt x="95050" y="372842"/>
                </a:lnTo>
                <a:lnTo>
                  <a:pt x="93821" y="413827"/>
                </a:lnTo>
                <a:lnTo>
                  <a:pt x="84400" y="435653"/>
                </a:lnTo>
                <a:lnTo>
                  <a:pt x="74200" y="449250"/>
                </a:lnTo>
                <a:lnTo>
                  <a:pt x="64493" y="456704"/>
                </a:lnTo>
                <a:lnTo>
                  <a:pt x="59928" y="458691"/>
                </a:lnTo>
                <a:lnTo>
                  <a:pt x="55475" y="458604"/>
                </a:lnTo>
                <a:lnTo>
                  <a:pt x="38100" y="449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SMARTInkShape-184"/>
          <p:cNvSpPr/>
          <p:nvPr>
            <p:custDataLst>
              <p:tags r:id="rId4"/>
            </p:custDataLst>
          </p:nvPr>
        </p:nvSpPr>
        <p:spPr>
          <a:xfrm>
            <a:off x="3361660" y="5788411"/>
            <a:ext cx="207041" cy="450594"/>
          </a:xfrm>
          <a:custGeom>
            <a:avLst/>
            <a:gdLst/>
            <a:ahLst/>
            <a:cxnLst/>
            <a:rect l="0" t="0" r="0" b="0"/>
            <a:pathLst>
              <a:path w="207041" h="450594">
                <a:moveTo>
                  <a:pt x="80040" y="47239"/>
                </a:moveTo>
                <a:lnTo>
                  <a:pt x="80040" y="47239"/>
                </a:lnTo>
                <a:lnTo>
                  <a:pt x="79334" y="36395"/>
                </a:lnTo>
                <a:lnTo>
                  <a:pt x="68484" y="5494"/>
                </a:lnTo>
                <a:lnTo>
                  <a:pt x="57566" y="220"/>
                </a:lnTo>
                <a:lnTo>
                  <a:pt x="48650" y="0"/>
                </a:lnTo>
                <a:lnTo>
                  <a:pt x="44296" y="930"/>
                </a:lnTo>
                <a:lnTo>
                  <a:pt x="31427" y="8980"/>
                </a:lnTo>
                <a:lnTo>
                  <a:pt x="5963" y="46900"/>
                </a:lnTo>
                <a:lnTo>
                  <a:pt x="0" y="76302"/>
                </a:lnTo>
                <a:lnTo>
                  <a:pt x="4976" y="111823"/>
                </a:lnTo>
                <a:lnTo>
                  <a:pt x="20005" y="147250"/>
                </a:lnTo>
                <a:lnTo>
                  <a:pt x="51141" y="190942"/>
                </a:lnTo>
                <a:lnTo>
                  <a:pt x="70882" y="224967"/>
                </a:lnTo>
                <a:lnTo>
                  <a:pt x="77327" y="251907"/>
                </a:lnTo>
                <a:lnTo>
                  <a:pt x="75865" y="271021"/>
                </a:lnTo>
                <a:lnTo>
                  <a:pt x="70963" y="285623"/>
                </a:lnTo>
                <a:lnTo>
                  <a:pt x="68345" y="288711"/>
                </a:lnTo>
                <a:lnTo>
                  <a:pt x="61671" y="292143"/>
                </a:lnTo>
                <a:lnTo>
                  <a:pt x="58622" y="292353"/>
                </a:lnTo>
                <a:lnTo>
                  <a:pt x="53352" y="290705"/>
                </a:lnTo>
                <a:lnTo>
                  <a:pt x="51665" y="289278"/>
                </a:lnTo>
                <a:lnTo>
                  <a:pt x="49790" y="285809"/>
                </a:lnTo>
                <a:lnTo>
                  <a:pt x="49995" y="283898"/>
                </a:lnTo>
                <a:lnTo>
                  <a:pt x="52105" y="279891"/>
                </a:lnTo>
                <a:lnTo>
                  <a:pt x="55067" y="279245"/>
                </a:lnTo>
                <a:lnTo>
                  <a:pt x="64002" y="280410"/>
                </a:lnTo>
                <a:lnTo>
                  <a:pt x="80932" y="291774"/>
                </a:lnTo>
                <a:lnTo>
                  <a:pt x="92612" y="305178"/>
                </a:lnTo>
                <a:lnTo>
                  <a:pt x="97171" y="328197"/>
                </a:lnTo>
                <a:lnTo>
                  <a:pt x="96956" y="369134"/>
                </a:lnTo>
                <a:lnTo>
                  <a:pt x="88931" y="411308"/>
                </a:lnTo>
                <a:lnTo>
                  <a:pt x="87519" y="426358"/>
                </a:lnTo>
                <a:lnTo>
                  <a:pt x="90655" y="438221"/>
                </a:lnTo>
                <a:lnTo>
                  <a:pt x="93466" y="443362"/>
                </a:lnTo>
                <a:lnTo>
                  <a:pt x="98869" y="446787"/>
                </a:lnTo>
                <a:lnTo>
                  <a:pt x="114279" y="450593"/>
                </a:lnTo>
                <a:lnTo>
                  <a:pt x="154327" y="447968"/>
                </a:lnTo>
                <a:lnTo>
                  <a:pt x="207040" y="4409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SMARTInkShape-185"/>
          <p:cNvSpPr/>
          <p:nvPr>
            <p:custDataLst>
              <p:tags r:id="rId5"/>
            </p:custDataLst>
          </p:nvPr>
        </p:nvSpPr>
        <p:spPr>
          <a:xfrm>
            <a:off x="7048500" y="5953268"/>
            <a:ext cx="243988" cy="156495"/>
          </a:xfrm>
          <a:custGeom>
            <a:avLst/>
            <a:gdLst/>
            <a:ahLst/>
            <a:cxnLst/>
            <a:rect l="0" t="0" r="0" b="0"/>
            <a:pathLst>
              <a:path w="243988" h="156495">
                <a:moveTo>
                  <a:pt x="0" y="15732"/>
                </a:moveTo>
                <a:lnTo>
                  <a:pt x="0" y="15732"/>
                </a:lnTo>
                <a:lnTo>
                  <a:pt x="0" y="4176"/>
                </a:lnTo>
                <a:lnTo>
                  <a:pt x="10113" y="0"/>
                </a:lnTo>
                <a:lnTo>
                  <a:pt x="24485" y="1920"/>
                </a:lnTo>
                <a:lnTo>
                  <a:pt x="50529" y="12816"/>
                </a:lnTo>
                <a:lnTo>
                  <a:pt x="74238" y="31331"/>
                </a:lnTo>
                <a:lnTo>
                  <a:pt x="94469" y="56129"/>
                </a:lnTo>
                <a:lnTo>
                  <a:pt x="99487" y="80303"/>
                </a:lnTo>
                <a:lnTo>
                  <a:pt x="94231" y="113181"/>
                </a:lnTo>
                <a:lnTo>
                  <a:pt x="83744" y="131714"/>
                </a:lnTo>
                <a:lnTo>
                  <a:pt x="69675" y="145595"/>
                </a:lnTo>
                <a:lnTo>
                  <a:pt x="54015" y="154119"/>
                </a:lnTo>
                <a:lnTo>
                  <a:pt x="39529" y="156494"/>
                </a:lnTo>
                <a:lnTo>
                  <a:pt x="28856" y="155198"/>
                </a:lnTo>
                <a:lnTo>
                  <a:pt x="26998" y="153865"/>
                </a:lnTo>
                <a:lnTo>
                  <a:pt x="26465" y="152271"/>
                </a:lnTo>
                <a:lnTo>
                  <a:pt x="32458" y="139914"/>
                </a:lnTo>
                <a:lnTo>
                  <a:pt x="52194" y="113117"/>
                </a:lnTo>
                <a:lnTo>
                  <a:pt x="94797" y="78769"/>
                </a:lnTo>
                <a:lnTo>
                  <a:pt x="140346" y="50525"/>
                </a:lnTo>
                <a:lnTo>
                  <a:pt x="169965" y="32691"/>
                </a:lnTo>
                <a:lnTo>
                  <a:pt x="169755" y="32682"/>
                </a:lnTo>
                <a:lnTo>
                  <a:pt x="168203" y="33382"/>
                </a:lnTo>
                <a:lnTo>
                  <a:pt x="162648" y="41109"/>
                </a:lnTo>
                <a:lnTo>
                  <a:pt x="150792" y="65796"/>
                </a:lnTo>
                <a:lnTo>
                  <a:pt x="148157" y="78905"/>
                </a:lnTo>
                <a:lnTo>
                  <a:pt x="150749" y="91787"/>
                </a:lnTo>
                <a:lnTo>
                  <a:pt x="153415" y="98185"/>
                </a:lnTo>
                <a:lnTo>
                  <a:pt x="158722" y="103158"/>
                </a:lnTo>
                <a:lnTo>
                  <a:pt x="174024" y="110562"/>
                </a:lnTo>
                <a:lnTo>
                  <a:pt x="199102" y="115326"/>
                </a:lnTo>
                <a:lnTo>
                  <a:pt x="243987" y="1082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8" name="SMARTInkShape-Group43"/>
          <p:cNvGrpSpPr/>
          <p:nvPr/>
        </p:nvGrpSpPr>
        <p:grpSpPr>
          <a:xfrm>
            <a:off x="6115955" y="5889511"/>
            <a:ext cx="703946" cy="332781"/>
            <a:chOff x="6115955" y="5889511"/>
            <a:chExt cx="703946" cy="332781"/>
          </a:xfrm>
        </p:grpSpPr>
        <p:sp>
          <p:nvSpPr>
            <p:cNvPr id="314" name="SMARTInkShape-186"/>
            <p:cNvSpPr/>
            <p:nvPr>
              <p:custDataLst>
                <p:tags r:id="rId280"/>
              </p:custDataLst>
            </p:nvPr>
          </p:nvSpPr>
          <p:spPr>
            <a:xfrm>
              <a:off x="6645397" y="6089650"/>
              <a:ext cx="174504" cy="34332"/>
            </a:xfrm>
            <a:custGeom>
              <a:avLst/>
              <a:gdLst/>
              <a:ahLst/>
              <a:cxnLst/>
              <a:rect l="0" t="0" r="0" b="0"/>
              <a:pathLst>
                <a:path w="174504" h="34332">
                  <a:moveTo>
                    <a:pt x="53853" y="0"/>
                  </a:moveTo>
                  <a:lnTo>
                    <a:pt x="53853" y="0"/>
                  </a:lnTo>
                  <a:lnTo>
                    <a:pt x="7830" y="21014"/>
                  </a:lnTo>
                  <a:lnTo>
                    <a:pt x="1648" y="25333"/>
                  </a:lnTo>
                  <a:lnTo>
                    <a:pt x="0" y="27473"/>
                  </a:lnTo>
                  <a:lnTo>
                    <a:pt x="311" y="29603"/>
                  </a:lnTo>
                  <a:lnTo>
                    <a:pt x="4421" y="33854"/>
                  </a:lnTo>
                  <a:lnTo>
                    <a:pt x="16596" y="34331"/>
                  </a:lnTo>
                  <a:lnTo>
                    <a:pt x="50811" y="30632"/>
                  </a:lnTo>
                  <a:lnTo>
                    <a:pt x="97401" y="25069"/>
                  </a:lnTo>
                  <a:lnTo>
                    <a:pt x="138722" y="17070"/>
                  </a:lnTo>
                  <a:lnTo>
                    <a:pt x="17450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87"/>
            <p:cNvSpPr/>
            <p:nvPr>
              <p:custDataLst>
                <p:tags r:id="rId281"/>
              </p:custDataLst>
            </p:nvPr>
          </p:nvSpPr>
          <p:spPr>
            <a:xfrm>
              <a:off x="6632379" y="6000750"/>
              <a:ext cx="136722" cy="38101"/>
            </a:xfrm>
            <a:custGeom>
              <a:avLst/>
              <a:gdLst/>
              <a:ahLst/>
              <a:cxnLst/>
              <a:rect l="0" t="0" r="0" b="0"/>
              <a:pathLst>
                <a:path w="136722" h="381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70"/>
                  </a:lnTo>
                  <a:lnTo>
                    <a:pt x="4645" y="8839"/>
                  </a:lnTo>
                  <a:lnTo>
                    <a:pt x="50096" y="12361"/>
                  </a:lnTo>
                  <a:lnTo>
                    <a:pt x="96222" y="22066"/>
                  </a:lnTo>
                  <a:lnTo>
                    <a:pt x="13672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88"/>
            <p:cNvSpPr/>
            <p:nvPr>
              <p:custDataLst>
                <p:tags r:id="rId282"/>
              </p:custDataLst>
            </p:nvPr>
          </p:nvSpPr>
          <p:spPr>
            <a:xfrm>
              <a:off x="6286500" y="6128034"/>
              <a:ext cx="158751" cy="94258"/>
            </a:xfrm>
            <a:custGeom>
              <a:avLst/>
              <a:gdLst/>
              <a:ahLst/>
              <a:cxnLst/>
              <a:rect l="0" t="0" r="0" b="0"/>
              <a:pathLst>
                <a:path w="158751" h="94258">
                  <a:moveTo>
                    <a:pt x="0" y="12416"/>
                  </a:moveTo>
                  <a:lnTo>
                    <a:pt x="0" y="12416"/>
                  </a:lnTo>
                  <a:lnTo>
                    <a:pt x="0" y="6949"/>
                  </a:lnTo>
                  <a:lnTo>
                    <a:pt x="3371" y="2956"/>
                  </a:lnTo>
                  <a:lnTo>
                    <a:pt x="10670" y="1157"/>
                  </a:lnTo>
                  <a:lnTo>
                    <a:pt x="32603" y="0"/>
                  </a:lnTo>
                  <a:lnTo>
                    <a:pt x="42948" y="3605"/>
                  </a:lnTo>
                  <a:lnTo>
                    <a:pt x="47682" y="6542"/>
                  </a:lnTo>
                  <a:lnTo>
                    <a:pt x="54823" y="15450"/>
                  </a:lnTo>
                  <a:lnTo>
                    <a:pt x="57715" y="20789"/>
                  </a:lnTo>
                  <a:lnTo>
                    <a:pt x="59048" y="30484"/>
                  </a:lnTo>
                  <a:lnTo>
                    <a:pt x="56581" y="40907"/>
                  </a:lnTo>
                  <a:lnTo>
                    <a:pt x="47261" y="60526"/>
                  </a:lnTo>
                  <a:lnTo>
                    <a:pt x="22730" y="86887"/>
                  </a:lnTo>
                  <a:lnTo>
                    <a:pt x="21503" y="89579"/>
                  </a:lnTo>
                  <a:lnTo>
                    <a:pt x="22096" y="91375"/>
                  </a:lnTo>
                  <a:lnTo>
                    <a:pt x="23904" y="92572"/>
                  </a:lnTo>
                  <a:lnTo>
                    <a:pt x="33187" y="94257"/>
                  </a:lnTo>
                  <a:lnTo>
                    <a:pt x="72679" y="94167"/>
                  </a:lnTo>
                  <a:lnTo>
                    <a:pt x="158750" y="7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89"/>
            <p:cNvSpPr/>
            <p:nvPr>
              <p:custDataLst>
                <p:tags r:id="rId283"/>
              </p:custDataLst>
            </p:nvPr>
          </p:nvSpPr>
          <p:spPr>
            <a:xfrm>
              <a:off x="6115955" y="5889511"/>
              <a:ext cx="124965" cy="251393"/>
            </a:xfrm>
            <a:custGeom>
              <a:avLst/>
              <a:gdLst/>
              <a:ahLst/>
              <a:cxnLst/>
              <a:rect l="0" t="0" r="0" b="0"/>
              <a:pathLst>
                <a:path w="124965" h="251393">
                  <a:moveTo>
                    <a:pt x="5445" y="66789"/>
                  </a:moveTo>
                  <a:lnTo>
                    <a:pt x="5445" y="66789"/>
                  </a:lnTo>
                  <a:lnTo>
                    <a:pt x="10912" y="66787"/>
                  </a:lnTo>
                  <a:lnTo>
                    <a:pt x="8163" y="63418"/>
                  </a:lnTo>
                  <a:lnTo>
                    <a:pt x="7257" y="63132"/>
                  </a:lnTo>
                  <a:lnTo>
                    <a:pt x="6653" y="63644"/>
                  </a:lnTo>
                  <a:lnTo>
                    <a:pt x="6250" y="64693"/>
                  </a:lnTo>
                  <a:lnTo>
                    <a:pt x="10983" y="112072"/>
                  </a:lnTo>
                  <a:lnTo>
                    <a:pt x="11635" y="157839"/>
                  </a:lnTo>
                  <a:lnTo>
                    <a:pt x="11762" y="199388"/>
                  </a:lnTo>
                  <a:lnTo>
                    <a:pt x="9911" y="241317"/>
                  </a:lnTo>
                  <a:lnTo>
                    <a:pt x="7429" y="249485"/>
                  </a:lnTo>
                  <a:lnTo>
                    <a:pt x="6768" y="250675"/>
                  </a:lnTo>
                  <a:lnTo>
                    <a:pt x="6327" y="250763"/>
                  </a:lnTo>
                  <a:lnTo>
                    <a:pt x="2151" y="213021"/>
                  </a:lnTo>
                  <a:lnTo>
                    <a:pt x="0" y="171422"/>
                  </a:lnTo>
                  <a:lnTo>
                    <a:pt x="4343" y="125504"/>
                  </a:lnTo>
                  <a:lnTo>
                    <a:pt x="10685" y="81756"/>
                  </a:lnTo>
                  <a:lnTo>
                    <a:pt x="20481" y="40728"/>
                  </a:lnTo>
                  <a:lnTo>
                    <a:pt x="28871" y="18066"/>
                  </a:lnTo>
                  <a:lnTo>
                    <a:pt x="36083" y="7269"/>
                  </a:lnTo>
                  <a:lnTo>
                    <a:pt x="42098" y="3827"/>
                  </a:lnTo>
                  <a:lnTo>
                    <a:pt x="58189" y="0"/>
                  </a:lnTo>
                  <a:lnTo>
                    <a:pt x="71456" y="2063"/>
                  </a:lnTo>
                  <a:lnTo>
                    <a:pt x="76969" y="4589"/>
                  </a:lnTo>
                  <a:lnTo>
                    <a:pt x="94840" y="24997"/>
                  </a:lnTo>
                  <a:lnTo>
                    <a:pt x="113362" y="62088"/>
                  </a:lnTo>
                  <a:lnTo>
                    <a:pt x="120367" y="98785"/>
                  </a:lnTo>
                  <a:lnTo>
                    <a:pt x="124964" y="139275"/>
                  </a:lnTo>
                  <a:lnTo>
                    <a:pt x="119390" y="182864"/>
                  </a:lnTo>
                  <a:lnTo>
                    <a:pt x="105059" y="217598"/>
                  </a:lnTo>
                  <a:lnTo>
                    <a:pt x="93462" y="234710"/>
                  </a:lnTo>
                  <a:lnTo>
                    <a:pt x="77489" y="245608"/>
                  </a:lnTo>
                  <a:lnTo>
                    <a:pt x="59337" y="251392"/>
                  </a:lnTo>
                  <a:lnTo>
                    <a:pt x="35368" y="250680"/>
                  </a:lnTo>
                  <a:lnTo>
                    <a:pt x="26270" y="247767"/>
                  </a:lnTo>
                  <a:lnTo>
                    <a:pt x="24972" y="246001"/>
                  </a:lnTo>
                  <a:lnTo>
                    <a:pt x="25519" y="244120"/>
                  </a:lnTo>
                  <a:lnTo>
                    <a:pt x="27294" y="242160"/>
                  </a:lnTo>
                  <a:lnTo>
                    <a:pt x="37195" y="238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44"/>
          <p:cNvGrpSpPr/>
          <p:nvPr/>
        </p:nvGrpSpPr>
        <p:grpSpPr>
          <a:xfrm>
            <a:off x="3644900" y="5842034"/>
            <a:ext cx="1409701" cy="358471"/>
            <a:chOff x="3644900" y="5842034"/>
            <a:chExt cx="1409701" cy="358471"/>
          </a:xfrm>
        </p:grpSpPr>
        <p:sp>
          <p:nvSpPr>
            <p:cNvPr id="319" name="SMARTInkShape-190"/>
            <p:cNvSpPr/>
            <p:nvPr>
              <p:custDataLst>
                <p:tags r:id="rId270"/>
              </p:custDataLst>
            </p:nvPr>
          </p:nvSpPr>
          <p:spPr>
            <a:xfrm>
              <a:off x="5038830" y="6038850"/>
              <a:ext cx="9421" cy="127001"/>
            </a:xfrm>
            <a:custGeom>
              <a:avLst/>
              <a:gdLst/>
              <a:ahLst/>
              <a:cxnLst/>
              <a:rect l="0" t="0" r="0" b="0"/>
              <a:pathLst>
                <a:path w="9421" h="127001">
                  <a:moveTo>
                    <a:pt x="9420" y="0"/>
                  </a:moveTo>
                  <a:lnTo>
                    <a:pt x="9420" y="0"/>
                  </a:lnTo>
                  <a:lnTo>
                    <a:pt x="8714" y="45149"/>
                  </a:lnTo>
                  <a:lnTo>
                    <a:pt x="2512" y="86530"/>
                  </a:lnTo>
                  <a:lnTo>
                    <a:pt x="0" y="103369"/>
                  </a:lnTo>
                  <a:lnTo>
                    <a:pt x="307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91"/>
            <p:cNvSpPr/>
            <p:nvPr>
              <p:custDataLst>
                <p:tags r:id="rId271"/>
              </p:custDataLst>
            </p:nvPr>
          </p:nvSpPr>
          <p:spPr>
            <a:xfrm>
              <a:off x="4931941" y="5892800"/>
              <a:ext cx="122660" cy="189960"/>
            </a:xfrm>
            <a:custGeom>
              <a:avLst/>
              <a:gdLst/>
              <a:ahLst/>
              <a:cxnLst/>
              <a:rect l="0" t="0" r="0" b="0"/>
              <a:pathLst>
                <a:path w="122660" h="189960">
                  <a:moveTo>
                    <a:pt x="84559" y="0"/>
                  </a:moveTo>
                  <a:lnTo>
                    <a:pt x="84559" y="0"/>
                  </a:lnTo>
                  <a:lnTo>
                    <a:pt x="99486" y="0"/>
                  </a:lnTo>
                  <a:lnTo>
                    <a:pt x="100860" y="705"/>
                  </a:lnTo>
                  <a:lnTo>
                    <a:pt x="101777" y="1881"/>
                  </a:lnTo>
                  <a:lnTo>
                    <a:pt x="102387" y="3371"/>
                  </a:lnTo>
                  <a:lnTo>
                    <a:pt x="99876" y="15580"/>
                  </a:lnTo>
                  <a:lnTo>
                    <a:pt x="78762" y="56763"/>
                  </a:lnTo>
                  <a:lnTo>
                    <a:pt x="61910" y="82436"/>
                  </a:lnTo>
                  <a:lnTo>
                    <a:pt x="28208" y="123287"/>
                  </a:lnTo>
                  <a:lnTo>
                    <a:pt x="3960" y="164773"/>
                  </a:lnTo>
                  <a:lnTo>
                    <a:pt x="54" y="175538"/>
                  </a:lnTo>
                  <a:lnTo>
                    <a:pt x="0" y="178408"/>
                  </a:lnTo>
                  <a:lnTo>
                    <a:pt x="670" y="180322"/>
                  </a:lnTo>
                  <a:lnTo>
                    <a:pt x="7058" y="184329"/>
                  </a:lnTo>
                  <a:lnTo>
                    <a:pt x="11725" y="186387"/>
                  </a:lnTo>
                  <a:lnTo>
                    <a:pt x="57511" y="189959"/>
                  </a:lnTo>
                  <a:lnTo>
                    <a:pt x="102817" y="189723"/>
                  </a:lnTo>
                  <a:lnTo>
                    <a:pt x="110312" y="187097"/>
                  </a:lnTo>
                  <a:lnTo>
                    <a:pt x="12265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92"/>
            <p:cNvSpPr/>
            <p:nvPr>
              <p:custDataLst>
                <p:tags r:id="rId272"/>
              </p:custDataLst>
            </p:nvPr>
          </p:nvSpPr>
          <p:spPr>
            <a:xfrm>
              <a:off x="4608325" y="6076950"/>
              <a:ext cx="116076" cy="23995"/>
            </a:xfrm>
            <a:custGeom>
              <a:avLst/>
              <a:gdLst/>
              <a:ahLst/>
              <a:cxnLst/>
              <a:rect l="0" t="0" r="0" b="0"/>
              <a:pathLst>
                <a:path w="116076" h="23995">
                  <a:moveTo>
                    <a:pt x="14475" y="6350"/>
                  </a:moveTo>
                  <a:lnTo>
                    <a:pt x="14475" y="6350"/>
                  </a:lnTo>
                  <a:lnTo>
                    <a:pt x="169" y="20655"/>
                  </a:lnTo>
                  <a:lnTo>
                    <a:pt x="0" y="22237"/>
                  </a:lnTo>
                  <a:lnTo>
                    <a:pt x="1296" y="23290"/>
                  </a:lnTo>
                  <a:lnTo>
                    <a:pt x="3573" y="23994"/>
                  </a:lnTo>
                  <a:lnTo>
                    <a:pt x="46127" y="18850"/>
                  </a:lnTo>
                  <a:lnTo>
                    <a:pt x="88711" y="10279"/>
                  </a:lnTo>
                  <a:lnTo>
                    <a:pt x="116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93"/>
            <p:cNvSpPr/>
            <p:nvPr>
              <p:custDataLst>
                <p:tags r:id="rId273"/>
              </p:custDataLst>
            </p:nvPr>
          </p:nvSpPr>
          <p:spPr>
            <a:xfrm>
              <a:off x="4591050" y="5994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5901" y="10126"/>
                  </a:lnTo>
                  <a:lnTo>
                    <a:pt x="42868" y="12361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94"/>
            <p:cNvSpPr/>
            <p:nvPr>
              <p:custDataLst>
                <p:tags r:id="rId274"/>
              </p:custDataLst>
            </p:nvPr>
          </p:nvSpPr>
          <p:spPr>
            <a:xfrm>
              <a:off x="4311650" y="6077649"/>
              <a:ext cx="139701" cy="122856"/>
            </a:xfrm>
            <a:custGeom>
              <a:avLst/>
              <a:gdLst/>
              <a:ahLst/>
              <a:cxnLst/>
              <a:rect l="0" t="0" r="0" b="0"/>
              <a:pathLst>
                <a:path w="139701" h="122856">
                  <a:moveTo>
                    <a:pt x="0" y="5651"/>
                  </a:moveTo>
                  <a:lnTo>
                    <a:pt x="0" y="5651"/>
                  </a:lnTo>
                  <a:lnTo>
                    <a:pt x="0" y="1994"/>
                  </a:lnTo>
                  <a:lnTo>
                    <a:pt x="0" y="3553"/>
                  </a:lnTo>
                  <a:lnTo>
                    <a:pt x="705" y="3547"/>
                  </a:lnTo>
                  <a:lnTo>
                    <a:pt x="3371" y="1659"/>
                  </a:lnTo>
                  <a:lnTo>
                    <a:pt x="12209" y="0"/>
                  </a:lnTo>
                  <a:lnTo>
                    <a:pt x="28543" y="144"/>
                  </a:lnTo>
                  <a:lnTo>
                    <a:pt x="39497" y="2735"/>
                  </a:lnTo>
                  <a:lnTo>
                    <a:pt x="49540" y="10000"/>
                  </a:lnTo>
                  <a:lnTo>
                    <a:pt x="54193" y="14899"/>
                  </a:lnTo>
                  <a:lnTo>
                    <a:pt x="56589" y="21694"/>
                  </a:lnTo>
                  <a:lnTo>
                    <a:pt x="57371" y="38652"/>
                  </a:lnTo>
                  <a:lnTo>
                    <a:pt x="50473" y="61291"/>
                  </a:lnTo>
                  <a:lnTo>
                    <a:pt x="21835" y="102865"/>
                  </a:lnTo>
                  <a:lnTo>
                    <a:pt x="2567" y="118126"/>
                  </a:lnTo>
                  <a:lnTo>
                    <a:pt x="3123" y="119441"/>
                  </a:lnTo>
                  <a:lnTo>
                    <a:pt x="7503" y="122781"/>
                  </a:lnTo>
                  <a:lnTo>
                    <a:pt x="16034" y="122855"/>
                  </a:lnTo>
                  <a:lnTo>
                    <a:pt x="59392" y="119627"/>
                  </a:lnTo>
                  <a:lnTo>
                    <a:pt x="139700" y="100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95"/>
            <p:cNvSpPr/>
            <p:nvPr>
              <p:custDataLst>
                <p:tags r:id="rId275"/>
              </p:custDataLst>
            </p:nvPr>
          </p:nvSpPr>
          <p:spPr>
            <a:xfrm>
              <a:off x="4146550" y="5869718"/>
              <a:ext cx="86995" cy="228247"/>
            </a:xfrm>
            <a:custGeom>
              <a:avLst/>
              <a:gdLst/>
              <a:ahLst/>
              <a:cxnLst/>
              <a:rect l="0" t="0" r="0" b="0"/>
              <a:pathLst>
                <a:path w="86995" h="228247">
                  <a:moveTo>
                    <a:pt x="0" y="42132"/>
                  </a:moveTo>
                  <a:lnTo>
                    <a:pt x="0" y="42132"/>
                  </a:lnTo>
                  <a:lnTo>
                    <a:pt x="0" y="87566"/>
                  </a:lnTo>
                  <a:lnTo>
                    <a:pt x="6907" y="134647"/>
                  </a:lnTo>
                  <a:lnTo>
                    <a:pt x="16301" y="179800"/>
                  </a:lnTo>
                  <a:lnTo>
                    <a:pt x="18688" y="199831"/>
                  </a:lnTo>
                  <a:lnTo>
                    <a:pt x="17120" y="160562"/>
                  </a:lnTo>
                  <a:lnTo>
                    <a:pt x="14010" y="121437"/>
                  </a:lnTo>
                  <a:lnTo>
                    <a:pt x="14969" y="83739"/>
                  </a:lnTo>
                  <a:lnTo>
                    <a:pt x="21615" y="36866"/>
                  </a:lnTo>
                  <a:lnTo>
                    <a:pt x="31020" y="9213"/>
                  </a:lnTo>
                  <a:lnTo>
                    <a:pt x="34791" y="3958"/>
                  </a:lnTo>
                  <a:lnTo>
                    <a:pt x="38717" y="1161"/>
                  </a:lnTo>
                  <a:lnTo>
                    <a:pt x="42744" y="0"/>
                  </a:lnTo>
                  <a:lnTo>
                    <a:pt x="46841" y="639"/>
                  </a:lnTo>
                  <a:lnTo>
                    <a:pt x="55155" y="5111"/>
                  </a:lnTo>
                  <a:lnTo>
                    <a:pt x="71990" y="43416"/>
                  </a:lnTo>
                  <a:lnTo>
                    <a:pt x="86396" y="90314"/>
                  </a:lnTo>
                  <a:lnTo>
                    <a:pt x="86994" y="129365"/>
                  </a:lnTo>
                  <a:lnTo>
                    <a:pt x="76869" y="175649"/>
                  </a:lnTo>
                  <a:lnTo>
                    <a:pt x="70147" y="192490"/>
                  </a:lnTo>
                  <a:lnTo>
                    <a:pt x="51907" y="215015"/>
                  </a:lnTo>
                  <a:lnTo>
                    <a:pt x="36233" y="223648"/>
                  </a:lnTo>
                  <a:lnTo>
                    <a:pt x="24570" y="228169"/>
                  </a:lnTo>
                  <a:lnTo>
                    <a:pt x="20613" y="228246"/>
                  </a:lnTo>
                  <a:lnTo>
                    <a:pt x="17976" y="226885"/>
                  </a:lnTo>
                  <a:lnTo>
                    <a:pt x="15044" y="222318"/>
                  </a:lnTo>
                  <a:lnTo>
                    <a:pt x="12700" y="213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96"/>
            <p:cNvSpPr/>
            <p:nvPr>
              <p:custDataLst>
                <p:tags r:id="rId276"/>
              </p:custDataLst>
            </p:nvPr>
          </p:nvSpPr>
          <p:spPr>
            <a:xfrm>
              <a:off x="4007111" y="5944483"/>
              <a:ext cx="37840" cy="151518"/>
            </a:xfrm>
            <a:custGeom>
              <a:avLst/>
              <a:gdLst/>
              <a:ahLst/>
              <a:cxnLst/>
              <a:rect l="0" t="0" r="0" b="0"/>
              <a:pathLst>
                <a:path w="37840" h="15151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6221" y="46542"/>
                  </a:lnTo>
                  <a:lnTo>
                    <a:pt x="11002" y="86305"/>
                  </a:lnTo>
                  <a:lnTo>
                    <a:pt x="15776" y="114792"/>
                  </a:lnTo>
                  <a:lnTo>
                    <a:pt x="26660" y="142538"/>
                  </a:lnTo>
                  <a:lnTo>
                    <a:pt x="37839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97"/>
            <p:cNvSpPr/>
            <p:nvPr>
              <p:custDataLst>
                <p:tags r:id="rId277"/>
              </p:custDataLst>
            </p:nvPr>
          </p:nvSpPr>
          <p:spPr>
            <a:xfrm>
              <a:off x="3644900" y="5842034"/>
              <a:ext cx="107179" cy="220321"/>
            </a:xfrm>
            <a:custGeom>
              <a:avLst/>
              <a:gdLst/>
              <a:ahLst/>
              <a:cxnLst/>
              <a:rect l="0" t="0" r="0" b="0"/>
              <a:pathLst>
                <a:path w="107179" h="220321">
                  <a:moveTo>
                    <a:pt x="0" y="31716"/>
                  </a:moveTo>
                  <a:lnTo>
                    <a:pt x="0" y="31716"/>
                  </a:lnTo>
                  <a:lnTo>
                    <a:pt x="0" y="14692"/>
                  </a:lnTo>
                  <a:lnTo>
                    <a:pt x="705" y="14723"/>
                  </a:lnTo>
                  <a:lnTo>
                    <a:pt x="3371" y="16637"/>
                  </a:lnTo>
                  <a:lnTo>
                    <a:pt x="5026" y="23603"/>
                  </a:lnTo>
                  <a:lnTo>
                    <a:pt x="6881" y="65167"/>
                  </a:lnTo>
                  <a:lnTo>
                    <a:pt x="11342" y="106711"/>
                  </a:lnTo>
                  <a:lnTo>
                    <a:pt x="9061" y="151736"/>
                  </a:lnTo>
                  <a:lnTo>
                    <a:pt x="6588" y="186090"/>
                  </a:lnTo>
                  <a:lnTo>
                    <a:pt x="7214" y="186138"/>
                  </a:lnTo>
                  <a:lnTo>
                    <a:pt x="9792" y="182427"/>
                  </a:lnTo>
                  <a:lnTo>
                    <a:pt x="12831" y="143906"/>
                  </a:lnTo>
                  <a:lnTo>
                    <a:pt x="16894" y="107290"/>
                  </a:lnTo>
                  <a:lnTo>
                    <a:pt x="20505" y="64518"/>
                  </a:lnTo>
                  <a:lnTo>
                    <a:pt x="33759" y="17287"/>
                  </a:lnTo>
                  <a:lnTo>
                    <a:pt x="37323" y="11514"/>
                  </a:lnTo>
                  <a:lnTo>
                    <a:pt x="46927" y="3217"/>
                  </a:lnTo>
                  <a:lnTo>
                    <a:pt x="52451" y="17"/>
                  </a:lnTo>
                  <a:lnTo>
                    <a:pt x="58251" y="0"/>
                  </a:lnTo>
                  <a:lnTo>
                    <a:pt x="70339" y="5626"/>
                  </a:lnTo>
                  <a:lnTo>
                    <a:pt x="85674" y="24065"/>
                  </a:lnTo>
                  <a:lnTo>
                    <a:pt x="104041" y="70141"/>
                  </a:lnTo>
                  <a:lnTo>
                    <a:pt x="107178" y="102022"/>
                  </a:lnTo>
                  <a:lnTo>
                    <a:pt x="104350" y="138703"/>
                  </a:lnTo>
                  <a:lnTo>
                    <a:pt x="92302" y="170739"/>
                  </a:lnTo>
                  <a:lnTo>
                    <a:pt x="77996" y="193050"/>
                  </a:lnTo>
                  <a:lnTo>
                    <a:pt x="67826" y="204315"/>
                  </a:lnTo>
                  <a:lnTo>
                    <a:pt x="52487" y="212614"/>
                  </a:lnTo>
                  <a:lnTo>
                    <a:pt x="24009" y="220320"/>
                  </a:lnTo>
                  <a:lnTo>
                    <a:pt x="15844" y="219492"/>
                  </a:lnTo>
                  <a:lnTo>
                    <a:pt x="12679" y="218283"/>
                  </a:lnTo>
                  <a:lnTo>
                    <a:pt x="12686" y="216773"/>
                  </a:lnTo>
                  <a:lnTo>
                    <a:pt x="31750" y="203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98"/>
            <p:cNvSpPr/>
            <p:nvPr>
              <p:custDataLst>
                <p:tags r:id="rId278"/>
              </p:custDataLst>
            </p:nvPr>
          </p:nvSpPr>
          <p:spPr>
            <a:xfrm>
              <a:off x="3784600" y="6038850"/>
              <a:ext cx="10009" cy="101601"/>
            </a:xfrm>
            <a:custGeom>
              <a:avLst/>
              <a:gdLst/>
              <a:ahLst/>
              <a:cxnLst/>
              <a:rect l="0" t="0" r="0" b="0"/>
              <a:pathLst>
                <a:path w="10009" h="101601">
                  <a:moveTo>
                    <a:pt x="6350" y="0"/>
                  </a:moveTo>
                  <a:lnTo>
                    <a:pt x="6350" y="0"/>
                  </a:lnTo>
                  <a:lnTo>
                    <a:pt x="7055" y="18004"/>
                  </a:lnTo>
                  <a:lnTo>
                    <a:pt x="10008" y="34027"/>
                  </a:lnTo>
                  <a:lnTo>
                    <a:pt x="4744" y="7722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99"/>
            <p:cNvSpPr/>
            <p:nvPr>
              <p:custDataLst>
                <p:tags r:id="rId279"/>
              </p:custDataLst>
            </p:nvPr>
          </p:nvSpPr>
          <p:spPr>
            <a:xfrm>
              <a:off x="3924300" y="59880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8282" y="6316"/>
                  </a:lnTo>
                  <a:lnTo>
                    <a:pt x="77098" y="6342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45"/>
          <p:cNvGrpSpPr/>
          <p:nvPr/>
        </p:nvGrpSpPr>
        <p:grpSpPr>
          <a:xfrm>
            <a:off x="1907988" y="5735010"/>
            <a:ext cx="566454" cy="297491"/>
            <a:chOff x="1907988" y="5735010"/>
            <a:chExt cx="566454" cy="297491"/>
          </a:xfrm>
        </p:grpSpPr>
        <p:sp>
          <p:nvSpPr>
            <p:cNvPr id="330" name="SMARTInkShape-200"/>
            <p:cNvSpPr/>
            <p:nvPr>
              <p:custDataLst>
                <p:tags r:id="rId262"/>
              </p:custDataLst>
            </p:nvPr>
          </p:nvSpPr>
          <p:spPr>
            <a:xfrm>
              <a:off x="2114550" y="5822950"/>
              <a:ext cx="11938" cy="152401"/>
            </a:xfrm>
            <a:custGeom>
              <a:avLst/>
              <a:gdLst/>
              <a:ahLst/>
              <a:cxnLst/>
              <a:rect l="0" t="0" r="0" b="0"/>
              <a:pathLst>
                <a:path w="11938" h="15240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11937" y="59347"/>
                  </a:lnTo>
                  <a:lnTo>
                    <a:pt x="10668" y="103498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01"/>
            <p:cNvSpPr/>
            <p:nvPr>
              <p:custDataLst>
                <p:tags r:id="rId263"/>
              </p:custDataLst>
            </p:nvPr>
          </p:nvSpPr>
          <p:spPr>
            <a:xfrm>
              <a:off x="2130530" y="5735010"/>
              <a:ext cx="9421" cy="18091"/>
            </a:xfrm>
            <a:custGeom>
              <a:avLst/>
              <a:gdLst/>
              <a:ahLst/>
              <a:cxnLst/>
              <a:rect l="0" t="0" r="0" b="0"/>
              <a:pathLst>
                <a:path w="9421" h="18091">
                  <a:moveTo>
                    <a:pt x="9420" y="11740"/>
                  </a:moveTo>
                  <a:lnTo>
                    <a:pt x="9420" y="11740"/>
                  </a:lnTo>
                  <a:lnTo>
                    <a:pt x="9420" y="8369"/>
                  </a:lnTo>
                  <a:lnTo>
                    <a:pt x="8714" y="7376"/>
                  </a:lnTo>
                  <a:lnTo>
                    <a:pt x="7538" y="6714"/>
                  </a:lnTo>
                  <a:lnTo>
                    <a:pt x="6049" y="6273"/>
                  </a:lnTo>
                  <a:lnTo>
                    <a:pt x="582" y="2280"/>
                  </a:lnTo>
                  <a:lnTo>
                    <a:pt x="0" y="1200"/>
                  </a:lnTo>
                  <a:lnTo>
                    <a:pt x="318" y="481"/>
                  </a:lnTo>
                  <a:lnTo>
                    <a:pt x="1235" y="0"/>
                  </a:lnTo>
                  <a:lnTo>
                    <a:pt x="1847" y="1091"/>
                  </a:lnTo>
                  <a:lnTo>
                    <a:pt x="9420" y="1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02"/>
            <p:cNvSpPr/>
            <p:nvPr>
              <p:custDataLst>
                <p:tags r:id="rId264"/>
              </p:custDataLst>
            </p:nvPr>
          </p:nvSpPr>
          <p:spPr>
            <a:xfrm>
              <a:off x="2203450" y="58610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10126" y="21661"/>
                  </a:lnTo>
                  <a:lnTo>
                    <a:pt x="12474" y="66182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03"/>
            <p:cNvSpPr/>
            <p:nvPr>
              <p:custDataLst>
                <p:tags r:id="rId265"/>
              </p:custDataLst>
            </p:nvPr>
          </p:nvSpPr>
          <p:spPr>
            <a:xfrm>
              <a:off x="2216150" y="57658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5644" y="131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04"/>
            <p:cNvSpPr/>
            <p:nvPr>
              <p:custDataLst>
                <p:tags r:id="rId266"/>
              </p:custDataLst>
            </p:nvPr>
          </p:nvSpPr>
          <p:spPr>
            <a:xfrm>
              <a:off x="2305050" y="5819579"/>
              <a:ext cx="12550" cy="168472"/>
            </a:xfrm>
            <a:custGeom>
              <a:avLst/>
              <a:gdLst/>
              <a:ahLst/>
              <a:cxnLst/>
              <a:rect l="0" t="0" r="0" b="0"/>
              <a:pathLst>
                <a:path w="12550" h="1684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6908" y="38563"/>
                  </a:lnTo>
                  <a:lnTo>
                    <a:pt x="11556" y="81504"/>
                  </a:lnTo>
                  <a:lnTo>
                    <a:pt x="12549" y="121340"/>
                  </a:lnTo>
                  <a:lnTo>
                    <a:pt x="635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05"/>
            <p:cNvSpPr/>
            <p:nvPr>
              <p:custDataLst>
                <p:tags r:id="rId267"/>
              </p:custDataLst>
            </p:nvPr>
          </p:nvSpPr>
          <p:spPr>
            <a:xfrm>
              <a:off x="2324100" y="5744029"/>
              <a:ext cx="5468" cy="21772"/>
            </a:xfrm>
            <a:custGeom>
              <a:avLst/>
              <a:gdLst/>
              <a:ahLst/>
              <a:cxnLst/>
              <a:rect l="0" t="0" r="0" b="0"/>
              <a:pathLst>
                <a:path w="5468" h="21772">
                  <a:moveTo>
                    <a:pt x="0" y="21771"/>
                  </a:moveTo>
                  <a:lnTo>
                    <a:pt x="0" y="21771"/>
                  </a:lnTo>
                  <a:lnTo>
                    <a:pt x="5026" y="9838"/>
                  </a:lnTo>
                  <a:lnTo>
                    <a:pt x="5467" y="7466"/>
                  </a:lnTo>
                  <a:lnTo>
                    <a:pt x="5056" y="5178"/>
                  </a:lnTo>
                  <a:lnTo>
                    <a:pt x="2717" y="756"/>
                  </a:lnTo>
                  <a:lnTo>
                    <a:pt x="1812" y="0"/>
                  </a:lnTo>
                  <a:lnTo>
                    <a:pt x="0" y="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06"/>
            <p:cNvSpPr/>
            <p:nvPr>
              <p:custDataLst>
                <p:tags r:id="rId268"/>
              </p:custDataLst>
            </p:nvPr>
          </p:nvSpPr>
          <p:spPr>
            <a:xfrm>
              <a:off x="2362200" y="5746750"/>
              <a:ext cx="112242" cy="285751"/>
            </a:xfrm>
            <a:custGeom>
              <a:avLst/>
              <a:gdLst/>
              <a:ahLst/>
              <a:cxnLst/>
              <a:rect l="0" t="0" r="0" b="0"/>
              <a:pathLst>
                <a:path w="112242" h="285751">
                  <a:moveTo>
                    <a:pt x="44450" y="0"/>
                  </a:moveTo>
                  <a:lnTo>
                    <a:pt x="44450" y="0"/>
                  </a:lnTo>
                  <a:lnTo>
                    <a:pt x="56659" y="0"/>
                  </a:lnTo>
                  <a:lnTo>
                    <a:pt x="74957" y="16854"/>
                  </a:lnTo>
                  <a:lnTo>
                    <a:pt x="94882" y="44191"/>
                  </a:lnTo>
                  <a:lnTo>
                    <a:pt x="107449" y="81376"/>
                  </a:lnTo>
                  <a:lnTo>
                    <a:pt x="112241" y="125801"/>
                  </a:lnTo>
                  <a:lnTo>
                    <a:pt x="106713" y="169997"/>
                  </a:lnTo>
                  <a:lnTo>
                    <a:pt x="88847" y="214607"/>
                  </a:lnTo>
                  <a:lnTo>
                    <a:pt x="68423" y="240055"/>
                  </a:lnTo>
                  <a:lnTo>
                    <a:pt x="24589" y="27850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07"/>
            <p:cNvSpPr/>
            <p:nvPr>
              <p:custDataLst>
                <p:tags r:id="rId269"/>
              </p:custDataLst>
            </p:nvPr>
          </p:nvSpPr>
          <p:spPr>
            <a:xfrm>
              <a:off x="1907988" y="5765156"/>
              <a:ext cx="187513" cy="267345"/>
            </a:xfrm>
            <a:custGeom>
              <a:avLst/>
              <a:gdLst/>
              <a:ahLst/>
              <a:cxnLst/>
              <a:rect l="0" t="0" r="0" b="0"/>
              <a:pathLst>
                <a:path w="187513" h="267345">
                  <a:moveTo>
                    <a:pt x="66862" y="26044"/>
                  </a:moveTo>
                  <a:lnTo>
                    <a:pt x="66862" y="26044"/>
                  </a:lnTo>
                  <a:lnTo>
                    <a:pt x="86948" y="0"/>
                  </a:lnTo>
                  <a:lnTo>
                    <a:pt x="80575" y="6098"/>
                  </a:lnTo>
                  <a:lnTo>
                    <a:pt x="62829" y="27121"/>
                  </a:lnTo>
                  <a:lnTo>
                    <a:pt x="39254" y="71935"/>
                  </a:lnTo>
                  <a:lnTo>
                    <a:pt x="14859" y="111764"/>
                  </a:lnTo>
                  <a:lnTo>
                    <a:pt x="2613" y="144497"/>
                  </a:lnTo>
                  <a:lnTo>
                    <a:pt x="0" y="191208"/>
                  </a:lnTo>
                  <a:lnTo>
                    <a:pt x="1120" y="199652"/>
                  </a:lnTo>
                  <a:lnTo>
                    <a:pt x="16182" y="228394"/>
                  </a:lnTo>
                  <a:lnTo>
                    <a:pt x="40104" y="245093"/>
                  </a:lnTo>
                  <a:lnTo>
                    <a:pt x="79865" y="260751"/>
                  </a:lnTo>
                  <a:lnTo>
                    <a:pt x="187512" y="26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46"/>
          <p:cNvGrpSpPr/>
          <p:nvPr/>
        </p:nvGrpSpPr>
        <p:grpSpPr>
          <a:xfrm>
            <a:off x="10129733" y="4979544"/>
            <a:ext cx="462068" cy="547651"/>
            <a:chOff x="10129733" y="4979544"/>
            <a:chExt cx="462068" cy="547651"/>
          </a:xfrm>
        </p:grpSpPr>
        <p:sp>
          <p:nvSpPr>
            <p:cNvPr id="339" name="SMARTInkShape-208"/>
            <p:cNvSpPr/>
            <p:nvPr>
              <p:custDataLst>
                <p:tags r:id="rId258"/>
              </p:custDataLst>
            </p:nvPr>
          </p:nvSpPr>
          <p:spPr>
            <a:xfrm>
              <a:off x="10129733" y="4979544"/>
              <a:ext cx="23918" cy="240157"/>
            </a:xfrm>
            <a:custGeom>
              <a:avLst/>
              <a:gdLst/>
              <a:ahLst/>
              <a:cxnLst/>
              <a:rect l="0" t="0" r="0" b="0"/>
              <a:pathLst>
                <a:path w="23918" h="240157">
                  <a:moveTo>
                    <a:pt x="23917" y="11556"/>
                  </a:moveTo>
                  <a:lnTo>
                    <a:pt x="23917" y="11556"/>
                  </a:lnTo>
                  <a:lnTo>
                    <a:pt x="20546" y="8185"/>
                  </a:lnTo>
                  <a:lnTo>
                    <a:pt x="18890" y="4648"/>
                  </a:lnTo>
                  <a:lnTo>
                    <a:pt x="18450" y="2717"/>
                  </a:lnTo>
                  <a:lnTo>
                    <a:pt x="17450" y="1430"/>
                  </a:lnTo>
                  <a:lnTo>
                    <a:pt x="14457" y="0"/>
                  </a:lnTo>
                  <a:lnTo>
                    <a:pt x="14539" y="8772"/>
                  </a:lnTo>
                  <a:lnTo>
                    <a:pt x="16461" y="54489"/>
                  </a:lnTo>
                  <a:lnTo>
                    <a:pt x="12461" y="100653"/>
                  </a:lnTo>
                  <a:lnTo>
                    <a:pt x="8090" y="144474"/>
                  </a:lnTo>
                  <a:lnTo>
                    <a:pt x="2451" y="186248"/>
                  </a:lnTo>
                  <a:lnTo>
                    <a:pt x="0" y="222923"/>
                  </a:lnTo>
                  <a:lnTo>
                    <a:pt x="4867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09"/>
            <p:cNvSpPr/>
            <p:nvPr>
              <p:custDataLst>
                <p:tags r:id="rId259"/>
              </p:custDataLst>
            </p:nvPr>
          </p:nvSpPr>
          <p:spPr>
            <a:xfrm>
              <a:off x="10137020" y="5048250"/>
              <a:ext cx="149981" cy="355601"/>
            </a:xfrm>
            <a:custGeom>
              <a:avLst/>
              <a:gdLst/>
              <a:ahLst/>
              <a:cxnLst/>
              <a:rect l="0" t="0" r="0" b="0"/>
              <a:pathLst>
                <a:path w="149981" h="355601">
                  <a:moveTo>
                    <a:pt x="149980" y="0"/>
                  </a:moveTo>
                  <a:lnTo>
                    <a:pt x="149980" y="0"/>
                  </a:lnTo>
                  <a:lnTo>
                    <a:pt x="149980" y="6742"/>
                  </a:lnTo>
                  <a:lnTo>
                    <a:pt x="128317" y="53573"/>
                  </a:lnTo>
                  <a:lnTo>
                    <a:pt x="100839" y="98542"/>
                  </a:lnTo>
                  <a:lnTo>
                    <a:pt x="77250" y="137696"/>
                  </a:lnTo>
                  <a:lnTo>
                    <a:pt x="52388" y="180577"/>
                  </a:lnTo>
                  <a:lnTo>
                    <a:pt x="28841" y="221858"/>
                  </a:lnTo>
                  <a:lnTo>
                    <a:pt x="14995" y="259920"/>
                  </a:lnTo>
                  <a:lnTo>
                    <a:pt x="1439" y="303539"/>
                  </a:lnTo>
                  <a:lnTo>
                    <a:pt x="0" y="318351"/>
                  </a:lnTo>
                  <a:lnTo>
                    <a:pt x="393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10"/>
            <p:cNvSpPr/>
            <p:nvPr>
              <p:custDataLst>
                <p:tags r:id="rId260"/>
              </p:custDataLst>
            </p:nvPr>
          </p:nvSpPr>
          <p:spPr>
            <a:xfrm>
              <a:off x="10262483" y="5255648"/>
              <a:ext cx="102681" cy="209390"/>
            </a:xfrm>
            <a:custGeom>
              <a:avLst/>
              <a:gdLst/>
              <a:ahLst/>
              <a:cxnLst/>
              <a:rect l="0" t="0" r="0" b="0"/>
              <a:pathLst>
                <a:path w="102681" h="209390">
                  <a:moveTo>
                    <a:pt x="5467" y="52952"/>
                  </a:moveTo>
                  <a:lnTo>
                    <a:pt x="5467" y="52952"/>
                  </a:lnTo>
                  <a:lnTo>
                    <a:pt x="5467" y="49581"/>
                  </a:lnTo>
                  <a:lnTo>
                    <a:pt x="0" y="29187"/>
                  </a:lnTo>
                  <a:lnTo>
                    <a:pt x="1391" y="22869"/>
                  </a:lnTo>
                  <a:lnTo>
                    <a:pt x="2749" y="20197"/>
                  </a:lnTo>
                  <a:lnTo>
                    <a:pt x="14774" y="9693"/>
                  </a:lnTo>
                  <a:lnTo>
                    <a:pt x="35114" y="1015"/>
                  </a:lnTo>
                  <a:lnTo>
                    <a:pt x="48983" y="0"/>
                  </a:lnTo>
                  <a:lnTo>
                    <a:pt x="55644" y="717"/>
                  </a:lnTo>
                  <a:lnTo>
                    <a:pt x="60790" y="3312"/>
                  </a:lnTo>
                  <a:lnTo>
                    <a:pt x="68390" y="11840"/>
                  </a:lnTo>
                  <a:lnTo>
                    <a:pt x="76636" y="25170"/>
                  </a:lnTo>
                  <a:lnTo>
                    <a:pt x="77608" y="29491"/>
                  </a:lnTo>
                  <a:lnTo>
                    <a:pt x="76805" y="38058"/>
                  </a:lnTo>
                  <a:lnTo>
                    <a:pt x="72214" y="46567"/>
                  </a:lnTo>
                  <a:lnTo>
                    <a:pt x="52866" y="69636"/>
                  </a:lnTo>
                  <a:lnTo>
                    <a:pt x="51228" y="74008"/>
                  </a:lnTo>
                  <a:lnTo>
                    <a:pt x="51496" y="76162"/>
                  </a:lnTo>
                  <a:lnTo>
                    <a:pt x="53676" y="80436"/>
                  </a:lnTo>
                  <a:lnTo>
                    <a:pt x="83538" y="101058"/>
                  </a:lnTo>
                  <a:lnTo>
                    <a:pt x="98786" y="123524"/>
                  </a:lnTo>
                  <a:lnTo>
                    <a:pt x="102680" y="135117"/>
                  </a:lnTo>
                  <a:lnTo>
                    <a:pt x="102060" y="144974"/>
                  </a:lnTo>
                  <a:lnTo>
                    <a:pt x="90136" y="172937"/>
                  </a:lnTo>
                  <a:lnTo>
                    <a:pt x="74064" y="195199"/>
                  </a:lnTo>
                  <a:lnTo>
                    <a:pt x="62060" y="203897"/>
                  </a:lnTo>
                  <a:lnTo>
                    <a:pt x="43402" y="209389"/>
                  </a:lnTo>
                  <a:lnTo>
                    <a:pt x="34557" y="208792"/>
                  </a:lnTo>
                  <a:lnTo>
                    <a:pt x="31210" y="207646"/>
                  </a:lnTo>
                  <a:lnTo>
                    <a:pt x="29685" y="205470"/>
                  </a:lnTo>
                  <a:lnTo>
                    <a:pt x="29373" y="202608"/>
                  </a:lnTo>
                  <a:lnTo>
                    <a:pt x="30908" y="196372"/>
                  </a:lnTo>
                  <a:lnTo>
                    <a:pt x="37217" y="18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11"/>
            <p:cNvSpPr/>
            <p:nvPr>
              <p:custDataLst>
                <p:tags r:id="rId261"/>
              </p:custDataLst>
            </p:nvPr>
          </p:nvSpPr>
          <p:spPr>
            <a:xfrm>
              <a:off x="10435335" y="5273479"/>
              <a:ext cx="156466" cy="253716"/>
            </a:xfrm>
            <a:custGeom>
              <a:avLst/>
              <a:gdLst/>
              <a:ahLst/>
              <a:cxnLst/>
              <a:rect l="0" t="0" r="0" b="0"/>
              <a:pathLst>
                <a:path w="156466" h="253716">
                  <a:moveTo>
                    <a:pt x="156465" y="3371"/>
                  </a:moveTo>
                  <a:lnTo>
                    <a:pt x="156465" y="3371"/>
                  </a:lnTo>
                  <a:lnTo>
                    <a:pt x="153094" y="0"/>
                  </a:lnTo>
                  <a:lnTo>
                    <a:pt x="143912" y="2108"/>
                  </a:lnTo>
                  <a:lnTo>
                    <a:pt x="118394" y="14959"/>
                  </a:lnTo>
                  <a:lnTo>
                    <a:pt x="77576" y="56581"/>
                  </a:lnTo>
                  <a:lnTo>
                    <a:pt x="49448" y="90578"/>
                  </a:lnTo>
                  <a:lnTo>
                    <a:pt x="26671" y="134270"/>
                  </a:lnTo>
                  <a:lnTo>
                    <a:pt x="9281" y="179307"/>
                  </a:lnTo>
                  <a:lnTo>
                    <a:pt x="1142" y="212369"/>
                  </a:lnTo>
                  <a:lnTo>
                    <a:pt x="0" y="223136"/>
                  </a:lnTo>
                  <a:lnTo>
                    <a:pt x="2060" y="231726"/>
                  </a:lnTo>
                  <a:lnTo>
                    <a:pt x="11876" y="245032"/>
                  </a:lnTo>
                  <a:lnTo>
                    <a:pt x="23764" y="251887"/>
                  </a:lnTo>
                  <a:lnTo>
                    <a:pt x="29897" y="253715"/>
                  </a:lnTo>
                  <a:lnTo>
                    <a:pt x="46121" y="251983"/>
                  </a:lnTo>
                  <a:lnTo>
                    <a:pt x="78537" y="239373"/>
                  </a:lnTo>
                  <a:lnTo>
                    <a:pt x="95432" y="224051"/>
                  </a:lnTo>
                  <a:lnTo>
                    <a:pt x="98137" y="218225"/>
                  </a:lnTo>
                  <a:lnTo>
                    <a:pt x="99262" y="206106"/>
                  </a:lnTo>
                  <a:lnTo>
                    <a:pt x="97869" y="201322"/>
                  </a:lnTo>
                  <a:lnTo>
                    <a:pt x="92558" y="194124"/>
                  </a:lnTo>
                  <a:lnTo>
                    <a:pt x="29465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47"/>
          <p:cNvGrpSpPr/>
          <p:nvPr/>
        </p:nvGrpSpPr>
        <p:grpSpPr>
          <a:xfrm>
            <a:off x="9306030" y="5047283"/>
            <a:ext cx="320571" cy="350218"/>
            <a:chOff x="9306030" y="5047283"/>
            <a:chExt cx="320571" cy="350218"/>
          </a:xfrm>
        </p:grpSpPr>
        <p:sp>
          <p:nvSpPr>
            <p:cNvPr id="344" name="SMARTInkShape-212"/>
            <p:cNvSpPr/>
            <p:nvPr>
              <p:custDataLst>
                <p:tags r:id="rId255"/>
              </p:custDataLst>
            </p:nvPr>
          </p:nvSpPr>
          <p:spPr>
            <a:xfrm>
              <a:off x="9306030" y="5162927"/>
              <a:ext cx="320571" cy="44074"/>
            </a:xfrm>
            <a:custGeom>
              <a:avLst/>
              <a:gdLst/>
              <a:ahLst/>
              <a:cxnLst/>
              <a:rect l="0" t="0" r="0" b="0"/>
              <a:pathLst>
                <a:path w="320571" h="44074">
                  <a:moveTo>
                    <a:pt x="9420" y="44073"/>
                  </a:moveTo>
                  <a:lnTo>
                    <a:pt x="9420" y="44073"/>
                  </a:lnTo>
                  <a:lnTo>
                    <a:pt x="6049" y="40702"/>
                  </a:lnTo>
                  <a:lnTo>
                    <a:pt x="2513" y="39047"/>
                  </a:lnTo>
                  <a:lnTo>
                    <a:pt x="581" y="38606"/>
                  </a:lnTo>
                  <a:lnTo>
                    <a:pt x="0" y="37606"/>
                  </a:lnTo>
                  <a:lnTo>
                    <a:pt x="317" y="36234"/>
                  </a:lnTo>
                  <a:lnTo>
                    <a:pt x="1233" y="34613"/>
                  </a:lnTo>
                  <a:lnTo>
                    <a:pt x="19381" y="25592"/>
                  </a:lnTo>
                  <a:lnTo>
                    <a:pt x="53842" y="17351"/>
                  </a:lnTo>
                  <a:lnTo>
                    <a:pt x="84901" y="12676"/>
                  </a:lnTo>
                  <a:lnTo>
                    <a:pt x="130561" y="6078"/>
                  </a:lnTo>
                  <a:lnTo>
                    <a:pt x="173960" y="1536"/>
                  </a:lnTo>
                  <a:lnTo>
                    <a:pt x="208843" y="473"/>
                  </a:lnTo>
                  <a:lnTo>
                    <a:pt x="245513" y="0"/>
                  </a:lnTo>
                  <a:lnTo>
                    <a:pt x="281633" y="3106"/>
                  </a:lnTo>
                  <a:lnTo>
                    <a:pt x="320570" y="1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13"/>
            <p:cNvSpPr/>
            <p:nvPr>
              <p:custDataLst>
                <p:tags r:id="rId256"/>
              </p:custDataLst>
            </p:nvPr>
          </p:nvSpPr>
          <p:spPr>
            <a:xfrm>
              <a:off x="9310898" y="5232400"/>
              <a:ext cx="309353" cy="74824"/>
            </a:xfrm>
            <a:custGeom>
              <a:avLst/>
              <a:gdLst/>
              <a:ahLst/>
              <a:cxnLst/>
              <a:rect l="0" t="0" r="0" b="0"/>
              <a:pathLst>
                <a:path w="309353" h="74824">
                  <a:moveTo>
                    <a:pt x="42652" y="44450"/>
                  </a:moveTo>
                  <a:lnTo>
                    <a:pt x="42652" y="44450"/>
                  </a:lnTo>
                  <a:lnTo>
                    <a:pt x="0" y="71554"/>
                  </a:lnTo>
                  <a:lnTo>
                    <a:pt x="812" y="73103"/>
                  </a:lnTo>
                  <a:lnTo>
                    <a:pt x="11121" y="74823"/>
                  </a:lnTo>
                  <a:lnTo>
                    <a:pt x="50141" y="71563"/>
                  </a:lnTo>
                  <a:lnTo>
                    <a:pt x="94016" y="68307"/>
                  </a:lnTo>
                  <a:lnTo>
                    <a:pt x="139951" y="61162"/>
                  </a:lnTo>
                  <a:lnTo>
                    <a:pt x="181783" y="53870"/>
                  </a:lnTo>
                  <a:lnTo>
                    <a:pt x="217695" y="47946"/>
                  </a:lnTo>
                  <a:lnTo>
                    <a:pt x="260595" y="33303"/>
                  </a:lnTo>
                  <a:lnTo>
                    <a:pt x="309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14"/>
            <p:cNvSpPr/>
            <p:nvPr>
              <p:custDataLst>
                <p:tags r:id="rId257"/>
              </p:custDataLst>
            </p:nvPr>
          </p:nvSpPr>
          <p:spPr>
            <a:xfrm>
              <a:off x="9385088" y="5047283"/>
              <a:ext cx="222463" cy="350218"/>
            </a:xfrm>
            <a:custGeom>
              <a:avLst/>
              <a:gdLst/>
              <a:ahLst/>
              <a:cxnLst/>
              <a:rect l="0" t="0" r="0" b="0"/>
              <a:pathLst>
                <a:path w="222463" h="350218">
                  <a:moveTo>
                    <a:pt x="222462" y="7317"/>
                  </a:moveTo>
                  <a:lnTo>
                    <a:pt x="222462" y="7317"/>
                  </a:lnTo>
                  <a:lnTo>
                    <a:pt x="215719" y="575"/>
                  </a:lnTo>
                  <a:lnTo>
                    <a:pt x="211617" y="0"/>
                  </a:lnTo>
                  <a:lnTo>
                    <a:pt x="201413" y="3124"/>
                  </a:lnTo>
                  <a:lnTo>
                    <a:pt x="191706" y="12979"/>
                  </a:lnTo>
                  <a:lnTo>
                    <a:pt x="165312" y="54054"/>
                  </a:lnTo>
                  <a:lnTo>
                    <a:pt x="141035" y="92122"/>
                  </a:lnTo>
                  <a:lnTo>
                    <a:pt x="114845" y="136867"/>
                  </a:lnTo>
                  <a:lnTo>
                    <a:pt x="91092" y="178347"/>
                  </a:lnTo>
                  <a:lnTo>
                    <a:pt x="68767" y="214156"/>
                  </a:lnTo>
                  <a:lnTo>
                    <a:pt x="44279" y="256045"/>
                  </a:lnTo>
                  <a:lnTo>
                    <a:pt x="21029" y="294092"/>
                  </a:lnTo>
                  <a:lnTo>
                    <a:pt x="953" y="325489"/>
                  </a:lnTo>
                  <a:lnTo>
                    <a:pt x="0" y="331615"/>
                  </a:lnTo>
                  <a:lnTo>
                    <a:pt x="2703" y="344066"/>
                  </a:lnTo>
                  <a:lnTo>
                    <a:pt x="4696" y="347527"/>
                  </a:lnTo>
                  <a:lnTo>
                    <a:pt x="12912" y="350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48"/>
          <p:cNvGrpSpPr/>
          <p:nvPr/>
        </p:nvGrpSpPr>
        <p:grpSpPr>
          <a:xfrm>
            <a:off x="8682195" y="4953883"/>
            <a:ext cx="233206" cy="251945"/>
            <a:chOff x="8682195" y="4953883"/>
            <a:chExt cx="233206" cy="251945"/>
          </a:xfrm>
        </p:grpSpPr>
        <p:sp>
          <p:nvSpPr>
            <p:cNvPr id="348" name="SMARTInkShape-215"/>
            <p:cNvSpPr/>
            <p:nvPr>
              <p:custDataLst>
                <p:tags r:id="rId253"/>
              </p:custDataLst>
            </p:nvPr>
          </p:nvSpPr>
          <p:spPr>
            <a:xfrm>
              <a:off x="8808333" y="4953883"/>
              <a:ext cx="24518" cy="164218"/>
            </a:xfrm>
            <a:custGeom>
              <a:avLst/>
              <a:gdLst/>
              <a:ahLst/>
              <a:cxnLst/>
              <a:rect l="0" t="0" r="0" b="0"/>
              <a:pathLst>
                <a:path w="24518" h="1642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8599" y="41856"/>
                  </a:lnTo>
                  <a:lnTo>
                    <a:pt x="11181" y="80205"/>
                  </a:lnTo>
                  <a:lnTo>
                    <a:pt x="15104" y="125977"/>
                  </a:lnTo>
                  <a:lnTo>
                    <a:pt x="24517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16"/>
            <p:cNvSpPr/>
            <p:nvPr>
              <p:custDataLst>
                <p:tags r:id="rId254"/>
              </p:custDataLst>
            </p:nvPr>
          </p:nvSpPr>
          <p:spPr>
            <a:xfrm>
              <a:off x="8682195" y="5175250"/>
              <a:ext cx="233206" cy="30578"/>
            </a:xfrm>
            <a:custGeom>
              <a:avLst/>
              <a:gdLst/>
              <a:ahLst/>
              <a:cxnLst/>
              <a:rect l="0" t="0" r="0" b="0"/>
              <a:pathLst>
                <a:path w="233206" h="30578">
                  <a:moveTo>
                    <a:pt x="30005" y="0"/>
                  </a:moveTo>
                  <a:lnTo>
                    <a:pt x="30005" y="0"/>
                  </a:lnTo>
                  <a:lnTo>
                    <a:pt x="0" y="29384"/>
                  </a:lnTo>
                  <a:lnTo>
                    <a:pt x="1535" y="30172"/>
                  </a:lnTo>
                  <a:lnTo>
                    <a:pt x="18041" y="30577"/>
                  </a:lnTo>
                  <a:lnTo>
                    <a:pt x="59856" y="27248"/>
                  </a:lnTo>
                  <a:lnTo>
                    <a:pt x="104152" y="25948"/>
                  </a:lnTo>
                  <a:lnTo>
                    <a:pt x="145734" y="25562"/>
                  </a:lnTo>
                  <a:lnTo>
                    <a:pt x="185823" y="25432"/>
                  </a:lnTo>
                  <a:lnTo>
                    <a:pt x="23320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49"/>
          <p:cNvGrpSpPr/>
          <p:nvPr/>
        </p:nvGrpSpPr>
        <p:grpSpPr>
          <a:xfrm>
            <a:off x="8200541" y="5092707"/>
            <a:ext cx="848210" cy="499395"/>
            <a:chOff x="8200541" y="5092707"/>
            <a:chExt cx="848210" cy="499395"/>
          </a:xfrm>
        </p:grpSpPr>
        <p:sp>
          <p:nvSpPr>
            <p:cNvPr id="351" name="SMARTInkShape-217"/>
            <p:cNvSpPr/>
            <p:nvPr>
              <p:custDataLst>
                <p:tags r:id="rId248"/>
              </p:custDataLst>
            </p:nvPr>
          </p:nvSpPr>
          <p:spPr>
            <a:xfrm>
              <a:off x="8200541" y="5092707"/>
              <a:ext cx="137010" cy="12694"/>
            </a:xfrm>
            <a:custGeom>
              <a:avLst/>
              <a:gdLst/>
              <a:ahLst/>
              <a:cxnLst/>
              <a:rect l="0" t="0" r="0" b="0"/>
              <a:pathLst>
                <a:path w="137010" h="12694">
                  <a:moveTo>
                    <a:pt x="3659" y="12693"/>
                  </a:moveTo>
                  <a:lnTo>
                    <a:pt x="3659" y="12693"/>
                  </a:lnTo>
                  <a:lnTo>
                    <a:pt x="288" y="9322"/>
                  </a:lnTo>
                  <a:lnTo>
                    <a:pt x="0" y="8329"/>
                  </a:lnTo>
                  <a:lnTo>
                    <a:pt x="514" y="7667"/>
                  </a:lnTo>
                  <a:lnTo>
                    <a:pt x="1563" y="7226"/>
                  </a:lnTo>
                  <a:lnTo>
                    <a:pt x="2261" y="6226"/>
                  </a:lnTo>
                  <a:lnTo>
                    <a:pt x="3037" y="3233"/>
                  </a:lnTo>
                  <a:lnTo>
                    <a:pt x="3950" y="2153"/>
                  </a:lnTo>
                  <a:lnTo>
                    <a:pt x="6845" y="953"/>
                  </a:lnTo>
                  <a:lnTo>
                    <a:pt x="52262" y="29"/>
                  </a:lnTo>
                  <a:lnTo>
                    <a:pt x="96358" y="0"/>
                  </a:lnTo>
                  <a:lnTo>
                    <a:pt x="137009" y="1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18"/>
            <p:cNvSpPr/>
            <p:nvPr>
              <p:custDataLst>
                <p:tags r:id="rId249"/>
              </p:custDataLst>
            </p:nvPr>
          </p:nvSpPr>
          <p:spPr>
            <a:xfrm>
              <a:off x="8215712" y="5168900"/>
              <a:ext cx="153589" cy="28278"/>
            </a:xfrm>
            <a:custGeom>
              <a:avLst/>
              <a:gdLst/>
              <a:ahLst/>
              <a:cxnLst/>
              <a:rect l="0" t="0" r="0" b="0"/>
              <a:pathLst>
                <a:path w="153589" h="28278">
                  <a:moveTo>
                    <a:pt x="20238" y="0"/>
                  </a:moveTo>
                  <a:lnTo>
                    <a:pt x="20238" y="0"/>
                  </a:lnTo>
                  <a:lnTo>
                    <a:pt x="464" y="19773"/>
                  </a:lnTo>
                  <a:lnTo>
                    <a:pt x="0" y="21649"/>
                  </a:lnTo>
                  <a:lnTo>
                    <a:pt x="1101" y="22899"/>
                  </a:lnTo>
                  <a:lnTo>
                    <a:pt x="16379" y="28277"/>
                  </a:lnTo>
                  <a:lnTo>
                    <a:pt x="59352" y="26700"/>
                  </a:lnTo>
                  <a:lnTo>
                    <a:pt x="103695" y="23775"/>
                  </a:lnTo>
                  <a:lnTo>
                    <a:pt x="1535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19"/>
            <p:cNvSpPr/>
            <p:nvPr>
              <p:custDataLst>
                <p:tags r:id="rId250"/>
              </p:custDataLst>
            </p:nvPr>
          </p:nvSpPr>
          <p:spPr>
            <a:xfrm>
              <a:off x="8613879" y="5347348"/>
              <a:ext cx="150750" cy="243637"/>
            </a:xfrm>
            <a:custGeom>
              <a:avLst/>
              <a:gdLst/>
              <a:ahLst/>
              <a:cxnLst/>
              <a:rect l="0" t="0" r="0" b="0"/>
              <a:pathLst>
                <a:path w="150750" h="243637">
                  <a:moveTo>
                    <a:pt x="9421" y="31102"/>
                  </a:moveTo>
                  <a:lnTo>
                    <a:pt x="9421" y="31102"/>
                  </a:lnTo>
                  <a:lnTo>
                    <a:pt x="6050" y="34473"/>
                  </a:lnTo>
                  <a:lnTo>
                    <a:pt x="2514" y="36128"/>
                  </a:lnTo>
                  <a:lnTo>
                    <a:pt x="582" y="36569"/>
                  </a:lnTo>
                  <a:lnTo>
                    <a:pt x="0" y="36158"/>
                  </a:lnTo>
                  <a:lnTo>
                    <a:pt x="318" y="35178"/>
                  </a:lnTo>
                  <a:lnTo>
                    <a:pt x="1237" y="33820"/>
                  </a:lnTo>
                  <a:lnTo>
                    <a:pt x="2552" y="32914"/>
                  </a:lnTo>
                  <a:lnTo>
                    <a:pt x="49932" y="16867"/>
                  </a:lnTo>
                  <a:lnTo>
                    <a:pt x="93701" y="4275"/>
                  </a:lnTo>
                  <a:lnTo>
                    <a:pt x="138843" y="0"/>
                  </a:lnTo>
                  <a:lnTo>
                    <a:pt x="142975" y="1901"/>
                  </a:lnTo>
                  <a:lnTo>
                    <a:pt x="149447" y="9657"/>
                  </a:lnTo>
                  <a:lnTo>
                    <a:pt x="150749" y="13983"/>
                  </a:lnTo>
                  <a:lnTo>
                    <a:pt x="149474" y="38682"/>
                  </a:lnTo>
                  <a:lnTo>
                    <a:pt x="139053" y="71117"/>
                  </a:lnTo>
                  <a:lnTo>
                    <a:pt x="115114" y="117703"/>
                  </a:lnTo>
                  <a:lnTo>
                    <a:pt x="97439" y="158827"/>
                  </a:lnTo>
                  <a:lnTo>
                    <a:pt x="82639" y="205025"/>
                  </a:lnTo>
                  <a:lnTo>
                    <a:pt x="74000" y="243012"/>
                  </a:lnTo>
                  <a:lnTo>
                    <a:pt x="74345" y="243636"/>
                  </a:lnTo>
                  <a:lnTo>
                    <a:pt x="79271" y="240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20"/>
            <p:cNvSpPr/>
            <p:nvPr>
              <p:custDataLst>
                <p:tags r:id="rId251"/>
              </p:custDataLst>
            </p:nvPr>
          </p:nvSpPr>
          <p:spPr>
            <a:xfrm>
              <a:off x="8631677" y="5486400"/>
              <a:ext cx="156724" cy="38101"/>
            </a:xfrm>
            <a:custGeom>
              <a:avLst/>
              <a:gdLst/>
              <a:ahLst/>
              <a:cxnLst/>
              <a:rect l="0" t="0" r="0" b="0"/>
              <a:pathLst>
                <a:path w="156724" h="38101">
                  <a:moveTo>
                    <a:pt x="17023" y="38100"/>
                  </a:moveTo>
                  <a:lnTo>
                    <a:pt x="17023" y="38100"/>
                  </a:lnTo>
                  <a:lnTo>
                    <a:pt x="0" y="38100"/>
                  </a:lnTo>
                  <a:lnTo>
                    <a:pt x="2636" y="36219"/>
                  </a:lnTo>
                  <a:lnTo>
                    <a:pt x="5314" y="34729"/>
                  </a:lnTo>
                  <a:lnTo>
                    <a:pt x="46830" y="25269"/>
                  </a:lnTo>
                  <a:lnTo>
                    <a:pt x="85201" y="17521"/>
                  </a:lnTo>
                  <a:lnTo>
                    <a:pt x="130155" y="8582"/>
                  </a:lnTo>
                  <a:lnTo>
                    <a:pt x="156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21"/>
            <p:cNvSpPr/>
            <p:nvPr>
              <p:custDataLst>
                <p:tags r:id="rId252"/>
              </p:custDataLst>
            </p:nvPr>
          </p:nvSpPr>
          <p:spPr>
            <a:xfrm>
              <a:off x="8859133" y="5386389"/>
              <a:ext cx="189618" cy="205713"/>
            </a:xfrm>
            <a:custGeom>
              <a:avLst/>
              <a:gdLst/>
              <a:ahLst/>
              <a:cxnLst/>
              <a:rect l="0" t="0" r="0" b="0"/>
              <a:pathLst>
                <a:path w="189618" h="205713">
                  <a:moveTo>
                    <a:pt x="5467" y="42861"/>
                  </a:moveTo>
                  <a:lnTo>
                    <a:pt x="5467" y="42861"/>
                  </a:lnTo>
                  <a:lnTo>
                    <a:pt x="5467" y="39490"/>
                  </a:lnTo>
                  <a:lnTo>
                    <a:pt x="3586" y="35953"/>
                  </a:lnTo>
                  <a:lnTo>
                    <a:pt x="2096" y="34022"/>
                  </a:lnTo>
                  <a:lnTo>
                    <a:pt x="440" y="28113"/>
                  </a:lnTo>
                  <a:lnTo>
                    <a:pt x="0" y="24563"/>
                  </a:lnTo>
                  <a:lnTo>
                    <a:pt x="2749" y="12823"/>
                  </a:lnTo>
                  <a:lnTo>
                    <a:pt x="9904" y="6463"/>
                  </a:lnTo>
                  <a:lnTo>
                    <a:pt x="20844" y="1989"/>
                  </a:lnTo>
                  <a:lnTo>
                    <a:pt x="35114" y="0"/>
                  </a:lnTo>
                  <a:lnTo>
                    <a:pt x="48983" y="2880"/>
                  </a:lnTo>
                  <a:lnTo>
                    <a:pt x="55644" y="5624"/>
                  </a:lnTo>
                  <a:lnTo>
                    <a:pt x="66807" y="18079"/>
                  </a:lnTo>
                  <a:lnTo>
                    <a:pt x="71761" y="26340"/>
                  </a:lnTo>
                  <a:lnTo>
                    <a:pt x="75383" y="43044"/>
                  </a:lnTo>
                  <a:lnTo>
                    <a:pt x="75361" y="51448"/>
                  </a:lnTo>
                  <a:lnTo>
                    <a:pt x="58361" y="94940"/>
                  </a:lnTo>
                  <a:lnTo>
                    <a:pt x="33699" y="140043"/>
                  </a:lnTo>
                  <a:lnTo>
                    <a:pt x="21592" y="157733"/>
                  </a:lnTo>
                  <a:lnTo>
                    <a:pt x="11929" y="170821"/>
                  </a:lnTo>
                  <a:lnTo>
                    <a:pt x="5283" y="186045"/>
                  </a:lnTo>
                  <a:lnTo>
                    <a:pt x="4638" y="191939"/>
                  </a:lnTo>
                  <a:lnTo>
                    <a:pt x="5620" y="196574"/>
                  </a:lnTo>
                  <a:lnTo>
                    <a:pt x="7685" y="200370"/>
                  </a:lnTo>
                  <a:lnTo>
                    <a:pt x="11883" y="202900"/>
                  </a:lnTo>
                  <a:lnTo>
                    <a:pt x="24076" y="205712"/>
                  </a:lnTo>
                  <a:lnTo>
                    <a:pt x="60292" y="203924"/>
                  </a:lnTo>
                  <a:lnTo>
                    <a:pt x="100026" y="202296"/>
                  </a:lnTo>
                  <a:lnTo>
                    <a:pt x="138613" y="198443"/>
                  </a:lnTo>
                  <a:lnTo>
                    <a:pt x="189617" y="195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50"/>
          <p:cNvGrpSpPr/>
          <p:nvPr/>
        </p:nvGrpSpPr>
        <p:grpSpPr>
          <a:xfrm>
            <a:off x="5125488" y="4836211"/>
            <a:ext cx="252963" cy="199340"/>
            <a:chOff x="5125488" y="4836211"/>
            <a:chExt cx="252963" cy="199340"/>
          </a:xfrm>
        </p:grpSpPr>
        <p:sp>
          <p:nvSpPr>
            <p:cNvPr id="357" name="SMARTInkShape-222"/>
            <p:cNvSpPr/>
            <p:nvPr>
              <p:custDataLst>
                <p:tags r:id="rId246"/>
              </p:custDataLst>
            </p:nvPr>
          </p:nvSpPr>
          <p:spPr>
            <a:xfrm>
              <a:off x="5125488" y="4839999"/>
              <a:ext cx="214863" cy="147262"/>
            </a:xfrm>
            <a:custGeom>
              <a:avLst/>
              <a:gdLst/>
              <a:ahLst/>
              <a:cxnLst/>
              <a:rect l="0" t="0" r="0" b="0"/>
              <a:pathLst>
                <a:path w="214863" h="147262">
                  <a:moveTo>
                    <a:pt x="18012" y="24101"/>
                  </a:moveTo>
                  <a:lnTo>
                    <a:pt x="18012" y="24101"/>
                  </a:lnTo>
                  <a:lnTo>
                    <a:pt x="9284" y="14667"/>
                  </a:lnTo>
                  <a:lnTo>
                    <a:pt x="0" y="0"/>
                  </a:lnTo>
                  <a:lnTo>
                    <a:pt x="29445" y="18524"/>
                  </a:lnTo>
                  <a:lnTo>
                    <a:pt x="70086" y="40074"/>
                  </a:lnTo>
                  <a:lnTo>
                    <a:pt x="116122" y="71935"/>
                  </a:lnTo>
                  <a:lnTo>
                    <a:pt x="161770" y="101341"/>
                  </a:lnTo>
                  <a:lnTo>
                    <a:pt x="207748" y="144046"/>
                  </a:lnTo>
                  <a:lnTo>
                    <a:pt x="210120" y="146399"/>
                  </a:lnTo>
                  <a:lnTo>
                    <a:pt x="211701" y="147261"/>
                  </a:lnTo>
                  <a:lnTo>
                    <a:pt x="212755" y="147129"/>
                  </a:lnTo>
                  <a:lnTo>
                    <a:pt x="213457" y="146337"/>
                  </a:lnTo>
                  <a:lnTo>
                    <a:pt x="214862" y="1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23"/>
            <p:cNvSpPr/>
            <p:nvPr>
              <p:custDataLst>
                <p:tags r:id="rId247"/>
              </p:custDataLst>
            </p:nvPr>
          </p:nvSpPr>
          <p:spPr>
            <a:xfrm>
              <a:off x="5181600" y="4836211"/>
              <a:ext cx="196851" cy="199340"/>
            </a:xfrm>
            <a:custGeom>
              <a:avLst/>
              <a:gdLst/>
              <a:ahLst/>
              <a:cxnLst/>
              <a:rect l="0" t="0" r="0" b="0"/>
              <a:pathLst>
                <a:path w="196851" h="199340">
                  <a:moveTo>
                    <a:pt x="196850" y="8839"/>
                  </a:moveTo>
                  <a:lnTo>
                    <a:pt x="196850" y="8839"/>
                  </a:lnTo>
                  <a:lnTo>
                    <a:pt x="196850" y="5468"/>
                  </a:lnTo>
                  <a:lnTo>
                    <a:pt x="193087" y="1931"/>
                  </a:lnTo>
                  <a:lnTo>
                    <a:pt x="190108" y="0"/>
                  </a:lnTo>
                  <a:lnTo>
                    <a:pt x="186005" y="830"/>
                  </a:lnTo>
                  <a:lnTo>
                    <a:pt x="175802" y="7396"/>
                  </a:lnTo>
                  <a:lnTo>
                    <a:pt x="142024" y="45555"/>
                  </a:lnTo>
                  <a:lnTo>
                    <a:pt x="106400" y="91651"/>
                  </a:lnTo>
                  <a:lnTo>
                    <a:pt x="73594" y="135264"/>
                  </a:lnTo>
                  <a:lnTo>
                    <a:pt x="29432" y="180448"/>
                  </a:lnTo>
                  <a:lnTo>
                    <a:pt x="0" y="199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51"/>
          <p:cNvGrpSpPr/>
          <p:nvPr/>
        </p:nvGrpSpPr>
        <p:grpSpPr>
          <a:xfrm>
            <a:off x="4470400" y="4776107"/>
            <a:ext cx="457201" cy="386444"/>
            <a:chOff x="4470400" y="4776107"/>
            <a:chExt cx="457201" cy="386444"/>
          </a:xfrm>
        </p:grpSpPr>
        <p:sp>
          <p:nvSpPr>
            <p:cNvPr id="360" name="SMARTInkShape-224"/>
            <p:cNvSpPr/>
            <p:nvPr>
              <p:custDataLst>
                <p:tags r:id="rId241"/>
              </p:custDataLst>
            </p:nvPr>
          </p:nvSpPr>
          <p:spPr>
            <a:xfrm>
              <a:off x="4470400" y="4857750"/>
              <a:ext cx="6351" cy="47506"/>
            </a:xfrm>
            <a:custGeom>
              <a:avLst/>
              <a:gdLst/>
              <a:ahLst/>
              <a:cxnLst/>
              <a:rect l="0" t="0" r="0" b="0"/>
              <a:pathLst>
                <a:path w="6351" h="47506">
                  <a:moveTo>
                    <a:pt x="0" y="0"/>
                  </a:moveTo>
                  <a:lnTo>
                    <a:pt x="0" y="0"/>
                  </a:lnTo>
                  <a:lnTo>
                    <a:pt x="1882" y="34121"/>
                  </a:lnTo>
                  <a:lnTo>
                    <a:pt x="5467" y="47505"/>
                  </a:lnTo>
                  <a:lnTo>
                    <a:pt x="5762" y="47192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25"/>
            <p:cNvSpPr/>
            <p:nvPr>
              <p:custDataLst>
                <p:tags r:id="rId242"/>
              </p:custDataLst>
            </p:nvPr>
          </p:nvSpPr>
          <p:spPr>
            <a:xfrm>
              <a:off x="4559300" y="4776107"/>
              <a:ext cx="57073" cy="329232"/>
            </a:xfrm>
            <a:custGeom>
              <a:avLst/>
              <a:gdLst/>
              <a:ahLst/>
              <a:cxnLst/>
              <a:rect l="0" t="0" r="0" b="0"/>
              <a:pathLst>
                <a:path w="57073" h="329232">
                  <a:moveTo>
                    <a:pt x="50800" y="11793"/>
                  </a:moveTo>
                  <a:lnTo>
                    <a:pt x="50800" y="11793"/>
                  </a:lnTo>
                  <a:lnTo>
                    <a:pt x="50800" y="8422"/>
                  </a:lnTo>
                  <a:lnTo>
                    <a:pt x="51505" y="7429"/>
                  </a:lnTo>
                  <a:lnTo>
                    <a:pt x="52681" y="6767"/>
                  </a:lnTo>
                  <a:lnTo>
                    <a:pt x="56267" y="5705"/>
                  </a:lnTo>
                  <a:lnTo>
                    <a:pt x="56758" y="3678"/>
                  </a:lnTo>
                  <a:lnTo>
                    <a:pt x="57072" y="0"/>
                  </a:lnTo>
                  <a:lnTo>
                    <a:pt x="55267" y="35780"/>
                  </a:lnTo>
                  <a:lnTo>
                    <a:pt x="50242" y="69700"/>
                  </a:lnTo>
                  <a:lnTo>
                    <a:pt x="44285" y="113617"/>
                  </a:lnTo>
                  <a:lnTo>
                    <a:pt x="36169" y="157910"/>
                  </a:lnTo>
                  <a:lnTo>
                    <a:pt x="26710" y="202312"/>
                  </a:lnTo>
                  <a:lnTo>
                    <a:pt x="17192" y="248081"/>
                  </a:lnTo>
                  <a:lnTo>
                    <a:pt x="8518" y="292007"/>
                  </a:lnTo>
                  <a:lnTo>
                    <a:pt x="1261" y="329199"/>
                  </a:lnTo>
                  <a:lnTo>
                    <a:pt x="840" y="329231"/>
                  </a:lnTo>
                  <a:lnTo>
                    <a:pt x="0" y="316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26"/>
            <p:cNvSpPr/>
            <p:nvPr>
              <p:custDataLst>
                <p:tags r:id="rId243"/>
              </p:custDataLst>
            </p:nvPr>
          </p:nvSpPr>
          <p:spPr>
            <a:xfrm>
              <a:off x="4477041" y="4777227"/>
              <a:ext cx="37810" cy="167512"/>
            </a:xfrm>
            <a:custGeom>
              <a:avLst/>
              <a:gdLst/>
              <a:ahLst/>
              <a:cxnLst/>
              <a:rect l="0" t="0" r="0" b="0"/>
              <a:pathLst>
                <a:path w="37810" h="167512">
                  <a:moveTo>
                    <a:pt x="18759" y="17023"/>
                  </a:moveTo>
                  <a:lnTo>
                    <a:pt x="18759" y="17023"/>
                  </a:lnTo>
                  <a:lnTo>
                    <a:pt x="13690" y="11248"/>
                  </a:lnTo>
                  <a:lnTo>
                    <a:pt x="7203" y="0"/>
                  </a:lnTo>
                  <a:lnTo>
                    <a:pt x="6116" y="30"/>
                  </a:lnTo>
                  <a:lnTo>
                    <a:pt x="3027" y="1944"/>
                  </a:lnTo>
                  <a:lnTo>
                    <a:pt x="1184" y="7029"/>
                  </a:lnTo>
                  <a:lnTo>
                    <a:pt x="0" y="28534"/>
                  </a:lnTo>
                  <a:lnTo>
                    <a:pt x="6655" y="66960"/>
                  </a:lnTo>
                  <a:lnTo>
                    <a:pt x="12357" y="111898"/>
                  </a:lnTo>
                  <a:lnTo>
                    <a:pt x="22468" y="155965"/>
                  </a:lnTo>
                  <a:lnTo>
                    <a:pt x="23935" y="162971"/>
                  </a:lnTo>
                  <a:lnTo>
                    <a:pt x="25032" y="165122"/>
                  </a:lnTo>
                  <a:lnTo>
                    <a:pt x="26469" y="166555"/>
                  </a:lnTo>
                  <a:lnTo>
                    <a:pt x="28132" y="167511"/>
                  </a:lnTo>
                  <a:lnTo>
                    <a:pt x="29947" y="167443"/>
                  </a:lnTo>
                  <a:lnTo>
                    <a:pt x="33845" y="165486"/>
                  </a:lnTo>
                  <a:lnTo>
                    <a:pt x="35166" y="163976"/>
                  </a:lnTo>
                  <a:lnTo>
                    <a:pt x="37809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27"/>
            <p:cNvSpPr/>
            <p:nvPr>
              <p:custDataLst>
                <p:tags r:id="rId244"/>
              </p:custDataLst>
            </p:nvPr>
          </p:nvSpPr>
          <p:spPr>
            <a:xfrm>
              <a:off x="4705612" y="5011033"/>
              <a:ext cx="25139" cy="130543"/>
            </a:xfrm>
            <a:custGeom>
              <a:avLst/>
              <a:gdLst/>
              <a:ahLst/>
              <a:cxnLst/>
              <a:rect l="0" t="0" r="0" b="0"/>
              <a:pathLst>
                <a:path w="25139" h="130543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4" y="4761"/>
                  </a:lnTo>
                  <a:lnTo>
                    <a:pt x="1062" y="3585"/>
                  </a:lnTo>
                  <a:lnTo>
                    <a:pt x="0" y="0"/>
                  </a:lnTo>
                  <a:lnTo>
                    <a:pt x="3187" y="2749"/>
                  </a:lnTo>
                  <a:lnTo>
                    <a:pt x="10282" y="47234"/>
                  </a:lnTo>
                  <a:lnTo>
                    <a:pt x="15525" y="93429"/>
                  </a:lnTo>
                  <a:lnTo>
                    <a:pt x="18703" y="130542"/>
                  </a:lnTo>
                  <a:lnTo>
                    <a:pt x="19436" y="130478"/>
                  </a:lnTo>
                  <a:lnTo>
                    <a:pt x="2513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28"/>
            <p:cNvSpPr/>
            <p:nvPr>
              <p:custDataLst>
                <p:tags r:id="rId245"/>
              </p:custDataLst>
            </p:nvPr>
          </p:nvSpPr>
          <p:spPr>
            <a:xfrm>
              <a:off x="4790592" y="4999006"/>
              <a:ext cx="137009" cy="163545"/>
            </a:xfrm>
            <a:custGeom>
              <a:avLst/>
              <a:gdLst/>
              <a:ahLst/>
              <a:cxnLst/>
              <a:rect l="0" t="0" r="0" b="0"/>
              <a:pathLst>
                <a:path w="137009" h="163545">
                  <a:moveTo>
                    <a:pt x="3658" y="42894"/>
                  </a:moveTo>
                  <a:lnTo>
                    <a:pt x="3658" y="42894"/>
                  </a:lnTo>
                  <a:lnTo>
                    <a:pt x="3658" y="34055"/>
                  </a:lnTo>
                  <a:lnTo>
                    <a:pt x="0" y="21524"/>
                  </a:lnTo>
                  <a:lnTo>
                    <a:pt x="1562" y="16227"/>
                  </a:lnTo>
                  <a:lnTo>
                    <a:pt x="10289" y="4906"/>
                  </a:lnTo>
                  <a:lnTo>
                    <a:pt x="12313" y="2752"/>
                  </a:lnTo>
                  <a:lnTo>
                    <a:pt x="22086" y="359"/>
                  </a:lnTo>
                  <a:lnTo>
                    <a:pt x="34426" y="0"/>
                  </a:lnTo>
                  <a:lnTo>
                    <a:pt x="44614" y="2193"/>
                  </a:lnTo>
                  <a:lnTo>
                    <a:pt x="58283" y="10765"/>
                  </a:lnTo>
                  <a:lnTo>
                    <a:pt x="63213" y="20147"/>
                  </a:lnTo>
                  <a:lnTo>
                    <a:pt x="66379" y="46789"/>
                  </a:lnTo>
                  <a:lnTo>
                    <a:pt x="60185" y="74309"/>
                  </a:lnTo>
                  <a:lnTo>
                    <a:pt x="37284" y="121878"/>
                  </a:lnTo>
                  <a:lnTo>
                    <a:pt x="24313" y="145554"/>
                  </a:lnTo>
                  <a:lnTo>
                    <a:pt x="25894" y="147317"/>
                  </a:lnTo>
                  <a:lnTo>
                    <a:pt x="33296" y="149277"/>
                  </a:lnTo>
                  <a:lnTo>
                    <a:pt x="76368" y="145239"/>
                  </a:lnTo>
                  <a:lnTo>
                    <a:pt x="119748" y="150026"/>
                  </a:lnTo>
                  <a:lnTo>
                    <a:pt x="129572" y="154244"/>
                  </a:lnTo>
                  <a:lnTo>
                    <a:pt x="136526" y="159411"/>
                  </a:lnTo>
                  <a:lnTo>
                    <a:pt x="137008" y="16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52"/>
          <p:cNvGrpSpPr/>
          <p:nvPr/>
        </p:nvGrpSpPr>
        <p:grpSpPr>
          <a:xfrm>
            <a:off x="2699633" y="4639479"/>
            <a:ext cx="1491368" cy="364322"/>
            <a:chOff x="2699633" y="4639479"/>
            <a:chExt cx="1491368" cy="364322"/>
          </a:xfrm>
        </p:grpSpPr>
        <p:sp>
          <p:nvSpPr>
            <p:cNvPr id="366" name="SMARTInkShape-229"/>
            <p:cNvSpPr/>
            <p:nvPr>
              <p:custDataLst>
                <p:tags r:id="rId226"/>
              </p:custDataLst>
            </p:nvPr>
          </p:nvSpPr>
          <p:spPr>
            <a:xfrm>
              <a:off x="2699633" y="4639479"/>
              <a:ext cx="92640" cy="276574"/>
            </a:xfrm>
            <a:custGeom>
              <a:avLst/>
              <a:gdLst/>
              <a:ahLst/>
              <a:cxnLst/>
              <a:rect l="0" t="0" r="0" b="0"/>
              <a:pathLst>
                <a:path w="92640" h="276574">
                  <a:moveTo>
                    <a:pt x="5467" y="123021"/>
                  </a:moveTo>
                  <a:lnTo>
                    <a:pt x="5467" y="123021"/>
                  </a:lnTo>
                  <a:lnTo>
                    <a:pt x="4761" y="112882"/>
                  </a:lnTo>
                  <a:lnTo>
                    <a:pt x="0" y="99908"/>
                  </a:lnTo>
                  <a:lnTo>
                    <a:pt x="10000" y="137434"/>
                  </a:lnTo>
                  <a:lnTo>
                    <a:pt x="18226" y="184768"/>
                  </a:lnTo>
                  <a:lnTo>
                    <a:pt x="26645" y="231879"/>
                  </a:lnTo>
                  <a:lnTo>
                    <a:pt x="30620" y="276573"/>
                  </a:lnTo>
                  <a:lnTo>
                    <a:pt x="25776" y="234428"/>
                  </a:lnTo>
                  <a:lnTo>
                    <a:pt x="20029" y="193504"/>
                  </a:lnTo>
                  <a:lnTo>
                    <a:pt x="14564" y="152920"/>
                  </a:lnTo>
                  <a:lnTo>
                    <a:pt x="12360" y="111288"/>
                  </a:lnTo>
                  <a:lnTo>
                    <a:pt x="13859" y="72508"/>
                  </a:lnTo>
                  <a:lnTo>
                    <a:pt x="19716" y="27626"/>
                  </a:lnTo>
                  <a:lnTo>
                    <a:pt x="28028" y="11949"/>
                  </a:lnTo>
                  <a:lnTo>
                    <a:pt x="33207" y="6640"/>
                  </a:lnTo>
                  <a:lnTo>
                    <a:pt x="44607" y="740"/>
                  </a:lnTo>
                  <a:lnTo>
                    <a:pt x="56730" y="0"/>
                  </a:lnTo>
                  <a:lnTo>
                    <a:pt x="62925" y="790"/>
                  </a:lnTo>
                  <a:lnTo>
                    <a:pt x="68467" y="4139"/>
                  </a:lnTo>
                  <a:lnTo>
                    <a:pt x="78388" y="15386"/>
                  </a:lnTo>
                  <a:lnTo>
                    <a:pt x="88535" y="40956"/>
                  </a:lnTo>
                  <a:lnTo>
                    <a:pt x="92639" y="67504"/>
                  </a:lnTo>
                  <a:lnTo>
                    <a:pt x="87113" y="93244"/>
                  </a:lnTo>
                  <a:lnTo>
                    <a:pt x="62372" y="131966"/>
                  </a:lnTo>
                  <a:lnTo>
                    <a:pt x="30867" y="161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30"/>
            <p:cNvSpPr/>
            <p:nvPr>
              <p:custDataLst>
                <p:tags r:id="rId227"/>
              </p:custDataLst>
            </p:nvPr>
          </p:nvSpPr>
          <p:spPr>
            <a:xfrm>
              <a:off x="2813050" y="4762500"/>
              <a:ext cx="95251" cy="133728"/>
            </a:xfrm>
            <a:custGeom>
              <a:avLst/>
              <a:gdLst/>
              <a:ahLst/>
              <a:cxnLst/>
              <a:rect l="0" t="0" r="0" b="0"/>
              <a:pathLst>
                <a:path w="95251" h="133728">
                  <a:moveTo>
                    <a:pt x="0" y="76200"/>
                  </a:moveTo>
                  <a:lnTo>
                    <a:pt x="0" y="76200"/>
                  </a:lnTo>
                  <a:lnTo>
                    <a:pt x="3371" y="53878"/>
                  </a:lnTo>
                  <a:lnTo>
                    <a:pt x="5775" y="48618"/>
                  </a:lnTo>
                  <a:lnTo>
                    <a:pt x="8789" y="45112"/>
                  </a:lnTo>
                  <a:lnTo>
                    <a:pt x="12209" y="42775"/>
                  </a:lnTo>
                  <a:lnTo>
                    <a:pt x="15901" y="41922"/>
                  </a:lnTo>
                  <a:lnTo>
                    <a:pt x="23765" y="42856"/>
                  </a:lnTo>
                  <a:lnTo>
                    <a:pt x="36126" y="50721"/>
                  </a:lnTo>
                  <a:lnTo>
                    <a:pt x="48726" y="72099"/>
                  </a:lnTo>
                  <a:lnTo>
                    <a:pt x="61067" y="110554"/>
                  </a:lnTo>
                  <a:lnTo>
                    <a:pt x="61878" y="116036"/>
                  </a:lnTo>
                  <a:lnTo>
                    <a:pt x="59016" y="125890"/>
                  </a:lnTo>
                  <a:lnTo>
                    <a:pt x="56277" y="130493"/>
                  </a:lnTo>
                  <a:lnTo>
                    <a:pt x="53746" y="132856"/>
                  </a:lnTo>
                  <a:lnTo>
                    <a:pt x="51353" y="133727"/>
                  </a:lnTo>
                  <a:lnTo>
                    <a:pt x="49052" y="133601"/>
                  </a:lnTo>
                  <a:lnTo>
                    <a:pt x="47518" y="131401"/>
                  </a:lnTo>
                  <a:lnTo>
                    <a:pt x="41483" y="96744"/>
                  </a:lnTo>
                  <a:lnTo>
                    <a:pt x="42473" y="65432"/>
                  </a:lnTo>
                  <a:lnTo>
                    <a:pt x="50606" y="40554"/>
                  </a:lnTo>
                  <a:lnTo>
                    <a:pt x="81816" y="695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31"/>
            <p:cNvSpPr/>
            <p:nvPr>
              <p:custDataLst>
                <p:tags r:id="rId228"/>
              </p:custDataLst>
            </p:nvPr>
          </p:nvSpPr>
          <p:spPr>
            <a:xfrm>
              <a:off x="2966669" y="4668549"/>
              <a:ext cx="100382" cy="242058"/>
            </a:xfrm>
            <a:custGeom>
              <a:avLst/>
              <a:gdLst/>
              <a:ahLst/>
              <a:cxnLst/>
              <a:rect l="0" t="0" r="0" b="0"/>
              <a:pathLst>
                <a:path w="100382" h="242058">
                  <a:moveTo>
                    <a:pt x="68631" y="24101"/>
                  </a:moveTo>
                  <a:lnTo>
                    <a:pt x="68631" y="24101"/>
                  </a:lnTo>
                  <a:lnTo>
                    <a:pt x="73657" y="12167"/>
                  </a:lnTo>
                  <a:lnTo>
                    <a:pt x="74720" y="3086"/>
                  </a:lnTo>
                  <a:lnTo>
                    <a:pt x="73396" y="1624"/>
                  </a:lnTo>
                  <a:lnTo>
                    <a:pt x="68161" y="0"/>
                  </a:lnTo>
                  <a:lnTo>
                    <a:pt x="59250" y="6804"/>
                  </a:lnTo>
                  <a:lnTo>
                    <a:pt x="25796" y="53357"/>
                  </a:lnTo>
                  <a:lnTo>
                    <a:pt x="7567" y="90871"/>
                  </a:lnTo>
                  <a:lnTo>
                    <a:pt x="1384" y="130041"/>
                  </a:lnTo>
                  <a:lnTo>
                    <a:pt x="0" y="168656"/>
                  </a:lnTo>
                  <a:lnTo>
                    <a:pt x="5414" y="197773"/>
                  </a:lnTo>
                  <a:lnTo>
                    <a:pt x="24663" y="231740"/>
                  </a:lnTo>
                  <a:lnTo>
                    <a:pt x="33567" y="238211"/>
                  </a:lnTo>
                  <a:lnTo>
                    <a:pt x="38905" y="240924"/>
                  </a:lnTo>
                  <a:lnTo>
                    <a:pt x="52362" y="242057"/>
                  </a:lnTo>
                  <a:lnTo>
                    <a:pt x="67750" y="239504"/>
                  </a:lnTo>
                  <a:lnTo>
                    <a:pt x="100381" y="2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32"/>
            <p:cNvSpPr/>
            <p:nvPr>
              <p:custDataLst>
                <p:tags r:id="rId229"/>
              </p:custDataLst>
            </p:nvPr>
          </p:nvSpPr>
          <p:spPr>
            <a:xfrm>
              <a:off x="3106033" y="4712719"/>
              <a:ext cx="89696" cy="175796"/>
            </a:xfrm>
            <a:custGeom>
              <a:avLst/>
              <a:gdLst/>
              <a:ahLst/>
              <a:cxnLst/>
              <a:rect l="0" t="0" r="0" b="0"/>
              <a:pathLst>
                <a:path w="89696" h="175796">
                  <a:moveTo>
                    <a:pt x="5467" y="56131"/>
                  </a:moveTo>
                  <a:lnTo>
                    <a:pt x="5467" y="56131"/>
                  </a:lnTo>
                  <a:lnTo>
                    <a:pt x="2096" y="52760"/>
                  </a:lnTo>
                  <a:lnTo>
                    <a:pt x="1103" y="52473"/>
                  </a:lnTo>
                  <a:lnTo>
                    <a:pt x="441" y="52987"/>
                  </a:lnTo>
                  <a:lnTo>
                    <a:pt x="0" y="54034"/>
                  </a:lnTo>
                  <a:lnTo>
                    <a:pt x="10000" y="100743"/>
                  </a:lnTo>
                  <a:lnTo>
                    <a:pt x="16345" y="140673"/>
                  </a:lnTo>
                  <a:lnTo>
                    <a:pt x="18060" y="175742"/>
                  </a:lnTo>
                  <a:lnTo>
                    <a:pt x="21506" y="169731"/>
                  </a:lnTo>
                  <a:lnTo>
                    <a:pt x="23922" y="130416"/>
                  </a:lnTo>
                  <a:lnTo>
                    <a:pt x="24400" y="84915"/>
                  </a:lnTo>
                  <a:lnTo>
                    <a:pt x="29571" y="38937"/>
                  </a:lnTo>
                  <a:lnTo>
                    <a:pt x="36049" y="11682"/>
                  </a:lnTo>
                  <a:lnTo>
                    <a:pt x="42813" y="1568"/>
                  </a:lnTo>
                  <a:lnTo>
                    <a:pt x="47297" y="0"/>
                  </a:lnTo>
                  <a:lnTo>
                    <a:pt x="57925" y="2021"/>
                  </a:lnTo>
                  <a:lnTo>
                    <a:pt x="67822" y="13267"/>
                  </a:lnTo>
                  <a:lnTo>
                    <a:pt x="79446" y="39433"/>
                  </a:lnTo>
                  <a:lnTo>
                    <a:pt x="89695" y="86621"/>
                  </a:lnTo>
                  <a:lnTo>
                    <a:pt x="88528" y="108958"/>
                  </a:lnTo>
                  <a:lnTo>
                    <a:pt x="76280" y="146294"/>
                  </a:lnTo>
                  <a:lnTo>
                    <a:pt x="64691" y="159937"/>
                  </a:lnTo>
                  <a:lnTo>
                    <a:pt x="51544" y="169295"/>
                  </a:lnTo>
                  <a:lnTo>
                    <a:pt x="33488" y="175302"/>
                  </a:lnTo>
                  <a:lnTo>
                    <a:pt x="30498" y="175795"/>
                  </a:lnTo>
                  <a:lnTo>
                    <a:pt x="28504" y="175419"/>
                  </a:lnTo>
                  <a:lnTo>
                    <a:pt x="24517" y="170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33"/>
            <p:cNvSpPr/>
            <p:nvPr>
              <p:custDataLst>
                <p:tags r:id="rId230"/>
              </p:custDataLst>
            </p:nvPr>
          </p:nvSpPr>
          <p:spPr>
            <a:xfrm>
              <a:off x="3232150" y="4870450"/>
              <a:ext cx="5057" cy="82551"/>
            </a:xfrm>
            <a:custGeom>
              <a:avLst/>
              <a:gdLst/>
              <a:ahLst/>
              <a:cxnLst/>
              <a:rect l="0" t="0" r="0" b="0"/>
              <a:pathLst>
                <a:path w="5057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5056" y="16606"/>
                  </a:lnTo>
                  <a:lnTo>
                    <a:pt x="238" y="6155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34"/>
            <p:cNvSpPr/>
            <p:nvPr>
              <p:custDataLst>
                <p:tags r:id="rId231"/>
              </p:custDataLst>
            </p:nvPr>
          </p:nvSpPr>
          <p:spPr>
            <a:xfrm>
              <a:off x="3315844" y="4832350"/>
              <a:ext cx="75057" cy="6351"/>
            </a:xfrm>
            <a:custGeom>
              <a:avLst/>
              <a:gdLst/>
              <a:ahLst/>
              <a:cxnLst/>
              <a:rect l="0" t="0" r="0" b="0"/>
              <a:pathLst>
                <a:path w="75057" h="6351">
                  <a:moveTo>
                    <a:pt x="11556" y="6350"/>
                  </a:moveTo>
                  <a:lnTo>
                    <a:pt x="11556" y="6350"/>
                  </a:lnTo>
                  <a:lnTo>
                    <a:pt x="8185" y="2979"/>
                  </a:lnTo>
                  <a:lnTo>
                    <a:pt x="4649" y="1324"/>
                  </a:lnTo>
                  <a:lnTo>
                    <a:pt x="0" y="261"/>
                  </a:lnTo>
                  <a:lnTo>
                    <a:pt x="5937" y="77"/>
                  </a:lnTo>
                  <a:lnTo>
                    <a:pt x="52819" y="6091"/>
                  </a:lnTo>
                  <a:lnTo>
                    <a:pt x="75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35"/>
            <p:cNvSpPr/>
            <p:nvPr>
              <p:custDataLst>
                <p:tags r:id="rId232"/>
              </p:custDataLst>
            </p:nvPr>
          </p:nvSpPr>
          <p:spPr>
            <a:xfrm>
              <a:off x="3360033" y="4788783"/>
              <a:ext cx="11818" cy="113418"/>
            </a:xfrm>
            <a:custGeom>
              <a:avLst/>
              <a:gdLst/>
              <a:ahLst/>
              <a:cxnLst/>
              <a:rect l="0" t="0" r="0" b="0"/>
              <a:pathLst>
                <a:path w="11818" h="11341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5" y="441"/>
                  </a:lnTo>
                  <a:lnTo>
                    <a:pt x="2096" y="0"/>
                  </a:lnTo>
                  <a:lnTo>
                    <a:pt x="1103" y="1822"/>
                  </a:lnTo>
                  <a:lnTo>
                    <a:pt x="0" y="9492"/>
                  </a:lnTo>
                  <a:lnTo>
                    <a:pt x="5109" y="55492"/>
                  </a:lnTo>
                  <a:lnTo>
                    <a:pt x="11817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36"/>
            <p:cNvSpPr/>
            <p:nvPr>
              <p:custDataLst>
                <p:tags r:id="rId233"/>
              </p:custDataLst>
            </p:nvPr>
          </p:nvSpPr>
          <p:spPr>
            <a:xfrm>
              <a:off x="3435350" y="4746472"/>
              <a:ext cx="67567" cy="160456"/>
            </a:xfrm>
            <a:custGeom>
              <a:avLst/>
              <a:gdLst/>
              <a:ahLst/>
              <a:cxnLst/>
              <a:rect l="0" t="0" r="0" b="0"/>
              <a:pathLst>
                <a:path w="67567" h="160456">
                  <a:moveTo>
                    <a:pt x="0" y="28728"/>
                  </a:moveTo>
                  <a:lnTo>
                    <a:pt x="0" y="28728"/>
                  </a:lnTo>
                  <a:lnTo>
                    <a:pt x="1881" y="67324"/>
                  </a:lnTo>
                  <a:lnTo>
                    <a:pt x="3658" y="81865"/>
                  </a:lnTo>
                  <a:lnTo>
                    <a:pt x="931" y="123813"/>
                  </a:lnTo>
                  <a:lnTo>
                    <a:pt x="184" y="152794"/>
                  </a:lnTo>
                  <a:lnTo>
                    <a:pt x="828" y="155183"/>
                  </a:lnTo>
                  <a:lnTo>
                    <a:pt x="1963" y="156071"/>
                  </a:lnTo>
                  <a:lnTo>
                    <a:pt x="3425" y="155957"/>
                  </a:lnTo>
                  <a:lnTo>
                    <a:pt x="4400" y="154470"/>
                  </a:lnTo>
                  <a:lnTo>
                    <a:pt x="11248" y="109437"/>
                  </a:lnTo>
                  <a:lnTo>
                    <a:pt x="17130" y="71927"/>
                  </a:lnTo>
                  <a:lnTo>
                    <a:pt x="24047" y="31963"/>
                  </a:lnTo>
                  <a:lnTo>
                    <a:pt x="34015" y="4836"/>
                  </a:lnTo>
                  <a:lnTo>
                    <a:pt x="36787" y="1511"/>
                  </a:lnTo>
                  <a:lnTo>
                    <a:pt x="39341" y="0"/>
                  </a:lnTo>
                  <a:lnTo>
                    <a:pt x="41750" y="403"/>
                  </a:lnTo>
                  <a:lnTo>
                    <a:pt x="46307" y="4615"/>
                  </a:lnTo>
                  <a:lnTo>
                    <a:pt x="62142" y="46694"/>
                  </a:lnTo>
                  <a:lnTo>
                    <a:pt x="67566" y="78501"/>
                  </a:lnTo>
                  <a:lnTo>
                    <a:pt x="66028" y="120012"/>
                  </a:lnTo>
                  <a:lnTo>
                    <a:pt x="57507" y="145224"/>
                  </a:lnTo>
                  <a:lnTo>
                    <a:pt x="52449" y="151548"/>
                  </a:lnTo>
                  <a:lnTo>
                    <a:pt x="39303" y="160455"/>
                  </a:lnTo>
                  <a:lnTo>
                    <a:pt x="6350" y="155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37"/>
            <p:cNvSpPr/>
            <p:nvPr>
              <p:custDataLst>
                <p:tags r:id="rId234"/>
              </p:custDataLst>
            </p:nvPr>
          </p:nvSpPr>
          <p:spPr>
            <a:xfrm>
              <a:off x="3556883" y="4884226"/>
              <a:ext cx="113418" cy="112391"/>
            </a:xfrm>
            <a:custGeom>
              <a:avLst/>
              <a:gdLst/>
              <a:ahLst/>
              <a:cxnLst/>
              <a:rect l="0" t="0" r="0" b="0"/>
              <a:pathLst>
                <a:path w="113418" h="112391">
                  <a:moveTo>
                    <a:pt x="5467" y="43374"/>
                  </a:moveTo>
                  <a:lnTo>
                    <a:pt x="5467" y="43374"/>
                  </a:lnTo>
                  <a:lnTo>
                    <a:pt x="2096" y="40003"/>
                  </a:lnTo>
                  <a:lnTo>
                    <a:pt x="441" y="34585"/>
                  </a:lnTo>
                  <a:lnTo>
                    <a:pt x="0" y="31165"/>
                  </a:lnTo>
                  <a:lnTo>
                    <a:pt x="1391" y="25482"/>
                  </a:lnTo>
                  <a:lnTo>
                    <a:pt x="10000" y="10235"/>
                  </a:lnTo>
                  <a:lnTo>
                    <a:pt x="14066" y="7479"/>
                  </a:lnTo>
                  <a:lnTo>
                    <a:pt x="32565" y="1346"/>
                  </a:lnTo>
                  <a:lnTo>
                    <a:pt x="44322" y="0"/>
                  </a:lnTo>
                  <a:lnTo>
                    <a:pt x="49009" y="1758"/>
                  </a:lnTo>
                  <a:lnTo>
                    <a:pt x="56099" y="9356"/>
                  </a:lnTo>
                  <a:lnTo>
                    <a:pt x="57838" y="23551"/>
                  </a:lnTo>
                  <a:lnTo>
                    <a:pt x="53206" y="54667"/>
                  </a:lnTo>
                  <a:lnTo>
                    <a:pt x="28078" y="98980"/>
                  </a:lnTo>
                  <a:lnTo>
                    <a:pt x="25220" y="110410"/>
                  </a:lnTo>
                  <a:lnTo>
                    <a:pt x="25691" y="111348"/>
                  </a:lnTo>
                  <a:lnTo>
                    <a:pt x="26711" y="111974"/>
                  </a:lnTo>
                  <a:lnTo>
                    <a:pt x="28096" y="112390"/>
                  </a:lnTo>
                  <a:lnTo>
                    <a:pt x="50598" y="107284"/>
                  </a:lnTo>
                  <a:lnTo>
                    <a:pt x="113417" y="8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38"/>
            <p:cNvSpPr/>
            <p:nvPr>
              <p:custDataLst>
                <p:tags r:id="rId235"/>
              </p:custDataLst>
            </p:nvPr>
          </p:nvSpPr>
          <p:spPr>
            <a:xfrm>
              <a:off x="3690233" y="4819912"/>
              <a:ext cx="81668" cy="18789"/>
            </a:xfrm>
            <a:custGeom>
              <a:avLst/>
              <a:gdLst/>
              <a:ahLst/>
              <a:cxnLst/>
              <a:rect l="0" t="0" r="0" b="0"/>
              <a:pathLst>
                <a:path w="81668" h="187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6120" y="0"/>
                  </a:lnTo>
                  <a:lnTo>
                    <a:pt x="52403" y="7587"/>
                  </a:lnTo>
                  <a:lnTo>
                    <a:pt x="81667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39"/>
            <p:cNvSpPr/>
            <p:nvPr>
              <p:custDataLst>
                <p:tags r:id="rId236"/>
              </p:custDataLst>
            </p:nvPr>
          </p:nvSpPr>
          <p:spPr>
            <a:xfrm>
              <a:off x="3707386" y="4876800"/>
              <a:ext cx="89915" cy="15183"/>
            </a:xfrm>
            <a:custGeom>
              <a:avLst/>
              <a:gdLst/>
              <a:ahLst/>
              <a:cxnLst/>
              <a:rect l="0" t="0" r="0" b="0"/>
              <a:pathLst>
                <a:path w="89915" h="15183">
                  <a:moveTo>
                    <a:pt x="26414" y="0"/>
                  </a:moveTo>
                  <a:lnTo>
                    <a:pt x="26414" y="0"/>
                  </a:lnTo>
                  <a:lnTo>
                    <a:pt x="23043" y="0"/>
                  </a:lnTo>
                  <a:lnTo>
                    <a:pt x="3497" y="11933"/>
                  </a:lnTo>
                  <a:lnTo>
                    <a:pt x="552" y="14305"/>
                  </a:lnTo>
                  <a:lnTo>
                    <a:pt x="0" y="15182"/>
                  </a:lnTo>
                  <a:lnTo>
                    <a:pt x="1044" y="15060"/>
                  </a:lnTo>
                  <a:lnTo>
                    <a:pt x="5966" y="13749"/>
                  </a:lnTo>
                  <a:lnTo>
                    <a:pt x="50738" y="8363"/>
                  </a:lnTo>
                  <a:lnTo>
                    <a:pt x="89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40"/>
            <p:cNvSpPr/>
            <p:nvPr>
              <p:custDataLst>
                <p:tags r:id="rId237"/>
              </p:custDataLst>
            </p:nvPr>
          </p:nvSpPr>
          <p:spPr>
            <a:xfrm>
              <a:off x="3849349" y="4778480"/>
              <a:ext cx="49552" cy="168171"/>
            </a:xfrm>
            <a:custGeom>
              <a:avLst/>
              <a:gdLst/>
              <a:ahLst/>
              <a:cxnLst/>
              <a:rect l="0" t="0" r="0" b="0"/>
              <a:pathLst>
                <a:path w="49552" h="168171">
                  <a:moveTo>
                    <a:pt x="17801" y="9420"/>
                  </a:moveTo>
                  <a:lnTo>
                    <a:pt x="17801" y="9420"/>
                  </a:lnTo>
                  <a:lnTo>
                    <a:pt x="17801" y="6049"/>
                  </a:lnTo>
                  <a:lnTo>
                    <a:pt x="19682" y="2512"/>
                  </a:lnTo>
                  <a:lnTo>
                    <a:pt x="21172" y="581"/>
                  </a:lnTo>
                  <a:lnTo>
                    <a:pt x="22870" y="0"/>
                  </a:lnTo>
                  <a:lnTo>
                    <a:pt x="24708" y="318"/>
                  </a:lnTo>
                  <a:lnTo>
                    <a:pt x="26639" y="1235"/>
                  </a:lnTo>
                  <a:lnTo>
                    <a:pt x="27221" y="3258"/>
                  </a:lnTo>
                  <a:lnTo>
                    <a:pt x="15473" y="45085"/>
                  </a:lnTo>
                  <a:lnTo>
                    <a:pt x="1561" y="92519"/>
                  </a:lnTo>
                  <a:lnTo>
                    <a:pt x="0" y="101857"/>
                  </a:lnTo>
                  <a:lnTo>
                    <a:pt x="995" y="104911"/>
                  </a:lnTo>
                  <a:lnTo>
                    <a:pt x="3069" y="106947"/>
                  </a:lnTo>
                  <a:lnTo>
                    <a:pt x="5863" y="108305"/>
                  </a:lnTo>
                  <a:lnTo>
                    <a:pt x="8431" y="107799"/>
                  </a:lnTo>
                  <a:lnTo>
                    <a:pt x="35070" y="89934"/>
                  </a:lnTo>
                  <a:lnTo>
                    <a:pt x="38486" y="89202"/>
                  </a:lnTo>
                  <a:lnTo>
                    <a:pt x="41469" y="89419"/>
                  </a:lnTo>
                  <a:lnTo>
                    <a:pt x="44163" y="90269"/>
                  </a:lnTo>
                  <a:lnTo>
                    <a:pt x="45959" y="92247"/>
                  </a:lnTo>
                  <a:lnTo>
                    <a:pt x="47955" y="98208"/>
                  </a:lnTo>
                  <a:lnTo>
                    <a:pt x="41650" y="143013"/>
                  </a:lnTo>
                  <a:lnTo>
                    <a:pt x="39689" y="154167"/>
                  </a:lnTo>
                  <a:lnTo>
                    <a:pt x="41169" y="161476"/>
                  </a:lnTo>
                  <a:lnTo>
                    <a:pt x="42552" y="163707"/>
                  </a:lnTo>
                  <a:lnTo>
                    <a:pt x="49551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41"/>
            <p:cNvSpPr/>
            <p:nvPr>
              <p:custDataLst>
                <p:tags r:id="rId238"/>
              </p:custDataLst>
            </p:nvPr>
          </p:nvSpPr>
          <p:spPr>
            <a:xfrm>
              <a:off x="3975100" y="4745477"/>
              <a:ext cx="43308" cy="258324"/>
            </a:xfrm>
            <a:custGeom>
              <a:avLst/>
              <a:gdLst/>
              <a:ahLst/>
              <a:cxnLst/>
              <a:rect l="0" t="0" r="0" b="0"/>
              <a:pathLst>
                <a:path w="43308" h="258324">
                  <a:moveTo>
                    <a:pt x="25400" y="17023"/>
                  </a:moveTo>
                  <a:lnTo>
                    <a:pt x="25400" y="17023"/>
                  </a:lnTo>
                  <a:lnTo>
                    <a:pt x="25400" y="4814"/>
                  </a:lnTo>
                  <a:lnTo>
                    <a:pt x="24694" y="2533"/>
                  </a:lnTo>
                  <a:lnTo>
                    <a:pt x="23518" y="1013"/>
                  </a:lnTo>
                  <a:lnTo>
                    <a:pt x="22029" y="0"/>
                  </a:lnTo>
                  <a:lnTo>
                    <a:pt x="24137" y="4518"/>
                  </a:lnTo>
                  <a:lnTo>
                    <a:pt x="36988" y="31408"/>
                  </a:lnTo>
                  <a:lnTo>
                    <a:pt x="42976" y="75760"/>
                  </a:lnTo>
                  <a:lnTo>
                    <a:pt x="43307" y="114860"/>
                  </a:lnTo>
                  <a:lnTo>
                    <a:pt x="40885" y="147994"/>
                  </a:lnTo>
                  <a:lnTo>
                    <a:pt x="32183" y="188866"/>
                  </a:lnTo>
                  <a:lnTo>
                    <a:pt x="16601" y="232165"/>
                  </a:lnTo>
                  <a:lnTo>
                    <a:pt x="0" y="2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42"/>
            <p:cNvSpPr/>
            <p:nvPr>
              <p:custDataLst>
                <p:tags r:id="rId239"/>
              </p:custDataLst>
            </p:nvPr>
          </p:nvSpPr>
          <p:spPr>
            <a:xfrm>
              <a:off x="4095750" y="4851988"/>
              <a:ext cx="69851" cy="12113"/>
            </a:xfrm>
            <a:custGeom>
              <a:avLst/>
              <a:gdLst/>
              <a:ahLst/>
              <a:cxnLst/>
              <a:rect l="0" t="0" r="0" b="0"/>
              <a:pathLst>
                <a:path w="69851" h="1211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1411" y="1398"/>
                  </a:lnTo>
                  <a:lnTo>
                    <a:pt x="11550" y="0"/>
                  </a:lnTo>
                  <a:lnTo>
                    <a:pt x="37664" y="1410"/>
                  </a:lnTo>
                  <a:lnTo>
                    <a:pt x="63311" y="5894"/>
                  </a:lnTo>
                  <a:lnTo>
                    <a:pt x="69850" y="12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43"/>
            <p:cNvSpPr/>
            <p:nvPr>
              <p:custDataLst>
                <p:tags r:id="rId240"/>
              </p:custDataLst>
            </p:nvPr>
          </p:nvSpPr>
          <p:spPr>
            <a:xfrm>
              <a:off x="4108450" y="4927600"/>
              <a:ext cx="82551" cy="15597"/>
            </a:xfrm>
            <a:custGeom>
              <a:avLst/>
              <a:gdLst/>
              <a:ahLst/>
              <a:cxnLst/>
              <a:rect l="0" t="0" r="0" b="0"/>
              <a:pathLst>
                <a:path w="82551" h="15597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2" y="12865"/>
                  </a:lnTo>
                  <a:lnTo>
                    <a:pt x="3371" y="14927"/>
                  </a:lnTo>
                  <a:lnTo>
                    <a:pt x="6479" y="15596"/>
                  </a:lnTo>
                  <a:lnTo>
                    <a:pt x="48592" y="11050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53"/>
          <p:cNvGrpSpPr/>
          <p:nvPr/>
        </p:nvGrpSpPr>
        <p:grpSpPr>
          <a:xfrm>
            <a:off x="7283450" y="4871333"/>
            <a:ext cx="444501" cy="345843"/>
            <a:chOff x="7283450" y="4871333"/>
            <a:chExt cx="444501" cy="345843"/>
          </a:xfrm>
        </p:grpSpPr>
        <p:sp>
          <p:nvSpPr>
            <p:cNvPr id="382" name="SMARTInkShape-244"/>
            <p:cNvSpPr/>
            <p:nvPr>
              <p:custDataLst>
                <p:tags r:id="rId221"/>
              </p:custDataLst>
            </p:nvPr>
          </p:nvSpPr>
          <p:spPr>
            <a:xfrm>
              <a:off x="7283450" y="4965800"/>
              <a:ext cx="82551" cy="12601"/>
            </a:xfrm>
            <a:custGeom>
              <a:avLst/>
              <a:gdLst/>
              <a:ahLst/>
              <a:cxnLst/>
              <a:rect l="0" t="0" r="0" b="0"/>
              <a:pathLst>
                <a:path w="82551" h="12601">
                  <a:moveTo>
                    <a:pt x="0" y="12600"/>
                  </a:moveTo>
                  <a:lnTo>
                    <a:pt x="0" y="12600"/>
                  </a:lnTo>
                  <a:lnTo>
                    <a:pt x="0" y="9229"/>
                  </a:lnTo>
                  <a:lnTo>
                    <a:pt x="3763" y="5692"/>
                  </a:lnTo>
                  <a:lnTo>
                    <a:pt x="10139" y="2474"/>
                  </a:lnTo>
                  <a:lnTo>
                    <a:pt x="56705" y="0"/>
                  </a:lnTo>
                  <a:lnTo>
                    <a:pt x="82550" y="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45"/>
            <p:cNvSpPr/>
            <p:nvPr>
              <p:custDataLst>
                <p:tags r:id="rId222"/>
              </p:custDataLst>
            </p:nvPr>
          </p:nvSpPr>
          <p:spPr>
            <a:xfrm>
              <a:off x="7301417" y="5010150"/>
              <a:ext cx="109034" cy="23998"/>
            </a:xfrm>
            <a:custGeom>
              <a:avLst/>
              <a:gdLst/>
              <a:ahLst/>
              <a:cxnLst/>
              <a:rect l="0" t="0" r="0" b="0"/>
              <a:pathLst>
                <a:path w="109034" h="23998">
                  <a:moveTo>
                    <a:pt x="26483" y="0"/>
                  </a:moveTo>
                  <a:lnTo>
                    <a:pt x="26483" y="0"/>
                  </a:lnTo>
                  <a:lnTo>
                    <a:pt x="12668" y="8788"/>
                  </a:lnTo>
                  <a:lnTo>
                    <a:pt x="5526" y="14490"/>
                  </a:lnTo>
                  <a:lnTo>
                    <a:pt x="0" y="17023"/>
                  </a:lnTo>
                  <a:lnTo>
                    <a:pt x="361" y="17698"/>
                  </a:lnTo>
                  <a:lnTo>
                    <a:pt x="39178" y="23997"/>
                  </a:lnTo>
                  <a:lnTo>
                    <a:pt x="1090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46"/>
            <p:cNvSpPr/>
            <p:nvPr>
              <p:custDataLst>
                <p:tags r:id="rId223"/>
              </p:custDataLst>
            </p:nvPr>
          </p:nvSpPr>
          <p:spPr>
            <a:xfrm>
              <a:off x="7524750" y="4871333"/>
              <a:ext cx="31751" cy="145168"/>
            </a:xfrm>
            <a:custGeom>
              <a:avLst/>
              <a:gdLst/>
              <a:ahLst/>
              <a:cxnLst/>
              <a:rect l="0" t="0" r="0" b="0"/>
              <a:pathLst>
                <a:path w="31751" h="145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4927" y="43920"/>
                  </a:lnTo>
                  <a:lnTo>
                    <a:pt x="22599" y="83539"/>
                  </a:lnTo>
                  <a:lnTo>
                    <a:pt x="28403" y="129926"/>
                  </a:lnTo>
                  <a:lnTo>
                    <a:pt x="317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47"/>
            <p:cNvSpPr/>
            <p:nvPr>
              <p:custDataLst>
                <p:tags r:id="rId224"/>
              </p:custDataLst>
            </p:nvPr>
          </p:nvSpPr>
          <p:spPr>
            <a:xfrm>
              <a:off x="7575550" y="4887725"/>
              <a:ext cx="88018" cy="230376"/>
            </a:xfrm>
            <a:custGeom>
              <a:avLst/>
              <a:gdLst/>
              <a:ahLst/>
              <a:cxnLst/>
              <a:rect l="0" t="0" r="0" b="0"/>
              <a:pathLst>
                <a:path w="88018" h="230376">
                  <a:moveTo>
                    <a:pt x="82550" y="14475"/>
                  </a:moveTo>
                  <a:lnTo>
                    <a:pt x="82550" y="14475"/>
                  </a:lnTo>
                  <a:lnTo>
                    <a:pt x="87575" y="2542"/>
                  </a:lnTo>
                  <a:lnTo>
                    <a:pt x="88017" y="169"/>
                  </a:lnTo>
                  <a:lnTo>
                    <a:pt x="87606" y="0"/>
                  </a:lnTo>
                  <a:lnTo>
                    <a:pt x="85268" y="3572"/>
                  </a:lnTo>
                  <a:lnTo>
                    <a:pt x="73951" y="44353"/>
                  </a:lnTo>
                  <a:lnTo>
                    <a:pt x="56862" y="88738"/>
                  </a:lnTo>
                  <a:lnTo>
                    <a:pt x="39482" y="132422"/>
                  </a:lnTo>
                  <a:lnTo>
                    <a:pt x="23928" y="171327"/>
                  </a:lnTo>
                  <a:lnTo>
                    <a:pt x="0" y="230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48"/>
            <p:cNvSpPr/>
            <p:nvPr>
              <p:custDataLst>
                <p:tags r:id="rId225"/>
              </p:custDataLst>
            </p:nvPr>
          </p:nvSpPr>
          <p:spPr>
            <a:xfrm>
              <a:off x="7641399" y="5036694"/>
              <a:ext cx="86552" cy="180482"/>
            </a:xfrm>
            <a:custGeom>
              <a:avLst/>
              <a:gdLst/>
              <a:ahLst/>
              <a:cxnLst/>
              <a:rect l="0" t="0" r="0" b="0"/>
              <a:pathLst>
                <a:path w="86552" h="180482">
                  <a:moveTo>
                    <a:pt x="86551" y="11556"/>
                  </a:moveTo>
                  <a:lnTo>
                    <a:pt x="86551" y="11556"/>
                  </a:lnTo>
                  <a:lnTo>
                    <a:pt x="75719" y="1430"/>
                  </a:lnTo>
                  <a:lnTo>
                    <a:pt x="71623" y="0"/>
                  </a:lnTo>
                  <a:lnTo>
                    <a:pt x="58610" y="5937"/>
                  </a:lnTo>
                  <a:lnTo>
                    <a:pt x="51084" y="14702"/>
                  </a:lnTo>
                  <a:lnTo>
                    <a:pt x="25931" y="61866"/>
                  </a:lnTo>
                  <a:lnTo>
                    <a:pt x="8483" y="106036"/>
                  </a:lnTo>
                  <a:lnTo>
                    <a:pt x="0" y="148596"/>
                  </a:lnTo>
                  <a:lnTo>
                    <a:pt x="105" y="164890"/>
                  </a:lnTo>
                  <a:lnTo>
                    <a:pt x="4857" y="174484"/>
                  </a:lnTo>
                  <a:lnTo>
                    <a:pt x="8099" y="177325"/>
                  </a:lnTo>
                  <a:lnTo>
                    <a:pt x="15465" y="180481"/>
                  </a:lnTo>
                  <a:lnTo>
                    <a:pt x="19405" y="179912"/>
                  </a:lnTo>
                  <a:lnTo>
                    <a:pt x="27545" y="175516"/>
                  </a:lnTo>
                  <a:lnTo>
                    <a:pt x="42859" y="161902"/>
                  </a:lnTo>
                  <a:lnTo>
                    <a:pt x="45964" y="156458"/>
                  </a:lnTo>
                  <a:lnTo>
                    <a:pt x="45464" y="147923"/>
                  </a:lnTo>
                  <a:lnTo>
                    <a:pt x="42184" y="137075"/>
                  </a:lnTo>
                  <a:lnTo>
                    <a:pt x="33111" y="121183"/>
                  </a:lnTo>
                  <a:lnTo>
                    <a:pt x="27993" y="116724"/>
                  </a:lnTo>
                  <a:lnTo>
                    <a:pt x="4001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54"/>
          <p:cNvGrpSpPr/>
          <p:nvPr/>
        </p:nvGrpSpPr>
        <p:grpSpPr>
          <a:xfrm>
            <a:off x="5854700" y="4709909"/>
            <a:ext cx="1197554" cy="394637"/>
            <a:chOff x="5854700" y="4709909"/>
            <a:chExt cx="1197554" cy="394637"/>
          </a:xfrm>
        </p:grpSpPr>
        <p:sp>
          <p:nvSpPr>
            <p:cNvPr id="388" name="SMARTInkShape-249"/>
            <p:cNvSpPr/>
            <p:nvPr>
              <p:custDataLst>
                <p:tags r:id="rId212"/>
              </p:custDataLst>
            </p:nvPr>
          </p:nvSpPr>
          <p:spPr>
            <a:xfrm>
              <a:off x="6235700" y="4799066"/>
              <a:ext cx="93575" cy="203217"/>
            </a:xfrm>
            <a:custGeom>
              <a:avLst/>
              <a:gdLst/>
              <a:ahLst/>
              <a:cxnLst/>
              <a:rect l="0" t="0" r="0" b="0"/>
              <a:pathLst>
                <a:path w="93575" h="203217">
                  <a:moveTo>
                    <a:pt x="6350" y="65034"/>
                  </a:moveTo>
                  <a:lnTo>
                    <a:pt x="6350" y="65034"/>
                  </a:lnTo>
                  <a:lnTo>
                    <a:pt x="11817" y="48632"/>
                  </a:lnTo>
                  <a:lnTo>
                    <a:pt x="11406" y="48454"/>
                  </a:lnTo>
                  <a:lnTo>
                    <a:pt x="9068" y="50140"/>
                  </a:lnTo>
                  <a:lnTo>
                    <a:pt x="3784" y="61797"/>
                  </a:lnTo>
                  <a:lnTo>
                    <a:pt x="748" y="105682"/>
                  </a:lnTo>
                  <a:lnTo>
                    <a:pt x="222" y="148888"/>
                  </a:lnTo>
                  <a:lnTo>
                    <a:pt x="3400" y="195907"/>
                  </a:lnTo>
                  <a:lnTo>
                    <a:pt x="5040" y="202458"/>
                  </a:lnTo>
                  <a:lnTo>
                    <a:pt x="5476" y="203216"/>
                  </a:lnTo>
                  <a:lnTo>
                    <a:pt x="15024" y="161208"/>
                  </a:lnTo>
                  <a:lnTo>
                    <a:pt x="24207" y="120576"/>
                  </a:lnTo>
                  <a:lnTo>
                    <a:pt x="31397" y="77257"/>
                  </a:lnTo>
                  <a:lnTo>
                    <a:pt x="36776" y="35228"/>
                  </a:lnTo>
                  <a:lnTo>
                    <a:pt x="44448" y="11439"/>
                  </a:lnTo>
                  <a:lnTo>
                    <a:pt x="49859" y="2408"/>
                  </a:lnTo>
                  <a:lnTo>
                    <a:pt x="52290" y="0"/>
                  </a:lnTo>
                  <a:lnTo>
                    <a:pt x="56026" y="511"/>
                  </a:lnTo>
                  <a:lnTo>
                    <a:pt x="65824" y="6724"/>
                  </a:lnTo>
                  <a:lnTo>
                    <a:pt x="79867" y="28864"/>
                  </a:lnTo>
                  <a:lnTo>
                    <a:pt x="89595" y="67879"/>
                  </a:lnTo>
                  <a:lnTo>
                    <a:pt x="93574" y="108445"/>
                  </a:lnTo>
                  <a:lnTo>
                    <a:pt x="88861" y="132540"/>
                  </a:lnTo>
                  <a:lnTo>
                    <a:pt x="76188" y="160294"/>
                  </a:lnTo>
                  <a:lnTo>
                    <a:pt x="55893" y="185686"/>
                  </a:lnTo>
                  <a:lnTo>
                    <a:pt x="41099" y="197992"/>
                  </a:lnTo>
                  <a:lnTo>
                    <a:pt x="30260" y="201738"/>
                  </a:lnTo>
                  <a:lnTo>
                    <a:pt x="19094" y="202697"/>
                  </a:lnTo>
                  <a:lnTo>
                    <a:pt x="0" y="198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50"/>
            <p:cNvSpPr/>
            <p:nvPr>
              <p:custDataLst>
                <p:tags r:id="rId213"/>
              </p:custDataLst>
            </p:nvPr>
          </p:nvSpPr>
          <p:spPr>
            <a:xfrm>
              <a:off x="6375398" y="4986270"/>
              <a:ext cx="114303" cy="118276"/>
            </a:xfrm>
            <a:custGeom>
              <a:avLst/>
              <a:gdLst/>
              <a:ahLst/>
              <a:cxnLst/>
              <a:rect l="0" t="0" r="0" b="0"/>
              <a:pathLst>
                <a:path w="114303" h="118276">
                  <a:moveTo>
                    <a:pt x="2" y="17530"/>
                  </a:moveTo>
                  <a:lnTo>
                    <a:pt x="2" y="17530"/>
                  </a:lnTo>
                  <a:lnTo>
                    <a:pt x="0" y="14159"/>
                  </a:lnTo>
                  <a:lnTo>
                    <a:pt x="1884" y="10623"/>
                  </a:lnTo>
                  <a:lnTo>
                    <a:pt x="8841" y="2603"/>
                  </a:lnTo>
                  <a:lnTo>
                    <a:pt x="16631" y="312"/>
                  </a:lnTo>
                  <a:lnTo>
                    <a:pt x="27148" y="0"/>
                  </a:lnTo>
                  <a:lnTo>
                    <a:pt x="38878" y="2213"/>
                  </a:lnTo>
                  <a:lnTo>
                    <a:pt x="49266" y="9312"/>
                  </a:lnTo>
                  <a:lnTo>
                    <a:pt x="54011" y="14168"/>
                  </a:lnTo>
                  <a:lnTo>
                    <a:pt x="56468" y="20227"/>
                  </a:lnTo>
                  <a:lnTo>
                    <a:pt x="57319" y="34486"/>
                  </a:lnTo>
                  <a:lnTo>
                    <a:pt x="53831" y="55009"/>
                  </a:lnTo>
                  <a:lnTo>
                    <a:pt x="44959" y="74496"/>
                  </a:lnTo>
                  <a:lnTo>
                    <a:pt x="8459" y="116245"/>
                  </a:lnTo>
                  <a:lnTo>
                    <a:pt x="8462" y="117206"/>
                  </a:lnTo>
                  <a:lnTo>
                    <a:pt x="9169" y="117848"/>
                  </a:lnTo>
                  <a:lnTo>
                    <a:pt x="10347" y="118275"/>
                  </a:lnTo>
                  <a:lnTo>
                    <a:pt x="50692" y="110229"/>
                  </a:lnTo>
                  <a:lnTo>
                    <a:pt x="114302" y="87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51"/>
            <p:cNvSpPr/>
            <p:nvPr>
              <p:custDataLst>
                <p:tags r:id="rId214"/>
              </p:custDataLst>
            </p:nvPr>
          </p:nvSpPr>
          <p:spPr>
            <a:xfrm>
              <a:off x="6575529" y="4910054"/>
              <a:ext cx="91972" cy="8218"/>
            </a:xfrm>
            <a:custGeom>
              <a:avLst/>
              <a:gdLst/>
              <a:ahLst/>
              <a:cxnLst/>
              <a:rect l="0" t="0" r="0" b="0"/>
              <a:pathLst>
                <a:path w="91972" h="8218">
                  <a:moveTo>
                    <a:pt x="9421" y="4846"/>
                  </a:moveTo>
                  <a:lnTo>
                    <a:pt x="9421" y="4846"/>
                  </a:lnTo>
                  <a:lnTo>
                    <a:pt x="6050" y="4846"/>
                  </a:lnTo>
                  <a:lnTo>
                    <a:pt x="2514" y="6727"/>
                  </a:lnTo>
                  <a:lnTo>
                    <a:pt x="582" y="8217"/>
                  </a:lnTo>
                  <a:lnTo>
                    <a:pt x="0" y="7799"/>
                  </a:lnTo>
                  <a:lnTo>
                    <a:pt x="1237" y="3570"/>
                  </a:lnTo>
                  <a:lnTo>
                    <a:pt x="3259" y="1879"/>
                  </a:lnTo>
                  <a:lnTo>
                    <a:pt x="9269" y="0"/>
                  </a:lnTo>
                  <a:lnTo>
                    <a:pt x="52597" y="575"/>
                  </a:lnTo>
                  <a:lnTo>
                    <a:pt x="91971" y="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52"/>
            <p:cNvSpPr/>
            <p:nvPr>
              <p:custDataLst>
                <p:tags r:id="rId215"/>
              </p:custDataLst>
            </p:nvPr>
          </p:nvSpPr>
          <p:spPr>
            <a:xfrm>
              <a:off x="6567404" y="4991100"/>
              <a:ext cx="112797" cy="17645"/>
            </a:xfrm>
            <a:custGeom>
              <a:avLst/>
              <a:gdLst/>
              <a:ahLst/>
              <a:cxnLst/>
              <a:rect l="0" t="0" r="0" b="0"/>
              <a:pathLst>
                <a:path w="112797" h="17645">
                  <a:moveTo>
                    <a:pt x="23896" y="0"/>
                  </a:moveTo>
                  <a:lnTo>
                    <a:pt x="23896" y="0"/>
                  </a:lnTo>
                  <a:lnTo>
                    <a:pt x="752" y="14305"/>
                  </a:lnTo>
                  <a:lnTo>
                    <a:pt x="0" y="15887"/>
                  </a:lnTo>
                  <a:lnTo>
                    <a:pt x="1615" y="16940"/>
                  </a:lnTo>
                  <a:lnTo>
                    <a:pt x="4809" y="17644"/>
                  </a:lnTo>
                  <a:lnTo>
                    <a:pt x="46155" y="13839"/>
                  </a:lnTo>
                  <a:lnTo>
                    <a:pt x="112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53"/>
            <p:cNvSpPr/>
            <p:nvPr>
              <p:custDataLst>
                <p:tags r:id="rId216"/>
              </p:custDataLst>
            </p:nvPr>
          </p:nvSpPr>
          <p:spPr>
            <a:xfrm>
              <a:off x="6813548" y="4833672"/>
              <a:ext cx="107407" cy="172100"/>
            </a:xfrm>
            <a:custGeom>
              <a:avLst/>
              <a:gdLst/>
              <a:ahLst/>
              <a:cxnLst/>
              <a:rect l="0" t="0" r="0" b="0"/>
              <a:pathLst>
                <a:path w="107407" h="172100">
                  <a:moveTo>
                    <a:pt x="2" y="30428"/>
                  </a:moveTo>
                  <a:lnTo>
                    <a:pt x="2" y="30428"/>
                  </a:lnTo>
                  <a:lnTo>
                    <a:pt x="0" y="10034"/>
                  </a:lnTo>
                  <a:lnTo>
                    <a:pt x="2118" y="7659"/>
                  </a:lnTo>
                  <a:lnTo>
                    <a:pt x="10115" y="3140"/>
                  </a:lnTo>
                  <a:lnTo>
                    <a:pt x="26517" y="0"/>
                  </a:lnTo>
                  <a:lnTo>
                    <a:pt x="48153" y="2441"/>
                  </a:lnTo>
                  <a:lnTo>
                    <a:pt x="54680" y="6124"/>
                  </a:lnTo>
                  <a:lnTo>
                    <a:pt x="65696" y="17745"/>
                  </a:lnTo>
                  <a:lnTo>
                    <a:pt x="71532" y="28554"/>
                  </a:lnTo>
                  <a:lnTo>
                    <a:pt x="73089" y="33412"/>
                  </a:lnTo>
                  <a:lnTo>
                    <a:pt x="71908" y="53733"/>
                  </a:lnTo>
                  <a:lnTo>
                    <a:pt x="67003" y="63834"/>
                  </a:lnTo>
                  <a:lnTo>
                    <a:pt x="56307" y="73487"/>
                  </a:lnTo>
                  <a:lnTo>
                    <a:pt x="49721" y="78493"/>
                  </a:lnTo>
                  <a:lnTo>
                    <a:pt x="45148" y="86242"/>
                  </a:lnTo>
                  <a:lnTo>
                    <a:pt x="51400" y="93924"/>
                  </a:lnTo>
                  <a:lnTo>
                    <a:pt x="96455" y="124497"/>
                  </a:lnTo>
                  <a:lnTo>
                    <a:pt x="105665" y="137148"/>
                  </a:lnTo>
                  <a:lnTo>
                    <a:pt x="107406" y="147474"/>
                  </a:lnTo>
                  <a:lnTo>
                    <a:pt x="105470" y="152203"/>
                  </a:lnTo>
                  <a:lnTo>
                    <a:pt x="97677" y="161221"/>
                  </a:lnTo>
                  <a:lnTo>
                    <a:pt x="81389" y="170861"/>
                  </a:lnTo>
                  <a:lnTo>
                    <a:pt x="67453" y="172099"/>
                  </a:lnTo>
                  <a:lnTo>
                    <a:pt x="59786" y="171441"/>
                  </a:lnTo>
                  <a:lnTo>
                    <a:pt x="53969" y="168889"/>
                  </a:lnTo>
                  <a:lnTo>
                    <a:pt x="45624" y="160405"/>
                  </a:lnTo>
                  <a:lnTo>
                    <a:pt x="44452" y="125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54"/>
            <p:cNvSpPr/>
            <p:nvPr>
              <p:custDataLst>
                <p:tags r:id="rId217"/>
              </p:custDataLst>
            </p:nvPr>
          </p:nvSpPr>
          <p:spPr>
            <a:xfrm>
              <a:off x="6959600" y="4808094"/>
              <a:ext cx="92654" cy="290957"/>
            </a:xfrm>
            <a:custGeom>
              <a:avLst/>
              <a:gdLst/>
              <a:ahLst/>
              <a:cxnLst/>
              <a:rect l="0" t="0" r="0" b="0"/>
              <a:pathLst>
                <a:path w="92654" h="290957">
                  <a:moveTo>
                    <a:pt x="0" y="11556"/>
                  </a:moveTo>
                  <a:lnTo>
                    <a:pt x="0" y="11556"/>
                  </a:lnTo>
                  <a:lnTo>
                    <a:pt x="45400" y="0"/>
                  </a:lnTo>
                  <a:lnTo>
                    <a:pt x="50023" y="1030"/>
                  </a:lnTo>
                  <a:lnTo>
                    <a:pt x="57040" y="5937"/>
                  </a:lnTo>
                  <a:lnTo>
                    <a:pt x="72363" y="45227"/>
                  </a:lnTo>
                  <a:lnTo>
                    <a:pt x="84079" y="82682"/>
                  </a:lnTo>
                  <a:lnTo>
                    <a:pt x="91626" y="122628"/>
                  </a:lnTo>
                  <a:lnTo>
                    <a:pt x="92653" y="170008"/>
                  </a:lnTo>
                  <a:lnTo>
                    <a:pt x="86269" y="212659"/>
                  </a:lnTo>
                  <a:lnTo>
                    <a:pt x="63006" y="253539"/>
                  </a:lnTo>
                  <a:lnTo>
                    <a:pt x="40149" y="278615"/>
                  </a:lnTo>
                  <a:lnTo>
                    <a:pt x="12700" y="29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55"/>
            <p:cNvSpPr/>
            <p:nvPr>
              <p:custDataLst>
                <p:tags r:id="rId218"/>
              </p:custDataLst>
            </p:nvPr>
          </p:nvSpPr>
          <p:spPr>
            <a:xfrm>
              <a:off x="6122037" y="4773598"/>
              <a:ext cx="37464" cy="198453"/>
            </a:xfrm>
            <a:custGeom>
              <a:avLst/>
              <a:gdLst/>
              <a:ahLst/>
              <a:cxnLst/>
              <a:rect l="0" t="0" r="0" b="0"/>
              <a:pathLst>
                <a:path w="37464" h="198453">
                  <a:moveTo>
                    <a:pt x="37463" y="20652"/>
                  </a:moveTo>
                  <a:lnTo>
                    <a:pt x="37463" y="20652"/>
                  </a:lnTo>
                  <a:lnTo>
                    <a:pt x="37463" y="8443"/>
                  </a:lnTo>
                  <a:lnTo>
                    <a:pt x="36051" y="5457"/>
                  </a:lnTo>
                  <a:lnTo>
                    <a:pt x="30722" y="258"/>
                  </a:lnTo>
                  <a:lnTo>
                    <a:pt x="28029" y="0"/>
                  </a:lnTo>
                  <a:lnTo>
                    <a:pt x="25530" y="1240"/>
                  </a:lnTo>
                  <a:lnTo>
                    <a:pt x="20871" y="6380"/>
                  </a:lnTo>
                  <a:lnTo>
                    <a:pt x="13575" y="20735"/>
                  </a:lnTo>
                  <a:lnTo>
                    <a:pt x="2588" y="66164"/>
                  </a:lnTo>
                  <a:lnTo>
                    <a:pt x="0" y="106000"/>
                  </a:lnTo>
                  <a:lnTo>
                    <a:pt x="5265" y="145095"/>
                  </a:lnTo>
                  <a:lnTo>
                    <a:pt x="16005" y="176997"/>
                  </a:lnTo>
                  <a:lnTo>
                    <a:pt x="37463" y="198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56"/>
            <p:cNvSpPr/>
            <p:nvPr>
              <p:custDataLst>
                <p:tags r:id="rId219"/>
              </p:custDataLst>
            </p:nvPr>
          </p:nvSpPr>
          <p:spPr>
            <a:xfrm>
              <a:off x="5949950" y="4838700"/>
              <a:ext cx="95251" cy="158594"/>
            </a:xfrm>
            <a:custGeom>
              <a:avLst/>
              <a:gdLst/>
              <a:ahLst/>
              <a:cxnLst/>
              <a:rect l="0" t="0" r="0" b="0"/>
              <a:pathLst>
                <a:path w="95251" h="158594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5" y="40086"/>
                  </a:lnTo>
                  <a:lnTo>
                    <a:pt x="1881" y="39424"/>
                  </a:lnTo>
                  <a:lnTo>
                    <a:pt x="3371" y="38983"/>
                  </a:lnTo>
                  <a:lnTo>
                    <a:pt x="12209" y="41732"/>
                  </a:lnTo>
                  <a:lnTo>
                    <a:pt x="27136" y="57128"/>
                  </a:lnTo>
                  <a:lnTo>
                    <a:pt x="41593" y="79565"/>
                  </a:lnTo>
                  <a:lnTo>
                    <a:pt x="48982" y="120452"/>
                  </a:lnTo>
                  <a:lnTo>
                    <a:pt x="49555" y="143404"/>
                  </a:lnTo>
                  <a:lnTo>
                    <a:pt x="47189" y="154517"/>
                  </a:lnTo>
                  <a:lnTo>
                    <a:pt x="45570" y="157338"/>
                  </a:lnTo>
                  <a:lnTo>
                    <a:pt x="43786" y="158516"/>
                  </a:lnTo>
                  <a:lnTo>
                    <a:pt x="41891" y="158593"/>
                  </a:lnTo>
                  <a:lnTo>
                    <a:pt x="35852" y="138478"/>
                  </a:lnTo>
                  <a:lnTo>
                    <a:pt x="36336" y="102336"/>
                  </a:lnTo>
                  <a:lnTo>
                    <a:pt x="44319" y="70460"/>
                  </a:lnTo>
                  <a:lnTo>
                    <a:pt x="69092" y="3074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57"/>
            <p:cNvSpPr/>
            <p:nvPr>
              <p:custDataLst>
                <p:tags r:id="rId220"/>
              </p:custDataLst>
            </p:nvPr>
          </p:nvSpPr>
          <p:spPr>
            <a:xfrm>
              <a:off x="5854700" y="4709909"/>
              <a:ext cx="82948" cy="284599"/>
            </a:xfrm>
            <a:custGeom>
              <a:avLst/>
              <a:gdLst/>
              <a:ahLst/>
              <a:cxnLst/>
              <a:rect l="0" t="0" r="0" b="0"/>
              <a:pathLst>
                <a:path w="82948" h="284599">
                  <a:moveTo>
                    <a:pt x="0" y="84341"/>
                  </a:moveTo>
                  <a:lnTo>
                    <a:pt x="0" y="84341"/>
                  </a:lnTo>
                  <a:lnTo>
                    <a:pt x="0" y="73406"/>
                  </a:lnTo>
                  <a:lnTo>
                    <a:pt x="0" y="75535"/>
                  </a:lnTo>
                  <a:lnTo>
                    <a:pt x="1881" y="78780"/>
                  </a:lnTo>
                  <a:lnTo>
                    <a:pt x="3371" y="80634"/>
                  </a:lnTo>
                  <a:lnTo>
                    <a:pt x="5467" y="93356"/>
                  </a:lnTo>
                  <a:lnTo>
                    <a:pt x="6175" y="140553"/>
                  </a:lnTo>
                  <a:lnTo>
                    <a:pt x="6298" y="179313"/>
                  </a:lnTo>
                  <a:lnTo>
                    <a:pt x="6340" y="222810"/>
                  </a:lnTo>
                  <a:lnTo>
                    <a:pt x="6348" y="268015"/>
                  </a:lnTo>
                  <a:lnTo>
                    <a:pt x="6348" y="284598"/>
                  </a:lnTo>
                  <a:lnTo>
                    <a:pt x="1324" y="243189"/>
                  </a:lnTo>
                  <a:lnTo>
                    <a:pt x="262" y="202424"/>
                  </a:lnTo>
                  <a:lnTo>
                    <a:pt x="76" y="160486"/>
                  </a:lnTo>
                  <a:lnTo>
                    <a:pt x="4380" y="115479"/>
                  </a:lnTo>
                  <a:lnTo>
                    <a:pt x="12832" y="68634"/>
                  </a:lnTo>
                  <a:lnTo>
                    <a:pt x="21994" y="24704"/>
                  </a:lnTo>
                  <a:lnTo>
                    <a:pt x="28825" y="8447"/>
                  </a:lnTo>
                  <a:lnTo>
                    <a:pt x="36565" y="1221"/>
                  </a:lnTo>
                  <a:lnTo>
                    <a:pt x="41310" y="0"/>
                  </a:lnTo>
                  <a:lnTo>
                    <a:pt x="52225" y="525"/>
                  </a:lnTo>
                  <a:lnTo>
                    <a:pt x="62253" y="6872"/>
                  </a:lnTo>
                  <a:lnTo>
                    <a:pt x="66903" y="11528"/>
                  </a:lnTo>
                  <a:lnTo>
                    <a:pt x="80187" y="38307"/>
                  </a:lnTo>
                  <a:lnTo>
                    <a:pt x="82947" y="73053"/>
                  </a:lnTo>
                  <a:lnTo>
                    <a:pt x="77082" y="92023"/>
                  </a:lnTo>
                  <a:lnTo>
                    <a:pt x="66010" y="107511"/>
                  </a:lnTo>
                  <a:lnTo>
                    <a:pt x="41352" y="126014"/>
                  </a:lnTo>
                  <a:lnTo>
                    <a:pt x="8475" y="140252"/>
                  </a:lnTo>
                  <a:lnTo>
                    <a:pt x="8472" y="140665"/>
                  </a:lnTo>
                  <a:lnTo>
                    <a:pt x="12700" y="141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55"/>
          <p:cNvGrpSpPr/>
          <p:nvPr/>
        </p:nvGrpSpPr>
        <p:grpSpPr>
          <a:xfrm>
            <a:off x="11394437" y="4302819"/>
            <a:ext cx="447170" cy="567369"/>
            <a:chOff x="11394437" y="4302819"/>
            <a:chExt cx="447170" cy="567369"/>
          </a:xfrm>
        </p:grpSpPr>
        <p:sp>
          <p:nvSpPr>
            <p:cNvPr id="398" name="SMARTInkShape-258"/>
            <p:cNvSpPr/>
            <p:nvPr>
              <p:custDataLst>
                <p:tags r:id="rId208"/>
              </p:custDataLst>
            </p:nvPr>
          </p:nvSpPr>
          <p:spPr>
            <a:xfrm>
              <a:off x="11398250" y="4302819"/>
              <a:ext cx="25401" cy="173932"/>
            </a:xfrm>
            <a:custGeom>
              <a:avLst/>
              <a:gdLst/>
              <a:ahLst/>
              <a:cxnLst/>
              <a:rect l="0" t="0" r="0" b="0"/>
              <a:pathLst>
                <a:path w="25401" h="173932">
                  <a:moveTo>
                    <a:pt x="0" y="15181"/>
                  </a:moveTo>
                  <a:lnTo>
                    <a:pt x="0" y="15181"/>
                  </a:lnTo>
                  <a:lnTo>
                    <a:pt x="13091" y="5747"/>
                  </a:lnTo>
                  <a:lnTo>
                    <a:pt x="16401" y="875"/>
                  </a:lnTo>
                  <a:lnTo>
                    <a:pt x="17990" y="0"/>
                  </a:lnTo>
                  <a:lnTo>
                    <a:pt x="19754" y="121"/>
                  </a:lnTo>
                  <a:lnTo>
                    <a:pt x="21635" y="908"/>
                  </a:lnTo>
                  <a:lnTo>
                    <a:pt x="23728" y="9307"/>
                  </a:lnTo>
                  <a:lnTo>
                    <a:pt x="25253" y="55762"/>
                  </a:lnTo>
                  <a:lnTo>
                    <a:pt x="21999" y="99475"/>
                  </a:lnTo>
                  <a:lnTo>
                    <a:pt x="15974" y="138737"/>
                  </a:lnTo>
                  <a:lnTo>
                    <a:pt x="25400" y="173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59"/>
            <p:cNvSpPr/>
            <p:nvPr>
              <p:custDataLst>
                <p:tags r:id="rId209"/>
              </p:custDataLst>
            </p:nvPr>
          </p:nvSpPr>
          <p:spPr>
            <a:xfrm>
              <a:off x="11717125" y="4623915"/>
              <a:ext cx="124482" cy="246273"/>
            </a:xfrm>
            <a:custGeom>
              <a:avLst/>
              <a:gdLst/>
              <a:ahLst/>
              <a:cxnLst/>
              <a:rect l="0" t="0" r="0" b="0"/>
              <a:pathLst>
                <a:path w="124482" h="246273">
                  <a:moveTo>
                    <a:pt x="112925" y="24285"/>
                  </a:moveTo>
                  <a:lnTo>
                    <a:pt x="112925" y="24285"/>
                  </a:lnTo>
                  <a:lnTo>
                    <a:pt x="117994" y="11193"/>
                  </a:lnTo>
                  <a:lnTo>
                    <a:pt x="123051" y="6295"/>
                  </a:lnTo>
                  <a:lnTo>
                    <a:pt x="124481" y="2648"/>
                  </a:lnTo>
                  <a:lnTo>
                    <a:pt x="124158" y="1395"/>
                  </a:lnTo>
                  <a:lnTo>
                    <a:pt x="123235" y="557"/>
                  </a:lnTo>
                  <a:lnTo>
                    <a:pt x="121915" y="0"/>
                  </a:lnTo>
                  <a:lnTo>
                    <a:pt x="116686" y="3143"/>
                  </a:lnTo>
                  <a:lnTo>
                    <a:pt x="79832" y="45381"/>
                  </a:lnTo>
                  <a:lnTo>
                    <a:pt x="50414" y="89443"/>
                  </a:lnTo>
                  <a:lnTo>
                    <a:pt x="24714" y="136425"/>
                  </a:lnTo>
                  <a:lnTo>
                    <a:pt x="8017" y="181784"/>
                  </a:lnTo>
                  <a:lnTo>
                    <a:pt x="0" y="223365"/>
                  </a:lnTo>
                  <a:lnTo>
                    <a:pt x="2999" y="236472"/>
                  </a:lnTo>
                  <a:lnTo>
                    <a:pt x="5774" y="241944"/>
                  </a:lnTo>
                  <a:lnTo>
                    <a:pt x="9741" y="244885"/>
                  </a:lnTo>
                  <a:lnTo>
                    <a:pt x="14503" y="246140"/>
                  </a:lnTo>
                  <a:lnTo>
                    <a:pt x="19793" y="246272"/>
                  </a:lnTo>
                  <a:lnTo>
                    <a:pt x="37351" y="239715"/>
                  </a:lnTo>
                  <a:lnTo>
                    <a:pt x="52591" y="228835"/>
                  </a:lnTo>
                  <a:lnTo>
                    <a:pt x="62671" y="213304"/>
                  </a:lnTo>
                  <a:lnTo>
                    <a:pt x="63195" y="207447"/>
                  </a:lnTo>
                  <a:lnTo>
                    <a:pt x="60014" y="195296"/>
                  </a:lnTo>
                  <a:lnTo>
                    <a:pt x="53895" y="186603"/>
                  </a:lnTo>
                  <a:lnTo>
                    <a:pt x="11325" y="15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60"/>
            <p:cNvSpPr/>
            <p:nvPr>
              <p:custDataLst>
                <p:tags r:id="rId210"/>
              </p:custDataLst>
            </p:nvPr>
          </p:nvSpPr>
          <p:spPr>
            <a:xfrm>
              <a:off x="11538209" y="4611536"/>
              <a:ext cx="101083" cy="216473"/>
            </a:xfrm>
            <a:custGeom>
              <a:avLst/>
              <a:gdLst/>
              <a:ahLst/>
              <a:cxnLst/>
              <a:rect l="0" t="0" r="0" b="0"/>
              <a:pathLst>
                <a:path w="101083" h="216473">
                  <a:moveTo>
                    <a:pt x="6091" y="30314"/>
                  </a:moveTo>
                  <a:lnTo>
                    <a:pt x="6091" y="30314"/>
                  </a:lnTo>
                  <a:lnTo>
                    <a:pt x="2720" y="26943"/>
                  </a:lnTo>
                  <a:lnTo>
                    <a:pt x="1064" y="23406"/>
                  </a:lnTo>
                  <a:lnTo>
                    <a:pt x="0" y="18758"/>
                  </a:lnTo>
                  <a:lnTo>
                    <a:pt x="6560" y="11211"/>
                  </a:lnTo>
                  <a:lnTo>
                    <a:pt x="17441" y="3409"/>
                  </a:lnTo>
                  <a:lnTo>
                    <a:pt x="36342" y="0"/>
                  </a:lnTo>
                  <a:lnTo>
                    <a:pt x="56448" y="2360"/>
                  </a:lnTo>
                  <a:lnTo>
                    <a:pt x="65631" y="7542"/>
                  </a:lnTo>
                  <a:lnTo>
                    <a:pt x="69067" y="10899"/>
                  </a:lnTo>
                  <a:lnTo>
                    <a:pt x="72886" y="18393"/>
                  </a:lnTo>
                  <a:lnTo>
                    <a:pt x="73904" y="22366"/>
                  </a:lnTo>
                  <a:lnTo>
                    <a:pt x="73154" y="30545"/>
                  </a:lnTo>
                  <a:lnTo>
                    <a:pt x="69762" y="38884"/>
                  </a:lnTo>
                  <a:lnTo>
                    <a:pt x="59216" y="51511"/>
                  </a:lnTo>
                  <a:lnTo>
                    <a:pt x="42689" y="66539"/>
                  </a:lnTo>
                  <a:lnTo>
                    <a:pt x="38799" y="73139"/>
                  </a:lnTo>
                  <a:lnTo>
                    <a:pt x="44866" y="81024"/>
                  </a:lnTo>
                  <a:lnTo>
                    <a:pt x="89084" y="119900"/>
                  </a:lnTo>
                  <a:lnTo>
                    <a:pt x="101082" y="145209"/>
                  </a:lnTo>
                  <a:lnTo>
                    <a:pt x="100991" y="164869"/>
                  </a:lnTo>
                  <a:lnTo>
                    <a:pt x="96247" y="182544"/>
                  </a:lnTo>
                  <a:lnTo>
                    <a:pt x="89435" y="192751"/>
                  </a:lnTo>
                  <a:lnTo>
                    <a:pt x="64130" y="209417"/>
                  </a:lnTo>
                  <a:lnTo>
                    <a:pt x="50935" y="215278"/>
                  </a:lnTo>
                  <a:lnTo>
                    <a:pt x="39897" y="216472"/>
                  </a:lnTo>
                  <a:lnTo>
                    <a:pt x="24686" y="214860"/>
                  </a:lnTo>
                  <a:lnTo>
                    <a:pt x="22721" y="214023"/>
                  </a:lnTo>
                  <a:lnTo>
                    <a:pt x="21411" y="212759"/>
                  </a:lnTo>
                  <a:lnTo>
                    <a:pt x="20537" y="211210"/>
                  </a:lnTo>
                  <a:lnTo>
                    <a:pt x="37841" y="18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61"/>
            <p:cNvSpPr/>
            <p:nvPr>
              <p:custDataLst>
                <p:tags r:id="rId211"/>
              </p:custDataLst>
            </p:nvPr>
          </p:nvSpPr>
          <p:spPr>
            <a:xfrm>
              <a:off x="11394437" y="4368800"/>
              <a:ext cx="168030" cy="367669"/>
            </a:xfrm>
            <a:custGeom>
              <a:avLst/>
              <a:gdLst/>
              <a:ahLst/>
              <a:cxnLst/>
              <a:rect l="0" t="0" r="0" b="0"/>
              <a:pathLst>
                <a:path w="168030" h="367669">
                  <a:moveTo>
                    <a:pt x="162563" y="0"/>
                  </a:moveTo>
                  <a:lnTo>
                    <a:pt x="162563" y="0"/>
                  </a:lnTo>
                  <a:lnTo>
                    <a:pt x="165933" y="0"/>
                  </a:lnTo>
                  <a:lnTo>
                    <a:pt x="166926" y="705"/>
                  </a:lnTo>
                  <a:lnTo>
                    <a:pt x="167589" y="1881"/>
                  </a:lnTo>
                  <a:lnTo>
                    <a:pt x="168029" y="3371"/>
                  </a:lnTo>
                  <a:lnTo>
                    <a:pt x="145692" y="44812"/>
                  </a:lnTo>
                  <a:lnTo>
                    <a:pt x="127616" y="87406"/>
                  </a:lnTo>
                  <a:lnTo>
                    <a:pt x="110817" y="123970"/>
                  </a:lnTo>
                  <a:lnTo>
                    <a:pt x="89547" y="170459"/>
                  </a:lnTo>
                  <a:lnTo>
                    <a:pt x="72724" y="211530"/>
                  </a:lnTo>
                  <a:lnTo>
                    <a:pt x="50964" y="256076"/>
                  </a:lnTo>
                  <a:lnTo>
                    <a:pt x="32124" y="300872"/>
                  </a:lnTo>
                  <a:lnTo>
                    <a:pt x="11364" y="341079"/>
                  </a:lnTo>
                  <a:lnTo>
                    <a:pt x="209" y="366294"/>
                  </a:lnTo>
                  <a:lnTo>
                    <a:pt x="0" y="367668"/>
                  </a:lnTo>
                  <a:lnTo>
                    <a:pt x="381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56"/>
          <p:cNvGrpSpPr/>
          <p:nvPr/>
        </p:nvGrpSpPr>
        <p:grpSpPr>
          <a:xfrm>
            <a:off x="10773468" y="4413250"/>
            <a:ext cx="237433" cy="138719"/>
            <a:chOff x="10773468" y="4413250"/>
            <a:chExt cx="237433" cy="138719"/>
          </a:xfrm>
        </p:grpSpPr>
        <p:sp>
          <p:nvSpPr>
            <p:cNvPr id="403" name="SMARTInkShape-262"/>
            <p:cNvSpPr/>
            <p:nvPr>
              <p:custDataLst>
                <p:tags r:id="rId206"/>
              </p:custDataLst>
            </p:nvPr>
          </p:nvSpPr>
          <p:spPr>
            <a:xfrm>
              <a:off x="10809785" y="4514850"/>
              <a:ext cx="201116" cy="37119"/>
            </a:xfrm>
            <a:custGeom>
              <a:avLst/>
              <a:gdLst/>
              <a:ahLst/>
              <a:cxnLst/>
              <a:rect l="0" t="0" r="0" b="0"/>
              <a:pathLst>
                <a:path w="201116" h="37119">
                  <a:moveTo>
                    <a:pt x="42365" y="0"/>
                  </a:moveTo>
                  <a:lnTo>
                    <a:pt x="42365" y="0"/>
                  </a:lnTo>
                  <a:lnTo>
                    <a:pt x="8464" y="22917"/>
                  </a:lnTo>
                  <a:lnTo>
                    <a:pt x="2605" y="28530"/>
                  </a:lnTo>
                  <a:lnTo>
                    <a:pt x="0" y="33376"/>
                  </a:lnTo>
                  <a:lnTo>
                    <a:pt x="1421" y="34951"/>
                  </a:lnTo>
                  <a:lnTo>
                    <a:pt x="8645" y="36700"/>
                  </a:lnTo>
                  <a:lnTo>
                    <a:pt x="43491" y="37118"/>
                  </a:lnTo>
                  <a:lnTo>
                    <a:pt x="89501" y="32948"/>
                  </a:lnTo>
                  <a:lnTo>
                    <a:pt x="132218" y="27245"/>
                  </a:lnTo>
                  <a:lnTo>
                    <a:pt x="20111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63"/>
            <p:cNvSpPr/>
            <p:nvPr>
              <p:custDataLst>
                <p:tags r:id="rId207"/>
              </p:custDataLst>
            </p:nvPr>
          </p:nvSpPr>
          <p:spPr>
            <a:xfrm>
              <a:off x="10773468" y="4413250"/>
              <a:ext cx="186633" cy="19051"/>
            </a:xfrm>
            <a:custGeom>
              <a:avLst/>
              <a:gdLst/>
              <a:ahLst/>
              <a:cxnLst/>
              <a:rect l="0" t="0" r="0" b="0"/>
              <a:pathLst>
                <a:path w="186633" h="19051">
                  <a:moveTo>
                    <a:pt x="15182" y="0"/>
                  </a:moveTo>
                  <a:lnTo>
                    <a:pt x="15182" y="0"/>
                  </a:lnTo>
                  <a:lnTo>
                    <a:pt x="877" y="8838"/>
                  </a:lnTo>
                  <a:lnTo>
                    <a:pt x="0" y="10126"/>
                  </a:lnTo>
                  <a:lnTo>
                    <a:pt x="122" y="10983"/>
                  </a:lnTo>
                  <a:lnTo>
                    <a:pt x="909" y="11555"/>
                  </a:lnTo>
                  <a:lnTo>
                    <a:pt x="42457" y="5642"/>
                  </a:lnTo>
                  <a:lnTo>
                    <a:pt x="85586" y="1672"/>
                  </a:lnTo>
                  <a:lnTo>
                    <a:pt x="129646" y="496"/>
                  </a:lnTo>
                  <a:lnTo>
                    <a:pt x="155661" y="1632"/>
                  </a:lnTo>
                  <a:lnTo>
                    <a:pt x="171927" y="6840"/>
                  </a:lnTo>
                  <a:lnTo>
                    <a:pt x="18663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57"/>
          <p:cNvGrpSpPr/>
          <p:nvPr/>
        </p:nvGrpSpPr>
        <p:grpSpPr>
          <a:xfrm>
            <a:off x="9436100" y="4063444"/>
            <a:ext cx="990506" cy="521257"/>
            <a:chOff x="9436100" y="4063444"/>
            <a:chExt cx="990506" cy="521257"/>
          </a:xfrm>
        </p:grpSpPr>
        <p:sp>
          <p:nvSpPr>
            <p:cNvPr id="406" name="SMARTInkShape-264"/>
            <p:cNvSpPr/>
            <p:nvPr>
              <p:custDataLst>
                <p:tags r:id="rId200"/>
              </p:custDataLst>
            </p:nvPr>
          </p:nvSpPr>
          <p:spPr>
            <a:xfrm>
              <a:off x="10331450" y="4063444"/>
              <a:ext cx="95156" cy="521257"/>
            </a:xfrm>
            <a:custGeom>
              <a:avLst/>
              <a:gdLst/>
              <a:ahLst/>
              <a:cxnLst/>
              <a:rect l="0" t="0" r="0" b="0"/>
              <a:pathLst>
                <a:path w="95156" h="521257">
                  <a:moveTo>
                    <a:pt x="0" y="51356"/>
                  </a:moveTo>
                  <a:lnTo>
                    <a:pt x="0" y="51356"/>
                  </a:lnTo>
                  <a:lnTo>
                    <a:pt x="1411" y="11546"/>
                  </a:lnTo>
                  <a:lnTo>
                    <a:pt x="6743" y="2383"/>
                  </a:lnTo>
                  <a:lnTo>
                    <a:pt x="11550" y="363"/>
                  </a:lnTo>
                  <a:lnTo>
                    <a:pt x="24418" y="0"/>
                  </a:lnTo>
                  <a:lnTo>
                    <a:pt x="50902" y="13875"/>
                  </a:lnTo>
                  <a:lnTo>
                    <a:pt x="80610" y="43848"/>
                  </a:lnTo>
                  <a:lnTo>
                    <a:pt x="91329" y="60248"/>
                  </a:lnTo>
                  <a:lnTo>
                    <a:pt x="95155" y="80708"/>
                  </a:lnTo>
                  <a:lnTo>
                    <a:pt x="91860" y="121595"/>
                  </a:lnTo>
                  <a:lnTo>
                    <a:pt x="79664" y="148211"/>
                  </a:lnTo>
                  <a:lnTo>
                    <a:pt x="44503" y="193537"/>
                  </a:lnTo>
                  <a:lnTo>
                    <a:pt x="40252" y="201176"/>
                  </a:lnTo>
                  <a:lnTo>
                    <a:pt x="37409" y="217191"/>
                  </a:lnTo>
                  <a:lnTo>
                    <a:pt x="41335" y="247096"/>
                  </a:lnTo>
                  <a:lnTo>
                    <a:pt x="55098" y="288932"/>
                  </a:lnTo>
                  <a:lnTo>
                    <a:pt x="68997" y="333889"/>
                  </a:lnTo>
                  <a:lnTo>
                    <a:pt x="75483" y="377811"/>
                  </a:lnTo>
                  <a:lnTo>
                    <a:pt x="80945" y="420876"/>
                  </a:lnTo>
                  <a:lnTo>
                    <a:pt x="80426" y="439247"/>
                  </a:lnTo>
                  <a:lnTo>
                    <a:pt x="68594" y="485641"/>
                  </a:lnTo>
                  <a:lnTo>
                    <a:pt x="64780" y="495396"/>
                  </a:lnTo>
                  <a:lnTo>
                    <a:pt x="51133" y="509998"/>
                  </a:lnTo>
                  <a:lnTo>
                    <a:pt x="35425" y="519074"/>
                  </a:lnTo>
                  <a:lnTo>
                    <a:pt x="12700" y="52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65"/>
            <p:cNvSpPr/>
            <p:nvPr>
              <p:custDataLst>
                <p:tags r:id="rId201"/>
              </p:custDataLst>
            </p:nvPr>
          </p:nvSpPr>
          <p:spPr>
            <a:xfrm>
              <a:off x="10071100" y="4113427"/>
              <a:ext cx="144088" cy="296128"/>
            </a:xfrm>
            <a:custGeom>
              <a:avLst/>
              <a:gdLst/>
              <a:ahLst/>
              <a:cxnLst/>
              <a:rect l="0" t="0" r="0" b="0"/>
              <a:pathLst>
                <a:path w="144088" h="296128">
                  <a:moveTo>
                    <a:pt x="0" y="39473"/>
                  </a:moveTo>
                  <a:lnTo>
                    <a:pt x="0" y="39473"/>
                  </a:lnTo>
                  <a:lnTo>
                    <a:pt x="14746" y="13742"/>
                  </a:lnTo>
                  <a:lnTo>
                    <a:pt x="18297" y="9619"/>
                  </a:lnTo>
                  <a:lnTo>
                    <a:pt x="43522" y="445"/>
                  </a:lnTo>
                  <a:lnTo>
                    <a:pt x="71063" y="0"/>
                  </a:lnTo>
                  <a:lnTo>
                    <a:pt x="100469" y="11079"/>
                  </a:lnTo>
                  <a:lnTo>
                    <a:pt x="121413" y="27767"/>
                  </a:lnTo>
                  <a:lnTo>
                    <a:pt x="128045" y="39915"/>
                  </a:lnTo>
                  <a:lnTo>
                    <a:pt x="129813" y="46118"/>
                  </a:lnTo>
                  <a:lnTo>
                    <a:pt x="128015" y="60536"/>
                  </a:lnTo>
                  <a:lnTo>
                    <a:pt x="121807" y="74939"/>
                  </a:lnTo>
                  <a:lnTo>
                    <a:pt x="100574" y="95685"/>
                  </a:lnTo>
                  <a:lnTo>
                    <a:pt x="72669" y="119459"/>
                  </a:lnTo>
                  <a:lnTo>
                    <a:pt x="73847" y="121725"/>
                  </a:lnTo>
                  <a:lnTo>
                    <a:pt x="115158" y="165426"/>
                  </a:lnTo>
                  <a:lnTo>
                    <a:pt x="136106" y="191666"/>
                  </a:lnTo>
                  <a:lnTo>
                    <a:pt x="141631" y="205187"/>
                  </a:lnTo>
                  <a:lnTo>
                    <a:pt x="144087" y="220603"/>
                  </a:lnTo>
                  <a:lnTo>
                    <a:pt x="138726" y="245149"/>
                  </a:lnTo>
                  <a:lnTo>
                    <a:pt x="112709" y="289732"/>
                  </a:lnTo>
                  <a:lnTo>
                    <a:pt x="107006" y="295338"/>
                  </a:lnTo>
                  <a:lnTo>
                    <a:pt x="104500" y="296127"/>
                  </a:lnTo>
                  <a:lnTo>
                    <a:pt x="102122" y="295948"/>
                  </a:lnTo>
                  <a:lnTo>
                    <a:pt x="99830" y="295123"/>
                  </a:lnTo>
                  <a:lnTo>
                    <a:pt x="95403" y="286680"/>
                  </a:lnTo>
                  <a:lnTo>
                    <a:pt x="93237" y="280478"/>
                  </a:lnTo>
                  <a:lnTo>
                    <a:pt x="95250" y="242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66"/>
            <p:cNvSpPr/>
            <p:nvPr>
              <p:custDataLst>
                <p:tags r:id="rId202"/>
              </p:custDataLst>
            </p:nvPr>
          </p:nvSpPr>
          <p:spPr>
            <a:xfrm>
              <a:off x="9838962" y="4343400"/>
              <a:ext cx="162289" cy="24384"/>
            </a:xfrm>
            <a:custGeom>
              <a:avLst/>
              <a:gdLst/>
              <a:ahLst/>
              <a:cxnLst/>
              <a:rect l="0" t="0" r="0" b="0"/>
              <a:pathLst>
                <a:path w="162289" h="24384">
                  <a:moveTo>
                    <a:pt x="35288" y="0"/>
                  </a:moveTo>
                  <a:lnTo>
                    <a:pt x="35288" y="0"/>
                  </a:lnTo>
                  <a:lnTo>
                    <a:pt x="0" y="23111"/>
                  </a:lnTo>
                  <a:lnTo>
                    <a:pt x="7845" y="24383"/>
                  </a:lnTo>
                  <a:lnTo>
                    <a:pt x="52919" y="20902"/>
                  </a:lnTo>
                  <a:lnTo>
                    <a:pt x="99003" y="17534"/>
                  </a:lnTo>
                  <a:lnTo>
                    <a:pt x="139439" y="10283"/>
                  </a:lnTo>
                  <a:lnTo>
                    <a:pt x="1622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67"/>
            <p:cNvSpPr/>
            <p:nvPr>
              <p:custDataLst>
                <p:tags r:id="rId203"/>
              </p:custDataLst>
            </p:nvPr>
          </p:nvSpPr>
          <p:spPr>
            <a:xfrm>
              <a:off x="9436100" y="4130646"/>
              <a:ext cx="124545" cy="234066"/>
            </a:xfrm>
            <a:custGeom>
              <a:avLst/>
              <a:gdLst/>
              <a:ahLst/>
              <a:cxnLst/>
              <a:rect l="0" t="0" r="0" b="0"/>
              <a:pathLst>
                <a:path w="124545" h="234066">
                  <a:moveTo>
                    <a:pt x="0" y="60354"/>
                  </a:moveTo>
                  <a:lnTo>
                    <a:pt x="0" y="60354"/>
                  </a:lnTo>
                  <a:lnTo>
                    <a:pt x="3370" y="56983"/>
                  </a:lnTo>
                  <a:lnTo>
                    <a:pt x="6907" y="55328"/>
                  </a:lnTo>
                  <a:lnTo>
                    <a:pt x="8837" y="54887"/>
                  </a:lnTo>
                  <a:lnTo>
                    <a:pt x="10831" y="55298"/>
                  </a:lnTo>
                  <a:lnTo>
                    <a:pt x="14927" y="57636"/>
                  </a:lnTo>
                  <a:lnTo>
                    <a:pt x="17218" y="64791"/>
                  </a:lnTo>
                  <a:lnTo>
                    <a:pt x="23173" y="100579"/>
                  </a:lnTo>
                  <a:lnTo>
                    <a:pt x="24740" y="140320"/>
                  </a:lnTo>
                  <a:lnTo>
                    <a:pt x="25269" y="186425"/>
                  </a:lnTo>
                  <a:lnTo>
                    <a:pt x="23480" y="211303"/>
                  </a:lnTo>
                  <a:lnTo>
                    <a:pt x="21018" y="217753"/>
                  </a:lnTo>
                  <a:lnTo>
                    <a:pt x="20362" y="217498"/>
                  </a:lnTo>
                  <a:lnTo>
                    <a:pt x="19925" y="215917"/>
                  </a:lnTo>
                  <a:lnTo>
                    <a:pt x="19222" y="172822"/>
                  </a:lnTo>
                  <a:lnTo>
                    <a:pt x="19808" y="126290"/>
                  </a:lnTo>
                  <a:lnTo>
                    <a:pt x="24133" y="80283"/>
                  </a:lnTo>
                  <a:lnTo>
                    <a:pt x="33799" y="38342"/>
                  </a:lnTo>
                  <a:lnTo>
                    <a:pt x="41833" y="17410"/>
                  </a:lnTo>
                  <a:lnTo>
                    <a:pt x="52459" y="3403"/>
                  </a:lnTo>
                  <a:lnTo>
                    <a:pt x="57551" y="514"/>
                  </a:lnTo>
                  <a:lnTo>
                    <a:pt x="62355" y="0"/>
                  </a:lnTo>
                  <a:lnTo>
                    <a:pt x="66970" y="1068"/>
                  </a:lnTo>
                  <a:lnTo>
                    <a:pt x="83577" y="12684"/>
                  </a:lnTo>
                  <a:lnTo>
                    <a:pt x="95161" y="26162"/>
                  </a:lnTo>
                  <a:lnTo>
                    <a:pt x="114566" y="70215"/>
                  </a:lnTo>
                  <a:lnTo>
                    <a:pt x="124544" y="108084"/>
                  </a:lnTo>
                  <a:lnTo>
                    <a:pt x="120740" y="150450"/>
                  </a:lnTo>
                  <a:lnTo>
                    <a:pt x="110955" y="180731"/>
                  </a:lnTo>
                  <a:lnTo>
                    <a:pt x="93125" y="206559"/>
                  </a:lnTo>
                  <a:lnTo>
                    <a:pt x="72800" y="225092"/>
                  </a:lnTo>
                  <a:lnTo>
                    <a:pt x="52772" y="233186"/>
                  </a:lnTo>
                  <a:lnTo>
                    <a:pt x="38977" y="234065"/>
                  </a:lnTo>
                  <a:lnTo>
                    <a:pt x="32334" y="233311"/>
                  </a:lnTo>
                  <a:lnTo>
                    <a:pt x="28610" y="231398"/>
                  </a:lnTo>
                  <a:lnTo>
                    <a:pt x="26836" y="228711"/>
                  </a:lnTo>
                  <a:lnTo>
                    <a:pt x="26357" y="225509"/>
                  </a:lnTo>
                  <a:lnTo>
                    <a:pt x="28858" y="221964"/>
                  </a:lnTo>
                  <a:lnTo>
                    <a:pt x="50800" y="206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68"/>
            <p:cNvSpPr/>
            <p:nvPr>
              <p:custDataLst>
                <p:tags r:id="rId204"/>
              </p:custDataLst>
            </p:nvPr>
          </p:nvSpPr>
          <p:spPr>
            <a:xfrm>
              <a:off x="9594848" y="4331039"/>
              <a:ext cx="158753" cy="113159"/>
            </a:xfrm>
            <a:custGeom>
              <a:avLst/>
              <a:gdLst/>
              <a:ahLst/>
              <a:cxnLst/>
              <a:rect l="0" t="0" r="0" b="0"/>
              <a:pathLst>
                <a:path w="158753" h="113159">
                  <a:moveTo>
                    <a:pt x="2" y="12361"/>
                  </a:moveTo>
                  <a:lnTo>
                    <a:pt x="2" y="12361"/>
                  </a:lnTo>
                  <a:lnTo>
                    <a:pt x="0" y="8990"/>
                  </a:lnTo>
                  <a:lnTo>
                    <a:pt x="1883" y="5453"/>
                  </a:lnTo>
                  <a:lnTo>
                    <a:pt x="3372" y="3522"/>
                  </a:lnTo>
                  <a:lnTo>
                    <a:pt x="8791" y="1377"/>
                  </a:lnTo>
                  <a:lnTo>
                    <a:pt x="23767" y="0"/>
                  </a:lnTo>
                  <a:lnTo>
                    <a:pt x="36128" y="3132"/>
                  </a:lnTo>
                  <a:lnTo>
                    <a:pt x="44516" y="10375"/>
                  </a:lnTo>
                  <a:lnTo>
                    <a:pt x="58027" y="28901"/>
                  </a:lnTo>
                  <a:lnTo>
                    <a:pt x="58440" y="34677"/>
                  </a:lnTo>
                  <a:lnTo>
                    <a:pt x="55137" y="48620"/>
                  </a:lnTo>
                  <a:lnTo>
                    <a:pt x="28703" y="95495"/>
                  </a:lnTo>
                  <a:lnTo>
                    <a:pt x="20462" y="111250"/>
                  </a:lnTo>
                  <a:lnTo>
                    <a:pt x="22109" y="112155"/>
                  </a:lnTo>
                  <a:lnTo>
                    <a:pt x="29584" y="113158"/>
                  </a:lnTo>
                  <a:lnTo>
                    <a:pt x="68373" y="106947"/>
                  </a:lnTo>
                  <a:lnTo>
                    <a:pt x="115264" y="95642"/>
                  </a:lnTo>
                  <a:lnTo>
                    <a:pt x="158752" y="7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69"/>
            <p:cNvSpPr/>
            <p:nvPr>
              <p:custDataLst>
                <p:tags r:id="rId205"/>
              </p:custDataLst>
            </p:nvPr>
          </p:nvSpPr>
          <p:spPr>
            <a:xfrm>
              <a:off x="9848850" y="42735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7186" y="58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58"/>
          <p:cNvGrpSpPr/>
          <p:nvPr/>
        </p:nvGrpSpPr>
        <p:grpSpPr>
          <a:xfrm>
            <a:off x="7959485" y="3996368"/>
            <a:ext cx="1199703" cy="436071"/>
            <a:chOff x="7959485" y="3996368"/>
            <a:chExt cx="1199703" cy="436071"/>
          </a:xfrm>
        </p:grpSpPr>
        <p:sp>
          <p:nvSpPr>
            <p:cNvPr id="413" name="SMARTInkShape-270"/>
            <p:cNvSpPr/>
            <p:nvPr>
              <p:custDataLst>
                <p:tags r:id="rId193"/>
              </p:custDataLst>
            </p:nvPr>
          </p:nvSpPr>
          <p:spPr>
            <a:xfrm>
              <a:off x="9093200" y="4343400"/>
              <a:ext cx="65988" cy="88901"/>
            </a:xfrm>
            <a:custGeom>
              <a:avLst/>
              <a:gdLst/>
              <a:ahLst/>
              <a:cxnLst/>
              <a:rect l="0" t="0" r="0" b="0"/>
              <a:pathLst>
                <a:path w="65988" h="8890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64057" y="3763"/>
                  </a:lnTo>
                  <a:lnTo>
                    <a:pt x="65987" y="6742"/>
                  </a:lnTo>
                  <a:lnTo>
                    <a:pt x="64453" y="10139"/>
                  </a:lnTo>
                  <a:lnTo>
                    <a:pt x="50220" y="23780"/>
                  </a:lnTo>
                  <a:lnTo>
                    <a:pt x="19759" y="6755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71"/>
            <p:cNvSpPr/>
            <p:nvPr>
              <p:custDataLst>
                <p:tags r:id="rId194"/>
              </p:custDataLst>
            </p:nvPr>
          </p:nvSpPr>
          <p:spPr>
            <a:xfrm>
              <a:off x="8902700" y="4134112"/>
              <a:ext cx="6349" cy="183889"/>
            </a:xfrm>
            <a:custGeom>
              <a:avLst/>
              <a:gdLst/>
              <a:ahLst/>
              <a:cxnLst/>
              <a:rect l="0" t="0" r="0" b="0"/>
              <a:pathLst>
                <a:path w="6349" h="183889">
                  <a:moveTo>
                    <a:pt x="0" y="6088"/>
                  </a:moveTo>
                  <a:lnTo>
                    <a:pt x="0" y="6088"/>
                  </a:lnTo>
                  <a:lnTo>
                    <a:pt x="6088" y="0"/>
                  </a:lnTo>
                  <a:lnTo>
                    <a:pt x="6328" y="38485"/>
                  </a:lnTo>
                  <a:lnTo>
                    <a:pt x="6346" y="79306"/>
                  </a:lnTo>
                  <a:lnTo>
                    <a:pt x="6348" y="121758"/>
                  </a:lnTo>
                  <a:lnTo>
                    <a:pt x="0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72"/>
            <p:cNvSpPr/>
            <p:nvPr>
              <p:custDataLst>
                <p:tags r:id="rId195"/>
              </p:custDataLst>
            </p:nvPr>
          </p:nvSpPr>
          <p:spPr>
            <a:xfrm>
              <a:off x="8647861" y="4286250"/>
              <a:ext cx="134190" cy="25200"/>
            </a:xfrm>
            <a:custGeom>
              <a:avLst/>
              <a:gdLst/>
              <a:ahLst/>
              <a:cxnLst/>
              <a:rect l="0" t="0" r="0" b="0"/>
              <a:pathLst>
                <a:path w="134190" h="25200">
                  <a:moveTo>
                    <a:pt x="32589" y="0"/>
                  </a:moveTo>
                  <a:lnTo>
                    <a:pt x="32589" y="0"/>
                  </a:lnTo>
                  <a:lnTo>
                    <a:pt x="11541" y="17677"/>
                  </a:lnTo>
                  <a:lnTo>
                    <a:pt x="639" y="23111"/>
                  </a:lnTo>
                  <a:lnTo>
                    <a:pt x="0" y="23874"/>
                  </a:lnTo>
                  <a:lnTo>
                    <a:pt x="986" y="24383"/>
                  </a:lnTo>
                  <a:lnTo>
                    <a:pt x="12705" y="25199"/>
                  </a:lnTo>
                  <a:lnTo>
                    <a:pt x="53956" y="19585"/>
                  </a:lnTo>
                  <a:lnTo>
                    <a:pt x="93169" y="10193"/>
                  </a:lnTo>
                  <a:lnTo>
                    <a:pt x="134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73"/>
            <p:cNvSpPr/>
            <p:nvPr>
              <p:custDataLst>
                <p:tags r:id="rId196"/>
              </p:custDataLst>
            </p:nvPr>
          </p:nvSpPr>
          <p:spPr>
            <a:xfrm>
              <a:off x="8629650" y="42100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5774" y="1812"/>
                  </a:lnTo>
                  <a:lnTo>
                    <a:pt x="27136" y="238"/>
                  </a:lnTo>
                  <a:lnTo>
                    <a:pt x="1016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74"/>
            <p:cNvSpPr/>
            <p:nvPr>
              <p:custDataLst>
                <p:tags r:id="rId197"/>
              </p:custDataLst>
            </p:nvPr>
          </p:nvSpPr>
          <p:spPr>
            <a:xfrm>
              <a:off x="8439150" y="4298950"/>
              <a:ext cx="6299" cy="95251"/>
            </a:xfrm>
            <a:custGeom>
              <a:avLst/>
              <a:gdLst/>
              <a:ahLst/>
              <a:cxnLst/>
              <a:rect l="0" t="0" r="0" b="0"/>
              <a:pathLst>
                <a:path w="6299" h="952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8789"/>
                  </a:lnTo>
                  <a:lnTo>
                    <a:pt x="6298" y="5480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75"/>
            <p:cNvSpPr/>
            <p:nvPr>
              <p:custDataLst>
                <p:tags r:id="rId198"/>
              </p:custDataLst>
            </p:nvPr>
          </p:nvSpPr>
          <p:spPr>
            <a:xfrm>
              <a:off x="8261348" y="4086804"/>
              <a:ext cx="123144" cy="246741"/>
            </a:xfrm>
            <a:custGeom>
              <a:avLst/>
              <a:gdLst/>
              <a:ahLst/>
              <a:cxnLst/>
              <a:rect l="0" t="0" r="0" b="0"/>
              <a:pathLst>
                <a:path w="123144" h="246741">
                  <a:moveTo>
                    <a:pt x="2" y="72446"/>
                  </a:moveTo>
                  <a:lnTo>
                    <a:pt x="2" y="72446"/>
                  </a:lnTo>
                  <a:lnTo>
                    <a:pt x="0" y="63608"/>
                  </a:lnTo>
                  <a:lnTo>
                    <a:pt x="707" y="63026"/>
                  </a:lnTo>
                  <a:lnTo>
                    <a:pt x="1883" y="63344"/>
                  </a:lnTo>
                  <a:lnTo>
                    <a:pt x="3372" y="64261"/>
                  </a:lnTo>
                  <a:lnTo>
                    <a:pt x="14928" y="101288"/>
                  </a:lnTo>
                  <a:lnTo>
                    <a:pt x="21201" y="139239"/>
                  </a:lnTo>
                  <a:lnTo>
                    <a:pt x="29641" y="186717"/>
                  </a:lnTo>
                  <a:lnTo>
                    <a:pt x="36848" y="229380"/>
                  </a:lnTo>
                  <a:lnTo>
                    <a:pt x="36560" y="232808"/>
                  </a:lnTo>
                  <a:lnTo>
                    <a:pt x="35663" y="233682"/>
                  </a:lnTo>
                  <a:lnTo>
                    <a:pt x="34359" y="232853"/>
                  </a:lnTo>
                  <a:lnTo>
                    <a:pt x="29153" y="218203"/>
                  </a:lnTo>
                  <a:lnTo>
                    <a:pt x="26514" y="182504"/>
                  </a:lnTo>
                  <a:lnTo>
                    <a:pt x="21963" y="136624"/>
                  </a:lnTo>
                  <a:lnTo>
                    <a:pt x="24774" y="89345"/>
                  </a:lnTo>
                  <a:lnTo>
                    <a:pt x="29371" y="46251"/>
                  </a:lnTo>
                  <a:lnTo>
                    <a:pt x="30693" y="26938"/>
                  </a:lnTo>
                  <a:lnTo>
                    <a:pt x="38807" y="11298"/>
                  </a:lnTo>
                  <a:lnTo>
                    <a:pt x="44922" y="4164"/>
                  </a:lnTo>
                  <a:lnTo>
                    <a:pt x="50410" y="819"/>
                  </a:lnTo>
                  <a:lnTo>
                    <a:pt x="55479" y="0"/>
                  </a:lnTo>
                  <a:lnTo>
                    <a:pt x="60270" y="865"/>
                  </a:lnTo>
                  <a:lnTo>
                    <a:pt x="77126" y="12196"/>
                  </a:lnTo>
                  <a:lnTo>
                    <a:pt x="100373" y="39352"/>
                  </a:lnTo>
                  <a:lnTo>
                    <a:pt x="110567" y="60759"/>
                  </a:lnTo>
                  <a:lnTo>
                    <a:pt x="120332" y="100764"/>
                  </a:lnTo>
                  <a:lnTo>
                    <a:pt x="123143" y="131166"/>
                  </a:lnTo>
                  <a:lnTo>
                    <a:pt x="117773" y="170515"/>
                  </a:lnTo>
                  <a:lnTo>
                    <a:pt x="105218" y="199889"/>
                  </a:lnTo>
                  <a:lnTo>
                    <a:pt x="91462" y="219725"/>
                  </a:lnTo>
                  <a:lnTo>
                    <a:pt x="68337" y="237910"/>
                  </a:lnTo>
                  <a:lnTo>
                    <a:pt x="45884" y="246591"/>
                  </a:lnTo>
                  <a:lnTo>
                    <a:pt x="36152" y="246740"/>
                  </a:lnTo>
                  <a:lnTo>
                    <a:pt x="32568" y="245792"/>
                  </a:lnTo>
                  <a:lnTo>
                    <a:pt x="30885" y="244454"/>
                  </a:lnTo>
                  <a:lnTo>
                    <a:pt x="30468" y="242857"/>
                  </a:lnTo>
                  <a:lnTo>
                    <a:pt x="30896" y="241086"/>
                  </a:lnTo>
                  <a:lnTo>
                    <a:pt x="57152" y="231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76"/>
            <p:cNvSpPr/>
            <p:nvPr>
              <p:custDataLst>
                <p:tags r:id="rId199"/>
              </p:custDataLst>
            </p:nvPr>
          </p:nvSpPr>
          <p:spPr>
            <a:xfrm>
              <a:off x="7959485" y="3996368"/>
              <a:ext cx="155816" cy="436071"/>
            </a:xfrm>
            <a:custGeom>
              <a:avLst/>
              <a:gdLst/>
              <a:ahLst/>
              <a:cxnLst/>
              <a:rect l="0" t="0" r="0" b="0"/>
              <a:pathLst>
                <a:path w="155816" h="436071">
                  <a:moveTo>
                    <a:pt x="124065" y="48582"/>
                  </a:moveTo>
                  <a:lnTo>
                    <a:pt x="124065" y="48582"/>
                  </a:lnTo>
                  <a:lnTo>
                    <a:pt x="124065" y="41840"/>
                  </a:lnTo>
                  <a:lnTo>
                    <a:pt x="122183" y="36649"/>
                  </a:lnTo>
                  <a:lnTo>
                    <a:pt x="109138" y="15643"/>
                  </a:lnTo>
                  <a:lnTo>
                    <a:pt x="96124" y="5269"/>
                  </a:lnTo>
                  <a:lnTo>
                    <a:pt x="86717" y="1109"/>
                  </a:lnTo>
                  <a:lnTo>
                    <a:pt x="82233" y="0"/>
                  </a:lnTo>
                  <a:lnTo>
                    <a:pt x="59067" y="1810"/>
                  </a:lnTo>
                  <a:lnTo>
                    <a:pt x="33232" y="10186"/>
                  </a:lnTo>
                  <a:lnTo>
                    <a:pt x="11074" y="24975"/>
                  </a:lnTo>
                  <a:lnTo>
                    <a:pt x="3293" y="38561"/>
                  </a:lnTo>
                  <a:lnTo>
                    <a:pt x="1215" y="46134"/>
                  </a:lnTo>
                  <a:lnTo>
                    <a:pt x="1243" y="52595"/>
                  </a:lnTo>
                  <a:lnTo>
                    <a:pt x="5037" y="63535"/>
                  </a:lnTo>
                  <a:lnTo>
                    <a:pt x="43489" y="110927"/>
                  </a:lnTo>
                  <a:lnTo>
                    <a:pt x="71643" y="152469"/>
                  </a:lnTo>
                  <a:lnTo>
                    <a:pt x="76418" y="162290"/>
                  </a:lnTo>
                  <a:lnTo>
                    <a:pt x="77959" y="182609"/>
                  </a:lnTo>
                  <a:lnTo>
                    <a:pt x="73234" y="201989"/>
                  </a:lnTo>
                  <a:lnTo>
                    <a:pt x="64079" y="217657"/>
                  </a:lnTo>
                  <a:lnTo>
                    <a:pt x="43654" y="235007"/>
                  </a:lnTo>
                  <a:lnTo>
                    <a:pt x="17242" y="247737"/>
                  </a:lnTo>
                  <a:lnTo>
                    <a:pt x="0" y="251249"/>
                  </a:lnTo>
                  <a:lnTo>
                    <a:pt x="433" y="251427"/>
                  </a:lnTo>
                  <a:lnTo>
                    <a:pt x="18371" y="255106"/>
                  </a:lnTo>
                  <a:lnTo>
                    <a:pt x="27936" y="262431"/>
                  </a:lnTo>
                  <a:lnTo>
                    <a:pt x="36185" y="272743"/>
                  </a:lnTo>
                  <a:lnTo>
                    <a:pt x="42203" y="284381"/>
                  </a:lnTo>
                  <a:lnTo>
                    <a:pt x="46188" y="312946"/>
                  </a:lnTo>
                  <a:lnTo>
                    <a:pt x="42464" y="351091"/>
                  </a:lnTo>
                  <a:lnTo>
                    <a:pt x="36816" y="389984"/>
                  </a:lnTo>
                  <a:lnTo>
                    <a:pt x="37536" y="414557"/>
                  </a:lnTo>
                  <a:lnTo>
                    <a:pt x="38862" y="421682"/>
                  </a:lnTo>
                  <a:lnTo>
                    <a:pt x="43274" y="427137"/>
                  </a:lnTo>
                  <a:lnTo>
                    <a:pt x="57584" y="435081"/>
                  </a:lnTo>
                  <a:lnTo>
                    <a:pt x="64928" y="436070"/>
                  </a:lnTo>
                  <a:lnTo>
                    <a:pt x="108516" y="423973"/>
                  </a:lnTo>
                  <a:lnTo>
                    <a:pt x="155815" y="404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59"/>
          <p:cNvGrpSpPr/>
          <p:nvPr/>
        </p:nvGrpSpPr>
        <p:grpSpPr>
          <a:xfrm>
            <a:off x="7327900" y="4141083"/>
            <a:ext cx="196851" cy="111857"/>
            <a:chOff x="7327900" y="4141083"/>
            <a:chExt cx="196851" cy="111857"/>
          </a:xfrm>
        </p:grpSpPr>
        <p:sp>
          <p:nvSpPr>
            <p:cNvPr id="421" name="SMARTInkShape-277"/>
            <p:cNvSpPr/>
            <p:nvPr>
              <p:custDataLst>
                <p:tags r:id="rId191"/>
              </p:custDataLst>
            </p:nvPr>
          </p:nvSpPr>
          <p:spPr>
            <a:xfrm>
              <a:off x="7350382" y="4222750"/>
              <a:ext cx="174369" cy="30190"/>
            </a:xfrm>
            <a:custGeom>
              <a:avLst/>
              <a:gdLst/>
              <a:ahLst/>
              <a:cxnLst/>
              <a:rect l="0" t="0" r="0" b="0"/>
              <a:pathLst>
                <a:path w="174369" h="30190">
                  <a:moveTo>
                    <a:pt x="34668" y="0"/>
                  </a:moveTo>
                  <a:lnTo>
                    <a:pt x="34668" y="0"/>
                  </a:lnTo>
                  <a:lnTo>
                    <a:pt x="4291" y="20956"/>
                  </a:lnTo>
                  <a:lnTo>
                    <a:pt x="0" y="26482"/>
                  </a:lnTo>
                  <a:lnTo>
                    <a:pt x="267" y="28238"/>
                  </a:lnTo>
                  <a:lnTo>
                    <a:pt x="1856" y="29409"/>
                  </a:lnTo>
                  <a:lnTo>
                    <a:pt x="4327" y="30189"/>
                  </a:lnTo>
                  <a:lnTo>
                    <a:pt x="48833" y="22775"/>
                  </a:lnTo>
                  <a:lnTo>
                    <a:pt x="90957" y="14514"/>
                  </a:lnTo>
                  <a:lnTo>
                    <a:pt x="135187" y="12939"/>
                  </a:lnTo>
                  <a:lnTo>
                    <a:pt x="1743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78"/>
            <p:cNvSpPr/>
            <p:nvPr>
              <p:custDataLst>
                <p:tags r:id="rId192"/>
              </p:custDataLst>
            </p:nvPr>
          </p:nvSpPr>
          <p:spPr>
            <a:xfrm>
              <a:off x="7327900" y="4141083"/>
              <a:ext cx="146051" cy="11818"/>
            </a:xfrm>
            <a:custGeom>
              <a:avLst/>
              <a:gdLst/>
              <a:ahLst/>
              <a:cxnLst/>
              <a:rect l="0" t="0" r="0" b="0"/>
              <a:pathLst>
                <a:path w="146051" h="11818">
                  <a:moveTo>
                    <a:pt x="0" y="5467"/>
                  </a:moveTo>
                  <a:lnTo>
                    <a:pt x="0" y="5467"/>
                  </a:lnTo>
                  <a:lnTo>
                    <a:pt x="39927" y="3585"/>
                  </a:lnTo>
                  <a:lnTo>
                    <a:pt x="79069" y="0"/>
                  </a:lnTo>
                  <a:lnTo>
                    <a:pt x="120380" y="4360"/>
                  </a:lnTo>
                  <a:lnTo>
                    <a:pt x="1460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60"/>
          <p:cNvGrpSpPr/>
          <p:nvPr/>
        </p:nvGrpSpPr>
        <p:grpSpPr>
          <a:xfrm>
            <a:off x="5810250" y="3909994"/>
            <a:ext cx="1149915" cy="438637"/>
            <a:chOff x="5810250" y="3909994"/>
            <a:chExt cx="1149915" cy="438637"/>
          </a:xfrm>
        </p:grpSpPr>
        <p:sp>
          <p:nvSpPr>
            <p:cNvPr id="424" name="SMARTInkShape-279"/>
            <p:cNvSpPr/>
            <p:nvPr>
              <p:custDataLst>
                <p:tags r:id="rId185"/>
              </p:custDataLst>
            </p:nvPr>
          </p:nvSpPr>
          <p:spPr>
            <a:xfrm>
              <a:off x="6032498" y="4217622"/>
              <a:ext cx="158753" cy="131009"/>
            </a:xfrm>
            <a:custGeom>
              <a:avLst/>
              <a:gdLst/>
              <a:ahLst/>
              <a:cxnLst/>
              <a:rect l="0" t="0" r="0" b="0"/>
              <a:pathLst>
                <a:path w="158753" h="131009">
                  <a:moveTo>
                    <a:pt x="2" y="17828"/>
                  </a:moveTo>
                  <a:lnTo>
                    <a:pt x="2" y="17828"/>
                  </a:lnTo>
                  <a:lnTo>
                    <a:pt x="0" y="14457"/>
                  </a:lnTo>
                  <a:lnTo>
                    <a:pt x="1884" y="10921"/>
                  </a:lnTo>
                  <a:lnTo>
                    <a:pt x="4366" y="6997"/>
                  </a:lnTo>
                  <a:lnTo>
                    <a:pt x="5469" y="2901"/>
                  </a:lnTo>
                  <a:lnTo>
                    <a:pt x="7175" y="1527"/>
                  </a:lnTo>
                  <a:lnTo>
                    <a:pt x="12833" y="0"/>
                  </a:lnTo>
                  <a:lnTo>
                    <a:pt x="27322" y="2511"/>
                  </a:lnTo>
                  <a:lnTo>
                    <a:pt x="41651" y="7724"/>
                  </a:lnTo>
                  <a:lnTo>
                    <a:pt x="50497" y="17335"/>
                  </a:lnTo>
                  <a:lnTo>
                    <a:pt x="57723" y="31014"/>
                  </a:lnTo>
                  <a:lnTo>
                    <a:pt x="62741" y="67716"/>
                  </a:lnTo>
                  <a:lnTo>
                    <a:pt x="56534" y="94150"/>
                  </a:lnTo>
                  <a:lnTo>
                    <a:pt x="49587" y="106547"/>
                  </a:lnTo>
                  <a:lnTo>
                    <a:pt x="37000" y="123625"/>
                  </a:lnTo>
                  <a:lnTo>
                    <a:pt x="35956" y="126459"/>
                  </a:lnTo>
                  <a:lnTo>
                    <a:pt x="35966" y="128350"/>
                  </a:lnTo>
                  <a:lnTo>
                    <a:pt x="36678" y="129608"/>
                  </a:lnTo>
                  <a:lnTo>
                    <a:pt x="41232" y="131008"/>
                  </a:lnTo>
                  <a:lnTo>
                    <a:pt x="50076" y="130924"/>
                  </a:lnTo>
                  <a:lnTo>
                    <a:pt x="91062" y="123224"/>
                  </a:lnTo>
                  <a:lnTo>
                    <a:pt x="158752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80"/>
            <p:cNvSpPr/>
            <p:nvPr>
              <p:custDataLst>
                <p:tags r:id="rId186"/>
              </p:custDataLst>
            </p:nvPr>
          </p:nvSpPr>
          <p:spPr>
            <a:xfrm>
              <a:off x="5810250" y="4010103"/>
              <a:ext cx="137865" cy="268986"/>
            </a:xfrm>
            <a:custGeom>
              <a:avLst/>
              <a:gdLst/>
              <a:ahLst/>
              <a:cxnLst/>
              <a:rect l="0" t="0" r="0" b="0"/>
              <a:pathLst>
                <a:path w="137865" h="268986">
                  <a:moveTo>
                    <a:pt x="0" y="85647"/>
                  </a:moveTo>
                  <a:lnTo>
                    <a:pt x="0" y="85647"/>
                  </a:lnTo>
                  <a:lnTo>
                    <a:pt x="0" y="74092"/>
                  </a:lnTo>
                  <a:lnTo>
                    <a:pt x="6467" y="114091"/>
                  </a:lnTo>
                  <a:lnTo>
                    <a:pt x="10539" y="151146"/>
                  </a:lnTo>
                  <a:lnTo>
                    <a:pt x="12061" y="195443"/>
                  </a:lnTo>
                  <a:lnTo>
                    <a:pt x="14456" y="241208"/>
                  </a:lnTo>
                  <a:lnTo>
                    <a:pt x="18444" y="268985"/>
                  </a:lnTo>
                  <a:lnTo>
                    <a:pt x="18646" y="268550"/>
                  </a:lnTo>
                  <a:lnTo>
                    <a:pt x="17049" y="253670"/>
                  </a:lnTo>
                  <a:lnTo>
                    <a:pt x="13988" y="218687"/>
                  </a:lnTo>
                  <a:lnTo>
                    <a:pt x="11201" y="172573"/>
                  </a:lnTo>
                  <a:lnTo>
                    <a:pt x="9669" y="130688"/>
                  </a:lnTo>
                  <a:lnTo>
                    <a:pt x="11802" y="94759"/>
                  </a:lnTo>
                  <a:lnTo>
                    <a:pt x="15894" y="51855"/>
                  </a:lnTo>
                  <a:lnTo>
                    <a:pt x="24857" y="26402"/>
                  </a:lnTo>
                  <a:lnTo>
                    <a:pt x="34330" y="13220"/>
                  </a:lnTo>
                  <a:lnTo>
                    <a:pt x="45596" y="4068"/>
                  </a:lnTo>
                  <a:lnTo>
                    <a:pt x="57660" y="0"/>
                  </a:lnTo>
                  <a:lnTo>
                    <a:pt x="71958" y="3837"/>
                  </a:lnTo>
                  <a:lnTo>
                    <a:pt x="87720" y="14009"/>
                  </a:lnTo>
                  <a:lnTo>
                    <a:pt x="111049" y="39570"/>
                  </a:lnTo>
                  <a:lnTo>
                    <a:pt x="133506" y="86853"/>
                  </a:lnTo>
                  <a:lnTo>
                    <a:pt x="137864" y="119636"/>
                  </a:lnTo>
                  <a:lnTo>
                    <a:pt x="132414" y="162902"/>
                  </a:lnTo>
                  <a:lnTo>
                    <a:pt x="118490" y="197986"/>
                  </a:lnTo>
                  <a:lnTo>
                    <a:pt x="90460" y="233714"/>
                  </a:lnTo>
                  <a:lnTo>
                    <a:pt x="76893" y="245764"/>
                  </a:lnTo>
                  <a:lnTo>
                    <a:pt x="61926" y="252060"/>
                  </a:lnTo>
                  <a:lnTo>
                    <a:pt x="42807" y="256102"/>
                  </a:lnTo>
                  <a:lnTo>
                    <a:pt x="40532" y="255023"/>
                  </a:lnTo>
                  <a:lnTo>
                    <a:pt x="31750" y="244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81"/>
            <p:cNvSpPr/>
            <p:nvPr>
              <p:custDataLst>
                <p:tags r:id="rId187"/>
              </p:custDataLst>
            </p:nvPr>
          </p:nvSpPr>
          <p:spPr>
            <a:xfrm>
              <a:off x="6832600" y="3909994"/>
              <a:ext cx="127565" cy="428844"/>
            </a:xfrm>
            <a:custGeom>
              <a:avLst/>
              <a:gdLst/>
              <a:ahLst/>
              <a:cxnLst/>
              <a:rect l="0" t="0" r="0" b="0"/>
              <a:pathLst>
                <a:path w="127565" h="428844">
                  <a:moveTo>
                    <a:pt x="0" y="14306"/>
                  </a:moveTo>
                  <a:lnTo>
                    <a:pt x="0" y="14306"/>
                  </a:lnTo>
                  <a:lnTo>
                    <a:pt x="8838" y="0"/>
                  </a:lnTo>
                  <a:lnTo>
                    <a:pt x="11537" y="536"/>
                  </a:lnTo>
                  <a:lnTo>
                    <a:pt x="44276" y="34507"/>
                  </a:lnTo>
                  <a:lnTo>
                    <a:pt x="72820" y="75525"/>
                  </a:lnTo>
                  <a:lnTo>
                    <a:pt x="101286" y="119003"/>
                  </a:lnTo>
                  <a:lnTo>
                    <a:pt x="115696" y="165742"/>
                  </a:lnTo>
                  <a:lnTo>
                    <a:pt x="124564" y="203907"/>
                  </a:lnTo>
                  <a:lnTo>
                    <a:pt x="127564" y="244388"/>
                  </a:lnTo>
                  <a:lnTo>
                    <a:pt x="125133" y="284487"/>
                  </a:lnTo>
                  <a:lnTo>
                    <a:pt x="116998" y="321123"/>
                  </a:lnTo>
                  <a:lnTo>
                    <a:pt x="102551" y="367404"/>
                  </a:lnTo>
                  <a:lnTo>
                    <a:pt x="76597" y="409471"/>
                  </a:lnTo>
                  <a:lnTo>
                    <a:pt x="61030" y="426315"/>
                  </a:lnTo>
                  <a:lnTo>
                    <a:pt x="57620" y="428678"/>
                  </a:lnTo>
                  <a:lnTo>
                    <a:pt x="53935" y="428843"/>
                  </a:lnTo>
                  <a:lnTo>
                    <a:pt x="38100" y="420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82"/>
            <p:cNvSpPr/>
            <p:nvPr>
              <p:custDataLst>
                <p:tags r:id="rId188"/>
              </p:custDataLst>
            </p:nvPr>
          </p:nvSpPr>
          <p:spPr>
            <a:xfrm>
              <a:off x="6635750" y="4011413"/>
              <a:ext cx="121814" cy="208747"/>
            </a:xfrm>
            <a:custGeom>
              <a:avLst/>
              <a:gdLst/>
              <a:ahLst/>
              <a:cxnLst/>
              <a:rect l="0" t="0" r="0" b="0"/>
              <a:pathLst>
                <a:path w="121814" h="208747">
                  <a:moveTo>
                    <a:pt x="0" y="39887"/>
                  </a:moveTo>
                  <a:lnTo>
                    <a:pt x="0" y="39887"/>
                  </a:lnTo>
                  <a:lnTo>
                    <a:pt x="0" y="36516"/>
                  </a:lnTo>
                  <a:lnTo>
                    <a:pt x="3370" y="27678"/>
                  </a:lnTo>
                  <a:lnTo>
                    <a:pt x="12209" y="16122"/>
                  </a:lnTo>
                  <a:lnTo>
                    <a:pt x="23765" y="7132"/>
                  </a:lnTo>
                  <a:lnTo>
                    <a:pt x="42868" y="0"/>
                  </a:lnTo>
                  <a:lnTo>
                    <a:pt x="58327" y="1228"/>
                  </a:lnTo>
                  <a:lnTo>
                    <a:pt x="73196" y="7183"/>
                  </a:lnTo>
                  <a:lnTo>
                    <a:pt x="84507" y="16885"/>
                  </a:lnTo>
                  <a:lnTo>
                    <a:pt x="90474" y="28252"/>
                  </a:lnTo>
                  <a:lnTo>
                    <a:pt x="92066" y="34247"/>
                  </a:lnTo>
                  <a:lnTo>
                    <a:pt x="88191" y="50315"/>
                  </a:lnTo>
                  <a:lnTo>
                    <a:pt x="79412" y="66394"/>
                  </a:lnTo>
                  <a:lnTo>
                    <a:pt x="38369" y="97901"/>
                  </a:lnTo>
                  <a:lnTo>
                    <a:pt x="37574" y="100434"/>
                  </a:lnTo>
                  <a:lnTo>
                    <a:pt x="38454" y="102830"/>
                  </a:lnTo>
                  <a:lnTo>
                    <a:pt x="40453" y="105132"/>
                  </a:lnTo>
                  <a:lnTo>
                    <a:pt x="82890" y="127448"/>
                  </a:lnTo>
                  <a:lnTo>
                    <a:pt x="95401" y="133836"/>
                  </a:lnTo>
                  <a:lnTo>
                    <a:pt x="112933" y="148627"/>
                  </a:lnTo>
                  <a:lnTo>
                    <a:pt x="120276" y="157831"/>
                  </a:lnTo>
                  <a:lnTo>
                    <a:pt x="121813" y="162966"/>
                  </a:lnTo>
                  <a:lnTo>
                    <a:pt x="121638" y="174316"/>
                  </a:lnTo>
                  <a:lnTo>
                    <a:pt x="117325" y="184535"/>
                  </a:lnTo>
                  <a:lnTo>
                    <a:pt x="114201" y="189236"/>
                  </a:lnTo>
                  <a:lnTo>
                    <a:pt x="96318" y="202593"/>
                  </a:lnTo>
                  <a:lnTo>
                    <a:pt x="76517" y="208746"/>
                  </a:lnTo>
                  <a:lnTo>
                    <a:pt x="71472" y="208198"/>
                  </a:lnTo>
                  <a:lnTo>
                    <a:pt x="67404" y="206423"/>
                  </a:lnTo>
                  <a:lnTo>
                    <a:pt x="63985" y="203827"/>
                  </a:lnTo>
                  <a:lnTo>
                    <a:pt x="50800" y="166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83"/>
            <p:cNvSpPr/>
            <p:nvPr>
              <p:custDataLst>
                <p:tags r:id="rId189"/>
              </p:custDataLst>
            </p:nvPr>
          </p:nvSpPr>
          <p:spPr>
            <a:xfrm>
              <a:off x="6355124" y="4165600"/>
              <a:ext cx="147277" cy="24961"/>
            </a:xfrm>
            <a:custGeom>
              <a:avLst/>
              <a:gdLst/>
              <a:ahLst/>
              <a:cxnLst/>
              <a:rect l="0" t="0" r="0" b="0"/>
              <a:pathLst>
                <a:path w="147277" h="24961">
                  <a:moveTo>
                    <a:pt x="45676" y="0"/>
                  </a:moveTo>
                  <a:lnTo>
                    <a:pt x="45676" y="0"/>
                  </a:lnTo>
                  <a:lnTo>
                    <a:pt x="10229" y="15195"/>
                  </a:lnTo>
                  <a:lnTo>
                    <a:pt x="443" y="22063"/>
                  </a:lnTo>
                  <a:lnTo>
                    <a:pt x="0" y="23175"/>
                  </a:lnTo>
                  <a:lnTo>
                    <a:pt x="408" y="23917"/>
                  </a:lnTo>
                  <a:lnTo>
                    <a:pt x="11097" y="24960"/>
                  </a:lnTo>
                  <a:lnTo>
                    <a:pt x="53244" y="20243"/>
                  </a:lnTo>
                  <a:lnTo>
                    <a:pt x="97422" y="14399"/>
                  </a:lnTo>
                  <a:lnTo>
                    <a:pt x="14727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84"/>
            <p:cNvSpPr/>
            <p:nvPr>
              <p:custDataLst>
                <p:tags r:id="rId190"/>
              </p:custDataLst>
            </p:nvPr>
          </p:nvSpPr>
          <p:spPr>
            <a:xfrm>
              <a:off x="6350883" y="4096012"/>
              <a:ext cx="94368" cy="12439"/>
            </a:xfrm>
            <a:custGeom>
              <a:avLst/>
              <a:gdLst/>
              <a:ahLst/>
              <a:cxnLst/>
              <a:rect l="0" t="0" r="0" b="0"/>
              <a:pathLst>
                <a:path w="94368" h="12439">
                  <a:moveTo>
                    <a:pt x="5467" y="6088"/>
                  </a:moveTo>
                  <a:lnTo>
                    <a:pt x="5467" y="6088"/>
                  </a:lnTo>
                  <a:lnTo>
                    <a:pt x="2096" y="6088"/>
                  </a:lnTo>
                  <a:lnTo>
                    <a:pt x="1103" y="5382"/>
                  </a:lnTo>
                  <a:lnTo>
                    <a:pt x="441" y="4206"/>
                  </a:lnTo>
                  <a:lnTo>
                    <a:pt x="0" y="2717"/>
                  </a:lnTo>
                  <a:lnTo>
                    <a:pt x="1822" y="1724"/>
                  </a:lnTo>
                  <a:lnTo>
                    <a:pt x="25709" y="0"/>
                  </a:lnTo>
                  <a:lnTo>
                    <a:pt x="94367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1" name="SMARTInkShape-285"/>
          <p:cNvSpPr/>
          <p:nvPr>
            <p:custDataLst>
              <p:tags r:id="rId6"/>
            </p:custDataLst>
          </p:nvPr>
        </p:nvSpPr>
        <p:spPr>
          <a:xfrm>
            <a:off x="5235605" y="4013981"/>
            <a:ext cx="161896" cy="239865"/>
          </a:xfrm>
          <a:custGeom>
            <a:avLst/>
            <a:gdLst/>
            <a:ahLst/>
            <a:cxnLst/>
            <a:rect l="0" t="0" r="0" b="0"/>
            <a:pathLst>
              <a:path w="161896" h="239865">
                <a:moveTo>
                  <a:pt x="3145" y="75419"/>
                </a:moveTo>
                <a:lnTo>
                  <a:pt x="3145" y="75419"/>
                </a:lnTo>
                <a:lnTo>
                  <a:pt x="0" y="119990"/>
                </a:lnTo>
                <a:lnTo>
                  <a:pt x="2524" y="160501"/>
                </a:lnTo>
                <a:lnTo>
                  <a:pt x="6461" y="205780"/>
                </a:lnTo>
                <a:lnTo>
                  <a:pt x="9230" y="239864"/>
                </a:lnTo>
                <a:lnTo>
                  <a:pt x="9471" y="207530"/>
                </a:lnTo>
                <a:lnTo>
                  <a:pt x="5127" y="160572"/>
                </a:lnTo>
                <a:lnTo>
                  <a:pt x="3536" y="120462"/>
                </a:lnTo>
                <a:lnTo>
                  <a:pt x="3260" y="81945"/>
                </a:lnTo>
                <a:lnTo>
                  <a:pt x="6539" y="44488"/>
                </a:lnTo>
                <a:lnTo>
                  <a:pt x="18732" y="18119"/>
                </a:lnTo>
                <a:lnTo>
                  <a:pt x="29827" y="5738"/>
                </a:lnTo>
                <a:lnTo>
                  <a:pt x="35750" y="1448"/>
                </a:lnTo>
                <a:lnTo>
                  <a:pt x="43227" y="0"/>
                </a:lnTo>
                <a:lnTo>
                  <a:pt x="60941" y="2153"/>
                </a:lnTo>
                <a:lnTo>
                  <a:pt x="87375" y="18041"/>
                </a:lnTo>
                <a:lnTo>
                  <a:pt x="113082" y="40622"/>
                </a:lnTo>
                <a:lnTo>
                  <a:pt x="131831" y="71929"/>
                </a:lnTo>
                <a:lnTo>
                  <a:pt x="143276" y="115986"/>
                </a:lnTo>
                <a:lnTo>
                  <a:pt x="148026" y="163081"/>
                </a:lnTo>
                <a:lnTo>
                  <a:pt x="148964" y="206983"/>
                </a:lnTo>
                <a:lnTo>
                  <a:pt x="149092" y="218088"/>
                </a:lnTo>
                <a:lnTo>
                  <a:pt x="150538" y="221331"/>
                </a:lnTo>
                <a:lnTo>
                  <a:pt x="152913" y="223494"/>
                </a:lnTo>
                <a:lnTo>
                  <a:pt x="155907" y="224936"/>
                </a:lnTo>
                <a:lnTo>
                  <a:pt x="157903" y="225192"/>
                </a:lnTo>
                <a:lnTo>
                  <a:pt x="161895" y="2214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5" name="SMARTInkShape-Group62"/>
          <p:cNvGrpSpPr/>
          <p:nvPr/>
        </p:nvGrpSpPr>
        <p:grpSpPr>
          <a:xfrm>
            <a:off x="4332727" y="4005029"/>
            <a:ext cx="326004" cy="243122"/>
            <a:chOff x="4332727" y="4005029"/>
            <a:chExt cx="326004" cy="243122"/>
          </a:xfrm>
        </p:grpSpPr>
        <p:sp>
          <p:nvSpPr>
            <p:cNvPr id="432" name="SMARTInkShape-286"/>
            <p:cNvSpPr/>
            <p:nvPr>
              <p:custDataLst>
                <p:tags r:id="rId182"/>
              </p:custDataLst>
            </p:nvPr>
          </p:nvSpPr>
          <p:spPr>
            <a:xfrm>
              <a:off x="4572400" y="4005029"/>
              <a:ext cx="86331" cy="243122"/>
            </a:xfrm>
            <a:custGeom>
              <a:avLst/>
              <a:gdLst/>
              <a:ahLst/>
              <a:cxnLst/>
              <a:rect l="0" t="0" r="0" b="0"/>
              <a:pathLst>
                <a:path w="86331" h="243122">
                  <a:moveTo>
                    <a:pt x="37700" y="8171"/>
                  </a:moveTo>
                  <a:lnTo>
                    <a:pt x="37700" y="8171"/>
                  </a:lnTo>
                  <a:lnTo>
                    <a:pt x="37700" y="1429"/>
                  </a:lnTo>
                  <a:lnTo>
                    <a:pt x="38405" y="149"/>
                  </a:lnTo>
                  <a:lnTo>
                    <a:pt x="39581" y="0"/>
                  </a:lnTo>
                  <a:lnTo>
                    <a:pt x="43167" y="1461"/>
                  </a:lnTo>
                  <a:lnTo>
                    <a:pt x="43788" y="11827"/>
                  </a:lnTo>
                  <a:lnTo>
                    <a:pt x="38223" y="39363"/>
                  </a:lnTo>
                  <a:lnTo>
                    <a:pt x="24267" y="75742"/>
                  </a:lnTo>
                  <a:lnTo>
                    <a:pt x="11293" y="116533"/>
                  </a:lnTo>
                  <a:lnTo>
                    <a:pt x="501" y="162196"/>
                  </a:lnTo>
                  <a:lnTo>
                    <a:pt x="0" y="167879"/>
                  </a:lnTo>
                  <a:lnTo>
                    <a:pt x="1984" y="169676"/>
                  </a:lnTo>
                  <a:lnTo>
                    <a:pt x="9832" y="171673"/>
                  </a:lnTo>
                  <a:lnTo>
                    <a:pt x="35775" y="172250"/>
                  </a:lnTo>
                  <a:lnTo>
                    <a:pt x="72884" y="162412"/>
                  </a:lnTo>
                  <a:lnTo>
                    <a:pt x="81088" y="158332"/>
                  </a:lnTo>
                  <a:lnTo>
                    <a:pt x="85206" y="154166"/>
                  </a:lnTo>
                  <a:lnTo>
                    <a:pt x="86304" y="152068"/>
                  </a:lnTo>
                  <a:lnTo>
                    <a:pt x="86330" y="149963"/>
                  </a:lnTo>
                  <a:lnTo>
                    <a:pt x="82353" y="141892"/>
                  </a:lnTo>
                  <a:lnTo>
                    <a:pt x="78839" y="141631"/>
                  </a:lnTo>
                  <a:lnTo>
                    <a:pt x="77827" y="142300"/>
                  </a:lnTo>
                  <a:lnTo>
                    <a:pt x="77151" y="143452"/>
                  </a:lnTo>
                  <a:lnTo>
                    <a:pt x="76401" y="147318"/>
                  </a:lnTo>
                  <a:lnTo>
                    <a:pt x="75810" y="192942"/>
                  </a:lnTo>
                  <a:lnTo>
                    <a:pt x="73921" y="211555"/>
                  </a:lnTo>
                  <a:lnTo>
                    <a:pt x="63100" y="2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87"/>
            <p:cNvSpPr/>
            <p:nvPr>
              <p:custDataLst>
                <p:tags r:id="rId183"/>
              </p:custDataLst>
            </p:nvPr>
          </p:nvSpPr>
          <p:spPr>
            <a:xfrm>
              <a:off x="4332727" y="4165600"/>
              <a:ext cx="131324" cy="34647"/>
            </a:xfrm>
            <a:custGeom>
              <a:avLst/>
              <a:gdLst/>
              <a:ahLst/>
              <a:cxnLst/>
              <a:rect l="0" t="0" r="0" b="0"/>
              <a:pathLst>
                <a:path w="131324" h="34647">
                  <a:moveTo>
                    <a:pt x="17023" y="19050"/>
                  </a:moveTo>
                  <a:lnTo>
                    <a:pt x="17023" y="19050"/>
                  </a:lnTo>
                  <a:lnTo>
                    <a:pt x="11248" y="24119"/>
                  </a:lnTo>
                  <a:lnTo>
                    <a:pt x="2533" y="29881"/>
                  </a:lnTo>
                  <a:lnTo>
                    <a:pt x="0" y="33977"/>
                  </a:lnTo>
                  <a:lnTo>
                    <a:pt x="1441" y="34646"/>
                  </a:lnTo>
                  <a:lnTo>
                    <a:pt x="37771" y="30686"/>
                  </a:lnTo>
                  <a:lnTo>
                    <a:pt x="81354" y="19885"/>
                  </a:lnTo>
                  <a:lnTo>
                    <a:pt x="131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88"/>
            <p:cNvSpPr/>
            <p:nvPr>
              <p:custDataLst>
                <p:tags r:id="rId184"/>
              </p:custDataLst>
            </p:nvPr>
          </p:nvSpPr>
          <p:spPr>
            <a:xfrm>
              <a:off x="4356983" y="4108450"/>
              <a:ext cx="75318" cy="1"/>
            </a:xfrm>
            <a:custGeom>
              <a:avLst/>
              <a:gdLst/>
              <a:ahLst/>
              <a:cxnLst/>
              <a:rect l="0" t="0" r="0" b="0"/>
              <a:pathLst>
                <a:path w="753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6114" y="0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63"/>
          <p:cNvGrpSpPr/>
          <p:nvPr/>
        </p:nvGrpSpPr>
        <p:grpSpPr>
          <a:xfrm>
            <a:off x="2901950" y="3904842"/>
            <a:ext cx="1339851" cy="374401"/>
            <a:chOff x="2901950" y="3904842"/>
            <a:chExt cx="1339851" cy="374401"/>
          </a:xfrm>
        </p:grpSpPr>
        <p:sp>
          <p:nvSpPr>
            <p:cNvPr id="436" name="SMARTInkShape-289"/>
            <p:cNvSpPr/>
            <p:nvPr>
              <p:custDataLst>
                <p:tags r:id="rId172"/>
              </p:custDataLst>
            </p:nvPr>
          </p:nvSpPr>
          <p:spPr>
            <a:xfrm>
              <a:off x="3380003" y="3939910"/>
              <a:ext cx="93448" cy="257441"/>
            </a:xfrm>
            <a:custGeom>
              <a:avLst/>
              <a:gdLst/>
              <a:ahLst/>
              <a:cxnLst/>
              <a:rect l="0" t="0" r="0" b="0"/>
              <a:pathLst>
                <a:path w="93448" h="257441">
                  <a:moveTo>
                    <a:pt x="74397" y="22490"/>
                  </a:moveTo>
                  <a:lnTo>
                    <a:pt x="74397" y="22490"/>
                  </a:lnTo>
                  <a:lnTo>
                    <a:pt x="73691" y="16009"/>
                  </a:lnTo>
                  <a:lnTo>
                    <a:pt x="69327" y="3636"/>
                  </a:lnTo>
                  <a:lnTo>
                    <a:pt x="67490" y="1454"/>
                  </a:lnTo>
                  <a:lnTo>
                    <a:pt x="65559" y="0"/>
                  </a:lnTo>
                  <a:lnTo>
                    <a:pt x="62860" y="441"/>
                  </a:lnTo>
                  <a:lnTo>
                    <a:pt x="51615" y="8509"/>
                  </a:lnTo>
                  <a:lnTo>
                    <a:pt x="26476" y="32487"/>
                  </a:lnTo>
                  <a:lnTo>
                    <a:pt x="13239" y="59083"/>
                  </a:lnTo>
                  <a:lnTo>
                    <a:pt x="3752" y="97146"/>
                  </a:lnTo>
                  <a:lnTo>
                    <a:pt x="0" y="136799"/>
                  </a:lnTo>
                  <a:lnTo>
                    <a:pt x="4297" y="173873"/>
                  </a:lnTo>
                  <a:lnTo>
                    <a:pt x="15605" y="207123"/>
                  </a:lnTo>
                  <a:lnTo>
                    <a:pt x="34791" y="233045"/>
                  </a:lnTo>
                  <a:lnTo>
                    <a:pt x="45270" y="242600"/>
                  </a:lnTo>
                  <a:lnTo>
                    <a:pt x="93447" y="257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90"/>
            <p:cNvSpPr/>
            <p:nvPr>
              <p:custDataLst>
                <p:tags r:id="rId173"/>
              </p:custDataLst>
            </p:nvPr>
          </p:nvSpPr>
          <p:spPr>
            <a:xfrm>
              <a:off x="3028950" y="4032250"/>
              <a:ext cx="133351" cy="139620"/>
            </a:xfrm>
            <a:custGeom>
              <a:avLst/>
              <a:gdLst/>
              <a:ahLst/>
              <a:cxnLst/>
              <a:rect l="0" t="0" r="0" b="0"/>
              <a:pathLst>
                <a:path w="133351" h="139620">
                  <a:moveTo>
                    <a:pt x="0" y="63500"/>
                  </a:moveTo>
                  <a:lnTo>
                    <a:pt x="0" y="63500"/>
                  </a:lnTo>
                  <a:lnTo>
                    <a:pt x="0" y="48573"/>
                  </a:lnTo>
                  <a:lnTo>
                    <a:pt x="1411" y="47199"/>
                  </a:lnTo>
                  <a:lnTo>
                    <a:pt x="6742" y="45672"/>
                  </a:lnTo>
                  <a:lnTo>
                    <a:pt x="13815" y="46874"/>
                  </a:lnTo>
                  <a:lnTo>
                    <a:pt x="17677" y="48183"/>
                  </a:lnTo>
                  <a:lnTo>
                    <a:pt x="33225" y="60137"/>
                  </a:lnTo>
                  <a:lnTo>
                    <a:pt x="39461" y="67415"/>
                  </a:lnTo>
                  <a:lnTo>
                    <a:pt x="50207" y="94690"/>
                  </a:lnTo>
                  <a:lnTo>
                    <a:pt x="52182" y="111229"/>
                  </a:lnTo>
                  <a:lnTo>
                    <a:pt x="49328" y="130559"/>
                  </a:lnTo>
                  <a:lnTo>
                    <a:pt x="47702" y="135722"/>
                  </a:lnTo>
                  <a:lnTo>
                    <a:pt x="45913" y="138459"/>
                  </a:lnTo>
                  <a:lnTo>
                    <a:pt x="44014" y="139578"/>
                  </a:lnTo>
                  <a:lnTo>
                    <a:pt x="42043" y="139619"/>
                  </a:lnTo>
                  <a:lnTo>
                    <a:pt x="41733" y="130256"/>
                  </a:lnTo>
                  <a:lnTo>
                    <a:pt x="49867" y="86245"/>
                  </a:lnTo>
                  <a:lnTo>
                    <a:pt x="56500" y="68435"/>
                  </a:lnTo>
                  <a:lnTo>
                    <a:pt x="91497" y="2920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91"/>
            <p:cNvSpPr/>
            <p:nvPr>
              <p:custDataLst>
                <p:tags r:id="rId174"/>
              </p:custDataLst>
            </p:nvPr>
          </p:nvSpPr>
          <p:spPr>
            <a:xfrm>
              <a:off x="2901950" y="3904842"/>
              <a:ext cx="97966" cy="272516"/>
            </a:xfrm>
            <a:custGeom>
              <a:avLst/>
              <a:gdLst/>
              <a:ahLst/>
              <a:cxnLst/>
              <a:rect l="0" t="0" r="0" b="0"/>
              <a:pathLst>
                <a:path w="97966" h="272516">
                  <a:moveTo>
                    <a:pt x="0" y="63908"/>
                  </a:moveTo>
                  <a:lnTo>
                    <a:pt x="0" y="63908"/>
                  </a:lnTo>
                  <a:lnTo>
                    <a:pt x="3371" y="63908"/>
                  </a:lnTo>
                  <a:lnTo>
                    <a:pt x="6907" y="65789"/>
                  </a:lnTo>
                  <a:lnTo>
                    <a:pt x="8838" y="67279"/>
                  </a:lnTo>
                  <a:lnTo>
                    <a:pt x="21199" y="114187"/>
                  </a:lnTo>
                  <a:lnTo>
                    <a:pt x="28934" y="158193"/>
                  </a:lnTo>
                  <a:lnTo>
                    <a:pt x="33075" y="195108"/>
                  </a:lnTo>
                  <a:lnTo>
                    <a:pt x="37107" y="242537"/>
                  </a:lnTo>
                  <a:lnTo>
                    <a:pt x="37198" y="270278"/>
                  </a:lnTo>
                  <a:lnTo>
                    <a:pt x="36088" y="272043"/>
                  </a:lnTo>
                  <a:lnTo>
                    <a:pt x="34642" y="272515"/>
                  </a:lnTo>
                  <a:lnTo>
                    <a:pt x="25865" y="252953"/>
                  </a:lnTo>
                  <a:lnTo>
                    <a:pt x="17698" y="216974"/>
                  </a:lnTo>
                  <a:lnTo>
                    <a:pt x="10810" y="175034"/>
                  </a:lnTo>
                  <a:lnTo>
                    <a:pt x="11042" y="127957"/>
                  </a:lnTo>
                  <a:lnTo>
                    <a:pt x="13784" y="85418"/>
                  </a:lnTo>
                  <a:lnTo>
                    <a:pt x="28332" y="44508"/>
                  </a:lnTo>
                  <a:lnTo>
                    <a:pt x="48103" y="11468"/>
                  </a:lnTo>
                  <a:lnTo>
                    <a:pt x="55716" y="2736"/>
                  </a:lnTo>
                  <a:lnTo>
                    <a:pt x="60427" y="549"/>
                  </a:lnTo>
                  <a:lnTo>
                    <a:pt x="71307" y="0"/>
                  </a:lnTo>
                  <a:lnTo>
                    <a:pt x="83197" y="7753"/>
                  </a:lnTo>
                  <a:lnTo>
                    <a:pt x="93421" y="19900"/>
                  </a:lnTo>
                  <a:lnTo>
                    <a:pt x="97965" y="32354"/>
                  </a:lnTo>
                  <a:lnTo>
                    <a:pt x="95812" y="70689"/>
                  </a:lnTo>
                  <a:lnTo>
                    <a:pt x="89851" y="93198"/>
                  </a:lnTo>
                  <a:lnTo>
                    <a:pt x="83207" y="104207"/>
                  </a:lnTo>
                  <a:lnTo>
                    <a:pt x="44450" y="133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92"/>
            <p:cNvSpPr/>
            <p:nvPr>
              <p:custDataLst>
                <p:tags r:id="rId175"/>
              </p:custDataLst>
            </p:nvPr>
          </p:nvSpPr>
          <p:spPr>
            <a:xfrm>
              <a:off x="4000500" y="400685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1411"/>
                  </a:lnTo>
                  <a:lnTo>
                    <a:pt x="10052" y="3763"/>
                  </a:lnTo>
                  <a:lnTo>
                    <a:pt x="11916" y="15696"/>
                  </a:lnTo>
                  <a:lnTo>
                    <a:pt x="12545" y="52176"/>
                  </a:lnTo>
                  <a:lnTo>
                    <a:pt x="16025" y="92678"/>
                  </a:lnTo>
                  <a:lnTo>
                    <a:pt x="22816" y="131744"/>
                  </a:lnTo>
                  <a:lnTo>
                    <a:pt x="25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93"/>
            <p:cNvSpPr/>
            <p:nvPr>
              <p:custDataLst>
                <p:tags r:id="rId176"/>
              </p:custDataLst>
            </p:nvPr>
          </p:nvSpPr>
          <p:spPr>
            <a:xfrm>
              <a:off x="3880733" y="4032250"/>
              <a:ext cx="37218" cy="139701"/>
            </a:xfrm>
            <a:custGeom>
              <a:avLst/>
              <a:gdLst/>
              <a:ahLst/>
              <a:cxnLst/>
              <a:rect l="0" t="0" r="0" b="0"/>
              <a:pathLst>
                <a:path w="37218" h="139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0000" y="43738"/>
                  </a:lnTo>
                  <a:lnTo>
                    <a:pt x="18226" y="80240"/>
                  </a:lnTo>
                  <a:lnTo>
                    <a:pt x="28758" y="123612"/>
                  </a:lnTo>
                  <a:lnTo>
                    <a:pt x="3721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94"/>
            <p:cNvSpPr/>
            <p:nvPr>
              <p:custDataLst>
                <p:tags r:id="rId177"/>
              </p:custDataLst>
            </p:nvPr>
          </p:nvSpPr>
          <p:spPr>
            <a:xfrm>
              <a:off x="3810000" y="409575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0" y="0"/>
                  </a:lnTo>
                  <a:lnTo>
                    <a:pt x="40371" y="0"/>
                  </a:lnTo>
                  <a:lnTo>
                    <a:pt x="86272" y="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95"/>
            <p:cNvSpPr/>
            <p:nvPr>
              <p:custDataLst>
                <p:tags r:id="rId178"/>
              </p:custDataLst>
            </p:nvPr>
          </p:nvSpPr>
          <p:spPr>
            <a:xfrm>
              <a:off x="3695700" y="41529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4" y="13815"/>
                  </a:lnTo>
                  <a:lnTo>
                    <a:pt x="621" y="33224"/>
                  </a:lnTo>
                  <a:lnTo>
                    <a:pt x="54" y="61141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96"/>
            <p:cNvSpPr/>
            <p:nvPr>
              <p:custDataLst>
                <p:tags r:id="rId179"/>
              </p:custDataLst>
            </p:nvPr>
          </p:nvSpPr>
          <p:spPr>
            <a:xfrm>
              <a:off x="3562612" y="3922347"/>
              <a:ext cx="76435" cy="263761"/>
            </a:xfrm>
            <a:custGeom>
              <a:avLst/>
              <a:gdLst/>
              <a:ahLst/>
              <a:cxnLst/>
              <a:rect l="0" t="0" r="0" b="0"/>
              <a:pathLst>
                <a:path w="76435" h="263761">
                  <a:moveTo>
                    <a:pt x="6088" y="90853"/>
                  </a:moveTo>
                  <a:lnTo>
                    <a:pt x="6088" y="90853"/>
                  </a:lnTo>
                  <a:lnTo>
                    <a:pt x="1062" y="134161"/>
                  </a:lnTo>
                  <a:lnTo>
                    <a:pt x="0" y="174040"/>
                  </a:lnTo>
                  <a:lnTo>
                    <a:pt x="4154" y="216410"/>
                  </a:lnTo>
                  <a:lnTo>
                    <a:pt x="5833" y="239439"/>
                  </a:lnTo>
                  <a:lnTo>
                    <a:pt x="6073" y="196739"/>
                  </a:lnTo>
                  <a:lnTo>
                    <a:pt x="6085" y="153605"/>
                  </a:lnTo>
                  <a:lnTo>
                    <a:pt x="7969" y="115326"/>
                  </a:lnTo>
                  <a:lnTo>
                    <a:pt x="12995" y="80465"/>
                  </a:lnTo>
                  <a:lnTo>
                    <a:pt x="18953" y="42619"/>
                  </a:lnTo>
                  <a:lnTo>
                    <a:pt x="27068" y="12826"/>
                  </a:lnTo>
                  <a:lnTo>
                    <a:pt x="30658" y="4968"/>
                  </a:lnTo>
                  <a:lnTo>
                    <a:pt x="33757" y="1141"/>
                  </a:lnTo>
                  <a:lnTo>
                    <a:pt x="36528" y="0"/>
                  </a:lnTo>
                  <a:lnTo>
                    <a:pt x="39082" y="652"/>
                  </a:lnTo>
                  <a:lnTo>
                    <a:pt x="57331" y="41345"/>
                  </a:lnTo>
                  <a:lnTo>
                    <a:pt x="69719" y="79712"/>
                  </a:lnTo>
                  <a:lnTo>
                    <a:pt x="75996" y="112712"/>
                  </a:lnTo>
                  <a:lnTo>
                    <a:pt x="76434" y="146194"/>
                  </a:lnTo>
                  <a:lnTo>
                    <a:pt x="69343" y="190036"/>
                  </a:lnTo>
                  <a:lnTo>
                    <a:pt x="51563" y="226466"/>
                  </a:lnTo>
                  <a:lnTo>
                    <a:pt x="31792" y="249489"/>
                  </a:lnTo>
                  <a:lnTo>
                    <a:pt x="12528" y="261877"/>
                  </a:lnTo>
                  <a:lnTo>
                    <a:pt x="8265" y="263430"/>
                  </a:lnTo>
                  <a:lnTo>
                    <a:pt x="5423" y="263760"/>
                  </a:lnTo>
                  <a:lnTo>
                    <a:pt x="3527" y="263274"/>
                  </a:lnTo>
                  <a:lnTo>
                    <a:pt x="2970" y="262245"/>
                  </a:lnTo>
                  <a:lnTo>
                    <a:pt x="6088" y="255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97"/>
            <p:cNvSpPr/>
            <p:nvPr>
              <p:custDataLst>
                <p:tags r:id="rId180"/>
              </p:custDataLst>
            </p:nvPr>
          </p:nvSpPr>
          <p:spPr>
            <a:xfrm>
              <a:off x="4159250" y="4166123"/>
              <a:ext cx="82551" cy="113120"/>
            </a:xfrm>
            <a:custGeom>
              <a:avLst/>
              <a:gdLst/>
              <a:ahLst/>
              <a:cxnLst/>
              <a:rect l="0" t="0" r="0" b="0"/>
              <a:pathLst>
                <a:path w="82551" h="113120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9"/>
                  </a:lnTo>
                  <a:lnTo>
                    <a:pt x="1881" y="2125"/>
                  </a:lnTo>
                  <a:lnTo>
                    <a:pt x="3371" y="1242"/>
                  </a:lnTo>
                  <a:lnTo>
                    <a:pt x="12209" y="0"/>
                  </a:lnTo>
                  <a:lnTo>
                    <a:pt x="19773" y="3472"/>
                  </a:lnTo>
                  <a:lnTo>
                    <a:pt x="36126" y="13828"/>
                  </a:lnTo>
                  <a:lnTo>
                    <a:pt x="38901" y="17511"/>
                  </a:lnTo>
                  <a:lnTo>
                    <a:pt x="41983" y="27248"/>
                  </a:lnTo>
                  <a:lnTo>
                    <a:pt x="40348" y="51372"/>
                  </a:lnTo>
                  <a:lnTo>
                    <a:pt x="35336" y="65109"/>
                  </a:lnTo>
                  <a:lnTo>
                    <a:pt x="4845" y="108777"/>
                  </a:lnTo>
                  <a:lnTo>
                    <a:pt x="4641" y="110443"/>
                  </a:lnTo>
                  <a:lnTo>
                    <a:pt x="5210" y="111555"/>
                  </a:lnTo>
                  <a:lnTo>
                    <a:pt x="16125" y="113119"/>
                  </a:lnTo>
                  <a:lnTo>
                    <a:pt x="26922" y="109721"/>
                  </a:lnTo>
                  <a:lnTo>
                    <a:pt x="82550" y="82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98"/>
            <p:cNvSpPr/>
            <p:nvPr>
              <p:custDataLst>
                <p:tags r:id="rId181"/>
              </p:custDataLst>
            </p:nvPr>
          </p:nvSpPr>
          <p:spPr>
            <a:xfrm>
              <a:off x="4038600" y="3965570"/>
              <a:ext cx="64395" cy="228928"/>
            </a:xfrm>
            <a:custGeom>
              <a:avLst/>
              <a:gdLst/>
              <a:ahLst/>
              <a:cxnLst/>
              <a:rect l="0" t="0" r="0" b="0"/>
              <a:pathLst>
                <a:path w="64395" h="228928">
                  <a:moveTo>
                    <a:pt x="0" y="79380"/>
                  </a:moveTo>
                  <a:lnTo>
                    <a:pt x="0" y="79380"/>
                  </a:lnTo>
                  <a:lnTo>
                    <a:pt x="0" y="33527"/>
                  </a:lnTo>
                  <a:lnTo>
                    <a:pt x="1881" y="12877"/>
                  </a:lnTo>
                  <a:lnTo>
                    <a:pt x="5069" y="3962"/>
                  </a:lnTo>
                  <a:lnTo>
                    <a:pt x="6907" y="1584"/>
                  </a:lnTo>
                  <a:lnTo>
                    <a:pt x="8838" y="0"/>
                  </a:lnTo>
                  <a:lnTo>
                    <a:pt x="20391" y="5764"/>
                  </a:lnTo>
                  <a:lnTo>
                    <a:pt x="28411" y="11253"/>
                  </a:lnTo>
                  <a:lnTo>
                    <a:pt x="49811" y="42574"/>
                  </a:lnTo>
                  <a:lnTo>
                    <a:pt x="62815" y="76392"/>
                  </a:lnTo>
                  <a:lnTo>
                    <a:pt x="64394" y="115497"/>
                  </a:lnTo>
                  <a:lnTo>
                    <a:pt x="57196" y="162819"/>
                  </a:lnTo>
                  <a:lnTo>
                    <a:pt x="42582" y="193316"/>
                  </a:lnTo>
                  <a:lnTo>
                    <a:pt x="15825" y="222150"/>
                  </a:lnTo>
                  <a:lnTo>
                    <a:pt x="6798" y="227500"/>
                  </a:lnTo>
                  <a:lnTo>
                    <a:pt x="2416" y="228927"/>
                  </a:lnTo>
                  <a:lnTo>
                    <a:pt x="199" y="227761"/>
                  </a:lnTo>
                  <a:lnTo>
                    <a:pt x="0" y="21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64"/>
          <p:cNvGrpSpPr/>
          <p:nvPr/>
        </p:nvGrpSpPr>
        <p:grpSpPr>
          <a:xfrm>
            <a:off x="2132314" y="3870545"/>
            <a:ext cx="388065" cy="264413"/>
            <a:chOff x="2132314" y="3870545"/>
            <a:chExt cx="388065" cy="264413"/>
          </a:xfrm>
        </p:grpSpPr>
        <p:sp>
          <p:nvSpPr>
            <p:cNvPr id="447" name="SMARTInkShape-299"/>
            <p:cNvSpPr/>
            <p:nvPr>
              <p:custDataLst>
                <p:tags r:id="rId166"/>
              </p:custDataLst>
            </p:nvPr>
          </p:nvSpPr>
          <p:spPr>
            <a:xfrm>
              <a:off x="2132314" y="3919628"/>
              <a:ext cx="102887" cy="215330"/>
            </a:xfrm>
            <a:custGeom>
              <a:avLst/>
              <a:gdLst/>
              <a:ahLst/>
              <a:cxnLst/>
              <a:rect l="0" t="0" r="0" b="0"/>
              <a:pathLst>
                <a:path w="102887" h="215330">
                  <a:moveTo>
                    <a:pt x="58436" y="30072"/>
                  </a:moveTo>
                  <a:lnTo>
                    <a:pt x="58436" y="30072"/>
                  </a:lnTo>
                  <a:lnTo>
                    <a:pt x="55065" y="26701"/>
                  </a:lnTo>
                  <a:lnTo>
                    <a:pt x="40138" y="840"/>
                  </a:lnTo>
                  <a:lnTo>
                    <a:pt x="35654" y="0"/>
                  </a:lnTo>
                  <a:lnTo>
                    <a:pt x="25028" y="4713"/>
                  </a:lnTo>
                  <a:lnTo>
                    <a:pt x="15130" y="19507"/>
                  </a:lnTo>
                  <a:lnTo>
                    <a:pt x="650" y="63498"/>
                  </a:lnTo>
                  <a:lnTo>
                    <a:pt x="0" y="103789"/>
                  </a:lnTo>
                  <a:lnTo>
                    <a:pt x="1738" y="143489"/>
                  </a:lnTo>
                  <a:lnTo>
                    <a:pt x="4544" y="165852"/>
                  </a:lnTo>
                  <a:lnTo>
                    <a:pt x="13788" y="184258"/>
                  </a:lnTo>
                  <a:lnTo>
                    <a:pt x="35976" y="206578"/>
                  </a:lnTo>
                  <a:lnTo>
                    <a:pt x="63070" y="215329"/>
                  </a:lnTo>
                  <a:lnTo>
                    <a:pt x="102886" y="214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00"/>
            <p:cNvSpPr/>
            <p:nvPr>
              <p:custDataLst>
                <p:tags r:id="rId167"/>
              </p:custDataLst>
            </p:nvPr>
          </p:nvSpPr>
          <p:spPr>
            <a:xfrm>
              <a:off x="2425700" y="3886200"/>
              <a:ext cx="94679" cy="247651"/>
            </a:xfrm>
            <a:custGeom>
              <a:avLst/>
              <a:gdLst/>
              <a:ahLst/>
              <a:cxnLst/>
              <a:rect l="0" t="0" r="0" b="0"/>
              <a:pathLst>
                <a:path w="94679" h="24765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45008" y="3763"/>
                  </a:lnTo>
                  <a:lnTo>
                    <a:pt x="76976" y="45434"/>
                  </a:lnTo>
                  <a:lnTo>
                    <a:pt x="90909" y="87526"/>
                  </a:lnTo>
                  <a:lnTo>
                    <a:pt x="94678" y="134093"/>
                  </a:lnTo>
                  <a:lnTo>
                    <a:pt x="84968" y="168299"/>
                  </a:lnTo>
                  <a:lnTo>
                    <a:pt x="59770" y="209345"/>
                  </a:lnTo>
                  <a:lnTo>
                    <a:pt x="51730" y="222629"/>
                  </a:lnTo>
                  <a:lnTo>
                    <a:pt x="38278" y="23323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01"/>
            <p:cNvSpPr/>
            <p:nvPr>
              <p:custDataLst>
                <p:tags r:id="rId168"/>
              </p:custDataLst>
            </p:nvPr>
          </p:nvSpPr>
          <p:spPr>
            <a:xfrm>
              <a:off x="2349500" y="3880531"/>
              <a:ext cx="12701" cy="31070"/>
            </a:xfrm>
            <a:custGeom>
              <a:avLst/>
              <a:gdLst/>
              <a:ahLst/>
              <a:cxnLst/>
              <a:rect l="0" t="0" r="0" b="0"/>
              <a:pathLst>
                <a:path w="12701" h="31070">
                  <a:moveTo>
                    <a:pt x="12700" y="31069"/>
                  </a:moveTo>
                  <a:lnTo>
                    <a:pt x="12700" y="31069"/>
                  </a:lnTo>
                  <a:lnTo>
                    <a:pt x="6233" y="0"/>
                  </a:lnTo>
                  <a:lnTo>
                    <a:pt x="0" y="5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02"/>
            <p:cNvSpPr/>
            <p:nvPr>
              <p:custDataLst>
                <p:tags r:id="rId169"/>
              </p:custDataLst>
            </p:nvPr>
          </p:nvSpPr>
          <p:spPr>
            <a:xfrm>
              <a:off x="2355850" y="39941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5958" y="63612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03"/>
            <p:cNvSpPr/>
            <p:nvPr>
              <p:custDataLst>
                <p:tags r:id="rId170"/>
              </p:custDataLst>
            </p:nvPr>
          </p:nvSpPr>
          <p:spPr>
            <a:xfrm>
              <a:off x="2263292" y="3870545"/>
              <a:ext cx="10009" cy="22006"/>
            </a:xfrm>
            <a:custGeom>
              <a:avLst/>
              <a:gdLst/>
              <a:ahLst/>
              <a:cxnLst/>
              <a:rect l="0" t="0" r="0" b="0"/>
              <a:pathLst>
                <a:path w="10009" h="22006">
                  <a:moveTo>
                    <a:pt x="3658" y="22005"/>
                  </a:moveTo>
                  <a:lnTo>
                    <a:pt x="3658" y="22005"/>
                  </a:lnTo>
                  <a:lnTo>
                    <a:pt x="3658" y="7700"/>
                  </a:lnTo>
                  <a:lnTo>
                    <a:pt x="2952" y="6118"/>
                  </a:lnTo>
                  <a:lnTo>
                    <a:pt x="1776" y="5064"/>
                  </a:lnTo>
                  <a:lnTo>
                    <a:pt x="287" y="4360"/>
                  </a:lnTo>
                  <a:lnTo>
                    <a:pt x="0" y="3186"/>
                  </a:lnTo>
                  <a:lnTo>
                    <a:pt x="1562" y="0"/>
                  </a:lnTo>
                  <a:lnTo>
                    <a:pt x="2966" y="280"/>
                  </a:lnTo>
                  <a:lnTo>
                    <a:pt x="10008" y="9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04"/>
            <p:cNvSpPr/>
            <p:nvPr>
              <p:custDataLst>
                <p:tags r:id="rId171"/>
              </p:custDataLst>
            </p:nvPr>
          </p:nvSpPr>
          <p:spPr>
            <a:xfrm>
              <a:off x="2254250" y="3968750"/>
              <a:ext cx="1" cy="146051"/>
            </a:xfrm>
            <a:custGeom>
              <a:avLst/>
              <a:gdLst/>
              <a:ahLst/>
              <a:cxnLst/>
              <a:rect l="0" t="0" r="0" b="0"/>
              <a:pathLst>
                <a:path w="1" h="146051">
                  <a:moveTo>
                    <a:pt x="0" y="0"/>
                  </a:moveTo>
                  <a:lnTo>
                    <a:pt x="0" y="0"/>
                  </a:lnTo>
                  <a:lnTo>
                    <a:pt x="0" y="42684"/>
                  </a:lnTo>
                  <a:lnTo>
                    <a:pt x="0" y="8602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4" name="SMARTInkShape-305"/>
          <p:cNvSpPr/>
          <p:nvPr>
            <p:custDataLst>
              <p:tags r:id="rId7"/>
            </p:custDataLst>
          </p:nvPr>
        </p:nvSpPr>
        <p:spPr>
          <a:xfrm>
            <a:off x="7799853" y="3303193"/>
            <a:ext cx="192283" cy="252970"/>
          </a:xfrm>
          <a:custGeom>
            <a:avLst/>
            <a:gdLst/>
            <a:ahLst/>
            <a:cxnLst/>
            <a:rect l="0" t="0" r="0" b="0"/>
            <a:pathLst>
              <a:path w="192283" h="252970">
                <a:moveTo>
                  <a:pt x="99547" y="43257"/>
                </a:moveTo>
                <a:lnTo>
                  <a:pt x="99547" y="43257"/>
                </a:lnTo>
                <a:lnTo>
                  <a:pt x="102917" y="43257"/>
                </a:lnTo>
                <a:lnTo>
                  <a:pt x="103911" y="42551"/>
                </a:lnTo>
                <a:lnTo>
                  <a:pt x="104573" y="41375"/>
                </a:lnTo>
                <a:lnTo>
                  <a:pt x="105014" y="39886"/>
                </a:lnTo>
                <a:lnTo>
                  <a:pt x="109267" y="36350"/>
                </a:lnTo>
                <a:lnTo>
                  <a:pt x="114451" y="32426"/>
                </a:lnTo>
                <a:lnTo>
                  <a:pt x="118074" y="26956"/>
                </a:lnTo>
                <a:lnTo>
                  <a:pt x="121422" y="25428"/>
                </a:lnTo>
                <a:lnTo>
                  <a:pt x="125261" y="20987"/>
                </a:lnTo>
                <a:lnTo>
                  <a:pt x="130105" y="13381"/>
                </a:lnTo>
                <a:lnTo>
                  <a:pt x="129091" y="12050"/>
                </a:lnTo>
                <a:lnTo>
                  <a:pt x="113515" y="2833"/>
                </a:lnTo>
                <a:lnTo>
                  <a:pt x="101412" y="0"/>
                </a:lnTo>
                <a:lnTo>
                  <a:pt x="78776" y="5902"/>
                </a:lnTo>
                <a:lnTo>
                  <a:pt x="56468" y="19958"/>
                </a:lnTo>
                <a:lnTo>
                  <a:pt x="31378" y="43672"/>
                </a:lnTo>
                <a:lnTo>
                  <a:pt x="8917" y="88545"/>
                </a:lnTo>
                <a:lnTo>
                  <a:pt x="1198" y="126055"/>
                </a:lnTo>
                <a:lnTo>
                  <a:pt x="0" y="171586"/>
                </a:lnTo>
                <a:lnTo>
                  <a:pt x="8966" y="215074"/>
                </a:lnTo>
                <a:lnTo>
                  <a:pt x="15544" y="227570"/>
                </a:lnTo>
                <a:lnTo>
                  <a:pt x="20261" y="233866"/>
                </a:lnTo>
                <a:lnTo>
                  <a:pt x="43756" y="249468"/>
                </a:lnTo>
                <a:lnTo>
                  <a:pt x="62991" y="252969"/>
                </a:lnTo>
                <a:lnTo>
                  <a:pt x="93654" y="249092"/>
                </a:lnTo>
                <a:lnTo>
                  <a:pt x="128880" y="238511"/>
                </a:lnTo>
                <a:lnTo>
                  <a:pt x="153001" y="218311"/>
                </a:lnTo>
                <a:lnTo>
                  <a:pt x="176297" y="187902"/>
                </a:lnTo>
                <a:lnTo>
                  <a:pt x="188688" y="155259"/>
                </a:lnTo>
                <a:lnTo>
                  <a:pt x="192282" y="120893"/>
                </a:lnTo>
                <a:lnTo>
                  <a:pt x="188486" y="94953"/>
                </a:lnTo>
                <a:lnTo>
                  <a:pt x="182349" y="75640"/>
                </a:lnTo>
                <a:lnTo>
                  <a:pt x="171156" y="59061"/>
                </a:lnTo>
                <a:lnTo>
                  <a:pt x="150869" y="41590"/>
                </a:lnTo>
                <a:lnTo>
                  <a:pt x="137173" y="35460"/>
                </a:lnTo>
                <a:lnTo>
                  <a:pt x="93718" y="27832"/>
                </a:lnTo>
                <a:lnTo>
                  <a:pt x="74147" y="242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7" name="SMARTInkShape-Group66"/>
          <p:cNvGrpSpPr/>
          <p:nvPr/>
        </p:nvGrpSpPr>
        <p:grpSpPr>
          <a:xfrm>
            <a:off x="7171841" y="3349772"/>
            <a:ext cx="181460" cy="121033"/>
            <a:chOff x="7171841" y="3349772"/>
            <a:chExt cx="181460" cy="121033"/>
          </a:xfrm>
        </p:grpSpPr>
        <p:sp>
          <p:nvSpPr>
            <p:cNvPr id="455" name="SMARTInkShape-306"/>
            <p:cNvSpPr/>
            <p:nvPr>
              <p:custDataLst>
                <p:tags r:id="rId164"/>
              </p:custDataLst>
            </p:nvPr>
          </p:nvSpPr>
          <p:spPr>
            <a:xfrm>
              <a:off x="7186067" y="3435350"/>
              <a:ext cx="167234" cy="35455"/>
            </a:xfrm>
            <a:custGeom>
              <a:avLst/>
              <a:gdLst/>
              <a:ahLst/>
              <a:cxnLst/>
              <a:rect l="0" t="0" r="0" b="0"/>
              <a:pathLst>
                <a:path w="167234" h="35455">
                  <a:moveTo>
                    <a:pt x="27533" y="12700"/>
                  </a:moveTo>
                  <a:lnTo>
                    <a:pt x="27533" y="12700"/>
                  </a:lnTo>
                  <a:lnTo>
                    <a:pt x="20791" y="16071"/>
                  </a:lnTo>
                  <a:lnTo>
                    <a:pt x="3685" y="33736"/>
                  </a:lnTo>
                  <a:lnTo>
                    <a:pt x="1050" y="35190"/>
                  </a:lnTo>
                  <a:lnTo>
                    <a:pt x="0" y="35454"/>
                  </a:lnTo>
                  <a:lnTo>
                    <a:pt x="5" y="34925"/>
                  </a:lnTo>
                  <a:lnTo>
                    <a:pt x="715" y="33867"/>
                  </a:lnTo>
                  <a:lnTo>
                    <a:pt x="41509" y="27003"/>
                  </a:lnTo>
                  <a:lnTo>
                    <a:pt x="86189" y="22346"/>
                  </a:lnTo>
                  <a:lnTo>
                    <a:pt x="133664" y="10267"/>
                  </a:lnTo>
                  <a:lnTo>
                    <a:pt x="167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07"/>
            <p:cNvSpPr/>
            <p:nvPr>
              <p:custDataLst>
                <p:tags r:id="rId165"/>
              </p:custDataLst>
            </p:nvPr>
          </p:nvSpPr>
          <p:spPr>
            <a:xfrm>
              <a:off x="7171841" y="3349772"/>
              <a:ext cx="143360" cy="9379"/>
            </a:xfrm>
            <a:custGeom>
              <a:avLst/>
              <a:gdLst/>
              <a:ahLst/>
              <a:cxnLst/>
              <a:rect l="0" t="0" r="0" b="0"/>
              <a:pathLst>
                <a:path w="143360" h="9379">
                  <a:moveTo>
                    <a:pt x="3659" y="9378"/>
                  </a:moveTo>
                  <a:lnTo>
                    <a:pt x="3659" y="9378"/>
                  </a:lnTo>
                  <a:lnTo>
                    <a:pt x="0" y="9378"/>
                  </a:lnTo>
                  <a:lnTo>
                    <a:pt x="44064" y="5014"/>
                  </a:lnTo>
                  <a:lnTo>
                    <a:pt x="85123" y="1539"/>
                  </a:lnTo>
                  <a:lnTo>
                    <a:pt x="118342" y="0"/>
                  </a:lnTo>
                  <a:lnTo>
                    <a:pt x="143359" y="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67"/>
          <p:cNvGrpSpPr/>
          <p:nvPr/>
        </p:nvGrpSpPr>
        <p:grpSpPr>
          <a:xfrm>
            <a:off x="5759450" y="3233295"/>
            <a:ext cx="1039952" cy="359326"/>
            <a:chOff x="5759450" y="3233295"/>
            <a:chExt cx="1039952" cy="359326"/>
          </a:xfrm>
        </p:grpSpPr>
        <p:sp>
          <p:nvSpPr>
            <p:cNvPr id="458" name="SMARTInkShape-308"/>
            <p:cNvSpPr/>
            <p:nvPr>
              <p:custDataLst>
                <p:tags r:id="rId158"/>
              </p:custDataLst>
            </p:nvPr>
          </p:nvSpPr>
          <p:spPr>
            <a:xfrm>
              <a:off x="6229350" y="33909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12553" y="4468"/>
                  </a:lnTo>
                  <a:lnTo>
                    <a:pt x="51617" y="588"/>
                  </a:lnTo>
                  <a:lnTo>
                    <a:pt x="95909" y="11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09"/>
            <p:cNvSpPr/>
            <p:nvPr>
              <p:custDataLst>
                <p:tags r:id="rId159"/>
              </p:custDataLst>
            </p:nvPr>
          </p:nvSpPr>
          <p:spPr>
            <a:xfrm>
              <a:off x="6256515" y="3460750"/>
              <a:ext cx="118886" cy="18927"/>
            </a:xfrm>
            <a:custGeom>
              <a:avLst/>
              <a:gdLst/>
              <a:ahLst/>
              <a:cxnLst/>
              <a:rect l="0" t="0" r="0" b="0"/>
              <a:pathLst>
                <a:path w="118886" h="18927">
                  <a:moveTo>
                    <a:pt x="10935" y="0"/>
                  </a:moveTo>
                  <a:lnTo>
                    <a:pt x="10935" y="0"/>
                  </a:lnTo>
                  <a:lnTo>
                    <a:pt x="2206" y="9434"/>
                  </a:lnTo>
                  <a:lnTo>
                    <a:pt x="0" y="14305"/>
                  </a:lnTo>
                  <a:lnTo>
                    <a:pt x="117" y="15887"/>
                  </a:lnTo>
                  <a:lnTo>
                    <a:pt x="901" y="16941"/>
                  </a:lnTo>
                  <a:lnTo>
                    <a:pt x="2129" y="17644"/>
                  </a:lnTo>
                  <a:lnTo>
                    <a:pt x="34256" y="18926"/>
                  </a:lnTo>
                  <a:lnTo>
                    <a:pt x="75828" y="13956"/>
                  </a:lnTo>
                  <a:lnTo>
                    <a:pt x="1188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10"/>
            <p:cNvSpPr/>
            <p:nvPr>
              <p:custDataLst>
                <p:tags r:id="rId160"/>
              </p:custDataLst>
            </p:nvPr>
          </p:nvSpPr>
          <p:spPr>
            <a:xfrm>
              <a:off x="6496052" y="3295650"/>
              <a:ext cx="92720" cy="219933"/>
            </a:xfrm>
            <a:custGeom>
              <a:avLst/>
              <a:gdLst/>
              <a:ahLst/>
              <a:cxnLst/>
              <a:rect l="0" t="0" r="0" b="0"/>
              <a:pathLst>
                <a:path w="92720" h="219933">
                  <a:moveTo>
                    <a:pt x="82548" y="0"/>
                  </a:moveTo>
                  <a:lnTo>
                    <a:pt x="82548" y="0"/>
                  </a:lnTo>
                  <a:lnTo>
                    <a:pt x="77080" y="0"/>
                  </a:lnTo>
                  <a:lnTo>
                    <a:pt x="80030" y="0"/>
                  </a:lnTo>
                  <a:lnTo>
                    <a:pt x="42714" y="1881"/>
                  </a:lnTo>
                  <a:lnTo>
                    <a:pt x="6639" y="11555"/>
                  </a:lnTo>
                  <a:lnTo>
                    <a:pt x="4424" y="13348"/>
                  </a:lnTo>
                  <a:lnTo>
                    <a:pt x="1966" y="19103"/>
                  </a:lnTo>
                  <a:lnTo>
                    <a:pt x="32" y="63668"/>
                  </a:lnTo>
                  <a:lnTo>
                    <a:pt x="0" y="92665"/>
                  </a:lnTo>
                  <a:lnTo>
                    <a:pt x="703" y="93527"/>
                  </a:lnTo>
                  <a:lnTo>
                    <a:pt x="3369" y="94484"/>
                  </a:lnTo>
                  <a:lnTo>
                    <a:pt x="30658" y="89142"/>
                  </a:lnTo>
                  <a:lnTo>
                    <a:pt x="46007" y="95714"/>
                  </a:lnTo>
                  <a:lnTo>
                    <a:pt x="60589" y="106598"/>
                  </a:lnTo>
                  <a:lnTo>
                    <a:pt x="86712" y="148977"/>
                  </a:lnTo>
                  <a:lnTo>
                    <a:pt x="92719" y="167065"/>
                  </a:lnTo>
                  <a:lnTo>
                    <a:pt x="90360" y="180555"/>
                  </a:lnTo>
                  <a:lnTo>
                    <a:pt x="80721" y="202098"/>
                  </a:lnTo>
                  <a:lnTo>
                    <a:pt x="67425" y="214083"/>
                  </a:lnTo>
                  <a:lnTo>
                    <a:pt x="57953" y="218620"/>
                  </a:lnTo>
                  <a:lnTo>
                    <a:pt x="53451" y="219830"/>
                  </a:lnTo>
                  <a:lnTo>
                    <a:pt x="49744" y="219932"/>
                  </a:lnTo>
                  <a:lnTo>
                    <a:pt x="43744" y="218162"/>
                  </a:lnTo>
                  <a:lnTo>
                    <a:pt x="41862" y="215997"/>
                  </a:lnTo>
                  <a:lnTo>
                    <a:pt x="39771" y="209828"/>
                  </a:lnTo>
                  <a:lnTo>
                    <a:pt x="5079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11"/>
            <p:cNvSpPr/>
            <p:nvPr>
              <p:custDataLst>
                <p:tags r:id="rId161"/>
              </p:custDataLst>
            </p:nvPr>
          </p:nvSpPr>
          <p:spPr>
            <a:xfrm>
              <a:off x="6705600" y="3233295"/>
              <a:ext cx="93802" cy="293805"/>
            </a:xfrm>
            <a:custGeom>
              <a:avLst/>
              <a:gdLst/>
              <a:ahLst/>
              <a:cxnLst/>
              <a:rect l="0" t="0" r="0" b="0"/>
              <a:pathLst>
                <a:path w="93802" h="293805">
                  <a:moveTo>
                    <a:pt x="0" y="11555"/>
                  </a:moveTo>
                  <a:lnTo>
                    <a:pt x="0" y="11555"/>
                  </a:lnTo>
                  <a:lnTo>
                    <a:pt x="0" y="2717"/>
                  </a:lnTo>
                  <a:lnTo>
                    <a:pt x="2116" y="1429"/>
                  </a:lnTo>
                  <a:lnTo>
                    <a:pt x="10113" y="0"/>
                  </a:lnTo>
                  <a:lnTo>
                    <a:pt x="14503" y="1734"/>
                  </a:lnTo>
                  <a:lnTo>
                    <a:pt x="28130" y="14995"/>
                  </a:lnTo>
                  <a:lnTo>
                    <a:pt x="59375" y="57773"/>
                  </a:lnTo>
                  <a:lnTo>
                    <a:pt x="82451" y="104111"/>
                  </a:lnTo>
                  <a:lnTo>
                    <a:pt x="90360" y="138540"/>
                  </a:lnTo>
                  <a:lnTo>
                    <a:pt x="93801" y="180021"/>
                  </a:lnTo>
                  <a:lnTo>
                    <a:pt x="91449" y="206737"/>
                  </a:lnTo>
                  <a:lnTo>
                    <a:pt x="78559" y="242909"/>
                  </a:lnTo>
                  <a:lnTo>
                    <a:pt x="53646" y="283156"/>
                  </a:lnTo>
                  <a:lnTo>
                    <a:pt x="44774" y="291017"/>
                  </a:lnTo>
                  <a:lnTo>
                    <a:pt x="40432" y="293113"/>
                  </a:lnTo>
                  <a:lnTo>
                    <a:pt x="36833" y="293804"/>
                  </a:lnTo>
                  <a:lnTo>
                    <a:pt x="25400" y="28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12"/>
            <p:cNvSpPr/>
            <p:nvPr>
              <p:custDataLst>
                <p:tags r:id="rId162"/>
              </p:custDataLst>
            </p:nvPr>
          </p:nvSpPr>
          <p:spPr>
            <a:xfrm>
              <a:off x="5930900" y="3481666"/>
              <a:ext cx="133351" cy="110955"/>
            </a:xfrm>
            <a:custGeom>
              <a:avLst/>
              <a:gdLst/>
              <a:ahLst/>
              <a:cxnLst/>
              <a:rect l="0" t="0" r="0" b="0"/>
              <a:pathLst>
                <a:path w="133351" h="110955">
                  <a:moveTo>
                    <a:pt x="0" y="23534"/>
                  </a:moveTo>
                  <a:lnTo>
                    <a:pt x="0" y="23534"/>
                  </a:lnTo>
                  <a:lnTo>
                    <a:pt x="3371" y="20163"/>
                  </a:lnTo>
                  <a:lnTo>
                    <a:pt x="5026" y="16626"/>
                  </a:lnTo>
                  <a:lnTo>
                    <a:pt x="5467" y="14696"/>
                  </a:lnTo>
                  <a:lnTo>
                    <a:pt x="6467" y="13409"/>
                  </a:lnTo>
                  <a:lnTo>
                    <a:pt x="26722" y="0"/>
                  </a:lnTo>
                  <a:lnTo>
                    <a:pt x="40373" y="2058"/>
                  </a:lnTo>
                  <a:lnTo>
                    <a:pt x="48048" y="7169"/>
                  </a:lnTo>
                  <a:lnTo>
                    <a:pt x="51083" y="10507"/>
                  </a:lnTo>
                  <a:lnTo>
                    <a:pt x="54452" y="19861"/>
                  </a:lnTo>
                  <a:lnTo>
                    <a:pt x="55350" y="25318"/>
                  </a:lnTo>
                  <a:lnTo>
                    <a:pt x="49874" y="46484"/>
                  </a:lnTo>
                  <a:lnTo>
                    <a:pt x="23811" y="91829"/>
                  </a:lnTo>
                  <a:lnTo>
                    <a:pt x="15104" y="104941"/>
                  </a:lnTo>
                  <a:lnTo>
                    <a:pt x="14303" y="107438"/>
                  </a:lnTo>
                  <a:lnTo>
                    <a:pt x="14474" y="109104"/>
                  </a:lnTo>
                  <a:lnTo>
                    <a:pt x="15294" y="110214"/>
                  </a:lnTo>
                  <a:lnTo>
                    <a:pt x="16546" y="110954"/>
                  </a:lnTo>
                  <a:lnTo>
                    <a:pt x="21700" y="109895"/>
                  </a:lnTo>
                  <a:lnTo>
                    <a:pt x="67285" y="99512"/>
                  </a:lnTo>
                  <a:lnTo>
                    <a:pt x="133350" y="8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313"/>
            <p:cNvSpPr/>
            <p:nvPr>
              <p:custDataLst>
                <p:tags r:id="rId163"/>
              </p:custDataLst>
            </p:nvPr>
          </p:nvSpPr>
          <p:spPr>
            <a:xfrm>
              <a:off x="5759450" y="3271462"/>
              <a:ext cx="122878" cy="248138"/>
            </a:xfrm>
            <a:custGeom>
              <a:avLst/>
              <a:gdLst/>
              <a:ahLst/>
              <a:cxnLst/>
              <a:rect l="0" t="0" r="0" b="0"/>
              <a:pathLst>
                <a:path w="122878" h="248138">
                  <a:moveTo>
                    <a:pt x="0" y="55938"/>
                  </a:moveTo>
                  <a:lnTo>
                    <a:pt x="0" y="55938"/>
                  </a:lnTo>
                  <a:lnTo>
                    <a:pt x="10934" y="50471"/>
                  </a:lnTo>
                  <a:lnTo>
                    <a:pt x="11523" y="50882"/>
                  </a:lnTo>
                  <a:lnTo>
                    <a:pt x="12177" y="53220"/>
                  </a:lnTo>
                  <a:lnTo>
                    <a:pt x="12670" y="95458"/>
                  </a:lnTo>
                  <a:lnTo>
                    <a:pt x="12693" y="143028"/>
                  </a:lnTo>
                  <a:lnTo>
                    <a:pt x="12699" y="190185"/>
                  </a:lnTo>
                  <a:lnTo>
                    <a:pt x="12700" y="223471"/>
                  </a:lnTo>
                  <a:lnTo>
                    <a:pt x="12700" y="180854"/>
                  </a:lnTo>
                  <a:lnTo>
                    <a:pt x="13406" y="143515"/>
                  </a:lnTo>
                  <a:lnTo>
                    <a:pt x="17064" y="103602"/>
                  </a:lnTo>
                  <a:lnTo>
                    <a:pt x="20540" y="61878"/>
                  </a:lnTo>
                  <a:lnTo>
                    <a:pt x="31181" y="19873"/>
                  </a:lnTo>
                  <a:lnTo>
                    <a:pt x="38788" y="6277"/>
                  </a:lnTo>
                  <a:lnTo>
                    <a:pt x="42792" y="1665"/>
                  </a:lnTo>
                  <a:lnTo>
                    <a:pt x="47578" y="0"/>
                  </a:lnTo>
                  <a:lnTo>
                    <a:pt x="58541" y="1914"/>
                  </a:lnTo>
                  <a:lnTo>
                    <a:pt x="79981" y="21037"/>
                  </a:lnTo>
                  <a:lnTo>
                    <a:pt x="106032" y="54741"/>
                  </a:lnTo>
                  <a:lnTo>
                    <a:pt x="119435" y="100282"/>
                  </a:lnTo>
                  <a:lnTo>
                    <a:pt x="122877" y="139162"/>
                  </a:lnTo>
                  <a:lnTo>
                    <a:pt x="117547" y="174201"/>
                  </a:lnTo>
                  <a:lnTo>
                    <a:pt x="103103" y="216803"/>
                  </a:lnTo>
                  <a:lnTo>
                    <a:pt x="89333" y="229974"/>
                  </a:lnTo>
                  <a:lnTo>
                    <a:pt x="55119" y="246557"/>
                  </a:lnTo>
                  <a:lnTo>
                    <a:pt x="41901" y="248137"/>
                  </a:lnTo>
                  <a:lnTo>
                    <a:pt x="18547" y="243403"/>
                  </a:lnTo>
                  <a:lnTo>
                    <a:pt x="6593" y="237699"/>
                  </a:lnTo>
                  <a:lnTo>
                    <a:pt x="5100" y="235674"/>
                  </a:lnTo>
                  <a:lnTo>
                    <a:pt x="4811" y="233617"/>
                  </a:lnTo>
                  <a:lnTo>
                    <a:pt x="5324" y="231540"/>
                  </a:lnTo>
                  <a:lnTo>
                    <a:pt x="7783" y="230156"/>
                  </a:lnTo>
                  <a:lnTo>
                    <a:pt x="38100" y="22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68"/>
          <p:cNvGrpSpPr/>
          <p:nvPr/>
        </p:nvGrpSpPr>
        <p:grpSpPr>
          <a:xfrm>
            <a:off x="5210861" y="3242645"/>
            <a:ext cx="205690" cy="282663"/>
            <a:chOff x="5210861" y="3242645"/>
            <a:chExt cx="205690" cy="282663"/>
          </a:xfrm>
        </p:grpSpPr>
        <p:sp>
          <p:nvSpPr>
            <p:cNvPr id="465" name="SMARTInkShape-314"/>
            <p:cNvSpPr/>
            <p:nvPr>
              <p:custDataLst>
                <p:tags r:id="rId156"/>
              </p:custDataLst>
            </p:nvPr>
          </p:nvSpPr>
          <p:spPr>
            <a:xfrm>
              <a:off x="5210861" y="3242645"/>
              <a:ext cx="205690" cy="282663"/>
            </a:xfrm>
            <a:custGeom>
              <a:avLst/>
              <a:gdLst/>
              <a:ahLst/>
              <a:cxnLst/>
              <a:rect l="0" t="0" r="0" b="0"/>
              <a:pathLst>
                <a:path w="205690" h="282663">
                  <a:moveTo>
                    <a:pt x="8839" y="135555"/>
                  </a:moveTo>
                  <a:lnTo>
                    <a:pt x="8839" y="135555"/>
                  </a:lnTo>
                  <a:lnTo>
                    <a:pt x="5468" y="132184"/>
                  </a:lnTo>
                  <a:lnTo>
                    <a:pt x="0" y="119975"/>
                  </a:lnTo>
                  <a:lnTo>
                    <a:pt x="654" y="99580"/>
                  </a:lnTo>
                  <a:lnTo>
                    <a:pt x="8607" y="66700"/>
                  </a:lnTo>
                  <a:lnTo>
                    <a:pt x="29097" y="30728"/>
                  </a:lnTo>
                  <a:lnTo>
                    <a:pt x="41832" y="17704"/>
                  </a:lnTo>
                  <a:lnTo>
                    <a:pt x="66279" y="6405"/>
                  </a:lnTo>
                  <a:lnTo>
                    <a:pt x="99000" y="0"/>
                  </a:lnTo>
                  <a:lnTo>
                    <a:pt x="120642" y="755"/>
                  </a:lnTo>
                  <a:lnTo>
                    <a:pt x="138257" y="7205"/>
                  </a:lnTo>
                  <a:lnTo>
                    <a:pt x="156311" y="20855"/>
                  </a:lnTo>
                  <a:lnTo>
                    <a:pt x="179196" y="47439"/>
                  </a:lnTo>
                  <a:lnTo>
                    <a:pt x="189030" y="85250"/>
                  </a:lnTo>
                  <a:lnTo>
                    <a:pt x="191816" y="121904"/>
                  </a:lnTo>
                  <a:lnTo>
                    <a:pt x="196012" y="160673"/>
                  </a:lnTo>
                  <a:lnTo>
                    <a:pt x="194982" y="202342"/>
                  </a:lnTo>
                  <a:lnTo>
                    <a:pt x="189019" y="249119"/>
                  </a:lnTo>
                  <a:lnTo>
                    <a:pt x="186953" y="280280"/>
                  </a:lnTo>
                  <a:lnTo>
                    <a:pt x="187554" y="282133"/>
                  </a:lnTo>
                  <a:lnTo>
                    <a:pt x="188659" y="282662"/>
                  </a:lnTo>
                  <a:lnTo>
                    <a:pt x="195505" y="281814"/>
                  </a:lnTo>
                  <a:lnTo>
                    <a:pt x="197488" y="280333"/>
                  </a:lnTo>
                  <a:lnTo>
                    <a:pt x="201574" y="274925"/>
                  </a:lnTo>
                  <a:lnTo>
                    <a:pt x="205689" y="262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15"/>
            <p:cNvSpPr/>
            <p:nvPr>
              <p:custDataLst>
                <p:tags r:id="rId157"/>
              </p:custDataLst>
            </p:nvPr>
          </p:nvSpPr>
          <p:spPr>
            <a:xfrm>
              <a:off x="5219700" y="3336729"/>
              <a:ext cx="19051" cy="173003"/>
            </a:xfrm>
            <a:custGeom>
              <a:avLst/>
              <a:gdLst/>
              <a:ahLst/>
              <a:cxnLst/>
              <a:rect l="0" t="0" r="0" b="0"/>
              <a:pathLst>
                <a:path w="19051" h="173003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3342"/>
                  </a:lnTo>
                  <a:lnTo>
                    <a:pt x="5026" y="90550"/>
                  </a:lnTo>
                  <a:lnTo>
                    <a:pt x="6088" y="137635"/>
                  </a:lnTo>
                  <a:lnTo>
                    <a:pt x="11341" y="172093"/>
                  </a:lnTo>
                  <a:lnTo>
                    <a:pt x="11793" y="173002"/>
                  </a:lnTo>
                  <a:lnTo>
                    <a:pt x="12802" y="172198"/>
                  </a:lnTo>
                  <a:lnTo>
                    <a:pt x="1905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SMARTInkShape-Group69"/>
          <p:cNvGrpSpPr/>
          <p:nvPr/>
        </p:nvGrpSpPr>
        <p:grpSpPr>
          <a:xfrm>
            <a:off x="2787650" y="3217409"/>
            <a:ext cx="1885951" cy="376642"/>
            <a:chOff x="2787650" y="3217409"/>
            <a:chExt cx="1885951" cy="376642"/>
          </a:xfrm>
        </p:grpSpPr>
        <p:sp>
          <p:nvSpPr>
            <p:cNvPr id="468" name="SMARTInkShape-316"/>
            <p:cNvSpPr/>
            <p:nvPr>
              <p:custDataLst>
                <p:tags r:id="rId141"/>
              </p:custDataLst>
            </p:nvPr>
          </p:nvSpPr>
          <p:spPr>
            <a:xfrm>
              <a:off x="4083311" y="3493674"/>
              <a:ext cx="88640" cy="100377"/>
            </a:xfrm>
            <a:custGeom>
              <a:avLst/>
              <a:gdLst/>
              <a:ahLst/>
              <a:cxnLst/>
              <a:rect l="0" t="0" r="0" b="0"/>
              <a:pathLst>
                <a:path w="88640" h="100377">
                  <a:moveTo>
                    <a:pt x="6089" y="24226"/>
                  </a:moveTo>
                  <a:lnTo>
                    <a:pt x="6089" y="24226"/>
                  </a:lnTo>
                  <a:lnTo>
                    <a:pt x="2718" y="20855"/>
                  </a:lnTo>
                  <a:lnTo>
                    <a:pt x="1063" y="17319"/>
                  </a:lnTo>
                  <a:lnTo>
                    <a:pt x="0" y="12670"/>
                  </a:lnTo>
                  <a:lnTo>
                    <a:pt x="3187" y="8494"/>
                  </a:lnTo>
                  <a:lnTo>
                    <a:pt x="8600" y="2788"/>
                  </a:lnTo>
                  <a:lnTo>
                    <a:pt x="12615" y="587"/>
                  </a:lnTo>
                  <a:lnTo>
                    <a:pt x="14673" y="0"/>
                  </a:lnTo>
                  <a:lnTo>
                    <a:pt x="20722" y="3111"/>
                  </a:lnTo>
                  <a:lnTo>
                    <a:pt x="27409" y="9197"/>
                  </a:lnTo>
                  <a:lnTo>
                    <a:pt x="32733" y="16606"/>
                  </a:lnTo>
                  <a:lnTo>
                    <a:pt x="35570" y="24602"/>
                  </a:lnTo>
                  <a:lnTo>
                    <a:pt x="36326" y="28710"/>
                  </a:lnTo>
                  <a:lnTo>
                    <a:pt x="30648" y="47976"/>
                  </a:lnTo>
                  <a:lnTo>
                    <a:pt x="8259" y="93902"/>
                  </a:lnTo>
                  <a:lnTo>
                    <a:pt x="6732" y="98493"/>
                  </a:lnTo>
                  <a:lnTo>
                    <a:pt x="7223" y="99137"/>
                  </a:lnTo>
                  <a:lnTo>
                    <a:pt x="9650" y="99853"/>
                  </a:lnTo>
                  <a:lnTo>
                    <a:pt x="29870" y="100376"/>
                  </a:lnTo>
                  <a:lnTo>
                    <a:pt x="88639" y="7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17"/>
            <p:cNvSpPr/>
            <p:nvPr>
              <p:custDataLst>
                <p:tags r:id="rId142"/>
              </p:custDataLst>
            </p:nvPr>
          </p:nvSpPr>
          <p:spPr>
            <a:xfrm>
              <a:off x="3946211" y="3314443"/>
              <a:ext cx="85799" cy="192818"/>
            </a:xfrm>
            <a:custGeom>
              <a:avLst/>
              <a:gdLst/>
              <a:ahLst/>
              <a:cxnLst/>
              <a:rect l="0" t="0" r="0" b="0"/>
              <a:pathLst>
                <a:path w="85799" h="192818">
                  <a:moveTo>
                    <a:pt x="3489" y="51057"/>
                  </a:moveTo>
                  <a:lnTo>
                    <a:pt x="3489" y="51057"/>
                  </a:lnTo>
                  <a:lnTo>
                    <a:pt x="4194" y="61902"/>
                  </a:lnTo>
                  <a:lnTo>
                    <a:pt x="8956" y="99861"/>
                  </a:lnTo>
                  <a:lnTo>
                    <a:pt x="8959" y="138439"/>
                  </a:lnTo>
                  <a:lnTo>
                    <a:pt x="3356" y="184178"/>
                  </a:lnTo>
                  <a:lnTo>
                    <a:pt x="1989" y="186371"/>
                  </a:lnTo>
                  <a:lnTo>
                    <a:pt x="0" y="188102"/>
                  </a:lnTo>
                  <a:lnTo>
                    <a:pt x="1468" y="186519"/>
                  </a:lnTo>
                  <a:lnTo>
                    <a:pt x="3090" y="145679"/>
                  </a:lnTo>
                  <a:lnTo>
                    <a:pt x="4076" y="108021"/>
                  </a:lnTo>
                  <a:lnTo>
                    <a:pt x="10373" y="64896"/>
                  </a:lnTo>
                  <a:lnTo>
                    <a:pt x="24467" y="20731"/>
                  </a:lnTo>
                  <a:lnTo>
                    <a:pt x="36482" y="930"/>
                  </a:lnTo>
                  <a:lnTo>
                    <a:pt x="39595" y="0"/>
                  </a:lnTo>
                  <a:lnTo>
                    <a:pt x="43082" y="791"/>
                  </a:lnTo>
                  <a:lnTo>
                    <a:pt x="46818" y="2730"/>
                  </a:lnTo>
                  <a:lnTo>
                    <a:pt x="76777" y="43716"/>
                  </a:lnTo>
                  <a:lnTo>
                    <a:pt x="83294" y="70205"/>
                  </a:lnTo>
                  <a:lnTo>
                    <a:pt x="85226" y="107138"/>
                  </a:lnTo>
                  <a:lnTo>
                    <a:pt x="85798" y="139249"/>
                  </a:lnTo>
                  <a:lnTo>
                    <a:pt x="80287" y="157751"/>
                  </a:lnTo>
                  <a:lnTo>
                    <a:pt x="71488" y="173265"/>
                  </a:lnTo>
                  <a:lnTo>
                    <a:pt x="62874" y="182513"/>
                  </a:lnTo>
                  <a:lnTo>
                    <a:pt x="46720" y="191685"/>
                  </a:lnTo>
                  <a:lnTo>
                    <a:pt x="36578" y="192817"/>
                  </a:lnTo>
                  <a:lnTo>
                    <a:pt x="28073" y="190966"/>
                  </a:lnTo>
                  <a:lnTo>
                    <a:pt x="21941" y="187793"/>
                  </a:lnTo>
                  <a:lnTo>
                    <a:pt x="20729" y="185253"/>
                  </a:lnTo>
                  <a:lnTo>
                    <a:pt x="22539" y="171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18"/>
            <p:cNvSpPr/>
            <p:nvPr>
              <p:custDataLst>
                <p:tags r:id="rId143"/>
              </p:custDataLst>
            </p:nvPr>
          </p:nvSpPr>
          <p:spPr>
            <a:xfrm>
              <a:off x="3803672" y="3365500"/>
              <a:ext cx="25379" cy="152401"/>
            </a:xfrm>
            <a:custGeom>
              <a:avLst/>
              <a:gdLst/>
              <a:ahLst/>
              <a:cxnLst/>
              <a:rect l="0" t="0" r="0" b="0"/>
              <a:pathLst>
                <a:path w="25379" h="152401">
                  <a:moveTo>
                    <a:pt x="6328" y="0"/>
                  </a:moveTo>
                  <a:lnTo>
                    <a:pt x="6328" y="0"/>
                  </a:lnTo>
                  <a:lnTo>
                    <a:pt x="861" y="0"/>
                  </a:lnTo>
                  <a:lnTo>
                    <a:pt x="566" y="705"/>
                  </a:lnTo>
                  <a:lnTo>
                    <a:pt x="0" y="32603"/>
                  </a:lnTo>
                  <a:lnTo>
                    <a:pt x="4346" y="72527"/>
                  </a:lnTo>
                  <a:lnTo>
                    <a:pt x="6067" y="116848"/>
                  </a:lnTo>
                  <a:lnTo>
                    <a:pt x="11346" y="138792"/>
                  </a:lnTo>
                  <a:lnTo>
                    <a:pt x="15143" y="145882"/>
                  </a:lnTo>
                  <a:lnTo>
                    <a:pt x="2537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19"/>
            <p:cNvSpPr/>
            <p:nvPr>
              <p:custDataLst>
                <p:tags r:id="rId144"/>
              </p:custDataLst>
            </p:nvPr>
          </p:nvSpPr>
          <p:spPr>
            <a:xfrm>
              <a:off x="3755541" y="3416300"/>
              <a:ext cx="98910" cy="25401"/>
            </a:xfrm>
            <a:custGeom>
              <a:avLst/>
              <a:gdLst/>
              <a:ahLst/>
              <a:cxnLst/>
              <a:rect l="0" t="0" r="0" b="0"/>
              <a:pathLst>
                <a:path w="989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5" y="20374"/>
                  </a:lnTo>
                  <a:lnTo>
                    <a:pt x="2967" y="19638"/>
                  </a:lnTo>
                  <a:lnTo>
                    <a:pt x="42949" y="13605"/>
                  </a:lnTo>
                  <a:lnTo>
                    <a:pt x="90140" y="8389"/>
                  </a:lnTo>
                  <a:lnTo>
                    <a:pt x="95012" y="7256"/>
                  </a:lnTo>
                  <a:lnTo>
                    <a:pt x="96311" y="6248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20"/>
            <p:cNvSpPr/>
            <p:nvPr>
              <p:custDataLst>
                <p:tags r:id="rId145"/>
              </p:custDataLst>
            </p:nvPr>
          </p:nvSpPr>
          <p:spPr>
            <a:xfrm>
              <a:off x="3461633" y="3290338"/>
              <a:ext cx="99861" cy="206809"/>
            </a:xfrm>
            <a:custGeom>
              <a:avLst/>
              <a:gdLst/>
              <a:ahLst/>
              <a:cxnLst/>
              <a:rect l="0" t="0" r="0" b="0"/>
              <a:pathLst>
                <a:path w="99861" h="206809">
                  <a:moveTo>
                    <a:pt x="5467" y="62462"/>
                  </a:moveTo>
                  <a:lnTo>
                    <a:pt x="5467" y="62462"/>
                  </a:lnTo>
                  <a:lnTo>
                    <a:pt x="3585" y="49910"/>
                  </a:lnTo>
                  <a:lnTo>
                    <a:pt x="0" y="27762"/>
                  </a:lnTo>
                  <a:lnTo>
                    <a:pt x="2749" y="10788"/>
                  </a:lnTo>
                  <a:lnTo>
                    <a:pt x="6140" y="4218"/>
                  </a:lnTo>
                  <a:lnTo>
                    <a:pt x="8033" y="2466"/>
                  </a:lnTo>
                  <a:lnTo>
                    <a:pt x="13898" y="519"/>
                  </a:lnTo>
                  <a:lnTo>
                    <a:pt x="17438" y="0"/>
                  </a:lnTo>
                  <a:lnTo>
                    <a:pt x="35904" y="9383"/>
                  </a:lnTo>
                  <a:lnTo>
                    <a:pt x="75202" y="43769"/>
                  </a:lnTo>
                  <a:lnTo>
                    <a:pt x="90962" y="69309"/>
                  </a:lnTo>
                  <a:lnTo>
                    <a:pt x="97826" y="89107"/>
                  </a:lnTo>
                  <a:lnTo>
                    <a:pt x="99860" y="110652"/>
                  </a:lnTo>
                  <a:lnTo>
                    <a:pt x="93721" y="141651"/>
                  </a:lnTo>
                  <a:lnTo>
                    <a:pt x="79594" y="174276"/>
                  </a:lnTo>
                  <a:lnTo>
                    <a:pt x="68046" y="188122"/>
                  </a:lnTo>
                  <a:lnTo>
                    <a:pt x="55152" y="196628"/>
                  </a:lnTo>
                  <a:lnTo>
                    <a:pt x="27642" y="205956"/>
                  </a:lnTo>
                  <a:lnTo>
                    <a:pt x="22367" y="206808"/>
                  </a:lnTo>
                  <a:lnTo>
                    <a:pt x="18850" y="205964"/>
                  </a:lnTo>
                  <a:lnTo>
                    <a:pt x="16506" y="203991"/>
                  </a:lnTo>
                  <a:lnTo>
                    <a:pt x="14943" y="201265"/>
                  </a:lnTo>
                  <a:lnTo>
                    <a:pt x="14606" y="198036"/>
                  </a:lnTo>
                  <a:lnTo>
                    <a:pt x="16114" y="190686"/>
                  </a:lnTo>
                  <a:lnTo>
                    <a:pt x="18915" y="187456"/>
                  </a:lnTo>
                  <a:lnTo>
                    <a:pt x="43567" y="17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21"/>
            <p:cNvSpPr/>
            <p:nvPr>
              <p:custDataLst>
                <p:tags r:id="rId146"/>
              </p:custDataLst>
            </p:nvPr>
          </p:nvSpPr>
          <p:spPr>
            <a:xfrm>
              <a:off x="3651250" y="3467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088" y="57325"/>
                  </a:lnTo>
                  <a:lnTo>
                    <a:pt x="2640" y="76104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22"/>
            <p:cNvSpPr/>
            <p:nvPr>
              <p:custDataLst>
                <p:tags r:id="rId147"/>
              </p:custDataLst>
            </p:nvPr>
          </p:nvSpPr>
          <p:spPr>
            <a:xfrm>
              <a:off x="3454400" y="3314700"/>
              <a:ext cx="19051" cy="167060"/>
            </a:xfrm>
            <a:custGeom>
              <a:avLst/>
              <a:gdLst/>
              <a:ahLst/>
              <a:cxnLst/>
              <a:rect l="0" t="0" r="0" b="0"/>
              <a:pathLst>
                <a:path w="19051" h="167060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9460" y="62457"/>
                  </a:lnTo>
                  <a:lnTo>
                    <a:pt x="11740" y="100193"/>
                  </a:lnTo>
                  <a:lnTo>
                    <a:pt x="12510" y="141277"/>
                  </a:lnTo>
                  <a:lnTo>
                    <a:pt x="12674" y="167059"/>
                  </a:lnTo>
                  <a:lnTo>
                    <a:pt x="13389" y="166406"/>
                  </a:lnTo>
                  <a:lnTo>
                    <a:pt x="17059" y="155374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23"/>
            <p:cNvSpPr/>
            <p:nvPr>
              <p:custDataLst>
                <p:tags r:id="rId148"/>
              </p:custDataLst>
            </p:nvPr>
          </p:nvSpPr>
          <p:spPr>
            <a:xfrm>
              <a:off x="4667250" y="3429000"/>
              <a:ext cx="6351" cy="98720"/>
            </a:xfrm>
            <a:custGeom>
              <a:avLst/>
              <a:gdLst/>
              <a:ahLst/>
              <a:cxnLst/>
              <a:rect l="0" t="0" r="0" b="0"/>
              <a:pathLst>
                <a:path w="6351" h="98720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467" y="38070"/>
                  </a:lnTo>
                  <a:lnTo>
                    <a:pt x="536" y="81843"/>
                  </a:lnTo>
                  <a:lnTo>
                    <a:pt x="71" y="9871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24"/>
            <p:cNvSpPr/>
            <p:nvPr>
              <p:custDataLst>
                <p:tags r:id="rId149"/>
              </p:custDataLst>
            </p:nvPr>
          </p:nvSpPr>
          <p:spPr>
            <a:xfrm>
              <a:off x="4330700" y="3410028"/>
              <a:ext cx="120651" cy="6273"/>
            </a:xfrm>
            <a:custGeom>
              <a:avLst/>
              <a:gdLst/>
              <a:ahLst/>
              <a:cxnLst/>
              <a:rect l="0" t="0" r="0" b="0"/>
              <a:pathLst>
                <a:path w="120651" h="6273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8789" y="1246"/>
                  </a:lnTo>
                  <a:lnTo>
                    <a:pt x="55899" y="0"/>
                  </a:lnTo>
                  <a:lnTo>
                    <a:pt x="12065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25"/>
            <p:cNvSpPr/>
            <p:nvPr>
              <p:custDataLst>
                <p:tags r:id="rId150"/>
              </p:custDataLst>
            </p:nvPr>
          </p:nvSpPr>
          <p:spPr>
            <a:xfrm>
              <a:off x="4586028" y="3340100"/>
              <a:ext cx="87573" cy="131635"/>
            </a:xfrm>
            <a:custGeom>
              <a:avLst/>
              <a:gdLst/>
              <a:ahLst/>
              <a:cxnLst/>
              <a:rect l="0" t="0" r="0" b="0"/>
              <a:pathLst>
                <a:path w="87573" h="131635">
                  <a:moveTo>
                    <a:pt x="30422" y="0"/>
                  </a:moveTo>
                  <a:lnTo>
                    <a:pt x="30422" y="0"/>
                  </a:lnTo>
                  <a:lnTo>
                    <a:pt x="33793" y="3371"/>
                  </a:lnTo>
                  <a:lnTo>
                    <a:pt x="35889" y="15580"/>
                  </a:lnTo>
                  <a:lnTo>
                    <a:pt x="25184" y="61696"/>
                  </a:lnTo>
                  <a:lnTo>
                    <a:pt x="7701" y="107771"/>
                  </a:lnTo>
                  <a:lnTo>
                    <a:pt x="0" y="127560"/>
                  </a:lnTo>
                  <a:lnTo>
                    <a:pt x="263" y="129490"/>
                  </a:lnTo>
                  <a:lnTo>
                    <a:pt x="1144" y="130777"/>
                  </a:lnTo>
                  <a:lnTo>
                    <a:pt x="2436" y="131634"/>
                  </a:lnTo>
                  <a:lnTo>
                    <a:pt x="48211" y="125444"/>
                  </a:lnTo>
                  <a:lnTo>
                    <a:pt x="68854" y="120189"/>
                  </a:lnTo>
                  <a:lnTo>
                    <a:pt x="8757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26"/>
            <p:cNvSpPr/>
            <p:nvPr>
              <p:custDataLst>
                <p:tags r:id="rId151"/>
              </p:custDataLst>
            </p:nvPr>
          </p:nvSpPr>
          <p:spPr>
            <a:xfrm>
              <a:off x="4342904" y="3454400"/>
              <a:ext cx="165597" cy="30868"/>
            </a:xfrm>
            <a:custGeom>
              <a:avLst/>
              <a:gdLst/>
              <a:ahLst/>
              <a:cxnLst/>
              <a:rect l="0" t="0" r="0" b="0"/>
              <a:pathLst>
                <a:path w="165597" h="30868">
                  <a:moveTo>
                    <a:pt x="13196" y="25400"/>
                  </a:moveTo>
                  <a:lnTo>
                    <a:pt x="13196" y="25400"/>
                  </a:lnTo>
                  <a:lnTo>
                    <a:pt x="809" y="29764"/>
                  </a:lnTo>
                  <a:lnTo>
                    <a:pt x="0" y="30426"/>
                  </a:lnTo>
                  <a:lnTo>
                    <a:pt x="165" y="30867"/>
                  </a:lnTo>
                  <a:lnTo>
                    <a:pt x="40156" y="20867"/>
                  </a:lnTo>
                  <a:lnTo>
                    <a:pt x="87614" y="14522"/>
                  </a:lnTo>
                  <a:lnTo>
                    <a:pt x="131377" y="9689"/>
                  </a:lnTo>
                  <a:lnTo>
                    <a:pt x="165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27"/>
            <p:cNvSpPr/>
            <p:nvPr>
              <p:custDataLst>
                <p:tags r:id="rId152"/>
              </p:custDataLst>
            </p:nvPr>
          </p:nvSpPr>
          <p:spPr>
            <a:xfrm>
              <a:off x="2787650" y="3279579"/>
              <a:ext cx="6349" cy="216331"/>
            </a:xfrm>
            <a:custGeom>
              <a:avLst/>
              <a:gdLst/>
              <a:ahLst/>
              <a:cxnLst/>
              <a:rect l="0" t="0" r="0" b="0"/>
              <a:pathLst>
                <a:path w="6349" h="216331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881" y="41847"/>
                  </a:lnTo>
                  <a:lnTo>
                    <a:pt x="5467" y="83878"/>
                  </a:lnTo>
                  <a:lnTo>
                    <a:pt x="6088" y="125689"/>
                  </a:lnTo>
                  <a:lnTo>
                    <a:pt x="6298" y="170107"/>
                  </a:lnTo>
                  <a:lnTo>
                    <a:pt x="6348" y="215917"/>
                  </a:lnTo>
                  <a:lnTo>
                    <a:pt x="5643" y="216330"/>
                  </a:lnTo>
                  <a:lnTo>
                    <a:pt x="4468" y="215899"/>
                  </a:lnTo>
                  <a:lnTo>
                    <a:pt x="2979" y="214907"/>
                  </a:lnTo>
                  <a:lnTo>
                    <a:pt x="1324" y="208159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28"/>
            <p:cNvSpPr/>
            <p:nvPr>
              <p:custDataLst>
                <p:tags r:id="rId153"/>
              </p:custDataLst>
            </p:nvPr>
          </p:nvSpPr>
          <p:spPr>
            <a:xfrm>
              <a:off x="2794100" y="3217409"/>
              <a:ext cx="113091" cy="143785"/>
            </a:xfrm>
            <a:custGeom>
              <a:avLst/>
              <a:gdLst/>
              <a:ahLst/>
              <a:cxnLst/>
              <a:rect l="0" t="0" r="0" b="0"/>
              <a:pathLst>
                <a:path w="113091" h="143785">
                  <a:moveTo>
                    <a:pt x="12600" y="78241"/>
                  </a:moveTo>
                  <a:lnTo>
                    <a:pt x="12600" y="78241"/>
                  </a:lnTo>
                  <a:lnTo>
                    <a:pt x="9229" y="74870"/>
                  </a:lnTo>
                  <a:lnTo>
                    <a:pt x="5693" y="73215"/>
                  </a:lnTo>
                  <a:lnTo>
                    <a:pt x="3762" y="72774"/>
                  </a:lnTo>
                  <a:lnTo>
                    <a:pt x="2475" y="71068"/>
                  </a:lnTo>
                  <a:lnTo>
                    <a:pt x="663" y="61926"/>
                  </a:lnTo>
                  <a:lnTo>
                    <a:pt x="0" y="45431"/>
                  </a:lnTo>
                  <a:lnTo>
                    <a:pt x="6821" y="27023"/>
                  </a:lnTo>
                  <a:lnTo>
                    <a:pt x="8747" y="22929"/>
                  </a:lnTo>
                  <a:lnTo>
                    <a:pt x="21571" y="10425"/>
                  </a:lnTo>
                  <a:lnTo>
                    <a:pt x="38777" y="1154"/>
                  </a:lnTo>
                  <a:lnTo>
                    <a:pt x="49164" y="0"/>
                  </a:lnTo>
                  <a:lnTo>
                    <a:pt x="76028" y="6842"/>
                  </a:lnTo>
                  <a:lnTo>
                    <a:pt x="85711" y="10760"/>
                  </a:lnTo>
                  <a:lnTo>
                    <a:pt x="99095" y="23674"/>
                  </a:lnTo>
                  <a:lnTo>
                    <a:pt x="103959" y="33057"/>
                  </a:lnTo>
                  <a:lnTo>
                    <a:pt x="113090" y="78961"/>
                  </a:lnTo>
                  <a:lnTo>
                    <a:pt x="108911" y="111832"/>
                  </a:lnTo>
                  <a:lnTo>
                    <a:pt x="105264" y="120922"/>
                  </a:lnTo>
                  <a:lnTo>
                    <a:pt x="95873" y="133378"/>
                  </a:lnTo>
                  <a:lnTo>
                    <a:pt x="80783" y="142634"/>
                  </a:lnTo>
                  <a:lnTo>
                    <a:pt x="69009" y="143784"/>
                  </a:lnTo>
                  <a:lnTo>
                    <a:pt x="24697" y="137456"/>
                  </a:lnTo>
                  <a:lnTo>
                    <a:pt x="18447" y="136310"/>
                  </a:lnTo>
                  <a:lnTo>
                    <a:pt x="17203" y="136708"/>
                  </a:lnTo>
                  <a:lnTo>
                    <a:pt x="18950" y="14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329"/>
            <p:cNvSpPr/>
            <p:nvPr>
              <p:custDataLst>
                <p:tags r:id="rId154"/>
              </p:custDataLst>
            </p:nvPr>
          </p:nvSpPr>
          <p:spPr>
            <a:xfrm>
              <a:off x="2901950" y="3384550"/>
              <a:ext cx="114301" cy="109869"/>
            </a:xfrm>
            <a:custGeom>
              <a:avLst/>
              <a:gdLst/>
              <a:ahLst/>
              <a:cxnLst/>
              <a:rect l="0" t="0" r="0" b="0"/>
              <a:pathLst>
                <a:path w="114301" h="109869">
                  <a:moveTo>
                    <a:pt x="0" y="38100"/>
                  </a:moveTo>
                  <a:lnTo>
                    <a:pt x="0" y="38100"/>
                  </a:lnTo>
                  <a:lnTo>
                    <a:pt x="0" y="29262"/>
                  </a:lnTo>
                  <a:lnTo>
                    <a:pt x="1881" y="25235"/>
                  </a:lnTo>
                  <a:lnTo>
                    <a:pt x="8838" y="16901"/>
                  </a:lnTo>
                  <a:lnTo>
                    <a:pt x="12865" y="14567"/>
                  </a:lnTo>
                  <a:lnTo>
                    <a:pt x="14927" y="13944"/>
                  </a:lnTo>
                  <a:lnTo>
                    <a:pt x="20980" y="15134"/>
                  </a:lnTo>
                  <a:lnTo>
                    <a:pt x="24570" y="16440"/>
                  </a:lnTo>
                  <a:lnTo>
                    <a:pt x="30441" y="21653"/>
                  </a:lnTo>
                  <a:lnTo>
                    <a:pt x="51243" y="55349"/>
                  </a:lnTo>
                  <a:lnTo>
                    <a:pt x="57347" y="71872"/>
                  </a:lnTo>
                  <a:lnTo>
                    <a:pt x="57315" y="98634"/>
                  </a:lnTo>
                  <a:lnTo>
                    <a:pt x="55342" y="105691"/>
                  </a:lnTo>
                  <a:lnTo>
                    <a:pt x="53828" y="108561"/>
                  </a:lnTo>
                  <a:lnTo>
                    <a:pt x="52113" y="109768"/>
                  </a:lnTo>
                  <a:lnTo>
                    <a:pt x="50264" y="109868"/>
                  </a:lnTo>
                  <a:lnTo>
                    <a:pt x="48327" y="109229"/>
                  </a:lnTo>
                  <a:lnTo>
                    <a:pt x="47034" y="106686"/>
                  </a:lnTo>
                  <a:lnTo>
                    <a:pt x="45599" y="98216"/>
                  </a:lnTo>
                  <a:lnTo>
                    <a:pt x="50452" y="69756"/>
                  </a:lnTo>
                  <a:lnTo>
                    <a:pt x="64268" y="36540"/>
                  </a:lnTo>
                  <a:lnTo>
                    <a:pt x="78309" y="2046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330"/>
            <p:cNvSpPr/>
            <p:nvPr>
              <p:custDataLst>
                <p:tags r:id="rId155"/>
              </p:custDataLst>
            </p:nvPr>
          </p:nvSpPr>
          <p:spPr>
            <a:xfrm>
              <a:off x="3193092" y="3254532"/>
              <a:ext cx="115259" cy="261190"/>
            </a:xfrm>
            <a:custGeom>
              <a:avLst/>
              <a:gdLst/>
              <a:ahLst/>
              <a:cxnLst/>
              <a:rect l="0" t="0" r="0" b="0"/>
              <a:pathLst>
                <a:path w="115259" h="261190">
                  <a:moveTo>
                    <a:pt x="70808" y="15718"/>
                  </a:moveTo>
                  <a:lnTo>
                    <a:pt x="70808" y="15718"/>
                  </a:lnTo>
                  <a:lnTo>
                    <a:pt x="76275" y="10251"/>
                  </a:lnTo>
                  <a:lnTo>
                    <a:pt x="75864" y="9251"/>
                  </a:lnTo>
                  <a:lnTo>
                    <a:pt x="72620" y="4473"/>
                  </a:lnTo>
                  <a:lnTo>
                    <a:pt x="71613" y="607"/>
                  </a:lnTo>
                  <a:lnTo>
                    <a:pt x="70639" y="0"/>
                  </a:lnTo>
                  <a:lnTo>
                    <a:pt x="69284" y="300"/>
                  </a:lnTo>
                  <a:lnTo>
                    <a:pt x="67676" y="1206"/>
                  </a:lnTo>
                  <a:lnTo>
                    <a:pt x="48040" y="31760"/>
                  </a:lnTo>
                  <a:lnTo>
                    <a:pt x="25624" y="74782"/>
                  </a:lnTo>
                  <a:lnTo>
                    <a:pt x="8309" y="119164"/>
                  </a:lnTo>
                  <a:lnTo>
                    <a:pt x="0" y="152908"/>
                  </a:lnTo>
                  <a:lnTo>
                    <a:pt x="1772" y="195204"/>
                  </a:lnTo>
                  <a:lnTo>
                    <a:pt x="11626" y="226159"/>
                  </a:lnTo>
                  <a:lnTo>
                    <a:pt x="26932" y="247639"/>
                  </a:lnTo>
                  <a:lnTo>
                    <a:pt x="36256" y="255907"/>
                  </a:lnTo>
                  <a:lnTo>
                    <a:pt x="46985" y="260052"/>
                  </a:lnTo>
                  <a:lnTo>
                    <a:pt x="60926" y="261189"/>
                  </a:lnTo>
                  <a:lnTo>
                    <a:pt x="115258" y="25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70"/>
          <p:cNvGrpSpPr/>
          <p:nvPr/>
        </p:nvGrpSpPr>
        <p:grpSpPr>
          <a:xfrm>
            <a:off x="2187011" y="3305628"/>
            <a:ext cx="244786" cy="231323"/>
            <a:chOff x="2187011" y="3305628"/>
            <a:chExt cx="244786" cy="231323"/>
          </a:xfrm>
        </p:grpSpPr>
        <p:sp>
          <p:nvSpPr>
            <p:cNvPr id="484" name="SMARTInkShape-331"/>
            <p:cNvSpPr/>
            <p:nvPr>
              <p:custDataLst>
                <p:tags r:id="rId137"/>
              </p:custDataLst>
            </p:nvPr>
          </p:nvSpPr>
          <p:spPr>
            <a:xfrm>
              <a:off x="2279650" y="33718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50901"/>
                  </a:lnTo>
                  <a:lnTo>
                    <a:pt x="6316" y="91840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32"/>
            <p:cNvSpPr/>
            <p:nvPr>
              <p:custDataLst>
                <p:tags r:id="rId138"/>
              </p:custDataLst>
            </p:nvPr>
          </p:nvSpPr>
          <p:spPr>
            <a:xfrm>
              <a:off x="2286000" y="3305628"/>
              <a:ext cx="1" cy="21773"/>
            </a:xfrm>
            <a:custGeom>
              <a:avLst/>
              <a:gdLst/>
              <a:ahLst/>
              <a:cxnLst/>
              <a:rect l="0" t="0" r="0" b="0"/>
              <a:pathLst>
                <a:path w="1" h="21773">
                  <a:moveTo>
                    <a:pt x="0" y="21772"/>
                  </a:moveTo>
                  <a:lnTo>
                    <a:pt x="0" y="21772"/>
                  </a:lnTo>
                  <a:lnTo>
                    <a:pt x="0" y="0"/>
                  </a:lnTo>
                  <a:lnTo>
                    <a:pt x="0" y="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33"/>
            <p:cNvSpPr/>
            <p:nvPr>
              <p:custDataLst>
                <p:tags r:id="rId139"/>
              </p:custDataLst>
            </p:nvPr>
          </p:nvSpPr>
          <p:spPr>
            <a:xfrm>
              <a:off x="2187011" y="3340100"/>
              <a:ext cx="105340" cy="170907"/>
            </a:xfrm>
            <a:custGeom>
              <a:avLst/>
              <a:gdLst/>
              <a:ahLst/>
              <a:cxnLst/>
              <a:rect l="0" t="0" r="0" b="0"/>
              <a:pathLst>
                <a:path w="105340" h="170907">
                  <a:moveTo>
                    <a:pt x="67239" y="0"/>
                  </a:moveTo>
                  <a:lnTo>
                    <a:pt x="67239" y="0"/>
                  </a:lnTo>
                  <a:lnTo>
                    <a:pt x="49235" y="705"/>
                  </a:lnTo>
                  <a:lnTo>
                    <a:pt x="34623" y="5775"/>
                  </a:lnTo>
                  <a:lnTo>
                    <a:pt x="25462" y="12209"/>
                  </a:lnTo>
                  <a:lnTo>
                    <a:pt x="12370" y="30507"/>
                  </a:lnTo>
                  <a:lnTo>
                    <a:pt x="1080" y="75771"/>
                  </a:lnTo>
                  <a:lnTo>
                    <a:pt x="0" y="122029"/>
                  </a:lnTo>
                  <a:lnTo>
                    <a:pt x="4194" y="143840"/>
                  </a:lnTo>
                  <a:lnTo>
                    <a:pt x="13113" y="158238"/>
                  </a:lnTo>
                  <a:lnTo>
                    <a:pt x="29778" y="167460"/>
                  </a:lnTo>
                  <a:lnTo>
                    <a:pt x="40148" y="170906"/>
                  </a:lnTo>
                  <a:lnTo>
                    <a:pt x="10533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34"/>
            <p:cNvSpPr/>
            <p:nvPr>
              <p:custDataLst>
                <p:tags r:id="rId140"/>
              </p:custDataLst>
            </p:nvPr>
          </p:nvSpPr>
          <p:spPr>
            <a:xfrm>
              <a:off x="2381250" y="3347333"/>
              <a:ext cx="50547" cy="189618"/>
            </a:xfrm>
            <a:custGeom>
              <a:avLst/>
              <a:gdLst/>
              <a:ahLst/>
              <a:cxnLst/>
              <a:rect l="0" t="0" r="0" b="0"/>
              <a:pathLst>
                <a:path w="50547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9825" y="40578"/>
                  </a:lnTo>
                  <a:lnTo>
                    <a:pt x="43879" y="75607"/>
                  </a:lnTo>
                  <a:lnTo>
                    <a:pt x="50546" y="103668"/>
                  </a:lnTo>
                  <a:lnTo>
                    <a:pt x="49077" y="148545"/>
                  </a:lnTo>
                  <a:lnTo>
                    <a:pt x="47535" y="158003"/>
                  </a:lnTo>
                  <a:lnTo>
                    <a:pt x="43684" y="165718"/>
                  </a:lnTo>
                  <a:lnTo>
                    <a:pt x="127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9" name="SMARTInkShape-335"/>
          <p:cNvSpPr/>
          <p:nvPr>
            <p:custDataLst>
              <p:tags r:id="rId8"/>
            </p:custDataLst>
          </p:nvPr>
        </p:nvSpPr>
        <p:spPr>
          <a:xfrm>
            <a:off x="3416300" y="2705362"/>
            <a:ext cx="50801" cy="74632"/>
          </a:xfrm>
          <a:custGeom>
            <a:avLst/>
            <a:gdLst/>
            <a:ahLst/>
            <a:cxnLst/>
            <a:rect l="0" t="0" r="0" b="0"/>
            <a:pathLst>
              <a:path w="50801" h="74632">
                <a:moveTo>
                  <a:pt x="50800" y="6088"/>
                </a:moveTo>
                <a:lnTo>
                  <a:pt x="50800" y="6088"/>
                </a:lnTo>
                <a:lnTo>
                  <a:pt x="50800" y="2717"/>
                </a:lnTo>
                <a:lnTo>
                  <a:pt x="50094" y="1724"/>
                </a:lnTo>
                <a:lnTo>
                  <a:pt x="48918" y="1062"/>
                </a:lnTo>
                <a:lnTo>
                  <a:pt x="45333" y="0"/>
                </a:lnTo>
                <a:lnTo>
                  <a:pt x="45038" y="618"/>
                </a:lnTo>
                <a:lnTo>
                  <a:pt x="44457" y="20318"/>
                </a:lnTo>
                <a:lnTo>
                  <a:pt x="40690" y="26759"/>
                </a:lnTo>
                <a:lnTo>
                  <a:pt x="35018" y="35031"/>
                </a:lnTo>
                <a:lnTo>
                  <a:pt x="27152" y="50176"/>
                </a:lnTo>
                <a:lnTo>
                  <a:pt x="15973" y="62330"/>
                </a:lnTo>
                <a:lnTo>
                  <a:pt x="14882" y="64749"/>
                </a:lnTo>
                <a:lnTo>
                  <a:pt x="9907" y="69319"/>
                </a:lnTo>
                <a:lnTo>
                  <a:pt x="1956" y="74631"/>
                </a:lnTo>
                <a:lnTo>
                  <a:pt x="1304" y="74361"/>
                </a:lnTo>
                <a:lnTo>
                  <a:pt x="0" y="695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2" name="SMARTInkShape-Group72"/>
          <p:cNvGrpSpPr/>
          <p:nvPr/>
        </p:nvGrpSpPr>
        <p:grpSpPr>
          <a:xfrm>
            <a:off x="3404480" y="2492207"/>
            <a:ext cx="291221" cy="358944"/>
            <a:chOff x="3404480" y="2492207"/>
            <a:chExt cx="291221" cy="358944"/>
          </a:xfrm>
        </p:grpSpPr>
        <p:sp>
          <p:nvSpPr>
            <p:cNvPr id="490" name="SMARTInkShape-336"/>
            <p:cNvSpPr/>
            <p:nvPr>
              <p:custDataLst>
                <p:tags r:id="rId135"/>
              </p:custDataLst>
            </p:nvPr>
          </p:nvSpPr>
          <p:spPr>
            <a:xfrm>
              <a:off x="3404480" y="2492207"/>
              <a:ext cx="111673" cy="247234"/>
            </a:xfrm>
            <a:custGeom>
              <a:avLst/>
              <a:gdLst/>
              <a:ahLst/>
              <a:cxnLst/>
              <a:rect l="0" t="0" r="0" b="0"/>
              <a:pathLst>
                <a:path w="111673" h="247234">
                  <a:moveTo>
                    <a:pt x="5470" y="41443"/>
                  </a:moveTo>
                  <a:lnTo>
                    <a:pt x="5470" y="41443"/>
                  </a:lnTo>
                  <a:lnTo>
                    <a:pt x="5470" y="38072"/>
                  </a:lnTo>
                  <a:lnTo>
                    <a:pt x="4764" y="37785"/>
                  </a:lnTo>
                  <a:lnTo>
                    <a:pt x="2099" y="39347"/>
                  </a:lnTo>
                  <a:lnTo>
                    <a:pt x="444" y="44274"/>
                  </a:lnTo>
                  <a:lnTo>
                    <a:pt x="0" y="82555"/>
                  </a:lnTo>
                  <a:lnTo>
                    <a:pt x="6062" y="126051"/>
                  </a:lnTo>
                  <a:lnTo>
                    <a:pt x="10682" y="165087"/>
                  </a:lnTo>
                  <a:lnTo>
                    <a:pt x="15959" y="205566"/>
                  </a:lnTo>
                  <a:lnTo>
                    <a:pt x="23551" y="247233"/>
                  </a:lnTo>
                  <a:lnTo>
                    <a:pt x="23169" y="247075"/>
                  </a:lnTo>
                  <a:lnTo>
                    <a:pt x="20862" y="243137"/>
                  </a:lnTo>
                  <a:lnTo>
                    <a:pt x="18524" y="205656"/>
                  </a:lnTo>
                  <a:lnTo>
                    <a:pt x="18240" y="165681"/>
                  </a:lnTo>
                  <a:lnTo>
                    <a:pt x="18191" y="127251"/>
                  </a:lnTo>
                  <a:lnTo>
                    <a:pt x="18175" y="83487"/>
                  </a:lnTo>
                  <a:lnTo>
                    <a:pt x="23946" y="43320"/>
                  </a:lnTo>
                  <a:lnTo>
                    <a:pt x="37942" y="8522"/>
                  </a:lnTo>
                  <a:lnTo>
                    <a:pt x="41935" y="2562"/>
                  </a:lnTo>
                  <a:lnTo>
                    <a:pt x="47419" y="0"/>
                  </a:lnTo>
                  <a:lnTo>
                    <a:pt x="61038" y="917"/>
                  </a:lnTo>
                  <a:lnTo>
                    <a:pt x="74617" y="7909"/>
                  </a:lnTo>
                  <a:lnTo>
                    <a:pt x="81201" y="12737"/>
                  </a:lnTo>
                  <a:lnTo>
                    <a:pt x="97210" y="36387"/>
                  </a:lnTo>
                  <a:lnTo>
                    <a:pt x="107520" y="58995"/>
                  </a:lnTo>
                  <a:lnTo>
                    <a:pt x="111672" y="95954"/>
                  </a:lnTo>
                  <a:lnTo>
                    <a:pt x="109531" y="122427"/>
                  </a:lnTo>
                  <a:lnTo>
                    <a:pt x="87984" y="162176"/>
                  </a:lnTo>
                  <a:lnTo>
                    <a:pt x="63007" y="195997"/>
                  </a:lnTo>
                  <a:lnTo>
                    <a:pt x="51738" y="203737"/>
                  </a:lnTo>
                  <a:lnTo>
                    <a:pt x="33290" y="210180"/>
                  </a:lnTo>
                  <a:lnTo>
                    <a:pt x="17786" y="212357"/>
                  </a:lnTo>
                  <a:lnTo>
                    <a:pt x="18619" y="211830"/>
                  </a:lnTo>
                  <a:lnTo>
                    <a:pt x="43570" y="206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37"/>
            <p:cNvSpPr/>
            <p:nvPr>
              <p:custDataLst>
                <p:tags r:id="rId136"/>
              </p:custDataLst>
            </p:nvPr>
          </p:nvSpPr>
          <p:spPr>
            <a:xfrm>
              <a:off x="3544183" y="2724464"/>
              <a:ext cx="151518" cy="126687"/>
            </a:xfrm>
            <a:custGeom>
              <a:avLst/>
              <a:gdLst/>
              <a:ahLst/>
              <a:cxnLst/>
              <a:rect l="0" t="0" r="0" b="0"/>
              <a:pathLst>
                <a:path w="151518" h="126687">
                  <a:moveTo>
                    <a:pt x="5467" y="25086"/>
                  </a:moveTo>
                  <a:lnTo>
                    <a:pt x="5467" y="25086"/>
                  </a:lnTo>
                  <a:lnTo>
                    <a:pt x="5467" y="21715"/>
                  </a:lnTo>
                  <a:lnTo>
                    <a:pt x="0" y="8063"/>
                  </a:lnTo>
                  <a:lnTo>
                    <a:pt x="411" y="6682"/>
                  </a:lnTo>
                  <a:lnTo>
                    <a:pt x="2749" y="3266"/>
                  </a:lnTo>
                  <a:lnTo>
                    <a:pt x="9904" y="1277"/>
                  </a:lnTo>
                  <a:lnTo>
                    <a:pt x="21631" y="0"/>
                  </a:lnTo>
                  <a:lnTo>
                    <a:pt x="33775" y="6521"/>
                  </a:lnTo>
                  <a:lnTo>
                    <a:pt x="41096" y="17305"/>
                  </a:lnTo>
                  <a:lnTo>
                    <a:pt x="47304" y="35481"/>
                  </a:lnTo>
                  <a:lnTo>
                    <a:pt x="48174" y="40482"/>
                  </a:lnTo>
                  <a:lnTo>
                    <a:pt x="39288" y="64377"/>
                  </a:lnTo>
                  <a:lnTo>
                    <a:pt x="16178" y="107909"/>
                  </a:lnTo>
                  <a:lnTo>
                    <a:pt x="16135" y="111345"/>
                  </a:lnTo>
                  <a:lnTo>
                    <a:pt x="17969" y="117046"/>
                  </a:lnTo>
                  <a:lnTo>
                    <a:pt x="21137" y="121931"/>
                  </a:lnTo>
                  <a:lnTo>
                    <a:pt x="43741" y="125277"/>
                  </a:lnTo>
                  <a:lnTo>
                    <a:pt x="89643" y="126500"/>
                  </a:lnTo>
                  <a:lnTo>
                    <a:pt x="151517" y="126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SMARTInkShape-Group73"/>
          <p:cNvGrpSpPr/>
          <p:nvPr/>
        </p:nvGrpSpPr>
        <p:grpSpPr>
          <a:xfrm>
            <a:off x="2375488" y="2477100"/>
            <a:ext cx="228013" cy="329601"/>
            <a:chOff x="2375488" y="2477100"/>
            <a:chExt cx="228013" cy="329601"/>
          </a:xfrm>
        </p:grpSpPr>
        <p:sp>
          <p:nvSpPr>
            <p:cNvPr id="493" name="SMARTInkShape-338"/>
            <p:cNvSpPr/>
            <p:nvPr>
              <p:custDataLst>
                <p:tags r:id="rId133"/>
              </p:custDataLst>
            </p:nvPr>
          </p:nvSpPr>
          <p:spPr>
            <a:xfrm>
              <a:off x="2375488" y="2477100"/>
              <a:ext cx="143895" cy="233506"/>
            </a:xfrm>
            <a:custGeom>
              <a:avLst/>
              <a:gdLst/>
              <a:ahLst/>
              <a:cxnLst/>
              <a:rect l="0" t="0" r="0" b="0"/>
              <a:pathLst>
                <a:path w="143895" h="233506">
                  <a:moveTo>
                    <a:pt x="5762" y="50200"/>
                  </a:moveTo>
                  <a:lnTo>
                    <a:pt x="5762" y="50200"/>
                  </a:lnTo>
                  <a:lnTo>
                    <a:pt x="2391" y="50200"/>
                  </a:lnTo>
                  <a:lnTo>
                    <a:pt x="1398" y="50906"/>
                  </a:lnTo>
                  <a:lnTo>
                    <a:pt x="736" y="52082"/>
                  </a:lnTo>
                  <a:lnTo>
                    <a:pt x="0" y="57386"/>
                  </a:lnTo>
                  <a:lnTo>
                    <a:pt x="3828" y="101817"/>
                  </a:lnTo>
                  <a:lnTo>
                    <a:pt x="5894" y="139734"/>
                  </a:lnTo>
                  <a:lnTo>
                    <a:pt x="9956" y="179426"/>
                  </a:lnTo>
                  <a:lnTo>
                    <a:pt x="11923" y="224964"/>
                  </a:lnTo>
                  <a:lnTo>
                    <a:pt x="12028" y="230178"/>
                  </a:lnTo>
                  <a:lnTo>
                    <a:pt x="12056" y="230158"/>
                  </a:lnTo>
                  <a:lnTo>
                    <a:pt x="11405" y="182952"/>
                  </a:lnTo>
                  <a:lnTo>
                    <a:pt x="6645" y="138969"/>
                  </a:lnTo>
                  <a:lnTo>
                    <a:pt x="5878" y="92254"/>
                  </a:lnTo>
                  <a:lnTo>
                    <a:pt x="9156" y="56939"/>
                  </a:lnTo>
                  <a:lnTo>
                    <a:pt x="26031" y="18109"/>
                  </a:lnTo>
                  <a:lnTo>
                    <a:pt x="34996" y="5128"/>
                  </a:lnTo>
                  <a:lnTo>
                    <a:pt x="40774" y="1807"/>
                  </a:lnTo>
                  <a:lnTo>
                    <a:pt x="54719" y="0"/>
                  </a:lnTo>
                  <a:lnTo>
                    <a:pt x="70324" y="5311"/>
                  </a:lnTo>
                  <a:lnTo>
                    <a:pt x="85962" y="15432"/>
                  </a:lnTo>
                  <a:lnTo>
                    <a:pt x="121842" y="53945"/>
                  </a:lnTo>
                  <a:lnTo>
                    <a:pt x="140169" y="89118"/>
                  </a:lnTo>
                  <a:lnTo>
                    <a:pt x="143894" y="113237"/>
                  </a:lnTo>
                  <a:lnTo>
                    <a:pt x="141781" y="152571"/>
                  </a:lnTo>
                  <a:lnTo>
                    <a:pt x="125841" y="189765"/>
                  </a:lnTo>
                  <a:lnTo>
                    <a:pt x="114797" y="205068"/>
                  </a:lnTo>
                  <a:lnTo>
                    <a:pt x="101965" y="216397"/>
                  </a:lnTo>
                  <a:lnTo>
                    <a:pt x="72131" y="227933"/>
                  </a:lnTo>
                  <a:lnTo>
                    <a:pt x="27350" y="233505"/>
                  </a:lnTo>
                  <a:lnTo>
                    <a:pt x="14651" y="233268"/>
                  </a:lnTo>
                  <a:lnTo>
                    <a:pt x="6655" y="230812"/>
                  </a:lnTo>
                  <a:lnTo>
                    <a:pt x="4946" y="229874"/>
                  </a:lnTo>
                  <a:lnTo>
                    <a:pt x="4513" y="229250"/>
                  </a:lnTo>
                  <a:lnTo>
                    <a:pt x="4929" y="228833"/>
                  </a:lnTo>
                  <a:lnTo>
                    <a:pt x="56562" y="22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39"/>
            <p:cNvSpPr/>
            <p:nvPr>
              <p:custDataLst>
                <p:tags r:id="rId134"/>
              </p:custDataLst>
            </p:nvPr>
          </p:nvSpPr>
          <p:spPr>
            <a:xfrm>
              <a:off x="2584450" y="27178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9459" y="0"/>
                  </a:lnTo>
                  <a:lnTo>
                    <a:pt x="10539" y="2117"/>
                  </a:lnTo>
                  <a:lnTo>
                    <a:pt x="12616" y="48151"/>
                  </a:lnTo>
                  <a:lnTo>
                    <a:pt x="13389" y="70607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74"/>
          <p:cNvGrpSpPr/>
          <p:nvPr/>
        </p:nvGrpSpPr>
        <p:grpSpPr>
          <a:xfrm>
            <a:off x="596900" y="2089174"/>
            <a:ext cx="9639301" cy="840986"/>
            <a:chOff x="596900" y="2089174"/>
            <a:chExt cx="9639301" cy="840986"/>
          </a:xfrm>
        </p:grpSpPr>
        <p:sp>
          <p:nvSpPr>
            <p:cNvPr id="496" name="SMARTInkShape-340"/>
            <p:cNvSpPr/>
            <p:nvPr>
              <p:custDataLst>
                <p:tags r:id="rId125"/>
              </p:custDataLst>
            </p:nvPr>
          </p:nvSpPr>
          <p:spPr>
            <a:xfrm>
              <a:off x="596900" y="2089174"/>
              <a:ext cx="9639301" cy="412727"/>
            </a:xfrm>
            <a:custGeom>
              <a:avLst/>
              <a:gdLst/>
              <a:ahLst/>
              <a:cxnLst/>
              <a:rect l="0" t="0" r="0" b="0"/>
              <a:pathLst>
                <a:path w="9639301" h="412727">
                  <a:moveTo>
                    <a:pt x="0" y="88876"/>
                  </a:moveTo>
                  <a:lnTo>
                    <a:pt x="0" y="88876"/>
                  </a:lnTo>
                  <a:lnTo>
                    <a:pt x="37590" y="84512"/>
                  </a:lnTo>
                  <a:lnTo>
                    <a:pt x="79890" y="83114"/>
                  </a:lnTo>
                  <a:lnTo>
                    <a:pt x="121273" y="81995"/>
                  </a:lnTo>
                  <a:lnTo>
                    <a:pt x="168656" y="78213"/>
                  </a:lnTo>
                  <a:lnTo>
                    <a:pt x="201723" y="77082"/>
                  </a:lnTo>
                  <a:lnTo>
                    <a:pt x="238997" y="74697"/>
                  </a:lnTo>
                  <a:lnTo>
                    <a:pt x="279082" y="71991"/>
                  </a:lnTo>
                  <a:lnTo>
                    <a:pt x="320416" y="70788"/>
                  </a:lnTo>
                  <a:lnTo>
                    <a:pt x="364187" y="68372"/>
                  </a:lnTo>
                  <a:lnTo>
                    <a:pt x="410216" y="64946"/>
                  </a:lnTo>
                  <a:lnTo>
                    <a:pt x="434344" y="63045"/>
                  </a:lnTo>
                  <a:lnTo>
                    <a:pt x="458896" y="61072"/>
                  </a:lnTo>
                  <a:lnTo>
                    <a:pt x="484436" y="59756"/>
                  </a:lnTo>
                  <a:lnTo>
                    <a:pt x="510635" y="58880"/>
                  </a:lnTo>
                  <a:lnTo>
                    <a:pt x="537274" y="58295"/>
                  </a:lnTo>
                  <a:lnTo>
                    <a:pt x="564910" y="57200"/>
                  </a:lnTo>
                  <a:lnTo>
                    <a:pt x="593212" y="55764"/>
                  </a:lnTo>
                  <a:lnTo>
                    <a:pt x="621958" y="54102"/>
                  </a:lnTo>
                  <a:lnTo>
                    <a:pt x="652411" y="52287"/>
                  </a:lnTo>
                  <a:lnTo>
                    <a:pt x="684002" y="50373"/>
                  </a:lnTo>
                  <a:lnTo>
                    <a:pt x="716351" y="48390"/>
                  </a:lnTo>
                  <a:lnTo>
                    <a:pt x="749912" y="47069"/>
                  </a:lnTo>
                  <a:lnTo>
                    <a:pt x="784280" y="46188"/>
                  </a:lnTo>
                  <a:lnTo>
                    <a:pt x="819187" y="45601"/>
                  </a:lnTo>
                  <a:lnTo>
                    <a:pt x="854452" y="44504"/>
                  </a:lnTo>
                  <a:lnTo>
                    <a:pt x="889957" y="43067"/>
                  </a:lnTo>
                  <a:lnTo>
                    <a:pt x="925621" y="41403"/>
                  </a:lnTo>
                  <a:lnTo>
                    <a:pt x="961392" y="39589"/>
                  </a:lnTo>
                  <a:lnTo>
                    <a:pt x="997234" y="37673"/>
                  </a:lnTo>
                  <a:lnTo>
                    <a:pt x="1033122" y="35691"/>
                  </a:lnTo>
                  <a:lnTo>
                    <a:pt x="1069748" y="34369"/>
                  </a:lnTo>
                  <a:lnTo>
                    <a:pt x="1106865" y="33488"/>
                  </a:lnTo>
                  <a:lnTo>
                    <a:pt x="1144310" y="32901"/>
                  </a:lnTo>
                  <a:lnTo>
                    <a:pt x="1184090" y="31804"/>
                  </a:lnTo>
                  <a:lnTo>
                    <a:pt x="1225427" y="30367"/>
                  </a:lnTo>
                  <a:lnTo>
                    <a:pt x="1267801" y="28703"/>
                  </a:lnTo>
                  <a:lnTo>
                    <a:pt x="1310867" y="27594"/>
                  </a:lnTo>
                  <a:lnTo>
                    <a:pt x="1354395" y="26855"/>
                  </a:lnTo>
                  <a:lnTo>
                    <a:pt x="1398230" y="26362"/>
                  </a:lnTo>
                  <a:lnTo>
                    <a:pt x="1443681" y="25328"/>
                  </a:lnTo>
                  <a:lnTo>
                    <a:pt x="1490209" y="23932"/>
                  </a:lnTo>
                  <a:lnTo>
                    <a:pt x="1537456" y="22297"/>
                  </a:lnTo>
                  <a:lnTo>
                    <a:pt x="1585182" y="20501"/>
                  </a:lnTo>
                  <a:lnTo>
                    <a:pt x="1633227" y="18598"/>
                  </a:lnTo>
                  <a:lnTo>
                    <a:pt x="1681485" y="16624"/>
                  </a:lnTo>
                  <a:lnTo>
                    <a:pt x="1729179" y="15308"/>
                  </a:lnTo>
                  <a:lnTo>
                    <a:pt x="1776497" y="14431"/>
                  </a:lnTo>
                  <a:lnTo>
                    <a:pt x="1823564" y="13846"/>
                  </a:lnTo>
                  <a:lnTo>
                    <a:pt x="1871877" y="12750"/>
                  </a:lnTo>
                  <a:lnTo>
                    <a:pt x="1921017" y="11314"/>
                  </a:lnTo>
                  <a:lnTo>
                    <a:pt x="1970712" y="9651"/>
                  </a:lnTo>
                  <a:lnTo>
                    <a:pt x="2021480" y="8543"/>
                  </a:lnTo>
                  <a:lnTo>
                    <a:pt x="2072964" y="7804"/>
                  </a:lnTo>
                  <a:lnTo>
                    <a:pt x="2124926" y="7311"/>
                  </a:lnTo>
                  <a:lnTo>
                    <a:pt x="2177912" y="6983"/>
                  </a:lnTo>
                  <a:lnTo>
                    <a:pt x="2231580" y="6764"/>
                  </a:lnTo>
                  <a:lnTo>
                    <a:pt x="2285703" y="6618"/>
                  </a:lnTo>
                  <a:lnTo>
                    <a:pt x="2340130" y="5815"/>
                  </a:lnTo>
                  <a:lnTo>
                    <a:pt x="2394759" y="4574"/>
                  </a:lnTo>
                  <a:lnTo>
                    <a:pt x="2449523" y="3041"/>
                  </a:lnTo>
                  <a:lnTo>
                    <a:pt x="2504376" y="2019"/>
                  </a:lnTo>
                  <a:lnTo>
                    <a:pt x="2559290" y="1339"/>
                  </a:lnTo>
                  <a:lnTo>
                    <a:pt x="2614243" y="884"/>
                  </a:lnTo>
                  <a:lnTo>
                    <a:pt x="2669929" y="581"/>
                  </a:lnTo>
                  <a:lnTo>
                    <a:pt x="2726103" y="379"/>
                  </a:lnTo>
                  <a:lnTo>
                    <a:pt x="2782601" y="245"/>
                  </a:lnTo>
                  <a:lnTo>
                    <a:pt x="2838612" y="155"/>
                  </a:lnTo>
                  <a:lnTo>
                    <a:pt x="2894297" y="96"/>
                  </a:lnTo>
                  <a:lnTo>
                    <a:pt x="2949765" y="56"/>
                  </a:lnTo>
                  <a:lnTo>
                    <a:pt x="3005793" y="29"/>
                  </a:lnTo>
                  <a:lnTo>
                    <a:pt x="3062195" y="11"/>
                  </a:lnTo>
                  <a:lnTo>
                    <a:pt x="3118847" y="0"/>
                  </a:lnTo>
                  <a:lnTo>
                    <a:pt x="3177781" y="697"/>
                  </a:lnTo>
                  <a:lnTo>
                    <a:pt x="3238237" y="1868"/>
                  </a:lnTo>
                  <a:lnTo>
                    <a:pt x="3299708" y="3354"/>
                  </a:lnTo>
                  <a:lnTo>
                    <a:pt x="3361150" y="4345"/>
                  </a:lnTo>
                  <a:lnTo>
                    <a:pt x="3422572" y="5005"/>
                  </a:lnTo>
                  <a:lnTo>
                    <a:pt x="3483982" y="5445"/>
                  </a:lnTo>
                  <a:lnTo>
                    <a:pt x="3546793" y="6444"/>
                  </a:lnTo>
                  <a:lnTo>
                    <a:pt x="3610540" y="7816"/>
                  </a:lnTo>
                  <a:lnTo>
                    <a:pt x="3674910" y="9436"/>
                  </a:lnTo>
                  <a:lnTo>
                    <a:pt x="3738284" y="10516"/>
                  </a:lnTo>
                  <a:lnTo>
                    <a:pt x="3800996" y="11236"/>
                  </a:lnTo>
                  <a:lnTo>
                    <a:pt x="3863263" y="11716"/>
                  </a:lnTo>
                  <a:lnTo>
                    <a:pt x="3927354" y="13447"/>
                  </a:lnTo>
                  <a:lnTo>
                    <a:pt x="3992657" y="16012"/>
                  </a:lnTo>
                  <a:lnTo>
                    <a:pt x="4058772" y="19133"/>
                  </a:lnTo>
                  <a:lnTo>
                    <a:pt x="4125426" y="21920"/>
                  </a:lnTo>
                  <a:lnTo>
                    <a:pt x="4192439" y="24483"/>
                  </a:lnTo>
                  <a:lnTo>
                    <a:pt x="4259693" y="26897"/>
                  </a:lnTo>
                  <a:lnTo>
                    <a:pt x="4327106" y="29212"/>
                  </a:lnTo>
                  <a:lnTo>
                    <a:pt x="4394626" y="31461"/>
                  </a:lnTo>
                  <a:lnTo>
                    <a:pt x="4462217" y="33666"/>
                  </a:lnTo>
                  <a:lnTo>
                    <a:pt x="4531266" y="35842"/>
                  </a:lnTo>
                  <a:lnTo>
                    <a:pt x="4601289" y="37998"/>
                  </a:lnTo>
                  <a:lnTo>
                    <a:pt x="4671959" y="40140"/>
                  </a:lnTo>
                  <a:lnTo>
                    <a:pt x="4742356" y="43685"/>
                  </a:lnTo>
                  <a:lnTo>
                    <a:pt x="4812571" y="48166"/>
                  </a:lnTo>
                  <a:lnTo>
                    <a:pt x="4882664" y="53269"/>
                  </a:lnTo>
                  <a:lnTo>
                    <a:pt x="4953381" y="58083"/>
                  </a:lnTo>
                  <a:lnTo>
                    <a:pt x="5024516" y="62703"/>
                  </a:lnTo>
                  <a:lnTo>
                    <a:pt x="5095927" y="67194"/>
                  </a:lnTo>
                  <a:lnTo>
                    <a:pt x="5164702" y="71599"/>
                  </a:lnTo>
                  <a:lnTo>
                    <a:pt x="5231718" y="75947"/>
                  </a:lnTo>
                  <a:lnTo>
                    <a:pt x="5297560" y="80257"/>
                  </a:lnTo>
                  <a:lnTo>
                    <a:pt x="5366152" y="84541"/>
                  </a:lnTo>
                  <a:lnTo>
                    <a:pt x="5436574" y="88808"/>
                  </a:lnTo>
                  <a:lnTo>
                    <a:pt x="5508216" y="93064"/>
                  </a:lnTo>
                  <a:lnTo>
                    <a:pt x="5579261" y="97312"/>
                  </a:lnTo>
                  <a:lnTo>
                    <a:pt x="5649907" y="101556"/>
                  </a:lnTo>
                  <a:lnTo>
                    <a:pt x="5720288" y="105796"/>
                  </a:lnTo>
                  <a:lnTo>
                    <a:pt x="5789786" y="110034"/>
                  </a:lnTo>
                  <a:lnTo>
                    <a:pt x="5858695" y="114270"/>
                  </a:lnTo>
                  <a:lnTo>
                    <a:pt x="5927213" y="118505"/>
                  </a:lnTo>
                  <a:lnTo>
                    <a:pt x="5995470" y="123445"/>
                  </a:lnTo>
                  <a:lnTo>
                    <a:pt x="6063552" y="128856"/>
                  </a:lnTo>
                  <a:lnTo>
                    <a:pt x="6131518" y="134579"/>
                  </a:lnTo>
                  <a:lnTo>
                    <a:pt x="6199406" y="139806"/>
                  </a:lnTo>
                  <a:lnTo>
                    <a:pt x="6267242" y="144701"/>
                  </a:lnTo>
                  <a:lnTo>
                    <a:pt x="6335045" y="149376"/>
                  </a:lnTo>
                  <a:lnTo>
                    <a:pt x="6404234" y="154609"/>
                  </a:lnTo>
                  <a:lnTo>
                    <a:pt x="6474351" y="160215"/>
                  </a:lnTo>
                  <a:lnTo>
                    <a:pt x="6545085" y="166069"/>
                  </a:lnTo>
                  <a:lnTo>
                    <a:pt x="6612701" y="171382"/>
                  </a:lnTo>
                  <a:lnTo>
                    <a:pt x="6678239" y="176336"/>
                  </a:lnTo>
                  <a:lnTo>
                    <a:pt x="6742392" y="181049"/>
                  </a:lnTo>
                  <a:lnTo>
                    <a:pt x="6809150" y="186308"/>
                  </a:lnTo>
                  <a:lnTo>
                    <a:pt x="6877645" y="191931"/>
                  </a:lnTo>
                  <a:lnTo>
                    <a:pt x="6947297" y="197796"/>
                  </a:lnTo>
                  <a:lnTo>
                    <a:pt x="7014192" y="203117"/>
                  </a:lnTo>
                  <a:lnTo>
                    <a:pt x="7079250" y="208075"/>
                  </a:lnTo>
                  <a:lnTo>
                    <a:pt x="7143083" y="212792"/>
                  </a:lnTo>
                  <a:lnTo>
                    <a:pt x="7208217" y="218053"/>
                  </a:lnTo>
                  <a:lnTo>
                    <a:pt x="7274216" y="223677"/>
                  </a:lnTo>
                  <a:lnTo>
                    <a:pt x="7340795" y="229544"/>
                  </a:lnTo>
                  <a:lnTo>
                    <a:pt x="7406346" y="234866"/>
                  </a:lnTo>
                  <a:lnTo>
                    <a:pt x="7471215" y="239825"/>
                  </a:lnTo>
                  <a:lnTo>
                    <a:pt x="7535625" y="244542"/>
                  </a:lnTo>
                  <a:lnTo>
                    <a:pt x="7601850" y="249803"/>
                  </a:lnTo>
                  <a:lnTo>
                    <a:pt x="7669283" y="255428"/>
                  </a:lnTo>
                  <a:lnTo>
                    <a:pt x="7737522" y="261294"/>
                  </a:lnTo>
                  <a:lnTo>
                    <a:pt x="7802769" y="266616"/>
                  </a:lnTo>
                  <a:lnTo>
                    <a:pt x="7866025" y="271575"/>
                  </a:lnTo>
                  <a:lnTo>
                    <a:pt x="7927949" y="276292"/>
                  </a:lnTo>
                  <a:lnTo>
                    <a:pt x="7988989" y="281553"/>
                  </a:lnTo>
                  <a:lnTo>
                    <a:pt x="8049437" y="287177"/>
                  </a:lnTo>
                  <a:lnTo>
                    <a:pt x="8109492" y="293044"/>
                  </a:lnTo>
                  <a:lnTo>
                    <a:pt x="8170694" y="299071"/>
                  </a:lnTo>
                  <a:lnTo>
                    <a:pt x="8232663" y="305206"/>
                  </a:lnTo>
                  <a:lnTo>
                    <a:pt x="8295143" y="311413"/>
                  </a:lnTo>
                  <a:lnTo>
                    <a:pt x="8354433" y="316961"/>
                  </a:lnTo>
                  <a:lnTo>
                    <a:pt x="8411601" y="322072"/>
                  </a:lnTo>
                  <a:lnTo>
                    <a:pt x="8467350" y="326890"/>
                  </a:lnTo>
                  <a:lnTo>
                    <a:pt x="8523567" y="331513"/>
                  </a:lnTo>
                  <a:lnTo>
                    <a:pt x="8580094" y="336006"/>
                  </a:lnTo>
                  <a:lnTo>
                    <a:pt x="8636829" y="340413"/>
                  </a:lnTo>
                  <a:lnTo>
                    <a:pt x="8689470" y="344762"/>
                  </a:lnTo>
                  <a:lnTo>
                    <a:pt x="8739379" y="349072"/>
                  </a:lnTo>
                  <a:lnTo>
                    <a:pt x="8787468" y="353357"/>
                  </a:lnTo>
                  <a:lnTo>
                    <a:pt x="8835756" y="357624"/>
                  </a:lnTo>
                  <a:lnTo>
                    <a:pt x="8884177" y="361880"/>
                  </a:lnTo>
                  <a:lnTo>
                    <a:pt x="8932685" y="366129"/>
                  </a:lnTo>
                  <a:lnTo>
                    <a:pt x="8979133" y="369667"/>
                  </a:lnTo>
                  <a:lnTo>
                    <a:pt x="9024212" y="372731"/>
                  </a:lnTo>
                  <a:lnTo>
                    <a:pt x="9068374" y="375479"/>
                  </a:lnTo>
                  <a:lnTo>
                    <a:pt x="9110516" y="378723"/>
                  </a:lnTo>
                  <a:lnTo>
                    <a:pt x="9151311" y="382296"/>
                  </a:lnTo>
                  <a:lnTo>
                    <a:pt x="9191207" y="386089"/>
                  </a:lnTo>
                  <a:lnTo>
                    <a:pt x="9229095" y="389324"/>
                  </a:lnTo>
                  <a:lnTo>
                    <a:pt x="9265640" y="392186"/>
                  </a:lnTo>
                  <a:lnTo>
                    <a:pt x="9301293" y="394799"/>
                  </a:lnTo>
                  <a:lnTo>
                    <a:pt x="9334940" y="397247"/>
                  </a:lnTo>
                  <a:lnTo>
                    <a:pt x="9367251" y="399585"/>
                  </a:lnTo>
                  <a:lnTo>
                    <a:pt x="9398667" y="401848"/>
                  </a:lnTo>
                  <a:lnTo>
                    <a:pt x="9430194" y="404063"/>
                  </a:lnTo>
                  <a:lnTo>
                    <a:pt x="9461795" y="406245"/>
                  </a:lnTo>
                  <a:lnTo>
                    <a:pt x="9493447" y="408406"/>
                  </a:lnTo>
                  <a:lnTo>
                    <a:pt x="9523720" y="409846"/>
                  </a:lnTo>
                  <a:lnTo>
                    <a:pt x="9553075" y="410806"/>
                  </a:lnTo>
                  <a:lnTo>
                    <a:pt x="9581817" y="411446"/>
                  </a:lnTo>
                  <a:lnTo>
                    <a:pt x="9639300" y="412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41"/>
            <p:cNvSpPr/>
            <p:nvPr>
              <p:custDataLst>
                <p:tags r:id="rId126"/>
              </p:custDataLst>
            </p:nvPr>
          </p:nvSpPr>
          <p:spPr>
            <a:xfrm>
              <a:off x="789796" y="2441906"/>
              <a:ext cx="151029" cy="268570"/>
            </a:xfrm>
            <a:custGeom>
              <a:avLst/>
              <a:gdLst/>
              <a:ahLst/>
              <a:cxnLst/>
              <a:rect l="0" t="0" r="0" b="0"/>
              <a:pathLst>
                <a:path w="151029" h="268570">
                  <a:moveTo>
                    <a:pt x="16654" y="9194"/>
                  </a:moveTo>
                  <a:lnTo>
                    <a:pt x="16654" y="9194"/>
                  </a:lnTo>
                  <a:lnTo>
                    <a:pt x="11187" y="14661"/>
                  </a:lnTo>
                  <a:lnTo>
                    <a:pt x="10565" y="18653"/>
                  </a:lnTo>
                  <a:lnTo>
                    <a:pt x="11889" y="19733"/>
                  </a:lnTo>
                  <a:lnTo>
                    <a:pt x="17123" y="20934"/>
                  </a:lnTo>
                  <a:lnTo>
                    <a:pt x="61212" y="21810"/>
                  </a:lnTo>
                  <a:lnTo>
                    <a:pt x="103408" y="14975"/>
                  </a:lnTo>
                  <a:lnTo>
                    <a:pt x="144729" y="2794"/>
                  </a:lnTo>
                  <a:lnTo>
                    <a:pt x="150482" y="0"/>
                  </a:lnTo>
                  <a:lnTo>
                    <a:pt x="151028" y="242"/>
                  </a:lnTo>
                  <a:lnTo>
                    <a:pt x="150687" y="1110"/>
                  </a:lnTo>
                  <a:lnTo>
                    <a:pt x="106014" y="18643"/>
                  </a:lnTo>
                  <a:lnTo>
                    <a:pt x="59350" y="42326"/>
                  </a:lnTo>
                  <a:lnTo>
                    <a:pt x="49036" y="50730"/>
                  </a:lnTo>
                  <a:lnTo>
                    <a:pt x="42099" y="61521"/>
                  </a:lnTo>
                  <a:lnTo>
                    <a:pt x="40673" y="65951"/>
                  </a:lnTo>
                  <a:lnTo>
                    <a:pt x="40428" y="69609"/>
                  </a:lnTo>
                  <a:lnTo>
                    <a:pt x="40970" y="72754"/>
                  </a:lnTo>
                  <a:lnTo>
                    <a:pt x="43448" y="75557"/>
                  </a:lnTo>
                  <a:lnTo>
                    <a:pt x="51846" y="80551"/>
                  </a:lnTo>
                  <a:lnTo>
                    <a:pt x="80064" y="88340"/>
                  </a:lnTo>
                  <a:lnTo>
                    <a:pt x="82211" y="90886"/>
                  </a:lnTo>
                  <a:lnTo>
                    <a:pt x="84596" y="97477"/>
                  </a:lnTo>
                  <a:lnTo>
                    <a:pt x="79197" y="115864"/>
                  </a:lnTo>
                  <a:lnTo>
                    <a:pt x="70556" y="127394"/>
                  </a:lnTo>
                  <a:lnTo>
                    <a:pt x="32535" y="170268"/>
                  </a:lnTo>
                  <a:lnTo>
                    <a:pt x="10444" y="203763"/>
                  </a:lnTo>
                  <a:lnTo>
                    <a:pt x="1409" y="230768"/>
                  </a:lnTo>
                  <a:lnTo>
                    <a:pt x="0" y="246666"/>
                  </a:lnTo>
                  <a:lnTo>
                    <a:pt x="1726" y="258435"/>
                  </a:lnTo>
                  <a:lnTo>
                    <a:pt x="4586" y="262138"/>
                  </a:lnTo>
                  <a:lnTo>
                    <a:pt x="13407" y="266252"/>
                  </a:lnTo>
                  <a:lnTo>
                    <a:pt x="30273" y="268569"/>
                  </a:lnTo>
                  <a:lnTo>
                    <a:pt x="52047" y="262513"/>
                  </a:lnTo>
                  <a:lnTo>
                    <a:pt x="105554" y="237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42"/>
            <p:cNvSpPr/>
            <p:nvPr>
              <p:custDataLst>
                <p:tags r:id="rId127"/>
              </p:custDataLst>
            </p:nvPr>
          </p:nvSpPr>
          <p:spPr>
            <a:xfrm>
              <a:off x="984534" y="2573179"/>
              <a:ext cx="190217" cy="120292"/>
            </a:xfrm>
            <a:custGeom>
              <a:avLst/>
              <a:gdLst/>
              <a:ahLst/>
              <a:cxnLst/>
              <a:rect l="0" t="0" r="0" b="0"/>
              <a:pathLst>
                <a:path w="190217" h="120292">
                  <a:moveTo>
                    <a:pt x="12416" y="23971"/>
                  </a:moveTo>
                  <a:lnTo>
                    <a:pt x="12416" y="23971"/>
                  </a:lnTo>
                  <a:lnTo>
                    <a:pt x="6949" y="18504"/>
                  </a:lnTo>
                  <a:lnTo>
                    <a:pt x="1876" y="8362"/>
                  </a:lnTo>
                  <a:lnTo>
                    <a:pt x="0" y="0"/>
                  </a:lnTo>
                  <a:lnTo>
                    <a:pt x="9913" y="2366"/>
                  </a:lnTo>
                  <a:lnTo>
                    <a:pt x="45778" y="25744"/>
                  </a:lnTo>
                  <a:lnTo>
                    <a:pt x="57347" y="41222"/>
                  </a:lnTo>
                  <a:lnTo>
                    <a:pt x="63430" y="58449"/>
                  </a:lnTo>
                  <a:lnTo>
                    <a:pt x="63781" y="73161"/>
                  </a:lnTo>
                  <a:lnTo>
                    <a:pt x="56641" y="96715"/>
                  </a:lnTo>
                  <a:lnTo>
                    <a:pt x="49475" y="107572"/>
                  </a:lnTo>
                  <a:lnTo>
                    <a:pt x="33377" y="120291"/>
                  </a:lnTo>
                  <a:lnTo>
                    <a:pt x="30623" y="119934"/>
                  </a:lnTo>
                  <a:lnTo>
                    <a:pt x="28788" y="117580"/>
                  </a:lnTo>
                  <a:lnTo>
                    <a:pt x="26204" y="106035"/>
                  </a:lnTo>
                  <a:lnTo>
                    <a:pt x="25841" y="101964"/>
                  </a:lnTo>
                  <a:lnTo>
                    <a:pt x="31083" y="91796"/>
                  </a:lnTo>
                  <a:lnTo>
                    <a:pt x="68624" y="44458"/>
                  </a:lnTo>
                  <a:lnTo>
                    <a:pt x="112110" y="6963"/>
                  </a:lnTo>
                  <a:lnTo>
                    <a:pt x="114862" y="5577"/>
                  </a:lnTo>
                  <a:lnTo>
                    <a:pt x="116697" y="5358"/>
                  </a:lnTo>
                  <a:lnTo>
                    <a:pt x="117214" y="6624"/>
                  </a:lnTo>
                  <a:lnTo>
                    <a:pt x="114572" y="15146"/>
                  </a:lnTo>
                  <a:lnTo>
                    <a:pt x="105344" y="38157"/>
                  </a:lnTo>
                  <a:lnTo>
                    <a:pt x="102509" y="62903"/>
                  </a:lnTo>
                  <a:lnTo>
                    <a:pt x="107491" y="78669"/>
                  </a:lnTo>
                  <a:lnTo>
                    <a:pt x="111783" y="85836"/>
                  </a:lnTo>
                  <a:lnTo>
                    <a:pt x="116760" y="90614"/>
                  </a:lnTo>
                  <a:lnTo>
                    <a:pt x="127936" y="95923"/>
                  </a:lnTo>
                  <a:lnTo>
                    <a:pt x="190216" y="9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43"/>
            <p:cNvSpPr/>
            <p:nvPr>
              <p:custDataLst>
                <p:tags r:id="rId128"/>
              </p:custDataLst>
            </p:nvPr>
          </p:nvSpPr>
          <p:spPr>
            <a:xfrm>
              <a:off x="1366133" y="2490522"/>
              <a:ext cx="221368" cy="182829"/>
            </a:xfrm>
            <a:custGeom>
              <a:avLst/>
              <a:gdLst/>
              <a:ahLst/>
              <a:cxnLst/>
              <a:rect l="0" t="0" r="0" b="0"/>
              <a:pathLst>
                <a:path w="221368" h="182829">
                  <a:moveTo>
                    <a:pt x="5467" y="30428"/>
                  </a:moveTo>
                  <a:lnTo>
                    <a:pt x="5467" y="30428"/>
                  </a:lnTo>
                  <a:lnTo>
                    <a:pt x="2096" y="27057"/>
                  </a:lnTo>
                  <a:lnTo>
                    <a:pt x="441" y="21639"/>
                  </a:lnTo>
                  <a:lnTo>
                    <a:pt x="0" y="18219"/>
                  </a:lnTo>
                  <a:lnTo>
                    <a:pt x="1116" y="15233"/>
                  </a:lnTo>
                  <a:lnTo>
                    <a:pt x="6121" y="10034"/>
                  </a:lnTo>
                  <a:lnTo>
                    <a:pt x="16871" y="3140"/>
                  </a:lnTo>
                  <a:lnTo>
                    <a:pt x="35736" y="0"/>
                  </a:lnTo>
                  <a:lnTo>
                    <a:pt x="52457" y="2441"/>
                  </a:lnTo>
                  <a:lnTo>
                    <a:pt x="69720" y="11003"/>
                  </a:lnTo>
                  <a:lnTo>
                    <a:pt x="73702" y="17478"/>
                  </a:lnTo>
                  <a:lnTo>
                    <a:pt x="78127" y="35961"/>
                  </a:lnTo>
                  <a:lnTo>
                    <a:pt x="73876" y="70168"/>
                  </a:lnTo>
                  <a:lnTo>
                    <a:pt x="59092" y="110218"/>
                  </a:lnTo>
                  <a:lnTo>
                    <a:pt x="33774" y="151742"/>
                  </a:lnTo>
                  <a:lnTo>
                    <a:pt x="28631" y="164073"/>
                  </a:lnTo>
                  <a:lnTo>
                    <a:pt x="27260" y="170325"/>
                  </a:lnTo>
                  <a:lnTo>
                    <a:pt x="27756" y="174493"/>
                  </a:lnTo>
                  <a:lnTo>
                    <a:pt x="29499" y="177271"/>
                  </a:lnTo>
                  <a:lnTo>
                    <a:pt x="32072" y="179123"/>
                  </a:lnTo>
                  <a:lnTo>
                    <a:pt x="55918" y="181730"/>
                  </a:lnTo>
                  <a:lnTo>
                    <a:pt x="96537" y="179132"/>
                  </a:lnTo>
                  <a:lnTo>
                    <a:pt x="137579" y="177264"/>
                  </a:lnTo>
                  <a:lnTo>
                    <a:pt x="176550" y="176711"/>
                  </a:lnTo>
                  <a:lnTo>
                    <a:pt x="221367" y="182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44"/>
            <p:cNvSpPr/>
            <p:nvPr>
              <p:custDataLst>
                <p:tags r:id="rId129"/>
              </p:custDataLst>
            </p:nvPr>
          </p:nvSpPr>
          <p:spPr>
            <a:xfrm>
              <a:off x="799604" y="2825941"/>
              <a:ext cx="648197" cy="62427"/>
            </a:xfrm>
            <a:custGeom>
              <a:avLst/>
              <a:gdLst/>
              <a:ahLst/>
              <a:cxnLst/>
              <a:rect l="0" t="0" r="0" b="0"/>
              <a:pathLst>
                <a:path w="648197" h="62427">
                  <a:moveTo>
                    <a:pt x="13196" y="56959"/>
                  </a:moveTo>
                  <a:lnTo>
                    <a:pt x="13196" y="56959"/>
                  </a:lnTo>
                  <a:lnTo>
                    <a:pt x="810" y="61323"/>
                  </a:lnTo>
                  <a:lnTo>
                    <a:pt x="0" y="61985"/>
                  </a:lnTo>
                  <a:lnTo>
                    <a:pt x="165" y="62426"/>
                  </a:lnTo>
                  <a:lnTo>
                    <a:pt x="40634" y="54404"/>
                  </a:lnTo>
                  <a:lnTo>
                    <a:pt x="79887" y="45383"/>
                  </a:lnTo>
                  <a:lnTo>
                    <a:pt x="115741" y="40124"/>
                  </a:lnTo>
                  <a:lnTo>
                    <a:pt x="155058" y="36684"/>
                  </a:lnTo>
                  <a:lnTo>
                    <a:pt x="199868" y="31196"/>
                  </a:lnTo>
                  <a:lnTo>
                    <a:pt x="247012" y="25101"/>
                  </a:lnTo>
                  <a:lnTo>
                    <a:pt x="294141" y="18827"/>
                  </a:lnTo>
                  <a:lnTo>
                    <a:pt x="327150" y="15317"/>
                  </a:lnTo>
                  <a:lnTo>
                    <a:pt x="360634" y="13757"/>
                  </a:lnTo>
                  <a:lnTo>
                    <a:pt x="394332" y="11182"/>
                  </a:lnTo>
                  <a:lnTo>
                    <a:pt x="427417" y="8391"/>
                  </a:lnTo>
                  <a:lnTo>
                    <a:pt x="473811" y="6115"/>
                  </a:lnTo>
                  <a:lnTo>
                    <a:pt x="518837" y="1991"/>
                  </a:lnTo>
                  <a:lnTo>
                    <a:pt x="564163" y="456"/>
                  </a:lnTo>
                  <a:lnTo>
                    <a:pt x="610911" y="0"/>
                  </a:lnTo>
                  <a:lnTo>
                    <a:pt x="643107" y="571"/>
                  </a:lnTo>
                  <a:lnTo>
                    <a:pt x="648196" y="6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45"/>
            <p:cNvSpPr/>
            <p:nvPr>
              <p:custDataLst>
                <p:tags r:id="rId130"/>
              </p:custDataLst>
            </p:nvPr>
          </p:nvSpPr>
          <p:spPr>
            <a:xfrm>
              <a:off x="1009397" y="2838450"/>
              <a:ext cx="495554" cy="91710"/>
            </a:xfrm>
            <a:custGeom>
              <a:avLst/>
              <a:gdLst/>
              <a:ahLst/>
              <a:cxnLst/>
              <a:rect l="0" t="0" r="0" b="0"/>
              <a:pathLst>
                <a:path w="495554" h="91710">
                  <a:moveTo>
                    <a:pt x="82803" y="57150"/>
                  </a:moveTo>
                  <a:lnTo>
                    <a:pt x="82803" y="57150"/>
                  </a:lnTo>
                  <a:lnTo>
                    <a:pt x="44363" y="71653"/>
                  </a:lnTo>
                  <a:lnTo>
                    <a:pt x="932" y="87905"/>
                  </a:lnTo>
                  <a:lnTo>
                    <a:pt x="0" y="89648"/>
                  </a:lnTo>
                  <a:lnTo>
                    <a:pt x="84" y="91516"/>
                  </a:lnTo>
                  <a:lnTo>
                    <a:pt x="11467" y="91709"/>
                  </a:lnTo>
                  <a:lnTo>
                    <a:pt x="45439" y="85969"/>
                  </a:lnTo>
                  <a:lnTo>
                    <a:pt x="87490" y="77213"/>
                  </a:lnTo>
                  <a:lnTo>
                    <a:pt x="117341" y="71711"/>
                  </a:lnTo>
                  <a:lnTo>
                    <a:pt x="156479" y="64563"/>
                  </a:lnTo>
                  <a:lnTo>
                    <a:pt x="192218" y="58563"/>
                  </a:lnTo>
                  <a:lnTo>
                    <a:pt x="238224" y="53100"/>
                  </a:lnTo>
                  <a:lnTo>
                    <a:pt x="280548" y="47719"/>
                  </a:lnTo>
                  <a:lnTo>
                    <a:pt x="322487" y="39069"/>
                  </a:lnTo>
                  <a:lnTo>
                    <a:pt x="361724" y="32037"/>
                  </a:lnTo>
                  <a:lnTo>
                    <a:pt x="407687" y="23604"/>
                  </a:lnTo>
                  <a:lnTo>
                    <a:pt x="442390" y="16135"/>
                  </a:lnTo>
                  <a:lnTo>
                    <a:pt x="4955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46"/>
            <p:cNvSpPr/>
            <p:nvPr>
              <p:custDataLst>
                <p:tags r:id="rId131"/>
              </p:custDataLst>
            </p:nvPr>
          </p:nvSpPr>
          <p:spPr>
            <a:xfrm>
              <a:off x="1765561" y="2575030"/>
              <a:ext cx="12440" cy="9421"/>
            </a:xfrm>
            <a:custGeom>
              <a:avLst/>
              <a:gdLst/>
              <a:ahLst/>
              <a:cxnLst/>
              <a:rect l="0" t="0" r="0" b="0"/>
              <a:pathLst>
                <a:path w="12440" h="9421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3" y="2513"/>
                  </a:lnTo>
                  <a:lnTo>
                    <a:pt x="622" y="582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12439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47"/>
            <p:cNvSpPr/>
            <p:nvPr>
              <p:custDataLst>
                <p:tags r:id="rId132"/>
              </p:custDataLst>
            </p:nvPr>
          </p:nvSpPr>
          <p:spPr>
            <a:xfrm>
              <a:off x="1773677" y="2705100"/>
              <a:ext cx="23374" cy="14129"/>
            </a:xfrm>
            <a:custGeom>
              <a:avLst/>
              <a:gdLst/>
              <a:ahLst/>
              <a:cxnLst/>
              <a:rect l="0" t="0" r="0" b="0"/>
              <a:pathLst>
                <a:path w="23374" h="14129">
                  <a:moveTo>
                    <a:pt x="17023" y="0"/>
                  </a:moveTo>
                  <a:lnTo>
                    <a:pt x="17023" y="0"/>
                  </a:lnTo>
                  <a:lnTo>
                    <a:pt x="2533" y="13784"/>
                  </a:lnTo>
                  <a:lnTo>
                    <a:pt x="1013" y="14128"/>
                  </a:lnTo>
                  <a:lnTo>
                    <a:pt x="0" y="13652"/>
                  </a:lnTo>
                  <a:lnTo>
                    <a:pt x="735" y="12629"/>
                  </a:lnTo>
                  <a:lnTo>
                    <a:pt x="23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5" name="SMARTInkShape-348"/>
          <p:cNvSpPr/>
          <p:nvPr>
            <p:custDataLst>
              <p:tags r:id="rId9"/>
            </p:custDataLst>
          </p:nvPr>
        </p:nvSpPr>
        <p:spPr>
          <a:xfrm>
            <a:off x="361950" y="22034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SMARTInkShape-349"/>
          <p:cNvSpPr/>
          <p:nvPr>
            <p:custDataLst>
              <p:tags r:id="rId10"/>
            </p:custDataLst>
          </p:nvPr>
        </p:nvSpPr>
        <p:spPr>
          <a:xfrm>
            <a:off x="7026112" y="977901"/>
            <a:ext cx="968539" cy="43482"/>
          </a:xfrm>
          <a:custGeom>
            <a:avLst/>
            <a:gdLst/>
            <a:ahLst/>
            <a:cxnLst/>
            <a:rect l="0" t="0" r="0" b="0"/>
            <a:pathLst>
              <a:path w="968539" h="43482">
                <a:moveTo>
                  <a:pt x="346238" y="19049"/>
                </a:moveTo>
                <a:lnTo>
                  <a:pt x="346238" y="19049"/>
                </a:lnTo>
                <a:lnTo>
                  <a:pt x="349608" y="22420"/>
                </a:lnTo>
                <a:lnTo>
                  <a:pt x="385239" y="25516"/>
                </a:lnTo>
                <a:lnTo>
                  <a:pt x="418840" y="28508"/>
                </a:lnTo>
                <a:lnTo>
                  <a:pt x="463940" y="30789"/>
                </a:lnTo>
                <a:lnTo>
                  <a:pt x="507486" y="34835"/>
                </a:lnTo>
                <a:lnTo>
                  <a:pt x="551667" y="37132"/>
                </a:lnTo>
                <a:lnTo>
                  <a:pt x="592667" y="41183"/>
                </a:lnTo>
                <a:lnTo>
                  <a:pt x="631626" y="43481"/>
                </a:lnTo>
                <a:lnTo>
                  <a:pt x="669980" y="40791"/>
                </a:lnTo>
                <a:lnTo>
                  <a:pt x="714896" y="38897"/>
                </a:lnTo>
                <a:lnTo>
                  <a:pt x="760366" y="38256"/>
                </a:lnTo>
                <a:lnTo>
                  <a:pt x="801514" y="37407"/>
                </a:lnTo>
                <a:lnTo>
                  <a:pt x="802861" y="36227"/>
                </a:lnTo>
                <a:lnTo>
                  <a:pt x="803055" y="34734"/>
                </a:lnTo>
                <a:lnTo>
                  <a:pt x="801771" y="33034"/>
                </a:lnTo>
                <a:lnTo>
                  <a:pt x="796582" y="29263"/>
                </a:lnTo>
                <a:lnTo>
                  <a:pt x="751336" y="21093"/>
                </a:lnTo>
                <a:lnTo>
                  <a:pt x="706548" y="15500"/>
                </a:lnTo>
                <a:lnTo>
                  <a:pt x="669288" y="13529"/>
                </a:lnTo>
                <a:lnTo>
                  <a:pt x="631751" y="12239"/>
                </a:lnTo>
                <a:lnTo>
                  <a:pt x="593111" y="8408"/>
                </a:lnTo>
                <a:lnTo>
                  <a:pt x="550698" y="6253"/>
                </a:lnTo>
                <a:lnTo>
                  <a:pt x="506851" y="2166"/>
                </a:lnTo>
                <a:lnTo>
                  <a:pt x="462579" y="641"/>
                </a:lnTo>
                <a:lnTo>
                  <a:pt x="417477" y="189"/>
                </a:lnTo>
                <a:lnTo>
                  <a:pt x="385191" y="83"/>
                </a:lnTo>
                <a:lnTo>
                  <a:pt x="338651" y="24"/>
                </a:lnTo>
                <a:lnTo>
                  <a:pt x="293582" y="6"/>
                </a:lnTo>
                <a:lnTo>
                  <a:pt x="252319" y="1"/>
                </a:lnTo>
                <a:lnTo>
                  <a:pt x="213282" y="0"/>
                </a:lnTo>
                <a:lnTo>
                  <a:pt x="174904" y="3370"/>
                </a:lnTo>
                <a:lnTo>
                  <a:pt x="136722" y="5466"/>
                </a:lnTo>
                <a:lnTo>
                  <a:pt x="105659" y="5957"/>
                </a:lnTo>
                <a:lnTo>
                  <a:pt x="58114" y="6233"/>
                </a:lnTo>
                <a:lnTo>
                  <a:pt x="10865" y="9697"/>
                </a:lnTo>
                <a:lnTo>
                  <a:pt x="0" y="11809"/>
                </a:lnTo>
                <a:lnTo>
                  <a:pt x="31589" y="12435"/>
                </a:lnTo>
                <a:lnTo>
                  <a:pt x="68341" y="12582"/>
                </a:lnTo>
                <a:lnTo>
                  <a:pt x="108428" y="11941"/>
                </a:lnTo>
                <a:lnTo>
                  <a:pt x="145061" y="9305"/>
                </a:lnTo>
                <a:lnTo>
                  <a:pt x="180155" y="7663"/>
                </a:lnTo>
                <a:lnTo>
                  <a:pt x="215979" y="6933"/>
                </a:lnTo>
                <a:lnTo>
                  <a:pt x="255419" y="6608"/>
                </a:lnTo>
                <a:lnTo>
                  <a:pt x="294585" y="6464"/>
                </a:lnTo>
                <a:lnTo>
                  <a:pt x="334570" y="6400"/>
                </a:lnTo>
                <a:lnTo>
                  <a:pt x="378210" y="6372"/>
                </a:lnTo>
                <a:lnTo>
                  <a:pt x="423477" y="8241"/>
                </a:lnTo>
                <a:lnTo>
                  <a:pt x="468761" y="10012"/>
                </a:lnTo>
                <a:lnTo>
                  <a:pt x="512406" y="8447"/>
                </a:lnTo>
                <a:lnTo>
                  <a:pt x="555321" y="9163"/>
                </a:lnTo>
                <a:lnTo>
                  <a:pt x="597209" y="11833"/>
                </a:lnTo>
                <a:lnTo>
                  <a:pt x="636992" y="15372"/>
                </a:lnTo>
                <a:lnTo>
                  <a:pt x="673959" y="17415"/>
                </a:lnTo>
                <a:lnTo>
                  <a:pt x="709202" y="18322"/>
                </a:lnTo>
                <a:lnTo>
                  <a:pt x="743681" y="18726"/>
                </a:lnTo>
                <a:lnTo>
                  <a:pt x="788082" y="22324"/>
                </a:lnTo>
                <a:lnTo>
                  <a:pt x="824680" y="24488"/>
                </a:lnTo>
                <a:lnTo>
                  <a:pt x="867980" y="28500"/>
                </a:lnTo>
                <a:lnTo>
                  <a:pt x="912222" y="33203"/>
                </a:lnTo>
                <a:lnTo>
                  <a:pt x="920410" y="34835"/>
                </a:lnTo>
                <a:lnTo>
                  <a:pt x="935153" y="32885"/>
                </a:lnTo>
                <a:lnTo>
                  <a:pt x="968538" y="126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SMARTInkShape-Group77"/>
          <p:cNvGrpSpPr/>
          <p:nvPr/>
        </p:nvGrpSpPr>
        <p:grpSpPr>
          <a:xfrm>
            <a:off x="10124880" y="1168739"/>
            <a:ext cx="434028" cy="506644"/>
            <a:chOff x="10124880" y="1168739"/>
            <a:chExt cx="434028" cy="506644"/>
          </a:xfrm>
        </p:grpSpPr>
        <p:sp>
          <p:nvSpPr>
            <p:cNvPr id="507" name="SMARTInkShape-350"/>
            <p:cNvSpPr/>
            <p:nvPr>
              <p:custDataLst>
                <p:tags r:id="rId121"/>
              </p:custDataLst>
            </p:nvPr>
          </p:nvSpPr>
          <p:spPr>
            <a:xfrm>
              <a:off x="10153650" y="1200150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0"/>
                  </a:moveTo>
                  <a:lnTo>
                    <a:pt x="6350" y="0"/>
                  </a:lnTo>
                  <a:lnTo>
                    <a:pt x="6348" y="3371"/>
                  </a:lnTo>
                  <a:lnTo>
                    <a:pt x="5645" y="4364"/>
                  </a:lnTo>
                  <a:lnTo>
                    <a:pt x="4469" y="5026"/>
                  </a:lnTo>
                  <a:lnTo>
                    <a:pt x="2979" y="5467"/>
                  </a:lnTo>
                  <a:lnTo>
                    <a:pt x="1987" y="50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51"/>
            <p:cNvSpPr/>
            <p:nvPr>
              <p:custDataLst>
                <p:tags r:id="rId122"/>
              </p:custDataLst>
            </p:nvPr>
          </p:nvSpPr>
          <p:spPr>
            <a:xfrm>
              <a:off x="10211744" y="1218117"/>
              <a:ext cx="144845" cy="409872"/>
            </a:xfrm>
            <a:custGeom>
              <a:avLst/>
              <a:gdLst/>
              <a:ahLst/>
              <a:cxnLst/>
              <a:rect l="0" t="0" r="0" b="0"/>
              <a:pathLst>
                <a:path w="144845" h="409872">
                  <a:moveTo>
                    <a:pt x="138756" y="26483"/>
                  </a:moveTo>
                  <a:lnTo>
                    <a:pt x="138756" y="26483"/>
                  </a:lnTo>
                  <a:lnTo>
                    <a:pt x="143119" y="16344"/>
                  </a:lnTo>
                  <a:lnTo>
                    <a:pt x="144844" y="0"/>
                  </a:lnTo>
                  <a:lnTo>
                    <a:pt x="144227" y="361"/>
                  </a:lnTo>
                  <a:lnTo>
                    <a:pt x="132873" y="35194"/>
                  </a:lnTo>
                  <a:lnTo>
                    <a:pt x="121335" y="78375"/>
                  </a:lnTo>
                  <a:lnTo>
                    <a:pt x="111258" y="112340"/>
                  </a:lnTo>
                  <a:lnTo>
                    <a:pt x="95565" y="159637"/>
                  </a:lnTo>
                  <a:lnTo>
                    <a:pt x="80098" y="203519"/>
                  </a:lnTo>
                  <a:lnTo>
                    <a:pt x="67529" y="237105"/>
                  </a:lnTo>
                  <a:lnTo>
                    <a:pt x="46000" y="281663"/>
                  </a:lnTo>
                  <a:lnTo>
                    <a:pt x="27249" y="326839"/>
                  </a:lnTo>
                  <a:lnTo>
                    <a:pt x="15171" y="363598"/>
                  </a:lnTo>
                  <a:lnTo>
                    <a:pt x="0" y="409871"/>
                  </a:lnTo>
                  <a:lnTo>
                    <a:pt x="389" y="409780"/>
                  </a:lnTo>
                  <a:lnTo>
                    <a:pt x="11756" y="388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52"/>
            <p:cNvSpPr/>
            <p:nvPr>
              <p:custDataLst>
                <p:tags r:id="rId123"/>
              </p:custDataLst>
            </p:nvPr>
          </p:nvSpPr>
          <p:spPr>
            <a:xfrm>
              <a:off x="10402659" y="1322283"/>
              <a:ext cx="156249" cy="353100"/>
            </a:xfrm>
            <a:custGeom>
              <a:avLst/>
              <a:gdLst/>
              <a:ahLst/>
              <a:cxnLst/>
              <a:rect l="0" t="0" r="0" b="0"/>
              <a:pathLst>
                <a:path w="156249" h="353100">
                  <a:moveTo>
                    <a:pt x="144691" y="23917"/>
                  </a:moveTo>
                  <a:lnTo>
                    <a:pt x="144691" y="23917"/>
                  </a:lnTo>
                  <a:lnTo>
                    <a:pt x="149760" y="18142"/>
                  </a:lnTo>
                  <a:lnTo>
                    <a:pt x="154815" y="8722"/>
                  </a:lnTo>
                  <a:lnTo>
                    <a:pt x="156248" y="3523"/>
                  </a:lnTo>
                  <a:lnTo>
                    <a:pt x="155217" y="1854"/>
                  </a:lnTo>
                  <a:lnTo>
                    <a:pt x="153121" y="742"/>
                  </a:lnTo>
                  <a:lnTo>
                    <a:pt x="150309" y="0"/>
                  </a:lnTo>
                  <a:lnTo>
                    <a:pt x="147026" y="917"/>
                  </a:lnTo>
                  <a:lnTo>
                    <a:pt x="131615" y="12527"/>
                  </a:lnTo>
                  <a:lnTo>
                    <a:pt x="96506" y="53692"/>
                  </a:lnTo>
                  <a:lnTo>
                    <a:pt x="70732" y="90790"/>
                  </a:lnTo>
                  <a:lnTo>
                    <a:pt x="46733" y="129887"/>
                  </a:lnTo>
                  <a:lnTo>
                    <a:pt x="27845" y="174254"/>
                  </a:lnTo>
                  <a:lnTo>
                    <a:pt x="13137" y="220856"/>
                  </a:lnTo>
                  <a:lnTo>
                    <a:pt x="3230" y="261393"/>
                  </a:lnTo>
                  <a:lnTo>
                    <a:pt x="0" y="301087"/>
                  </a:lnTo>
                  <a:lnTo>
                    <a:pt x="2415" y="334014"/>
                  </a:lnTo>
                  <a:lnTo>
                    <a:pt x="5389" y="341421"/>
                  </a:lnTo>
                  <a:lnTo>
                    <a:pt x="14340" y="351532"/>
                  </a:lnTo>
                  <a:lnTo>
                    <a:pt x="21100" y="353099"/>
                  </a:lnTo>
                  <a:lnTo>
                    <a:pt x="38021" y="351077"/>
                  </a:lnTo>
                  <a:lnTo>
                    <a:pt x="60638" y="342006"/>
                  </a:lnTo>
                  <a:lnTo>
                    <a:pt x="84116" y="323639"/>
                  </a:lnTo>
                  <a:lnTo>
                    <a:pt x="105576" y="293581"/>
                  </a:lnTo>
                  <a:lnTo>
                    <a:pt x="111314" y="273825"/>
                  </a:lnTo>
                  <a:lnTo>
                    <a:pt x="111856" y="264606"/>
                  </a:lnTo>
                  <a:lnTo>
                    <a:pt x="106814" y="246836"/>
                  </a:lnTo>
                  <a:lnTo>
                    <a:pt x="102507" y="238146"/>
                  </a:lnTo>
                  <a:lnTo>
                    <a:pt x="90194" y="226610"/>
                  </a:lnTo>
                  <a:lnTo>
                    <a:pt x="73198" y="219130"/>
                  </a:lnTo>
                  <a:lnTo>
                    <a:pt x="17691" y="20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53"/>
            <p:cNvSpPr/>
            <p:nvPr>
              <p:custDataLst>
                <p:tags r:id="rId124"/>
              </p:custDataLst>
            </p:nvPr>
          </p:nvSpPr>
          <p:spPr>
            <a:xfrm>
              <a:off x="10124880" y="1168739"/>
              <a:ext cx="35121" cy="238073"/>
            </a:xfrm>
            <a:custGeom>
              <a:avLst/>
              <a:gdLst/>
              <a:ahLst/>
              <a:cxnLst/>
              <a:rect l="0" t="0" r="0" b="0"/>
              <a:pathLst>
                <a:path w="35121" h="238073">
                  <a:moveTo>
                    <a:pt x="3370" y="12361"/>
                  </a:moveTo>
                  <a:lnTo>
                    <a:pt x="3370" y="12361"/>
                  </a:lnTo>
                  <a:lnTo>
                    <a:pt x="3370" y="0"/>
                  </a:lnTo>
                  <a:lnTo>
                    <a:pt x="0" y="3132"/>
                  </a:lnTo>
                  <a:lnTo>
                    <a:pt x="226" y="10376"/>
                  </a:lnTo>
                  <a:lnTo>
                    <a:pt x="6120" y="49128"/>
                  </a:lnTo>
                  <a:lnTo>
                    <a:pt x="12025" y="88166"/>
                  </a:lnTo>
                  <a:lnTo>
                    <a:pt x="18243" y="126544"/>
                  </a:lnTo>
                  <a:lnTo>
                    <a:pt x="23751" y="171304"/>
                  </a:lnTo>
                  <a:lnTo>
                    <a:pt x="27778" y="211758"/>
                  </a:lnTo>
                  <a:lnTo>
                    <a:pt x="28681" y="238072"/>
                  </a:lnTo>
                  <a:lnTo>
                    <a:pt x="35120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78"/>
          <p:cNvGrpSpPr/>
          <p:nvPr/>
        </p:nvGrpSpPr>
        <p:grpSpPr>
          <a:xfrm>
            <a:off x="9613648" y="1324041"/>
            <a:ext cx="171703" cy="100136"/>
            <a:chOff x="9613648" y="1324041"/>
            <a:chExt cx="171703" cy="100136"/>
          </a:xfrm>
        </p:grpSpPr>
        <p:sp>
          <p:nvSpPr>
            <p:cNvPr id="512" name="SMARTInkShape-354"/>
            <p:cNvSpPr/>
            <p:nvPr>
              <p:custDataLst>
                <p:tags r:id="rId119"/>
              </p:custDataLst>
            </p:nvPr>
          </p:nvSpPr>
          <p:spPr>
            <a:xfrm>
              <a:off x="9613648" y="1377950"/>
              <a:ext cx="171703" cy="46227"/>
            </a:xfrm>
            <a:custGeom>
              <a:avLst/>
              <a:gdLst/>
              <a:ahLst/>
              <a:cxnLst/>
              <a:rect l="0" t="0" r="0" b="0"/>
              <a:pathLst>
                <a:path w="171703" h="46227">
                  <a:moveTo>
                    <a:pt x="32002" y="31750"/>
                  </a:moveTo>
                  <a:lnTo>
                    <a:pt x="32002" y="31750"/>
                  </a:lnTo>
                  <a:lnTo>
                    <a:pt x="3392" y="46056"/>
                  </a:lnTo>
                  <a:lnTo>
                    <a:pt x="933" y="46226"/>
                  </a:lnTo>
                  <a:lnTo>
                    <a:pt x="0" y="44929"/>
                  </a:lnTo>
                  <a:lnTo>
                    <a:pt x="84" y="42652"/>
                  </a:lnTo>
                  <a:lnTo>
                    <a:pt x="1551" y="40429"/>
                  </a:lnTo>
                  <a:lnTo>
                    <a:pt x="6944" y="36078"/>
                  </a:lnTo>
                  <a:lnTo>
                    <a:pt x="53605" y="20386"/>
                  </a:lnTo>
                  <a:lnTo>
                    <a:pt x="91790" y="13096"/>
                  </a:lnTo>
                  <a:lnTo>
                    <a:pt x="135455" y="7682"/>
                  </a:lnTo>
                  <a:lnTo>
                    <a:pt x="171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55"/>
            <p:cNvSpPr/>
            <p:nvPr>
              <p:custDataLst>
                <p:tags r:id="rId120"/>
              </p:custDataLst>
            </p:nvPr>
          </p:nvSpPr>
          <p:spPr>
            <a:xfrm>
              <a:off x="9620250" y="1324041"/>
              <a:ext cx="152401" cy="15810"/>
            </a:xfrm>
            <a:custGeom>
              <a:avLst/>
              <a:gdLst/>
              <a:ahLst/>
              <a:cxnLst/>
              <a:rect l="0" t="0" r="0" b="0"/>
              <a:pathLst>
                <a:path w="152401" h="15810">
                  <a:moveTo>
                    <a:pt x="0" y="15809"/>
                  </a:moveTo>
                  <a:lnTo>
                    <a:pt x="0" y="15809"/>
                  </a:lnTo>
                  <a:lnTo>
                    <a:pt x="0" y="9720"/>
                  </a:lnTo>
                  <a:lnTo>
                    <a:pt x="35354" y="4015"/>
                  </a:lnTo>
                  <a:lnTo>
                    <a:pt x="78166" y="2582"/>
                  </a:lnTo>
                  <a:lnTo>
                    <a:pt x="119862" y="0"/>
                  </a:lnTo>
                  <a:lnTo>
                    <a:pt x="152400" y="3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79"/>
          <p:cNvGrpSpPr/>
          <p:nvPr/>
        </p:nvGrpSpPr>
        <p:grpSpPr>
          <a:xfrm>
            <a:off x="7844015" y="1146280"/>
            <a:ext cx="1489447" cy="314799"/>
            <a:chOff x="7844015" y="1146280"/>
            <a:chExt cx="1489447" cy="314799"/>
          </a:xfrm>
        </p:grpSpPr>
        <p:sp>
          <p:nvSpPr>
            <p:cNvPr id="515" name="SMARTInkShape-356"/>
            <p:cNvSpPr/>
            <p:nvPr>
              <p:custDataLst>
                <p:tags r:id="rId109"/>
              </p:custDataLst>
            </p:nvPr>
          </p:nvSpPr>
          <p:spPr>
            <a:xfrm>
              <a:off x="9251950" y="1146280"/>
              <a:ext cx="81512" cy="290550"/>
            </a:xfrm>
            <a:custGeom>
              <a:avLst/>
              <a:gdLst/>
              <a:ahLst/>
              <a:cxnLst/>
              <a:rect l="0" t="0" r="0" b="0"/>
              <a:pathLst>
                <a:path w="81512" h="290550">
                  <a:moveTo>
                    <a:pt x="25400" y="9420"/>
                  </a:moveTo>
                  <a:lnTo>
                    <a:pt x="25400" y="9420"/>
                  </a:lnTo>
                  <a:lnTo>
                    <a:pt x="28770" y="6049"/>
                  </a:lnTo>
                  <a:lnTo>
                    <a:pt x="30425" y="2512"/>
                  </a:lnTo>
                  <a:lnTo>
                    <a:pt x="30867" y="582"/>
                  </a:lnTo>
                  <a:lnTo>
                    <a:pt x="31162" y="0"/>
                  </a:lnTo>
                  <a:lnTo>
                    <a:pt x="31357" y="318"/>
                  </a:lnTo>
                  <a:lnTo>
                    <a:pt x="31487" y="1235"/>
                  </a:lnTo>
                  <a:lnTo>
                    <a:pt x="62497" y="44425"/>
                  </a:lnTo>
                  <a:lnTo>
                    <a:pt x="76864" y="77404"/>
                  </a:lnTo>
                  <a:lnTo>
                    <a:pt x="81427" y="124580"/>
                  </a:lnTo>
                  <a:lnTo>
                    <a:pt x="81511" y="164113"/>
                  </a:lnTo>
                  <a:lnTo>
                    <a:pt x="73695" y="203509"/>
                  </a:lnTo>
                  <a:lnTo>
                    <a:pt x="58995" y="239083"/>
                  </a:lnTo>
                  <a:lnTo>
                    <a:pt x="32114" y="278917"/>
                  </a:lnTo>
                  <a:lnTo>
                    <a:pt x="21093" y="287947"/>
                  </a:lnTo>
                  <a:lnTo>
                    <a:pt x="16179" y="290354"/>
                  </a:lnTo>
                  <a:lnTo>
                    <a:pt x="12195" y="290549"/>
                  </a:lnTo>
                  <a:lnTo>
                    <a:pt x="0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57"/>
            <p:cNvSpPr/>
            <p:nvPr>
              <p:custDataLst>
                <p:tags r:id="rId110"/>
              </p:custDataLst>
            </p:nvPr>
          </p:nvSpPr>
          <p:spPr>
            <a:xfrm>
              <a:off x="9071565" y="1176515"/>
              <a:ext cx="97836" cy="223367"/>
            </a:xfrm>
            <a:custGeom>
              <a:avLst/>
              <a:gdLst/>
              <a:ahLst/>
              <a:cxnLst/>
              <a:rect l="0" t="0" r="0" b="0"/>
              <a:pathLst>
                <a:path w="97836" h="223367">
                  <a:moveTo>
                    <a:pt x="97835" y="10935"/>
                  </a:moveTo>
                  <a:lnTo>
                    <a:pt x="97835" y="10935"/>
                  </a:lnTo>
                  <a:lnTo>
                    <a:pt x="97835" y="4193"/>
                  </a:lnTo>
                  <a:lnTo>
                    <a:pt x="96423" y="2207"/>
                  </a:lnTo>
                  <a:lnTo>
                    <a:pt x="94072" y="883"/>
                  </a:lnTo>
                  <a:lnTo>
                    <a:pt x="91092" y="0"/>
                  </a:lnTo>
                  <a:lnTo>
                    <a:pt x="87696" y="823"/>
                  </a:lnTo>
                  <a:lnTo>
                    <a:pt x="76172" y="8723"/>
                  </a:lnTo>
                  <a:lnTo>
                    <a:pt x="47566" y="41007"/>
                  </a:lnTo>
                  <a:lnTo>
                    <a:pt x="25449" y="85077"/>
                  </a:lnTo>
                  <a:lnTo>
                    <a:pt x="8017" y="129363"/>
                  </a:lnTo>
                  <a:lnTo>
                    <a:pt x="0" y="174708"/>
                  </a:lnTo>
                  <a:lnTo>
                    <a:pt x="964" y="194730"/>
                  </a:lnTo>
                  <a:lnTo>
                    <a:pt x="5627" y="209273"/>
                  </a:lnTo>
                  <a:lnTo>
                    <a:pt x="8846" y="215127"/>
                  </a:lnTo>
                  <a:lnTo>
                    <a:pt x="13815" y="219030"/>
                  </a:lnTo>
                  <a:lnTo>
                    <a:pt x="26860" y="223366"/>
                  </a:lnTo>
                  <a:lnTo>
                    <a:pt x="46702" y="222436"/>
                  </a:lnTo>
                  <a:lnTo>
                    <a:pt x="57705" y="217589"/>
                  </a:lnTo>
                  <a:lnTo>
                    <a:pt x="66592" y="210731"/>
                  </a:lnTo>
                  <a:lnTo>
                    <a:pt x="72896" y="202980"/>
                  </a:lnTo>
                  <a:lnTo>
                    <a:pt x="74153" y="198231"/>
                  </a:lnTo>
                  <a:lnTo>
                    <a:pt x="73669" y="187311"/>
                  </a:lnTo>
                  <a:lnTo>
                    <a:pt x="67340" y="177284"/>
                  </a:lnTo>
                  <a:lnTo>
                    <a:pt x="57469" y="168829"/>
                  </a:lnTo>
                  <a:lnTo>
                    <a:pt x="23942" y="152714"/>
                  </a:lnTo>
                  <a:lnTo>
                    <a:pt x="19839" y="151559"/>
                  </a:lnTo>
                  <a:lnTo>
                    <a:pt x="21635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58"/>
            <p:cNvSpPr/>
            <p:nvPr>
              <p:custDataLst>
                <p:tags r:id="rId111"/>
              </p:custDataLst>
            </p:nvPr>
          </p:nvSpPr>
          <p:spPr>
            <a:xfrm>
              <a:off x="8766501" y="1346200"/>
              <a:ext cx="155250" cy="23481"/>
            </a:xfrm>
            <a:custGeom>
              <a:avLst/>
              <a:gdLst/>
              <a:ahLst/>
              <a:cxnLst/>
              <a:rect l="0" t="0" r="0" b="0"/>
              <a:pathLst>
                <a:path w="155250" h="23481">
                  <a:moveTo>
                    <a:pt x="15549" y="0"/>
                  </a:moveTo>
                  <a:lnTo>
                    <a:pt x="15549" y="0"/>
                  </a:lnTo>
                  <a:lnTo>
                    <a:pt x="3320" y="12934"/>
                  </a:lnTo>
                  <a:lnTo>
                    <a:pt x="0" y="18919"/>
                  </a:lnTo>
                  <a:lnTo>
                    <a:pt x="950" y="21079"/>
                  </a:lnTo>
                  <a:lnTo>
                    <a:pt x="3701" y="22519"/>
                  </a:lnTo>
                  <a:lnTo>
                    <a:pt x="7649" y="23480"/>
                  </a:lnTo>
                  <a:lnTo>
                    <a:pt x="51482" y="19764"/>
                  </a:lnTo>
                  <a:lnTo>
                    <a:pt x="96272" y="12236"/>
                  </a:lnTo>
                  <a:lnTo>
                    <a:pt x="155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59"/>
            <p:cNvSpPr/>
            <p:nvPr>
              <p:custDataLst>
                <p:tags r:id="rId112"/>
              </p:custDataLst>
            </p:nvPr>
          </p:nvSpPr>
          <p:spPr>
            <a:xfrm>
              <a:off x="8764405" y="1282700"/>
              <a:ext cx="138296" cy="12701"/>
            </a:xfrm>
            <a:custGeom>
              <a:avLst/>
              <a:gdLst/>
              <a:ahLst/>
              <a:cxnLst/>
              <a:rect l="0" t="0" r="0" b="0"/>
              <a:pathLst>
                <a:path w="138296" h="12701">
                  <a:moveTo>
                    <a:pt x="17645" y="12700"/>
                  </a:moveTo>
                  <a:lnTo>
                    <a:pt x="17645" y="12700"/>
                  </a:lnTo>
                  <a:lnTo>
                    <a:pt x="0" y="12700"/>
                  </a:lnTo>
                  <a:lnTo>
                    <a:pt x="30355" y="10818"/>
                  </a:lnTo>
                  <a:lnTo>
                    <a:pt x="69230" y="3862"/>
                  </a:lnTo>
                  <a:lnTo>
                    <a:pt x="112213" y="763"/>
                  </a:lnTo>
                  <a:lnTo>
                    <a:pt x="1382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60"/>
            <p:cNvSpPr/>
            <p:nvPr>
              <p:custDataLst>
                <p:tags r:id="rId113"/>
              </p:custDataLst>
            </p:nvPr>
          </p:nvSpPr>
          <p:spPr>
            <a:xfrm>
              <a:off x="8382000" y="1282700"/>
              <a:ext cx="164312" cy="99619"/>
            </a:xfrm>
            <a:custGeom>
              <a:avLst/>
              <a:gdLst/>
              <a:ahLst/>
              <a:cxnLst/>
              <a:rect l="0" t="0" r="0" b="0"/>
              <a:pathLst>
                <a:path w="164312" h="99619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705" y="70260"/>
                  </a:lnTo>
                  <a:lnTo>
                    <a:pt x="5069" y="87610"/>
                  </a:lnTo>
                  <a:lnTo>
                    <a:pt x="8839" y="94912"/>
                  </a:lnTo>
                  <a:lnTo>
                    <a:pt x="12865" y="98628"/>
                  </a:lnTo>
                  <a:lnTo>
                    <a:pt x="14927" y="99618"/>
                  </a:lnTo>
                  <a:lnTo>
                    <a:pt x="27941" y="97642"/>
                  </a:lnTo>
                  <a:lnTo>
                    <a:pt x="41832" y="89217"/>
                  </a:lnTo>
                  <a:lnTo>
                    <a:pt x="62122" y="71167"/>
                  </a:lnTo>
                  <a:lnTo>
                    <a:pt x="63287" y="72139"/>
                  </a:lnTo>
                  <a:lnTo>
                    <a:pt x="67591" y="79544"/>
                  </a:lnTo>
                  <a:lnTo>
                    <a:pt x="69886" y="86520"/>
                  </a:lnTo>
                  <a:lnTo>
                    <a:pt x="72923" y="90899"/>
                  </a:lnTo>
                  <a:lnTo>
                    <a:pt x="81971" y="97332"/>
                  </a:lnTo>
                  <a:lnTo>
                    <a:pt x="85692" y="98049"/>
                  </a:lnTo>
                  <a:lnTo>
                    <a:pt x="93590" y="96964"/>
                  </a:lnTo>
                  <a:lnTo>
                    <a:pt x="105968" y="92387"/>
                  </a:lnTo>
                  <a:lnTo>
                    <a:pt x="151621" y="57348"/>
                  </a:lnTo>
                  <a:lnTo>
                    <a:pt x="159108" y="48771"/>
                  </a:lnTo>
                  <a:lnTo>
                    <a:pt x="162437" y="40256"/>
                  </a:lnTo>
                  <a:lnTo>
                    <a:pt x="164311" y="27528"/>
                  </a:lnTo>
                  <a:lnTo>
                    <a:pt x="160986" y="19055"/>
                  </a:lnTo>
                  <a:lnTo>
                    <a:pt x="154944" y="823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61"/>
            <p:cNvSpPr/>
            <p:nvPr>
              <p:custDataLst>
                <p:tags r:id="rId114"/>
              </p:custDataLst>
            </p:nvPr>
          </p:nvSpPr>
          <p:spPr>
            <a:xfrm>
              <a:off x="8268990" y="1309244"/>
              <a:ext cx="60337" cy="116492"/>
            </a:xfrm>
            <a:custGeom>
              <a:avLst/>
              <a:gdLst/>
              <a:ahLst/>
              <a:cxnLst/>
              <a:rect l="0" t="0" r="0" b="0"/>
              <a:pathLst>
                <a:path w="60337" h="116492">
                  <a:moveTo>
                    <a:pt x="55860" y="11556"/>
                  </a:moveTo>
                  <a:lnTo>
                    <a:pt x="55860" y="11556"/>
                  </a:lnTo>
                  <a:lnTo>
                    <a:pt x="55860" y="8185"/>
                  </a:lnTo>
                  <a:lnTo>
                    <a:pt x="53979" y="4648"/>
                  </a:lnTo>
                  <a:lnTo>
                    <a:pt x="52489" y="2718"/>
                  </a:lnTo>
                  <a:lnTo>
                    <a:pt x="45189" y="572"/>
                  </a:lnTo>
                  <a:lnTo>
                    <a:pt x="40280" y="0"/>
                  </a:lnTo>
                  <a:lnTo>
                    <a:pt x="31062" y="3127"/>
                  </a:lnTo>
                  <a:lnTo>
                    <a:pt x="22966" y="9221"/>
                  </a:lnTo>
                  <a:lnTo>
                    <a:pt x="17016" y="16633"/>
                  </a:lnTo>
                  <a:lnTo>
                    <a:pt x="5241" y="60934"/>
                  </a:lnTo>
                  <a:lnTo>
                    <a:pt x="0" y="92571"/>
                  </a:lnTo>
                  <a:lnTo>
                    <a:pt x="3046" y="104242"/>
                  </a:lnTo>
                  <a:lnTo>
                    <a:pt x="8398" y="112722"/>
                  </a:lnTo>
                  <a:lnTo>
                    <a:pt x="13128" y="116491"/>
                  </a:lnTo>
                  <a:lnTo>
                    <a:pt x="23227" y="112522"/>
                  </a:lnTo>
                  <a:lnTo>
                    <a:pt x="35712" y="102996"/>
                  </a:lnTo>
                  <a:lnTo>
                    <a:pt x="53344" y="75767"/>
                  </a:lnTo>
                  <a:lnTo>
                    <a:pt x="58268" y="61966"/>
                  </a:lnTo>
                  <a:lnTo>
                    <a:pt x="60336" y="39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62"/>
            <p:cNvSpPr/>
            <p:nvPr>
              <p:custDataLst>
                <p:tags r:id="rId115"/>
              </p:custDataLst>
            </p:nvPr>
          </p:nvSpPr>
          <p:spPr>
            <a:xfrm>
              <a:off x="8130691" y="1282700"/>
              <a:ext cx="98910" cy="111634"/>
            </a:xfrm>
            <a:custGeom>
              <a:avLst/>
              <a:gdLst/>
              <a:ahLst/>
              <a:cxnLst/>
              <a:rect l="0" t="0" r="0" b="0"/>
              <a:pathLst>
                <a:path w="98910" h="111634">
                  <a:moveTo>
                    <a:pt x="3659" y="44450"/>
                  </a:moveTo>
                  <a:lnTo>
                    <a:pt x="3659" y="44450"/>
                  </a:lnTo>
                  <a:lnTo>
                    <a:pt x="3659" y="41079"/>
                  </a:lnTo>
                  <a:lnTo>
                    <a:pt x="1778" y="37542"/>
                  </a:lnTo>
                  <a:lnTo>
                    <a:pt x="288" y="35612"/>
                  </a:lnTo>
                  <a:lnTo>
                    <a:pt x="0" y="33619"/>
                  </a:lnTo>
                  <a:lnTo>
                    <a:pt x="1563" y="29523"/>
                  </a:lnTo>
                  <a:lnTo>
                    <a:pt x="2967" y="28149"/>
                  </a:lnTo>
                  <a:lnTo>
                    <a:pt x="6408" y="26622"/>
                  </a:lnTo>
                  <a:lnTo>
                    <a:pt x="12172" y="29706"/>
                  </a:lnTo>
                  <a:lnTo>
                    <a:pt x="40188" y="52909"/>
                  </a:lnTo>
                  <a:lnTo>
                    <a:pt x="54072" y="74630"/>
                  </a:lnTo>
                  <a:lnTo>
                    <a:pt x="59478" y="99408"/>
                  </a:lnTo>
                  <a:lnTo>
                    <a:pt x="59511" y="107682"/>
                  </a:lnTo>
                  <a:lnTo>
                    <a:pt x="58532" y="109888"/>
                  </a:lnTo>
                  <a:lnTo>
                    <a:pt x="57174" y="111359"/>
                  </a:lnTo>
                  <a:lnTo>
                    <a:pt x="56270" y="111633"/>
                  </a:lnTo>
                  <a:lnTo>
                    <a:pt x="55666" y="111111"/>
                  </a:lnTo>
                  <a:lnTo>
                    <a:pt x="55264" y="110057"/>
                  </a:lnTo>
                  <a:lnTo>
                    <a:pt x="55323" y="88088"/>
                  </a:lnTo>
                  <a:lnTo>
                    <a:pt x="63279" y="56571"/>
                  </a:lnTo>
                  <a:lnTo>
                    <a:pt x="82301" y="20516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63"/>
            <p:cNvSpPr/>
            <p:nvPr>
              <p:custDataLst>
                <p:tags r:id="rId116"/>
              </p:custDataLst>
            </p:nvPr>
          </p:nvSpPr>
          <p:spPr>
            <a:xfrm>
              <a:off x="7978579" y="1220083"/>
              <a:ext cx="114998" cy="195968"/>
            </a:xfrm>
            <a:custGeom>
              <a:avLst/>
              <a:gdLst/>
              <a:ahLst/>
              <a:cxnLst/>
              <a:rect l="0" t="0" r="0" b="0"/>
              <a:pathLst>
                <a:path w="114998" h="195968">
                  <a:moveTo>
                    <a:pt x="3371" y="5467"/>
                  </a:moveTo>
                  <a:lnTo>
                    <a:pt x="3371" y="5467"/>
                  </a:lnTo>
                  <a:lnTo>
                    <a:pt x="3371" y="0"/>
                  </a:lnTo>
                  <a:lnTo>
                    <a:pt x="0" y="6120"/>
                  </a:lnTo>
                  <a:lnTo>
                    <a:pt x="2749" y="52137"/>
                  </a:lnTo>
                  <a:lnTo>
                    <a:pt x="5171" y="98144"/>
                  </a:lnTo>
                  <a:lnTo>
                    <a:pt x="9122" y="142450"/>
                  </a:lnTo>
                  <a:lnTo>
                    <a:pt x="9454" y="153602"/>
                  </a:lnTo>
                  <a:lnTo>
                    <a:pt x="10249" y="155729"/>
                  </a:lnTo>
                  <a:lnTo>
                    <a:pt x="11484" y="155736"/>
                  </a:lnTo>
                  <a:lnTo>
                    <a:pt x="14738" y="151981"/>
                  </a:lnTo>
                  <a:lnTo>
                    <a:pt x="31383" y="130716"/>
                  </a:lnTo>
                  <a:lnTo>
                    <a:pt x="48595" y="119640"/>
                  </a:lnTo>
                  <a:lnTo>
                    <a:pt x="62746" y="118064"/>
                  </a:lnTo>
                  <a:lnTo>
                    <a:pt x="70472" y="118632"/>
                  </a:lnTo>
                  <a:lnTo>
                    <a:pt x="84699" y="124907"/>
                  </a:lnTo>
                  <a:lnTo>
                    <a:pt x="107709" y="142811"/>
                  </a:lnTo>
                  <a:lnTo>
                    <a:pt x="113243" y="153292"/>
                  </a:lnTo>
                  <a:lnTo>
                    <a:pt x="114997" y="165006"/>
                  </a:lnTo>
                  <a:lnTo>
                    <a:pt x="111321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64"/>
            <p:cNvSpPr/>
            <p:nvPr>
              <p:custDataLst>
                <p:tags r:id="rId117"/>
              </p:custDataLst>
            </p:nvPr>
          </p:nvSpPr>
          <p:spPr>
            <a:xfrm>
              <a:off x="7844015" y="1308100"/>
              <a:ext cx="112536" cy="57151"/>
            </a:xfrm>
            <a:custGeom>
              <a:avLst/>
              <a:gdLst/>
              <a:ahLst/>
              <a:cxnLst/>
              <a:rect l="0" t="0" r="0" b="0"/>
              <a:pathLst>
                <a:path w="11253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0" y="51683"/>
                  </a:lnTo>
                  <a:lnTo>
                    <a:pt x="117" y="50683"/>
                  </a:lnTo>
                  <a:lnTo>
                    <a:pt x="2129" y="47690"/>
                  </a:lnTo>
                  <a:lnTo>
                    <a:pt x="24378" y="35656"/>
                  </a:lnTo>
                  <a:lnTo>
                    <a:pt x="64228" y="23519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65"/>
            <p:cNvSpPr/>
            <p:nvPr>
              <p:custDataLst>
                <p:tags r:id="rId118"/>
              </p:custDataLst>
            </p:nvPr>
          </p:nvSpPr>
          <p:spPr>
            <a:xfrm>
              <a:off x="7905782" y="1219200"/>
              <a:ext cx="57119" cy="241879"/>
            </a:xfrm>
            <a:custGeom>
              <a:avLst/>
              <a:gdLst/>
              <a:ahLst/>
              <a:cxnLst/>
              <a:rect l="0" t="0" r="0" b="0"/>
              <a:pathLst>
                <a:path w="57119" h="241879">
                  <a:moveTo>
                    <a:pt x="19018" y="0"/>
                  </a:moveTo>
                  <a:lnTo>
                    <a:pt x="19018" y="0"/>
                  </a:lnTo>
                  <a:lnTo>
                    <a:pt x="13949" y="37990"/>
                  </a:lnTo>
                  <a:lnTo>
                    <a:pt x="6152" y="81901"/>
                  </a:lnTo>
                  <a:lnTo>
                    <a:pt x="1189" y="128126"/>
                  </a:lnTo>
                  <a:lnTo>
                    <a:pt x="128" y="168663"/>
                  </a:lnTo>
                  <a:lnTo>
                    <a:pt x="0" y="208137"/>
                  </a:lnTo>
                  <a:lnTo>
                    <a:pt x="3348" y="229279"/>
                  </a:lnTo>
                  <a:lnTo>
                    <a:pt x="8809" y="241109"/>
                  </a:lnTo>
                  <a:lnTo>
                    <a:pt x="11507" y="241878"/>
                  </a:lnTo>
                  <a:lnTo>
                    <a:pt x="14716" y="240980"/>
                  </a:lnTo>
                  <a:lnTo>
                    <a:pt x="30005" y="229399"/>
                  </a:lnTo>
                  <a:lnTo>
                    <a:pt x="45909" y="212818"/>
                  </a:lnTo>
                  <a:lnTo>
                    <a:pt x="5711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80"/>
          <p:cNvGrpSpPr/>
          <p:nvPr/>
        </p:nvGrpSpPr>
        <p:grpSpPr>
          <a:xfrm>
            <a:off x="6503543" y="1163672"/>
            <a:ext cx="1033908" cy="404462"/>
            <a:chOff x="6503543" y="1163672"/>
            <a:chExt cx="1033908" cy="404462"/>
          </a:xfrm>
        </p:grpSpPr>
        <p:sp>
          <p:nvSpPr>
            <p:cNvPr id="526" name="SMARTInkShape-366"/>
            <p:cNvSpPr/>
            <p:nvPr>
              <p:custDataLst>
                <p:tags r:id="rId101"/>
              </p:custDataLst>
            </p:nvPr>
          </p:nvSpPr>
          <p:spPr>
            <a:xfrm>
              <a:off x="7374172" y="1163672"/>
              <a:ext cx="163279" cy="157129"/>
            </a:xfrm>
            <a:custGeom>
              <a:avLst/>
              <a:gdLst/>
              <a:ahLst/>
              <a:cxnLst/>
              <a:rect l="0" t="0" r="0" b="0"/>
              <a:pathLst>
                <a:path w="163279" h="157129">
                  <a:moveTo>
                    <a:pt x="36278" y="80928"/>
                  </a:moveTo>
                  <a:lnTo>
                    <a:pt x="36278" y="80928"/>
                  </a:lnTo>
                  <a:lnTo>
                    <a:pt x="10957" y="70802"/>
                  </a:lnTo>
                  <a:lnTo>
                    <a:pt x="4328" y="69372"/>
                  </a:lnTo>
                  <a:lnTo>
                    <a:pt x="2278" y="68285"/>
                  </a:lnTo>
                  <a:lnTo>
                    <a:pt x="910" y="66855"/>
                  </a:lnTo>
                  <a:lnTo>
                    <a:pt x="0" y="65196"/>
                  </a:lnTo>
                  <a:lnTo>
                    <a:pt x="98" y="64090"/>
                  </a:lnTo>
                  <a:lnTo>
                    <a:pt x="869" y="63353"/>
                  </a:lnTo>
                  <a:lnTo>
                    <a:pt x="42096" y="42144"/>
                  </a:lnTo>
                  <a:lnTo>
                    <a:pt x="86970" y="17368"/>
                  </a:lnTo>
                  <a:lnTo>
                    <a:pt x="109963" y="0"/>
                  </a:lnTo>
                  <a:lnTo>
                    <a:pt x="110095" y="165"/>
                  </a:lnTo>
                  <a:lnTo>
                    <a:pt x="108362" y="2230"/>
                  </a:lnTo>
                  <a:lnTo>
                    <a:pt x="96132" y="49304"/>
                  </a:lnTo>
                  <a:lnTo>
                    <a:pt x="94369" y="95942"/>
                  </a:lnTo>
                  <a:lnTo>
                    <a:pt x="96905" y="104769"/>
                  </a:lnTo>
                  <a:lnTo>
                    <a:pt x="98567" y="106700"/>
                  </a:lnTo>
                  <a:lnTo>
                    <a:pt x="100383" y="107281"/>
                  </a:lnTo>
                  <a:lnTo>
                    <a:pt x="102297" y="106964"/>
                  </a:lnTo>
                  <a:lnTo>
                    <a:pt x="135883" y="85329"/>
                  </a:lnTo>
                  <a:lnTo>
                    <a:pt x="139369" y="85273"/>
                  </a:lnTo>
                  <a:lnTo>
                    <a:pt x="142399" y="86647"/>
                  </a:lnTo>
                  <a:lnTo>
                    <a:pt x="151916" y="97204"/>
                  </a:lnTo>
                  <a:lnTo>
                    <a:pt x="158229" y="107917"/>
                  </a:lnTo>
                  <a:lnTo>
                    <a:pt x="162614" y="134916"/>
                  </a:lnTo>
                  <a:lnTo>
                    <a:pt x="163278" y="157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67"/>
            <p:cNvSpPr/>
            <p:nvPr>
              <p:custDataLst>
                <p:tags r:id="rId102"/>
              </p:custDataLst>
            </p:nvPr>
          </p:nvSpPr>
          <p:spPr>
            <a:xfrm>
              <a:off x="7417696" y="1167433"/>
              <a:ext cx="24505" cy="158597"/>
            </a:xfrm>
            <a:custGeom>
              <a:avLst/>
              <a:gdLst/>
              <a:ahLst/>
              <a:cxnLst/>
              <a:rect l="0" t="0" r="0" b="0"/>
              <a:pathLst>
                <a:path w="24505" h="158597">
                  <a:moveTo>
                    <a:pt x="18154" y="7317"/>
                  </a:moveTo>
                  <a:lnTo>
                    <a:pt x="18154" y="7317"/>
                  </a:lnTo>
                  <a:lnTo>
                    <a:pt x="14783" y="575"/>
                  </a:lnTo>
                  <a:lnTo>
                    <a:pt x="13790" y="0"/>
                  </a:lnTo>
                  <a:lnTo>
                    <a:pt x="13127" y="1028"/>
                  </a:lnTo>
                  <a:lnTo>
                    <a:pt x="6414" y="43577"/>
                  </a:lnTo>
                  <a:lnTo>
                    <a:pt x="554" y="88083"/>
                  </a:lnTo>
                  <a:lnTo>
                    <a:pt x="0" y="131704"/>
                  </a:lnTo>
                  <a:lnTo>
                    <a:pt x="7967" y="156978"/>
                  </a:lnTo>
                  <a:lnTo>
                    <a:pt x="9951" y="158596"/>
                  </a:lnTo>
                  <a:lnTo>
                    <a:pt x="11980" y="158264"/>
                  </a:lnTo>
                  <a:lnTo>
                    <a:pt x="14038" y="156632"/>
                  </a:lnTo>
                  <a:lnTo>
                    <a:pt x="24504" y="127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68"/>
            <p:cNvSpPr/>
            <p:nvPr>
              <p:custDataLst>
                <p:tags r:id="rId103"/>
              </p:custDataLst>
            </p:nvPr>
          </p:nvSpPr>
          <p:spPr>
            <a:xfrm>
              <a:off x="7269369" y="1346200"/>
              <a:ext cx="74870" cy="134165"/>
            </a:xfrm>
            <a:custGeom>
              <a:avLst/>
              <a:gdLst/>
              <a:ahLst/>
              <a:cxnLst/>
              <a:rect l="0" t="0" r="0" b="0"/>
              <a:pathLst>
                <a:path w="74870" h="134165">
                  <a:moveTo>
                    <a:pt x="45831" y="12700"/>
                  </a:moveTo>
                  <a:lnTo>
                    <a:pt x="45831" y="12700"/>
                  </a:lnTo>
                  <a:lnTo>
                    <a:pt x="49201" y="9329"/>
                  </a:lnTo>
                  <a:lnTo>
                    <a:pt x="50856" y="5792"/>
                  </a:lnTo>
                  <a:lnTo>
                    <a:pt x="51298" y="3862"/>
                  </a:lnTo>
                  <a:lnTo>
                    <a:pt x="50887" y="2574"/>
                  </a:lnTo>
                  <a:lnTo>
                    <a:pt x="49907" y="1716"/>
                  </a:lnTo>
                  <a:lnTo>
                    <a:pt x="48549" y="1144"/>
                  </a:lnTo>
                  <a:lnTo>
                    <a:pt x="39894" y="339"/>
                  </a:lnTo>
                  <a:lnTo>
                    <a:pt x="36934" y="1637"/>
                  </a:lnTo>
                  <a:lnTo>
                    <a:pt x="28693" y="10911"/>
                  </a:lnTo>
                  <a:lnTo>
                    <a:pt x="6116" y="53579"/>
                  </a:lnTo>
                  <a:lnTo>
                    <a:pt x="428" y="68263"/>
                  </a:lnTo>
                  <a:lnTo>
                    <a:pt x="0" y="95172"/>
                  </a:lnTo>
                  <a:lnTo>
                    <a:pt x="4342" y="118745"/>
                  </a:lnTo>
                  <a:lnTo>
                    <a:pt x="9987" y="128740"/>
                  </a:lnTo>
                  <a:lnTo>
                    <a:pt x="13469" y="132394"/>
                  </a:lnTo>
                  <a:lnTo>
                    <a:pt x="17906" y="134124"/>
                  </a:lnTo>
                  <a:lnTo>
                    <a:pt x="28482" y="134164"/>
                  </a:lnTo>
                  <a:lnTo>
                    <a:pt x="36473" y="131830"/>
                  </a:lnTo>
                  <a:lnTo>
                    <a:pt x="39591" y="130220"/>
                  </a:lnTo>
                  <a:lnTo>
                    <a:pt x="59103" y="107358"/>
                  </a:lnTo>
                  <a:lnTo>
                    <a:pt x="71477" y="84570"/>
                  </a:lnTo>
                  <a:lnTo>
                    <a:pt x="74869" y="70748"/>
                  </a:lnTo>
                  <a:lnTo>
                    <a:pt x="73406" y="51066"/>
                  </a:lnTo>
                  <a:lnTo>
                    <a:pt x="68505" y="35200"/>
                  </a:lnTo>
                  <a:lnTo>
                    <a:pt x="60846" y="27874"/>
                  </a:lnTo>
                  <a:lnTo>
                    <a:pt x="51799" y="21561"/>
                  </a:lnTo>
                  <a:lnTo>
                    <a:pt x="45426" y="14051"/>
                  </a:lnTo>
                  <a:lnTo>
                    <a:pt x="44150" y="10779"/>
                  </a:lnTo>
                  <a:lnTo>
                    <a:pt x="45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69"/>
            <p:cNvSpPr/>
            <p:nvPr>
              <p:custDataLst>
                <p:tags r:id="rId104"/>
              </p:custDataLst>
            </p:nvPr>
          </p:nvSpPr>
          <p:spPr>
            <a:xfrm>
              <a:off x="7134500" y="1350243"/>
              <a:ext cx="82861" cy="136051"/>
            </a:xfrm>
            <a:custGeom>
              <a:avLst/>
              <a:gdLst/>
              <a:ahLst/>
              <a:cxnLst/>
              <a:rect l="0" t="0" r="0" b="0"/>
              <a:pathLst>
                <a:path w="82861" h="136051">
                  <a:moveTo>
                    <a:pt x="47350" y="21357"/>
                  </a:moveTo>
                  <a:lnTo>
                    <a:pt x="47350" y="21357"/>
                  </a:lnTo>
                  <a:lnTo>
                    <a:pt x="47350" y="17986"/>
                  </a:lnTo>
                  <a:lnTo>
                    <a:pt x="43979" y="9148"/>
                  </a:lnTo>
                  <a:lnTo>
                    <a:pt x="38511" y="963"/>
                  </a:lnTo>
                  <a:lnTo>
                    <a:pt x="35813" y="0"/>
                  </a:lnTo>
                  <a:lnTo>
                    <a:pt x="29052" y="811"/>
                  </a:lnTo>
                  <a:lnTo>
                    <a:pt x="17313" y="8606"/>
                  </a:lnTo>
                  <a:lnTo>
                    <a:pt x="8268" y="19852"/>
                  </a:lnTo>
                  <a:lnTo>
                    <a:pt x="0" y="63645"/>
                  </a:lnTo>
                  <a:lnTo>
                    <a:pt x="3912" y="106549"/>
                  </a:lnTo>
                  <a:lnTo>
                    <a:pt x="5692" y="116252"/>
                  </a:lnTo>
                  <a:lnTo>
                    <a:pt x="8994" y="123426"/>
                  </a:lnTo>
                  <a:lnTo>
                    <a:pt x="18309" y="133278"/>
                  </a:lnTo>
                  <a:lnTo>
                    <a:pt x="23050" y="135482"/>
                  </a:lnTo>
                  <a:lnTo>
                    <a:pt x="32081" y="136050"/>
                  </a:lnTo>
                  <a:lnTo>
                    <a:pt x="42681" y="130187"/>
                  </a:lnTo>
                  <a:lnTo>
                    <a:pt x="58666" y="114986"/>
                  </a:lnTo>
                  <a:lnTo>
                    <a:pt x="72339" y="93314"/>
                  </a:lnTo>
                  <a:lnTo>
                    <a:pt x="79623" y="75210"/>
                  </a:lnTo>
                  <a:lnTo>
                    <a:pt x="82860" y="57757"/>
                  </a:lnTo>
                  <a:lnTo>
                    <a:pt x="78655" y="40592"/>
                  </a:lnTo>
                  <a:lnTo>
                    <a:pt x="69730" y="24967"/>
                  </a:lnTo>
                  <a:lnTo>
                    <a:pt x="58707" y="13319"/>
                  </a:lnTo>
                  <a:lnTo>
                    <a:pt x="48635" y="7201"/>
                  </a:lnTo>
                  <a:lnTo>
                    <a:pt x="37413" y="3274"/>
                  </a:lnTo>
                  <a:lnTo>
                    <a:pt x="47350" y="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370"/>
            <p:cNvSpPr/>
            <p:nvPr>
              <p:custDataLst>
                <p:tags r:id="rId105"/>
              </p:custDataLst>
            </p:nvPr>
          </p:nvSpPr>
          <p:spPr>
            <a:xfrm>
              <a:off x="7055112" y="1315594"/>
              <a:ext cx="31489" cy="183677"/>
            </a:xfrm>
            <a:custGeom>
              <a:avLst/>
              <a:gdLst/>
              <a:ahLst/>
              <a:cxnLst/>
              <a:rect l="0" t="0" r="0" b="0"/>
              <a:pathLst>
                <a:path w="31489" h="183677">
                  <a:moveTo>
                    <a:pt x="6088" y="11556"/>
                  </a:moveTo>
                  <a:lnTo>
                    <a:pt x="6088" y="11556"/>
                  </a:lnTo>
                  <a:lnTo>
                    <a:pt x="2717" y="8185"/>
                  </a:lnTo>
                  <a:lnTo>
                    <a:pt x="1062" y="4648"/>
                  </a:lnTo>
                  <a:lnTo>
                    <a:pt x="0" y="0"/>
                  </a:lnTo>
                  <a:lnTo>
                    <a:pt x="4153" y="14291"/>
                  </a:lnTo>
                  <a:lnTo>
                    <a:pt x="5833" y="57150"/>
                  </a:lnTo>
                  <a:lnTo>
                    <a:pt x="12754" y="97816"/>
                  </a:lnTo>
                  <a:lnTo>
                    <a:pt x="17596" y="144959"/>
                  </a:lnTo>
                  <a:lnTo>
                    <a:pt x="20434" y="176536"/>
                  </a:lnTo>
                  <a:lnTo>
                    <a:pt x="22003" y="180809"/>
                  </a:lnTo>
                  <a:lnTo>
                    <a:pt x="23753" y="182953"/>
                  </a:lnTo>
                  <a:lnTo>
                    <a:pt x="25626" y="183676"/>
                  </a:lnTo>
                  <a:lnTo>
                    <a:pt x="27580" y="183453"/>
                  </a:lnTo>
                  <a:lnTo>
                    <a:pt x="28882" y="182598"/>
                  </a:lnTo>
                  <a:lnTo>
                    <a:pt x="31488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71"/>
            <p:cNvSpPr/>
            <p:nvPr>
              <p:custDataLst>
                <p:tags r:id="rId106"/>
              </p:custDataLst>
            </p:nvPr>
          </p:nvSpPr>
          <p:spPr>
            <a:xfrm>
              <a:off x="6871443" y="1261517"/>
              <a:ext cx="100858" cy="276725"/>
            </a:xfrm>
            <a:custGeom>
              <a:avLst/>
              <a:gdLst/>
              <a:ahLst/>
              <a:cxnLst/>
              <a:rect l="0" t="0" r="0" b="0"/>
              <a:pathLst>
                <a:path w="100858" h="276725">
                  <a:moveTo>
                    <a:pt x="69107" y="27533"/>
                  </a:moveTo>
                  <a:lnTo>
                    <a:pt x="69107" y="27533"/>
                  </a:lnTo>
                  <a:lnTo>
                    <a:pt x="68402" y="6576"/>
                  </a:lnTo>
                  <a:lnTo>
                    <a:pt x="65736" y="1050"/>
                  </a:lnTo>
                  <a:lnTo>
                    <a:pt x="63331" y="0"/>
                  </a:lnTo>
                  <a:lnTo>
                    <a:pt x="56897" y="715"/>
                  </a:lnTo>
                  <a:lnTo>
                    <a:pt x="45341" y="8455"/>
                  </a:lnTo>
                  <a:lnTo>
                    <a:pt x="24593" y="55438"/>
                  </a:lnTo>
                  <a:lnTo>
                    <a:pt x="11938" y="91775"/>
                  </a:lnTo>
                  <a:lnTo>
                    <a:pt x="3013" y="129353"/>
                  </a:lnTo>
                  <a:lnTo>
                    <a:pt x="0" y="169863"/>
                  </a:lnTo>
                  <a:lnTo>
                    <a:pt x="10248" y="213457"/>
                  </a:lnTo>
                  <a:lnTo>
                    <a:pt x="27443" y="248192"/>
                  </a:lnTo>
                  <a:lnTo>
                    <a:pt x="44710" y="265303"/>
                  </a:lnTo>
                  <a:lnTo>
                    <a:pt x="60380" y="274320"/>
                  </a:lnTo>
                  <a:lnTo>
                    <a:pt x="67522" y="276724"/>
                  </a:lnTo>
                  <a:lnTo>
                    <a:pt x="74400" y="276210"/>
                  </a:lnTo>
                  <a:lnTo>
                    <a:pt x="100857" y="26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72"/>
            <p:cNvSpPr/>
            <p:nvPr>
              <p:custDataLst>
                <p:tags r:id="rId107"/>
              </p:custDataLst>
            </p:nvPr>
          </p:nvSpPr>
          <p:spPr>
            <a:xfrm>
              <a:off x="6588230" y="1403350"/>
              <a:ext cx="123721" cy="141507"/>
            </a:xfrm>
            <a:custGeom>
              <a:avLst/>
              <a:gdLst/>
              <a:ahLst/>
              <a:cxnLst/>
              <a:rect l="0" t="0" r="0" b="0"/>
              <a:pathLst>
                <a:path w="123721" h="141507">
                  <a:moveTo>
                    <a:pt x="9420" y="50800"/>
                  </a:moveTo>
                  <a:lnTo>
                    <a:pt x="9420" y="50800"/>
                  </a:lnTo>
                  <a:lnTo>
                    <a:pt x="581" y="41962"/>
                  </a:lnTo>
                  <a:lnTo>
                    <a:pt x="0" y="38558"/>
                  </a:lnTo>
                  <a:lnTo>
                    <a:pt x="1236" y="29131"/>
                  </a:lnTo>
                  <a:lnTo>
                    <a:pt x="2552" y="25771"/>
                  </a:lnTo>
                  <a:lnTo>
                    <a:pt x="4135" y="23530"/>
                  </a:lnTo>
                  <a:lnTo>
                    <a:pt x="5896" y="22037"/>
                  </a:lnTo>
                  <a:lnTo>
                    <a:pt x="11617" y="20378"/>
                  </a:lnTo>
                  <a:lnTo>
                    <a:pt x="15118" y="19935"/>
                  </a:lnTo>
                  <a:lnTo>
                    <a:pt x="33529" y="29425"/>
                  </a:lnTo>
                  <a:lnTo>
                    <a:pt x="53488" y="42272"/>
                  </a:lnTo>
                  <a:lnTo>
                    <a:pt x="64519" y="58299"/>
                  </a:lnTo>
                  <a:lnTo>
                    <a:pt x="85349" y="105854"/>
                  </a:lnTo>
                  <a:lnTo>
                    <a:pt x="85147" y="132572"/>
                  </a:lnTo>
                  <a:lnTo>
                    <a:pt x="82353" y="140060"/>
                  </a:lnTo>
                  <a:lnTo>
                    <a:pt x="80619" y="141351"/>
                  </a:lnTo>
                  <a:lnTo>
                    <a:pt x="78758" y="141506"/>
                  </a:lnTo>
                  <a:lnTo>
                    <a:pt x="76812" y="140904"/>
                  </a:lnTo>
                  <a:lnTo>
                    <a:pt x="70702" y="123202"/>
                  </a:lnTo>
                  <a:lnTo>
                    <a:pt x="71165" y="98985"/>
                  </a:lnTo>
                  <a:lnTo>
                    <a:pt x="83418" y="52426"/>
                  </a:lnTo>
                  <a:lnTo>
                    <a:pt x="98843" y="25019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73"/>
            <p:cNvSpPr/>
            <p:nvPr>
              <p:custDataLst>
                <p:tags r:id="rId108"/>
              </p:custDataLst>
            </p:nvPr>
          </p:nvSpPr>
          <p:spPr>
            <a:xfrm>
              <a:off x="6503543" y="1241791"/>
              <a:ext cx="88369" cy="326343"/>
            </a:xfrm>
            <a:custGeom>
              <a:avLst/>
              <a:gdLst/>
              <a:ahLst/>
              <a:cxnLst/>
              <a:rect l="0" t="0" r="0" b="0"/>
              <a:pathLst>
                <a:path w="88369" h="326343">
                  <a:moveTo>
                    <a:pt x="11557" y="98059"/>
                  </a:moveTo>
                  <a:lnTo>
                    <a:pt x="11557" y="98059"/>
                  </a:lnTo>
                  <a:lnTo>
                    <a:pt x="8186" y="98059"/>
                  </a:lnTo>
                  <a:lnTo>
                    <a:pt x="4649" y="101822"/>
                  </a:lnTo>
                  <a:lnTo>
                    <a:pt x="2718" y="104801"/>
                  </a:lnTo>
                  <a:lnTo>
                    <a:pt x="0" y="119107"/>
                  </a:lnTo>
                  <a:lnTo>
                    <a:pt x="8515" y="158112"/>
                  </a:lnTo>
                  <a:lnTo>
                    <a:pt x="14810" y="194169"/>
                  </a:lnTo>
                  <a:lnTo>
                    <a:pt x="17295" y="238634"/>
                  </a:lnTo>
                  <a:lnTo>
                    <a:pt x="24528" y="281912"/>
                  </a:lnTo>
                  <a:lnTo>
                    <a:pt x="30251" y="326342"/>
                  </a:lnTo>
                  <a:lnTo>
                    <a:pt x="30448" y="323931"/>
                  </a:lnTo>
                  <a:lnTo>
                    <a:pt x="23679" y="288775"/>
                  </a:lnTo>
                  <a:lnTo>
                    <a:pt x="19617" y="242291"/>
                  </a:lnTo>
                  <a:lnTo>
                    <a:pt x="18667" y="208729"/>
                  </a:lnTo>
                  <a:lnTo>
                    <a:pt x="18244" y="172646"/>
                  </a:lnTo>
                  <a:lnTo>
                    <a:pt x="18008" y="133486"/>
                  </a:lnTo>
                  <a:lnTo>
                    <a:pt x="17936" y="90525"/>
                  </a:lnTo>
                  <a:lnTo>
                    <a:pt x="18618" y="49377"/>
                  </a:lnTo>
                  <a:lnTo>
                    <a:pt x="26745" y="8410"/>
                  </a:lnTo>
                  <a:lnTo>
                    <a:pt x="29444" y="4426"/>
                  </a:lnTo>
                  <a:lnTo>
                    <a:pt x="32653" y="1771"/>
                  </a:lnTo>
                  <a:lnTo>
                    <a:pt x="36204" y="0"/>
                  </a:lnTo>
                  <a:lnTo>
                    <a:pt x="39983" y="231"/>
                  </a:lnTo>
                  <a:lnTo>
                    <a:pt x="47944" y="4250"/>
                  </a:lnTo>
                  <a:lnTo>
                    <a:pt x="68916" y="28468"/>
                  </a:lnTo>
                  <a:lnTo>
                    <a:pt x="82253" y="53607"/>
                  </a:lnTo>
                  <a:lnTo>
                    <a:pt x="88368" y="75480"/>
                  </a:lnTo>
                  <a:lnTo>
                    <a:pt x="87793" y="97431"/>
                  </a:lnTo>
                  <a:lnTo>
                    <a:pt x="82835" y="116830"/>
                  </a:lnTo>
                  <a:lnTo>
                    <a:pt x="75927" y="130155"/>
                  </a:lnTo>
                  <a:lnTo>
                    <a:pt x="69992" y="134273"/>
                  </a:lnTo>
                  <a:lnTo>
                    <a:pt x="40766" y="140882"/>
                  </a:lnTo>
                  <a:lnTo>
                    <a:pt x="24147" y="142188"/>
                  </a:lnTo>
                  <a:lnTo>
                    <a:pt x="22066" y="143000"/>
                  </a:lnTo>
                  <a:lnTo>
                    <a:pt x="20680" y="144248"/>
                  </a:lnTo>
                  <a:lnTo>
                    <a:pt x="19756" y="145785"/>
                  </a:lnTo>
                  <a:lnTo>
                    <a:pt x="20551" y="147515"/>
                  </a:lnTo>
                  <a:lnTo>
                    <a:pt x="30607" y="155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81"/>
          <p:cNvGrpSpPr/>
          <p:nvPr/>
        </p:nvGrpSpPr>
        <p:grpSpPr>
          <a:xfrm>
            <a:off x="10074141" y="513102"/>
            <a:ext cx="1311410" cy="331449"/>
            <a:chOff x="10074141" y="513102"/>
            <a:chExt cx="1311410" cy="331449"/>
          </a:xfrm>
        </p:grpSpPr>
        <p:sp>
          <p:nvSpPr>
            <p:cNvPr id="535" name="SMARTInkShape-374"/>
            <p:cNvSpPr/>
            <p:nvPr>
              <p:custDataLst>
                <p:tags r:id="rId91"/>
              </p:custDataLst>
            </p:nvPr>
          </p:nvSpPr>
          <p:spPr>
            <a:xfrm>
              <a:off x="11296650" y="635962"/>
              <a:ext cx="88901" cy="175222"/>
            </a:xfrm>
            <a:custGeom>
              <a:avLst/>
              <a:gdLst/>
              <a:ahLst/>
              <a:cxnLst/>
              <a:rect l="0" t="0" r="0" b="0"/>
              <a:pathLst>
                <a:path w="88901" h="175222">
                  <a:moveTo>
                    <a:pt x="88900" y="37138"/>
                  </a:moveTo>
                  <a:lnTo>
                    <a:pt x="88900" y="37138"/>
                  </a:lnTo>
                  <a:lnTo>
                    <a:pt x="83831" y="31363"/>
                  </a:lnTo>
                  <a:lnTo>
                    <a:pt x="70603" y="10002"/>
                  </a:lnTo>
                  <a:lnTo>
                    <a:pt x="62895" y="3911"/>
                  </a:lnTo>
                  <a:lnTo>
                    <a:pt x="50620" y="482"/>
                  </a:lnTo>
                  <a:lnTo>
                    <a:pt x="46447" y="0"/>
                  </a:lnTo>
                  <a:lnTo>
                    <a:pt x="38047" y="3229"/>
                  </a:lnTo>
                  <a:lnTo>
                    <a:pt x="30314" y="9367"/>
                  </a:lnTo>
                  <a:lnTo>
                    <a:pt x="24528" y="16799"/>
                  </a:lnTo>
                  <a:lnTo>
                    <a:pt x="20672" y="35659"/>
                  </a:lnTo>
                  <a:lnTo>
                    <a:pt x="22902" y="52379"/>
                  </a:lnTo>
                  <a:lnTo>
                    <a:pt x="33861" y="81923"/>
                  </a:lnTo>
                  <a:lnTo>
                    <a:pt x="56039" y="123961"/>
                  </a:lnTo>
                  <a:lnTo>
                    <a:pt x="66390" y="141594"/>
                  </a:lnTo>
                  <a:lnTo>
                    <a:pt x="68312" y="149650"/>
                  </a:lnTo>
                  <a:lnTo>
                    <a:pt x="66708" y="153774"/>
                  </a:lnTo>
                  <a:lnTo>
                    <a:pt x="59281" y="162119"/>
                  </a:lnTo>
                  <a:lnTo>
                    <a:pt x="46569" y="171379"/>
                  </a:lnTo>
                  <a:lnTo>
                    <a:pt x="27126" y="175221"/>
                  </a:lnTo>
                  <a:lnTo>
                    <a:pt x="0" y="16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75"/>
            <p:cNvSpPr/>
            <p:nvPr>
              <p:custDataLst>
                <p:tags r:id="rId92"/>
              </p:custDataLst>
            </p:nvPr>
          </p:nvSpPr>
          <p:spPr>
            <a:xfrm>
              <a:off x="11252200" y="623938"/>
              <a:ext cx="25401" cy="36463"/>
            </a:xfrm>
            <a:custGeom>
              <a:avLst/>
              <a:gdLst/>
              <a:ahLst/>
              <a:cxnLst/>
              <a:rect l="0" t="0" r="0" b="0"/>
              <a:pathLst>
                <a:path w="25401" h="36463">
                  <a:moveTo>
                    <a:pt x="0" y="36462"/>
                  </a:moveTo>
                  <a:lnTo>
                    <a:pt x="0" y="36462"/>
                  </a:lnTo>
                  <a:lnTo>
                    <a:pt x="0" y="3891"/>
                  </a:lnTo>
                  <a:lnTo>
                    <a:pt x="705" y="2048"/>
                  </a:lnTo>
                  <a:lnTo>
                    <a:pt x="1881" y="819"/>
                  </a:lnTo>
                  <a:lnTo>
                    <a:pt x="3371" y="0"/>
                  </a:lnTo>
                  <a:lnTo>
                    <a:pt x="25400" y="11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76"/>
            <p:cNvSpPr/>
            <p:nvPr>
              <p:custDataLst>
                <p:tags r:id="rId93"/>
              </p:custDataLst>
            </p:nvPr>
          </p:nvSpPr>
          <p:spPr>
            <a:xfrm>
              <a:off x="11245850" y="704850"/>
              <a:ext cx="5960" cy="101601"/>
            </a:xfrm>
            <a:custGeom>
              <a:avLst/>
              <a:gdLst/>
              <a:ahLst/>
              <a:cxnLst/>
              <a:rect l="0" t="0" r="0" b="0"/>
              <a:pathLst>
                <a:path w="5960" h="101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5959" y="8789"/>
                  </a:lnTo>
                  <a:lnTo>
                    <a:pt x="5471" y="15901"/>
                  </a:lnTo>
                  <a:lnTo>
                    <a:pt x="1290" y="37608"/>
                  </a:lnTo>
                  <a:lnTo>
                    <a:pt x="112" y="8194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77"/>
            <p:cNvSpPr/>
            <p:nvPr>
              <p:custDataLst>
                <p:tags r:id="rId94"/>
              </p:custDataLst>
            </p:nvPr>
          </p:nvSpPr>
          <p:spPr>
            <a:xfrm>
              <a:off x="10900938" y="615950"/>
              <a:ext cx="135363" cy="76201"/>
            </a:xfrm>
            <a:custGeom>
              <a:avLst/>
              <a:gdLst/>
              <a:ahLst/>
              <a:cxnLst/>
              <a:rect l="0" t="0" r="0" b="0"/>
              <a:pathLst>
                <a:path w="135363" h="76201">
                  <a:moveTo>
                    <a:pt x="33762" y="76200"/>
                  </a:moveTo>
                  <a:lnTo>
                    <a:pt x="33762" y="76200"/>
                  </a:lnTo>
                  <a:lnTo>
                    <a:pt x="10617" y="67362"/>
                  </a:lnTo>
                  <a:lnTo>
                    <a:pt x="3955" y="61453"/>
                  </a:lnTo>
                  <a:lnTo>
                    <a:pt x="1191" y="57902"/>
                  </a:lnTo>
                  <a:lnTo>
                    <a:pt x="54" y="54829"/>
                  </a:lnTo>
                  <a:lnTo>
                    <a:pt x="0" y="52075"/>
                  </a:lnTo>
                  <a:lnTo>
                    <a:pt x="670" y="49533"/>
                  </a:lnTo>
                  <a:lnTo>
                    <a:pt x="7062" y="44828"/>
                  </a:lnTo>
                  <a:lnTo>
                    <a:pt x="49635" y="24483"/>
                  </a:lnTo>
                  <a:lnTo>
                    <a:pt x="85502" y="11644"/>
                  </a:lnTo>
                  <a:lnTo>
                    <a:pt x="135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78"/>
            <p:cNvSpPr/>
            <p:nvPr>
              <p:custDataLst>
                <p:tags r:id="rId95"/>
              </p:custDataLst>
            </p:nvPr>
          </p:nvSpPr>
          <p:spPr>
            <a:xfrm>
              <a:off x="10970096" y="518924"/>
              <a:ext cx="40805" cy="261804"/>
            </a:xfrm>
            <a:custGeom>
              <a:avLst/>
              <a:gdLst/>
              <a:ahLst/>
              <a:cxnLst/>
              <a:rect l="0" t="0" r="0" b="0"/>
              <a:pathLst>
                <a:path w="40805" h="261804">
                  <a:moveTo>
                    <a:pt x="40804" y="14476"/>
                  </a:moveTo>
                  <a:lnTo>
                    <a:pt x="40804" y="14476"/>
                  </a:lnTo>
                  <a:lnTo>
                    <a:pt x="40804" y="170"/>
                  </a:lnTo>
                  <a:lnTo>
                    <a:pt x="40099" y="0"/>
                  </a:lnTo>
                  <a:lnTo>
                    <a:pt x="37433" y="3574"/>
                  </a:lnTo>
                  <a:lnTo>
                    <a:pt x="27939" y="43945"/>
                  </a:lnTo>
                  <a:lnTo>
                    <a:pt x="19605" y="91480"/>
                  </a:lnTo>
                  <a:lnTo>
                    <a:pt x="13278" y="132385"/>
                  </a:lnTo>
                  <a:lnTo>
                    <a:pt x="9182" y="171587"/>
                  </a:lnTo>
                  <a:lnTo>
                    <a:pt x="2311" y="213720"/>
                  </a:lnTo>
                  <a:lnTo>
                    <a:pt x="0" y="242609"/>
                  </a:lnTo>
                  <a:lnTo>
                    <a:pt x="902" y="249115"/>
                  </a:lnTo>
                  <a:lnTo>
                    <a:pt x="5667" y="258225"/>
                  </a:lnTo>
                  <a:lnTo>
                    <a:pt x="8911" y="261642"/>
                  </a:lnTo>
                  <a:lnTo>
                    <a:pt x="12487" y="261803"/>
                  </a:lnTo>
                  <a:lnTo>
                    <a:pt x="16281" y="259794"/>
                  </a:lnTo>
                  <a:lnTo>
                    <a:pt x="22849" y="253328"/>
                  </a:lnTo>
                  <a:lnTo>
                    <a:pt x="28104" y="243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79"/>
            <p:cNvSpPr/>
            <p:nvPr>
              <p:custDataLst>
                <p:tags r:id="rId96"/>
              </p:custDataLst>
            </p:nvPr>
          </p:nvSpPr>
          <p:spPr>
            <a:xfrm>
              <a:off x="10841327" y="677553"/>
              <a:ext cx="74324" cy="92712"/>
            </a:xfrm>
            <a:custGeom>
              <a:avLst/>
              <a:gdLst/>
              <a:ahLst/>
              <a:cxnLst/>
              <a:rect l="0" t="0" r="0" b="0"/>
              <a:pathLst>
                <a:path w="74324" h="92712">
                  <a:moveTo>
                    <a:pt x="61623" y="39997"/>
                  </a:moveTo>
                  <a:lnTo>
                    <a:pt x="61623" y="39997"/>
                  </a:lnTo>
                  <a:lnTo>
                    <a:pt x="64993" y="36626"/>
                  </a:lnTo>
                  <a:lnTo>
                    <a:pt x="65282" y="34222"/>
                  </a:lnTo>
                  <a:lnTo>
                    <a:pt x="61331" y="12865"/>
                  </a:lnTo>
                  <a:lnTo>
                    <a:pt x="56677" y="4755"/>
                  </a:lnTo>
                  <a:lnTo>
                    <a:pt x="52839" y="110"/>
                  </a:lnTo>
                  <a:lnTo>
                    <a:pt x="50123" y="0"/>
                  </a:lnTo>
                  <a:lnTo>
                    <a:pt x="43340" y="3641"/>
                  </a:lnTo>
                  <a:lnTo>
                    <a:pt x="11318" y="40471"/>
                  </a:lnTo>
                  <a:lnTo>
                    <a:pt x="940" y="61728"/>
                  </a:lnTo>
                  <a:lnTo>
                    <a:pt x="0" y="65067"/>
                  </a:lnTo>
                  <a:lnTo>
                    <a:pt x="786" y="67294"/>
                  </a:lnTo>
                  <a:lnTo>
                    <a:pt x="2720" y="68778"/>
                  </a:lnTo>
                  <a:lnTo>
                    <a:pt x="5421" y="69768"/>
                  </a:lnTo>
                  <a:lnTo>
                    <a:pt x="8632" y="69016"/>
                  </a:lnTo>
                  <a:lnTo>
                    <a:pt x="34460" y="54728"/>
                  </a:lnTo>
                  <a:lnTo>
                    <a:pt x="37167" y="54051"/>
                  </a:lnTo>
                  <a:lnTo>
                    <a:pt x="39674" y="54305"/>
                  </a:lnTo>
                  <a:lnTo>
                    <a:pt x="44343" y="56469"/>
                  </a:lnTo>
                  <a:lnTo>
                    <a:pt x="50936" y="68396"/>
                  </a:lnTo>
                  <a:lnTo>
                    <a:pt x="55827" y="85614"/>
                  </a:lnTo>
                  <a:lnTo>
                    <a:pt x="61633" y="91551"/>
                  </a:lnTo>
                  <a:lnTo>
                    <a:pt x="64453" y="92711"/>
                  </a:lnTo>
                  <a:lnTo>
                    <a:pt x="74323" y="90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80"/>
            <p:cNvSpPr/>
            <p:nvPr>
              <p:custDataLst>
                <p:tags r:id="rId97"/>
              </p:custDataLst>
            </p:nvPr>
          </p:nvSpPr>
          <p:spPr>
            <a:xfrm>
              <a:off x="10718878" y="513102"/>
              <a:ext cx="88823" cy="267949"/>
            </a:xfrm>
            <a:custGeom>
              <a:avLst/>
              <a:gdLst/>
              <a:ahLst/>
              <a:cxnLst/>
              <a:rect l="0" t="0" r="0" b="0"/>
              <a:pathLst>
                <a:path w="88823" h="267949">
                  <a:moveTo>
                    <a:pt x="18972" y="58398"/>
                  </a:moveTo>
                  <a:lnTo>
                    <a:pt x="18972" y="58398"/>
                  </a:lnTo>
                  <a:lnTo>
                    <a:pt x="15602" y="55027"/>
                  </a:lnTo>
                  <a:lnTo>
                    <a:pt x="9512" y="13585"/>
                  </a:lnTo>
                  <a:lnTo>
                    <a:pt x="7231" y="435"/>
                  </a:lnTo>
                  <a:lnTo>
                    <a:pt x="6913" y="0"/>
                  </a:lnTo>
                  <a:lnTo>
                    <a:pt x="6328" y="42232"/>
                  </a:lnTo>
                  <a:lnTo>
                    <a:pt x="6288" y="83163"/>
                  </a:lnTo>
                  <a:lnTo>
                    <a:pt x="6276" y="126570"/>
                  </a:lnTo>
                  <a:lnTo>
                    <a:pt x="6274" y="167889"/>
                  </a:lnTo>
                  <a:lnTo>
                    <a:pt x="2901" y="212700"/>
                  </a:lnTo>
                  <a:lnTo>
                    <a:pt x="181" y="246841"/>
                  </a:lnTo>
                  <a:lnTo>
                    <a:pt x="0" y="241546"/>
                  </a:lnTo>
                  <a:lnTo>
                    <a:pt x="19701" y="202589"/>
                  </a:lnTo>
                  <a:lnTo>
                    <a:pt x="33770" y="188218"/>
                  </a:lnTo>
                  <a:lnTo>
                    <a:pt x="38714" y="185867"/>
                  </a:lnTo>
                  <a:lnTo>
                    <a:pt x="47972" y="185136"/>
                  </a:lnTo>
                  <a:lnTo>
                    <a:pt x="54910" y="187163"/>
                  </a:lnTo>
                  <a:lnTo>
                    <a:pt x="57746" y="188691"/>
                  </a:lnTo>
                  <a:lnTo>
                    <a:pt x="62781" y="197916"/>
                  </a:lnTo>
                  <a:lnTo>
                    <a:pt x="67701" y="218975"/>
                  </a:lnTo>
                  <a:lnTo>
                    <a:pt x="71473" y="254293"/>
                  </a:lnTo>
                  <a:lnTo>
                    <a:pt x="73023" y="258845"/>
                  </a:lnTo>
                  <a:lnTo>
                    <a:pt x="75467" y="261879"/>
                  </a:lnTo>
                  <a:lnTo>
                    <a:pt x="88822" y="267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81"/>
            <p:cNvSpPr/>
            <p:nvPr>
              <p:custDataLst>
                <p:tags r:id="rId98"/>
              </p:custDataLst>
            </p:nvPr>
          </p:nvSpPr>
          <p:spPr>
            <a:xfrm>
              <a:off x="10522289" y="680333"/>
              <a:ext cx="145712" cy="99169"/>
            </a:xfrm>
            <a:custGeom>
              <a:avLst/>
              <a:gdLst/>
              <a:ahLst/>
              <a:cxnLst/>
              <a:rect l="0" t="0" r="0" b="0"/>
              <a:pathLst>
                <a:path w="145712" h="99169">
                  <a:moveTo>
                    <a:pt x="12361" y="5467"/>
                  </a:moveTo>
                  <a:lnTo>
                    <a:pt x="12361" y="5467"/>
                  </a:lnTo>
                  <a:lnTo>
                    <a:pt x="12361" y="0"/>
                  </a:lnTo>
                  <a:lnTo>
                    <a:pt x="2234" y="32368"/>
                  </a:lnTo>
                  <a:lnTo>
                    <a:pt x="0" y="71560"/>
                  </a:lnTo>
                  <a:lnTo>
                    <a:pt x="3575" y="84466"/>
                  </a:lnTo>
                  <a:lnTo>
                    <a:pt x="9163" y="93494"/>
                  </a:lnTo>
                  <a:lnTo>
                    <a:pt x="13997" y="97507"/>
                  </a:lnTo>
                  <a:lnTo>
                    <a:pt x="17685" y="97166"/>
                  </a:lnTo>
                  <a:lnTo>
                    <a:pt x="27428" y="93024"/>
                  </a:lnTo>
                  <a:lnTo>
                    <a:pt x="35050" y="86479"/>
                  </a:lnTo>
                  <a:lnTo>
                    <a:pt x="41494" y="79572"/>
                  </a:lnTo>
                  <a:lnTo>
                    <a:pt x="54514" y="70503"/>
                  </a:lnTo>
                  <a:lnTo>
                    <a:pt x="55986" y="71402"/>
                  </a:lnTo>
                  <a:lnTo>
                    <a:pt x="73776" y="97232"/>
                  </a:lnTo>
                  <a:lnTo>
                    <a:pt x="77992" y="99168"/>
                  </a:lnTo>
                  <a:lnTo>
                    <a:pt x="84098" y="98147"/>
                  </a:lnTo>
                  <a:lnTo>
                    <a:pt x="87703" y="96887"/>
                  </a:lnTo>
                  <a:lnTo>
                    <a:pt x="93589" y="91724"/>
                  </a:lnTo>
                  <a:lnTo>
                    <a:pt x="100870" y="79002"/>
                  </a:lnTo>
                  <a:lnTo>
                    <a:pt x="109649" y="62483"/>
                  </a:lnTo>
                  <a:lnTo>
                    <a:pt x="117474" y="51720"/>
                  </a:lnTo>
                  <a:lnTo>
                    <a:pt x="120177" y="42141"/>
                  </a:lnTo>
                  <a:lnTo>
                    <a:pt x="121632" y="40500"/>
                  </a:lnTo>
                  <a:lnTo>
                    <a:pt x="123308" y="39406"/>
                  </a:lnTo>
                  <a:lnTo>
                    <a:pt x="14571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82"/>
            <p:cNvSpPr/>
            <p:nvPr>
              <p:custDataLst>
                <p:tags r:id="rId99"/>
              </p:custDataLst>
            </p:nvPr>
          </p:nvSpPr>
          <p:spPr>
            <a:xfrm>
              <a:off x="10204450" y="7810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31045" y="10845"/>
                  </a:lnTo>
                  <a:lnTo>
                    <a:pt x="25974" y="260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83"/>
            <p:cNvSpPr/>
            <p:nvPr>
              <p:custDataLst>
                <p:tags r:id="rId100"/>
              </p:custDataLst>
            </p:nvPr>
          </p:nvSpPr>
          <p:spPr>
            <a:xfrm>
              <a:off x="10074141" y="552789"/>
              <a:ext cx="98560" cy="241390"/>
            </a:xfrm>
            <a:custGeom>
              <a:avLst/>
              <a:gdLst/>
              <a:ahLst/>
              <a:cxnLst/>
              <a:rect l="0" t="0" r="0" b="0"/>
              <a:pathLst>
                <a:path w="98560" h="241390">
                  <a:moveTo>
                    <a:pt x="98559" y="12361"/>
                  </a:moveTo>
                  <a:lnTo>
                    <a:pt x="98559" y="12361"/>
                  </a:lnTo>
                  <a:lnTo>
                    <a:pt x="98559" y="805"/>
                  </a:lnTo>
                  <a:lnTo>
                    <a:pt x="88446" y="0"/>
                  </a:lnTo>
                  <a:lnTo>
                    <a:pt x="79718" y="3575"/>
                  </a:lnTo>
                  <a:lnTo>
                    <a:pt x="69725" y="11984"/>
                  </a:lnTo>
                  <a:lnTo>
                    <a:pt x="44074" y="46127"/>
                  </a:lnTo>
                  <a:lnTo>
                    <a:pt x="24957" y="89271"/>
                  </a:lnTo>
                  <a:lnTo>
                    <a:pt x="13407" y="123814"/>
                  </a:lnTo>
                  <a:lnTo>
                    <a:pt x="2460" y="167053"/>
                  </a:lnTo>
                  <a:lnTo>
                    <a:pt x="0" y="202443"/>
                  </a:lnTo>
                  <a:lnTo>
                    <a:pt x="4425" y="221960"/>
                  </a:lnTo>
                  <a:lnTo>
                    <a:pt x="12979" y="234398"/>
                  </a:lnTo>
                  <a:lnTo>
                    <a:pt x="18220" y="238702"/>
                  </a:lnTo>
                  <a:lnTo>
                    <a:pt x="23129" y="240866"/>
                  </a:lnTo>
                  <a:lnTo>
                    <a:pt x="32343" y="241389"/>
                  </a:lnTo>
                  <a:lnTo>
                    <a:pt x="43024" y="233625"/>
                  </a:lnTo>
                  <a:lnTo>
                    <a:pt x="53417" y="220767"/>
                  </a:lnTo>
                  <a:lnTo>
                    <a:pt x="60387" y="205645"/>
                  </a:lnTo>
                  <a:lnTo>
                    <a:pt x="62074" y="189517"/>
                  </a:lnTo>
                  <a:lnTo>
                    <a:pt x="61536" y="181265"/>
                  </a:lnTo>
                  <a:lnTo>
                    <a:pt x="55291" y="166452"/>
                  </a:lnTo>
                  <a:lnTo>
                    <a:pt x="45462" y="154224"/>
                  </a:lnTo>
                  <a:lnTo>
                    <a:pt x="34038" y="146437"/>
                  </a:lnTo>
                  <a:lnTo>
                    <a:pt x="28734" y="145489"/>
                  </a:lnTo>
                  <a:lnTo>
                    <a:pt x="23788" y="146269"/>
                  </a:lnTo>
                  <a:lnTo>
                    <a:pt x="11964" y="152226"/>
                  </a:lnTo>
                  <a:lnTo>
                    <a:pt x="9078" y="154288"/>
                  </a:lnTo>
                  <a:lnTo>
                    <a:pt x="7861" y="156368"/>
                  </a:lnTo>
                  <a:lnTo>
                    <a:pt x="9659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SMARTInkShape-Group82"/>
          <p:cNvGrpSpPr/>
          <p:nvPr/>
        </p:nvGrpSpPr>
        <p:grpSpPr>
          <a:xfrm>
            <a:off x="9531712" y="674420"/>
            <a:ext cx="242893" cy="254257"/>
            <a:chOff x="9531712" y="674420"/>
            <a:chExt cx="242893" cy="254257"/>
          </a:xfrm>
        </p:grpSpPr>
        <p:sp>
          <p:nvSpPr>
            <p:cNvPr id="546" name="SMARTInkShape-384"/>
            <p:cNvSpPr/>
            <p:nvPr>
              <p:custDataLst>
                <p:tags r:id="rId89"/>
              </p:custDataLst>
            </p:nvPr>
          </p:nvSpPr>
          <p:spPr>
            <a:xfrm>
              <a:off x="9693103" y="674420"/>
              <a:ext cx="81502" cy="254257"/>
            </a:xfrm>
            <a:custGeom>
              <a:avLst/>
              <a:gdLst/>
              <a:ahLst/>
              <a:cxnLst/>
              <a:rect l="0" t="0" r="0" b="0"/>
              <a:pathLst>
                <a:path w="81502" h="254257">
                  <a:moveTo>
                    <a:pt x="22397" y="49480"/>
                  </a:moveTo>
                  <a:lnTo>
                    <a:pt x="22397" y="49480"/>
                  </a:lnTo>
                  <a:lnTo>
                    <a:pt x="22397" y="45822"/>
                  </a:lnTo>
                  <a:lnTo>
                    <a:pt x="22397" y="47384"/>
                  </a:lnTo>
                  <a:lnTo>
                    <a:pt x="13558" y="85924"/>
                  </a:lnTo>
                  <a:lnTo>
                    <a:pt x="10459" y="130135"/>
                  </a:lnTo>
                  <a:lnTo>
                    <a:pt x="6426" y="173783"/>
                  </a:lnTo>
                  <a:lnTo>
                    <a:pt x="4259" y="212683"/>
                  </a:lnTo>
                  <a:lnTo>
                    <a:pt x="3425" y="253986"/>
                  </a:lnTo>
                  <a:lnTo>
                    <a:pt x="2694" y="254256"/>
                  </a:lnTo>
                  <a:lnTo>
                    <a:pt x="0" y="250793"/>
                  </a:lnTo>
                  <a:lnTo>
                    <a:pt x="213" y="240788"/>
                  </a:lnTo>
                  <a:lnTo>
                    <a:pt x="6098" y="194514"/>
                  </a:lnTo>
                  <a:lnTo>
                    <a:pt x="15373" y="149289"/>
                  </a:lnTo>
                  <a:lnTo>
                    <a:pt x="21715" y="102853"/>
                  </a:lnTo>
                  <a:lnTo>
                    <a:pt x="27761" y="62550"/>
                  </a:lnTo>
                  <a:lnTo>
                    <a:pt x="37470" y="22857"/>
                  </a:lnTo>
                  <a:lnTo>
                    <a:pt x="42738" y="6838"/>
                  </a:lnTo>
                  <a:lnTo>
                    <a:pt x="46540" y="2708"/>
                  </a:lnTo>
                  <a:lnTo>
                    <a:pt x="51192" y="660"/>
                  </a:lnTo>
                  <a:lnTo>
                    <a:pt x="56410" y="0"/>
                  </a:lnTo>
                  <a:lnTo>
                    <a:pt x="60594" y="1677"/>
                  </a:lnTo>
                  <a:lnTo>
                    <a:pt x="67125" y="9184"/>
                  </a:lnTo>
                  <a:lnTo>
                    <a:pt x="74768" y="21940"/>
                  </a:lnTo>
                  <a:lnTo>
                    <a:pt x="81501" y="48140"/>
                  </a:lnTo>
                  <a:lnTo>
                    <a:pt x="81224" y="82715"/>
                  </a:lnTo>
                  <a:lnTo>
                    <a:pt x="73302" y="109657"/>
                  </a:lnTo>
                  <a:lnTo>
                    <a:pt x="68328" y="115703"/>
                  </a:lnTo>
                  <a:lnTo>
                    <a:pt x="55276" y="124303"/>
                  </a:lnTo>
                  <a:lnTo>
                    <a:pt x="49255" y="125468"/>
                  </a:lnTo>
                  <a:lnTo>
                    <a:pt x="22397" y="106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85"/>
            <p:cNvSpPr/>
            <p:nvPr>
              <p:custDataLst>
                <p:tags r:id="rId90"/>
              </p:custDataLst>
            </p:nvPr>
          </p:nvSpPr>
          <p:spPr>
            <a:xfrm>
              <a:off x="9531712" y="706615"/>
              <a:ext cx="145689" cy="105693"/>
            </a:xfrm>
            <a:custGeom>
              <a:avLst/>
              <a:gdLst/>
              <a:ahLst/>
              <a:cxnLst/>
              <a:rect l="0" t="0" r="0" b="0"/>
              <a:pathLst>
                <a:path w="145689" h="105693">
                  <a:moveTo>
                    <a:pt x="18688" y="10935"/>
                  </a:moveTo>
                  <a:lnTo>
                    <a:pt x="18688" y="10935"/>
                  </a:lnTo>
                  <a:lnTo>
                    <a:pt x="18688" y="4193"/>
                  </a:lnTo>
                  <a:lnTo>
                    <a:pt x="17983" y="2207"/>
                  </a:lnTo>
                  <a:lnTo>
                    <a:pt x="16807" y="883"/>
                  </a:lnTo>
                  <a:lnTo>
                    <a:pt x="15317" y="0"/>
                  </a:lnTo>
                  <a:lnTo>
                    <a:pt x="13619" y="117"/>
                  </a:lnTo>
                  <a:lnTo>
                    <a:pt x="9849" y="2129"/>
                  </a:lnTo>
                  <a:lnTo>
                    <a:pt x="3761" y="17341"/>
                  </a:lnTo>
                  <a:lnTo>
                    <a:pt x="0" y="62132"/>
                  </a:lnTo>
                  <a:lnTo>
                    <a:pt x="6486" y="88742"/>
                  </a:lnTo>
                  <a:lnTo>
                    <a:pt x="13501" y="100314"/>
                  </a:lnTo>
                  <a:lnTo>
                    <a:pt x="17346" y="104388"/>
                  </a:lnTo>
                  <a:lnTo>
                    <a:pt x="21321" y="105692"/>
                  </a:lnTo>
                  <a:lnTo>
                    <a:pt x="25381" y="105151"/>
                  </a:lnTo>
                  <a:lnTo>
                    <a:pt x="35068" y="99375"/>
                  </a:lnTo>
                  <a:lnTo>
                    <a:pt x="54979" y="80257"/>
                  </a:lnTo>
                  <a:lnTo>
                    <a:pt x="79555" y="36849"/>
                  </a:lnTo>
                  <a:lnTo>
                    <a:pt x="93216" y="8068"/>
                  </a:lnTo>
                  <a:lnTo>
                    <a:pt x="93774" y="8318"/>
                  </a:lnTo>
                  <a:lnTo>
                    <a:pt x="101777" y="54757"/>
                  </a:lnTo>
                  <a:lnTo>
                    <a:pt x="103715" y="61316"/>
                  </a:lnTo>
                  <a:lnTo>
                    <a:pt x="111510" y="72367"/>
                  </a:lnTo>
                  <a:lnTo>
                    <a:pt x="116553" y="77290"/>
                  </a:lnTo>
                  <a:lnTo>
                    <a:pt x="121326" y="79866"/>
                  </a:lnTo>
                  <a:lnTo>
                    <a:pt x="145688" y="8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3" name="SMARTInkShape-Group83"/>
          <p:cNvGrpSpPr/>
          <p:nvPr/>
        </p:nvGrpSpPr>
        <p:grpSpPr>
          <a:xfrm>
            <a:off x="8890762" y="711546"/>
            <a:ext cx="405639" cy="115387"/>
            <a:chOff x="8890762" y="711546"/>
            <a:chExt cx="405639" cy="115387"/>
          </a:xfrm>
        </p:grpSpPr>
        <p:sp>
          <p:nvSpPr>
            <p:cNvPr id="549" name="SMARTInkShape-386"/>
            <p:cNvSpPr/>
            <p:nvPr>
              <p:custDataLst>
                <p:tags r:id="rId85"/>
              </p:custDataLst>
            </p:nvPr>
          </p:nvSpPr>
          <p:spPr>
            <a:xfrm>
              <a:off x="9228147" y="718194"/>
              <a:ext cx="68254" cy="95461"/>
            </a:xfrm>
            <a:custGeom>
              <a:avLst/>
              <a:gdLst/>
              <a:ahLst/>
              <a:cxnLst/>
              <a:rect l="0" t="0" r="0" b="0"/>
              <a:pathLst>
                <a:path w="68254" h="95461">
                  <a:moveTo>
                    <a:pt x="11103" y="12056"/>
                  </a:moveTo>
                  <a:lnTo>
                    <a:pt x="11103" y="12056"/>
                  </a:lnTo>
                  <a:lnTo>
                    <a:pt x="14473" y="12056"/>
                  </a:lnTo>
                  <a:lnTo>
                    <a:pt x="15466" y="12762"/>
                  </a:lnTo>
                  <a:lnTo>
                    <a:pt x="16128" y="13937"/>
                  </a:lnTo>
                  <a:lnTo>
                    <a:pt x="16570" y="15427"/>
                  </a:lnTo>
                  <a:lnTo>
                    <a:pt x="24244" y="24921"/>
                  </a:lnTo>
                  <a:lnTo>
                    <a:pt x="28233" y="28357"/>
                  </a:lnTo>
                  <a:lnTo>
                    <a:pt x="32357" y="29884"/>
                  </a:lnTo>
                  <a:lnTo>
                    <a:pt x="38423" y="26800"/>
                  </a:lnTo>
                  <a:lnTo>
                    <a:pt x="44412" y="21431"/>
                  </a:lnTo>
                  <a:lnTo>
                    <a:pt x="47074" y="16693"/>
                  </a:lnTo>
                  <a:lnTo>
                    <a:pt x="48572" y="6688"/>
                  </a:lnTo>
                  <a:lnTo>
                    <a:pt x="47371" y="4244"/>
                  </a:lnTo>
                  <a:lnTo>
                    <a:pt x="45158" y="2615"/>
                  </a:lnTo>
                  <a:lnTo>
                    <a:pt x="34841" y="0"/>
                  </a:lnTo>
                  <a:lnTo>
                    <a:pt x="28473" y="3405"/>
                  </a:lnTo>
                  <a:lnTo>
                    <a:pt x="20940" y="11033"/>
                  </a:lnTo>
                  <a:lnTo>
                    <a:pt x="3792" y="43532"/>
                  </a:lnTo>
                  <a:lnTo>
                    <a:pt x="0" y="66146"/>
                  </a:lnTo>
                  <a:lnTo>
                    <a:pt x="2876" y="78664"/>
                  </a:lnTo>
                  <a:lnTo>
                    <a:pt x="5618" y="83978"/>
                  </a:lnTo>
                  <a:lnTo>
                    <a:pt x="14310" y="91764"/>
                  </a:lnTo>
                  <a:lnTo>
                    <a:pt x="19590" y="94828"/>
                  </a:lnTo>
                  <a:lnTo>
                    <a:pt x="25934" y="95460"/>
                  </a:lnTo>
                  <a:lnTo>
                    <a:pt x="40507" y="92398"/>
                  </a:lnTo>
                  <a:lnTo>
                    <a:pt x="68253" y="7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87"/>
            <p:cNvSpPr/>
            <p:nvPr>
              <p:custDataLst>
                <p:tags r:id="rId86"/>
              </p:custDataLst>
            </p:nvPr>
          </p:nvSpPr>
          <p:spPr>
            <a:xfrm>
              <a:off x="9074150" y="734960"/>
              <a:ext cx="107951" cy="68020"/>
            </a:xfrm>
            <a:custGeom>
              <a:avLst/>
              <a:gdLst/>
              <a:ahLst/>
              <a:cxnLst/>
              <a:rect l="0" t="0" r="0" b="0"/>
              <a:pathLst>
                <a:path w="107951" h="68020">
                  <a:moveTo>
                    <a:pt x="0" y="20690"/>
                  </a:moveTo>
                  <a:lnTo>
                    <a:pt x="0" y="20690"/>
                  </a:lnTo>
                  <a:lnTo>
                    <a:pt x="3370" y="10577"/>
                  </a:lnTo>
                  <a:lnTo>
                    <a:pt x="5776" y="7598"/>
                  </a:lnTo>
                  <a:lnTo>
                    <a:pt x="17023" y="2425"/>
                  </a:lnTo>
                  <a:lnTo>
                    <a:pt x="18149" y="7633"/>
                  </a:lnTo>
                  <a:lnTo>
                    <a:pt x="19027" y="53920"/>
                  </a:lnTo>
                  <a:lnTo>
                    <a:pt x="19046" y="68019"/>
                  </a:lnTo>
                  <a:lnTo>
                    <a:pt x="19755" y="56301"/>
                  </a:lnTo>
                  <a:lnTo>
                    <a:pt x="33977" y="11857"/>
                  </a:lnTo>
                  <a:lnTo>
                    <a:pt x="40249" y="1296"/>
                  </a:lnTo>
                  <a:lnTo>
                    <a:pt x="43061" y="0"/>
                  </a:lnTo>
                  <a:lnTo>
                    <a:pt x="49947" y="441"/>
                  </a:lnTo>
                  <a:lnTo>
                    <a:pt x="52348" y="2957"/>
                  </a:lnTo>
                  <a:lnTo>
                    <a:pt x="55728" y="15201"/>
                  </a:lnTo>
                  <a:lnTo>
                    <a:pt x="57113" y="37522"/>
                  </a:lnTo>
                  <a:lnTo>
                    <a:pt x="57134" y="35697"/>
                  </a:lnTo>
                  <a:lnTo>
                    <a:pt x="62216" y="24412"/>
                  </a:lnTo>
                  <a:lnTo>
                    <a:pt x="65987" y="19287"/>
                  </a:lnTo>
                  <a:lnTo>
                    <a:pt x="75447" y="12435"/>
                  </a:lnTo>
                  <a:lnTo>
                    <a:pt x="83817" y="9307"/>
                  </a:lnTo>
                  <a:lnTo>
                    <a:pt x="90764" y="8380"/>
                  </a:lnTo>
                  <a:lnTo>
                    <a:pt x="92965" y="10367"/>
                  </a:lnTo>
                  <a:lnTo>
                    <a:pt x="105113" y="34731"/>
                  </a:lnTo>
                  <a:lnTo>
                    <a:pt x="107950" y="5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388"/>
            <p:cNvSpPr/>
            <p:nvPr>
              <p:custDataLst>
                <p:tags r:id="rId87"/>
              </p:custDataLst>
            </p:nvPr>
          </p:nvSpPr>
          <p:spPr>
            <a:xfrm>
              <a:off x="8968124" y="734105"/>
              <a:ext cx="80627" cy="78696"/>
            </a:xfrm>
            <a:custGeom>
              <a:avLst/>
              <a:gdLst/>
              <a:ahLst/>
              <a:cxnLst/>
              <a:rect l="0" t="0" r="0" b="0"/>
              <a:pathLst>
                <a:path w="80627" h="78696">
                  <a:moveTo>
                    <a:pt x="80626" y="34245"/>
                  </a:moveTo>
                  <a:lnTo>
                    <a:pt x="80626" y="34245"/>
                  </a:lnTo>
                  <a:lnTo>
                    <a:pt x="79921" y="27764"/>
                  </a:lnTo>
                  <a:lnTo>
                    <a:pt x="75557" y="14686"/>
                  </a:lnTo>
                  <a:lnTo>
                    <a:pt x="65699" y="869"/>
                  </a:lnTo>
                  <a:lnTo>
                    <a:pt x="61503" y="0"/>
                  </a:lnTo>
                  <a:lnTo>
                    <a:pt x="43524" y="2148"/>
                  </a:lnTo>
                  <a:lnTo>
                    <a:pt x="33327" y="5398"/>
                  </a:lnTo>
                  <a:lnTo>
                    <a:pt x="16280" y="17937"/>
                  </a:lnTo>
                  <a:lnTo>
                    <a:pt x="4568" y="35057"/>
                  </a:lnTo>
                  <a:lnTo>
                    <a:pt x="0" y="56907"/>
                  </a:lnTo>
                  <a:lnTo>
                    <a:pt x="2017" y="74513"/>
                  </a:lnTo>
                  <a:lnTo>
                    <a:pt x="4231" y="77318"/>
                  </a:lnTo>
                  <a:lnTo>
                    <a:pt x="7119" y="78482"/>
                  </a:lnTo>
                  <a:lnTo>
                    <a:pt x="10455" y="78553"/>
                  </a:lnTo>
                  <a:lnTo>
                    <a:pt x="25262" y="71911"/>
                  </a:lnTo>
                  <a:lnTo>
                    <a:pt x="44159" y="56319"/>
                  </a:lnTo>
                  <a:lnTo>
                    <a:pt x="66280" y="29763"/>
                  </a:lnTo>
                  <a:lnTo>
                    <a:pt x="67533" y="31257"/>
                  </a:lnTo>
                  <a:lnTo>
                    <a:pt x="77954" y="59792"/>
                  </a:lnTo>
                  <a:lnTo>
                    <a:pt x="80626" y="78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389"/>
            <p:cNvSpPr/>
            <p:nvPr>
              <p:custDataLst>
                <p:tags r:id="rId88"/>
              </p:custDataLst>
            </p:nvPr>
          </p:nvSpPr>
          <p:spPr>
            <a:xfrm>
              <a:off x="8890762" y="711546"/>
              <a:ext cx="88139" cy="115387"/>
            </a:xfrm>
            <a:custGeom>
              <a:avLst/>
              <a:gdLst/>
              <a:ahLst/>
              <a:cxnLst/>
              <a:rect l="0" t="0" r="0" b="0"/>
              <a:pathLst>
                <a:path w="88139" h="115387">
                  <a:moveTo>
                    <a:pt x="56388" y="18704"/>
                  </a:moveTo>
                  <a:lnTo>
                    <a:pt x="56388" y="18704"/>
                  </a:lnTo>
                  <a:lnTo>
                    <a:pt x="61855" y="13237"/>
                  </a:lnTo>
                  <a:lnTo>
                    <a:pt x="62476" y="9244"/>
                  </a:lnTo>
                  <a:lnTo>
                    <a:pt x="62660" y="3593"/>
                  </a:lnTo>
                  <a:lnTo>
                    <a:pt x="61980" y="2280"/>
                  </a:lnTo>
                  <a:lnTo>
                    <a:pt x="60822" y="1405"/>
                  </a:lnTo>
                  <a:lnTo>
                    <a:pt x="56948" y="432"/>
                  </a:lnTo>
                  <a:lnTo>
                    <a:pt x="50522" y="0"/>
                  </a:lnTo>
                  <a:lnTo>
                    <a:pt x="35599" y="6498"/>
                  </a:lnTo>
                  <a:lnTo>
                    <a:pt x="21144" y="17361"/>
                  </a:lnTo>
                  <a:lnTo>
                    <a:pt x="7924" y="36259"/>
                  </a:lnTo>
                  <a:lnTo>
                    <a:pt x="1811" y="59732"/>
                  </a:lnTo>
                  <a:lnTo>
                    <a:pt x="0" y="81190"/>
                  </a:lnTo>
                  <a:lnTo>
                    <a:pt x="3339" y="94453"/>
                  </a:lnTo>
                  <a:lnTo>
                    <a:pt x="6206" y="100954"/>
                  </a:lnTo>
                  <a:lnTo>
                    <a:pt x="16915" y="110058"/>
                  </a:lnTo>
                  <a:lnTo>
                    <a:pt x="23723" y="113473"/>
                  </a:lnTo>
                  <a:lnTo>
                    <a:pt x="38812" y="115386"/>
                  </a:lnTo>
                  <a:lnTo>
                    <a:pt x="88138" y="107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84"/>
          <p:cNvGrpSpPr/>
          <p:nvPr/>
        </p:nvGrpSpPr>
        <p:grpSpPr>
          <a:xfrm>
            <a:off x="8220710" y="620137"/>
            <a:ext cx="377191" cy="239944"/>
            <a:chOff x="8220710" y="620137"/>
            <a:chExt cx="377191" cy="239944"/>
          </a:xfrm>
        </p:grpSpPr>
        <p:sp>
          <p:nvSpPr>
            <p:cNvPr id="554" name="SMARTInkShape-390"/>
            <p:cNvSpPr/>
            <p:nvPr>
              <p:custDataLst>
                <p:tags r:id="rId80"/>
              </p:custDataLst>
            </p:nvPr>
          </p:nvSpPr>
          <p:spPr>
            <a:xfrm>
              <a:off x="8498065" y="734497"/>
              <a:ext cx="99836" cy="118505"/>
            </a:xfrm>
            <a:custGeom>
              <a:avLst/>
              <a:gdLst/>
              <a:ahLst/>
              <a:cxnLst/>
              <a:rect l="0" t="0" r="0" b="0"/>
              <a:pathLst>
                <a:path w="99836" h="118505">
                  <a:moveTo>
                    <a:pt x="10935" y="46553"/>
                  </a:moveTo>
                  <a:lnTo>
                    <a:pt x="10935" y="46553"/>
                  </a:lnTo>
                  <a:lnTo>
                    <a:pt x="10933" y="49924"/>
                  </a:lnTo>
                  <a:lnTo>
                    <a:pt x="7172" y="53461"/>
                  </a:lnTo>
                  <a:lnTo>
                    <a:pt x="0" y="58109"/>
                  </a:lnTo>
                  <a:lnTo>
                    <a:pt x="823" y="59196"/>
                  </a:lnTo>
                  <a:lnTo>
                    <a:pt x="5500" y="62285"/>
                  </a:lnTo>
                  <a:lnTo>
                    <a:pt x="8723" y="62685"/>
                  </a:lnTo>
                  <a:lnTo>
                    <a:pt x="16066" y="61249"/>
                  </a:lnTo>
                  <a:lnTo>
                    <a:pt x="43360" y="38793"/>
                  </a:lnTo>
                  <a:lnTo>
                    <a:pt x="56290" y="24498"/>
                  </a:lnTo>
                  <a:lnTo>
                    <a:pt x="59315" y="17701"/>
                  </a:lnTo>
                  <a:lnTo>
                    <a:pt x="60659" y="9976"/>
                  </a:lnTo>
                  <a:lnTo>
                    <a:pt x="59607" y="6646"/>
                  </a:lnTo>
                  <a:lnTo>
                    <a:pt x="54674" y="1065"/>
                  </a:lnTo>
                  <a:lnTo>
                    <a:pt x="51383" y="0"/>
                  </a:lnTo>
                  <a:lnTo>
                    <a:pt x="43964" y="698"/>
                  </a:lnTo>
                  <a:lnTo>
                    <a:pt x="28483" y="11800"/>
                  </a:lnTo>
                  <a:lnTo>
                    <a:pt x="13860" y="28495"/>
                  </a:lnTo>
                  <a:lnTo>
                    <a:pt x="3962" y="56960"/>
                  </a:lnTo>
                  <a:lnTo>
                    <a:pt x="3303" y="85463"/>
                  </a:lnTo>
                  <a:lnTo>
                    <a:pt x="10946" y="108411"/>
                  </a:lnTo>
                  <a:lnTo>
                    <a:pt x="16587" y="113192"/>
                  </a:lnTo>
                  <a:lnTo>
                    <a:pt x="32262" y="118504"/>
                  </a:lnTo>
                  <a:lnTo>
                    <a:pt x="49106" y="117101"/>
                  </a:lnTo>
                  <a:lnTo>
                    <a:pt x="99835" y="91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91"/>
            <p:cNvSpPr/>
            <p:nvPr>
              <p:custDataLst>
                <p:tags r:id="rId81"/>
              </p:custDataLst>
            </p:nvPr>
          </p:nvSpPr>
          <p:spPr>
            <a:xfrm>
              <a:off x="8396471" y="717912"/>
              <a:ext cx="68080" cy="127231"/>
            </a:xfrm>
            <a:custGeom>
              <a:avLst/>
              <a:gdLst/>
              <a:ahLst/>
              <a:cxnLst/>
              <a:rect l="0" t="0" r="0" b="0"/>
              <a:pathLst>
                <a:path w="68080" h="127231">
                  <a:moveTo>
                    <a:pt x="55379" y="18688"/>
                  </a:moveTo>
                  <a:lnTo>
                    <a:pt x="55379" y="18688"/>
                  </a:lnTo>
                  <a:lnTo>
                    <a:pt x="55377" y="9850"/>
                  </a:lnTo>
                  <a:lnTo>
                    <a:pt x="53497" y="5823"/>
                  </a:lnTo>
                  <a:lnTo>
                    <a:pt x="52008" y="3761"/>
                  </a:lnTo>
                  <a:lnTo>
                    <a:pt x="49604" y="2387"/>
                  </a:lnTo>
                  <a:lnTo>
                    <a:pt x="34984" y="0"/>
                  </a:lnTo>
                  <a:lnTo>
                    <a:pt x="28440" y="5443"/>
                  </a:lnTo>
                  <a:lnTo>
                    <a:pt x="20828" y="17035"/>
                  </a:lnTo>
                  <a:lnTo>
                    <a:pt x="3626" y="64201"/>
                  </a:lnTo>
                  <a:lnTo>
                    <a:pt x="0" y="101866"/>
                  </a:lnTo>
                  <a:lnTo>
                    <a:pt x="2074" y="114687"/>
                  </a:lnTo>
                  <a:lnTo>
                    <a:pt x="5731" y="119377"/>
                  </a:lnTo>
                  <a:lnTo>
                    <a:pt x="17320" y="126468"/>
                  </a:lnTo>
                  <a:lnTo>
                    <a:pt x="24362" y="127230"/>
                  </a:lnTo>
                  <a:lnTo>
                    <a:pt x="68079" y="11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92"/>
            <p:cNvSpPr/>
            <p:nvPr>
              <p:custDataLst>
                <p:tags r:id="rId82"/>
              </p:custDataLst>
            </p:nvPr>
          </p:nvSpPr>
          <p:spPr>
            <a:xfrm>
              <a:off x="8356862" y="692906"/>
              <a:ext cx="31489" cy="30995"/>
            </a:xfrm>
            <a:custGeom>
              <a:avLst/>
              <a:gdLst/>
              <a:ahLst/>
              <a:cxnLst/>
              <a:rect l="0" t="0" r="0" b="0"/>
              <a:pathLst>
                <a:path w="31489" h="30995">
                  <a:moveTo>
                    <a:pt x="6088" y="30994"/>
                  </a:moveTo>
                  <a:lnTo>
                    <a:pt x="6088" y="30994"/>
                  </a:lnTo>
                  <a:lnTo>
                    <a:pt x="0" y="1794"/>
                  </a:lnTo>
                  <a:lnTo>
                    <a:pt x="1323" y="944"/>
                  </a:lnTo>
                  <a:lnTo>
                    <a:pt x="6558" y="0"/>
                  </a:lnTo>
                  <a:lnTo>
                    <a:pt x="13588" y="3343"/>
                  </a:lnTo>
                  <a:lnTo>
                    <a:pt x="20710" y="8121"/>
                  </a:lnTo>
                  <a:lnTo>
                    <a:pt x="31488" y="1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93"/>
            <p:cNvSpPr/>
            <p:nvPr>
              <p:custDataLst>
                <p:tags r:id="rId83"/>
              </p:custDataLst>
            </p:nvPr>
          </p:nvSpPr>
          <p:spPr>
            <a:xfrm>
              <a:off x="8356600" y="76835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94"/>
            <p:cNvSpPr/>
            <p:nvPr>
              <p:custDataLst>
                <p:tags r:id="rId84"/>
              </p:custDataLst>
            </p:nvPr>
          </p:nvSpPr>
          <p:spPr>
            <a:xfrm>
              <a:off x="8220710" y="620137"/>
              <a:ext cx="110491" cy="239944"/>
            </a:xfrm>
            <a:custGeom>
              <a:avLst/>
              <a:gdLst/>
              <a:ahLst/>
              <a:cxnLst/>
              <a:rect l="0" t="0" r="0" b="0"/>
              <a:pathLst>
                <a:path w="110491" h="239944">
                  <a:moveTo>
                    <a:pt x="78740" y="167263"/>
                  </a:moveTo>
                  <a:lnTo>
                    <a:pt x="78740" y="167263"/>
                  </a:lnTo>
                  <a:lnTo>
                    <a:pt x="75369" y="167263"/>
                  </a:lnTo>
                  <a:lnTo>
                    <a:pt x="71833" y="165382"/>
                  </a:lnTo>
                  <a:lnTo>
                    <a:pt x="69901" y="163892"/>
                  </a:lnTo>
                  <a:lnTo>
                    <a:pt x="67756" y="158474"/>
                  </a:lnTo>
                  <a:lnTo>
                    <a:pt x="66097" y="152068"/>
                  </a:lnTo>
                  <a:lnTo>
                    <a:pt x="63008" y="146869"/>
                  </a:lnTo>
                  <a:lnTo>
                    <a:pt x="60491" y="145200"/>
                  </a:lnTo>
                  <a:lnTo>
                    <a:pt x="50911" y="142852"/>
                  </a:lnTo>
                  <a:lnTo>
                    <a:pt x="45675" y="142303"/>
                  </a:lnTo>
                  <a:lnTo>
                    <a:pt x="32019" y="148735"/>
                  </a:lnTo>
                  <a:lnTo>
                    <a:pt x="17938" y="159578"/>
                  </a:lnTo>
                  <a:lnTo>
                    <a:pt x="11029" y="173255"/>
                  </a:lnTo>
                  <a:lnTo>
                    <a:pt x="0" y="218852"/>
                  </a:lnTo>
                  <a:lnTo>
                    <a:pt x="942" y="231584"/>
                  </a:lnTo>
                  <a:lnTo>
                    <a:pt x="3590" y="235544"/>
                  </a:lnTo>
                  <a:lnTo>
                    <a:pt x="7474" y="238183"/>
                  </a:lnTo>
                  <a:lnTo>
                    <a:pt x="12179" y="239943"/>
                  </a:lnTo>
                  <a:lnTo>
                    <a:pt x="17433" y="239705"/>
                  </a:lnTo>
                  <a:lnTo>
                    <a:pt x="28914" y="235678"/>
                  </a:lnTo>
                  <a:lnTo>
                    <a:pt x="47278" y="222106"/>
                  </a:lnTo>
                  <a:lnTo>
                    <a:pt x="59384" y="204680"/>
                  </a:lnTo>
                  <a:lnTo>
                    <a:pt x="70809" y="169256"/>
                  </a:lnTo>
                  <a:lnTo>
                    <a:pt x="79761" y="129753"/>
                  </a:lnTo>
                  <a:lnTo>
                    <a:pt x="83511" y="87867"/>
                  </a:lnTo>
                  <a:lnTo>
                    <a:pt x="81251" y="44177"/>
                  </a:lnTo>
                  <a:lnTo>
                    <a:pt x="78531" y="7561"/>
                  </a:lnTo>
                  <a:lnTo>
                    <a:pt x="75590" y="1034"/>
                  </a:lnTo>
                  <a:lnTo>
                    <a:pt x="74523" y="0"/>
                  </a:lnTo>
                  <a:lnTo>
                    <a:pt x="73812" y="15"/>
                  </a:lnTo>
                  <a:lnTo>
                    <a:pt x="73337" y="731"/>
                  </a:lnTo>
                  <a:lnTo>
                    <a:pt x="72516" y="47182"/>
                  </a:lnTo>
                  <a:lnTo>
                    <a:pt x="72426" y="89350"/>
                  </a:lnTo>
                  <a:lnTo>
                    <a:pt x="74282" y="128655"/>
                  </a:lnTo>
                  <a:lnTo>
                    <a:pt x="78858" y="173024"/>
                  </a:lnTo>
                  <a:lnTo>
                    <a:pt x="84341" y="192488"/>
                  </a:lnTo>
                  <a:lnTo>
                    <a:pt x="90872" y="205285"/>
                  </a:lnTo>
                  <a:lnTo>
                    <a:pt x="93883" y="208839"/>
                  </a:lnTo>
                  <a:lnTo>
                    <a:pt x="96596" y="210503"/>
                  </a:lnTo>
                  <a:lnTo>
                    <a:pt x="110490" y="21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85"/>
          <p:cNvGrpSpPr/>
          <p:nvPr/>
        </p:nvGrpSpPr>
        <p:grpSpPr>
          <a:xfrm>
            <a:off x="7032513" y="597162"/>
            <a:ext cx="898638" cy="263095"/>
            <a:chOff x="7032513" y="597162"/>
            <a:chExt cx="898638" cy="263095"/>
          </a:xfrm>
        </p:grpSpPr>
        <p:sp>
          <p:nvSpPr>
            <p:cNvPr id="560" name="SMARTInkShape-395"/>
            <p:cNvSpPr/>
            <p:nvPr>
              <p:custDataLst>
                <p:tags r:id="rId71"/>
              </p:custDataLst>
            </p:nvPr>
          </p:nvSpPr>
          <p:spPr>
            <a:xfrm>
              <a:off x="7830801" y="616832"/>
              <a:ext cx="100350" cy="243425"/>
            </a:xfrm>
            <a:custGeom>
              <a:avLst/>
              <a:gdLst/>
              <a:ahLst/>
              <a:cxnLst/>
              <a:rect l="0" t="0" r="0" b="0"/>
              <a:pathLst>
                <a:path w="100350" h="243425">
                  <a:moveTo>
                    <a:pt x="68599" y="151518"/>
                  </a:moveTo>
                  <a:lnTo>
                    <a:pt x="68599" y="151518"/>
                  </a:lnTo>
                  <a:lnTo>
                    <a:pt x="54784" y="139584"/>
                  </a:lnTo>
                  <a:lnTo>
                    <a:pt x="50923" y="137212"/>
                  </a:lnTo>
                  <a:lnTo>
                    <a:pt x="46937" y="136336"/>
                  </a:lnTo>
                  <a:lnTo>
                    <a:pt x="38745" y="137245"/>
                  </a:lnTo>
                  <a:lnTo>
                    <a:pt x="17625" y="153010"/>
                  </a:lnTo>
                  <a:lnTo>
                    <a:pt x="8078" y="161824"/>
                  </a:lnTo>
                  <a:lnTo>
                    <a:pt x="2895" y="177971"/>
                  </a:lnTo>
                  <a:lnTo>
                    <a:pt x="0" y="223493"/>
                  </a:lnTo>
                  <a:lnTo>
                    <a:pt x="2362" y="235483"/>
                  </a:lnTo>
                  <a:lnTo>
                    <a:pt x="5764" y="241752"/>
                  </a:lnTo>
                  <a:lnTo>
                    <a:pt x="7659" y="243424"/>
                  </a:lnTo>
                  <a:lnTo>
                    <a:pt x="11744" y="241716"/>
                  </a:lnTo>
                  <a:lnTo>
                    <a:pt x="29567" y="226535"/>
                  </a:lnTo>
                  <a:lnTo>
                    <a:pt x="61406" y="181492"/>
                  </a:lnTo>
                  <a:lnTo>
                    <a:pt x="71329" y="160556"/>
                  </a:lnTo>
                  <a:lnTo>
                    <a:pt x="78736" y="124641"/>
                  </a:lnTo>
                  <a:lnTo>
                    <a:pt x="84694" y="84837"/>
                  </a:lnTo>
                  <a:lnTo>
                    <a:pt x="88946" y="41267"/>
                  </a:lnTo>
                  <a:lnTo>
                    <a:pt x="90620" y="12312"/>
                  </a:lnTo>
                  <a:lnTo>
                    <a:pt x="88264" y="2160"/>
                  </a:lnTo>
                  <a:lnTo>
                    <a:pt x="86648" y="440"/>
                  </a:lnTo>
                  <a:lnTo>
                    <a:pt x="84865" y="0"/>
                  </a:lnTo>
                  <a:lnTo>
                    <a:pt x="82971" y="1117"/>
                  </a:lnTo>
                  <a:lnTo>
                    <a:pt x="78984" y="6121"/>
                  </a:lnTo>
                  <a:lnTo>
                    <a:pt x="71382" y="41815"/>
                  </a:lnTo>
                  <a:lnTo>
                    <a:pt x="69424" y="80835"/>
                  </a:lnTo>
                  <a:lnTo>
                    <a:pt x="69549" y="119521"/>
                  </a:lnTo>
                  <a:lnTo>
                    <a:pt x="73673" y="164875"/>
                  </a:lnTo>
                  <a:lnTo>
                    <a:pt x="79851" y="209591"/>
                  </a:lnTo>
                  <a:lnTo>
                    <a:pt x="83714" y="222248"/>
                  </a:lnTo>
                  <a:lnTo>
                    <a:pt x="86436" y="226188"/>
                  </a:lnTo>
                  <a:lnTo>
                    <a:pt x="100349" y="234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396"/>
            <p:cNvSpPr/>
            <p:nvPr>
              <p:custDataLst>
                <p:tags r:id="rId72"/>
              </p:custDataLst>
            </p:nvPr>
          </p:nvSpPr>
          <p:spPr>
            <a:xfrm>
              <a:off x="7721600" y="743605"/>
              <a:ext cx="76201" cy="100946"/>
            </a:xfrm>
            <a:custGeom>
              <a:avLst/>
              <a:gdLst/>
              <a:ahLst/>
              <a:cxnLst/>
              <a:rect l="0" t="0" r="0" b="0"/>
              <a:pathLst>
                <a:path w="76201" h="100946">
                  <a:moveTo>
                    <a:pt x="0" y="31095"/>
                  </a:moveTo>
                  <a:lnTo>
                    <a:pt x="0" y="31095"/>
                  </a:lnTo>
                  <a:lnTo>
                    <a:pt x="3370" y="34466"/>
                  </a:lnTo>
                  <a:lnTo>
                    <a:pt x="5026" y="38003"/>
                  </a:lnTo>
                  <a:lnTo>
                    <a:pt x="5467" y="39933"/>
                  </a:lnTo>
                  <a:lnTo>
                    <a:pt x="7172" y="41221"/>
                  </a:lnTo>
                  <a:lnTo>
                    <a:pt x="12830" y="42651"/>
                  </a:lnTo>
                  <a:lnTo>
                    <a:pt x="27320" y="40085"/>
                  </a:lnTo>
                  <a:lnTo>
                    <a:pt x="47351" y="29004"/>
                  </a:lnTo>
                  <a:lnTo>
                    <a:pt x="63681" y="17120"/>
                  </a:lnTo>
                  <a:lnTo>
                    <a:pt x="65032" y="14017"/>
                  </a:lnTo>
                  <a:lnTo>
                    <a:pt x="64650" y="6806"/>
                  </a:lnTo>
                  <a:lnTo>
                    <a:pt x="62857" y="4319"/>
                  </a:lnTo>
                  <a:lnTo>
                    <a:pt x="60248" y="2661"/>
                  </a:lnTo>
                  <a:lnTo>
                    <a:pt x="49295" y="0"/>
                  </a:lnTo>
                  <a:lnTo>
                    <a:pt x="42840" y="3399"/>
                  </a:lnTo>
                  <a:lnTo>
                    <a:pt x="35268" y="11025"/>
                  </a:lnTo>
                  <a:lnTo>
                    <a:pt x="18093" y="43521"/>
                  </a:lnTo>
                  <a:lnTo>
                    <a:pt x="16979" y="56373"/>
                  </a:lnTo>
                  <a:lnTo>
                    <a:pt x="22011" y="81871"/>
                  </a:lnTo>
                  <a:lnTo>
                    <a:pt x="29539" y="92703"/>
                  </a:lnTo>
                  <a:lnTo>
                    <a:pt x="34508" y="97567"/>
                  </a:lnTo>
                  <a:lnTo>
                    <a:pt x="41351" y="100104"/>
                  </a:lnTo>
                  <a:lnTo>
                    <a:pt x="76200" y="100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397"/>
            <p:cNvSpPr/>
            <p:nvPr>
              <p:custDataLst>
                <p:tags r:id="rId73"/>
              </p:custDataLst>
            </p:nvPr>
          </p:nvSpPr>
          <p:spPr>
            <a:xfrm>
              <a:off x="7634491" y="731133"/>
              <a:ext cx="42660" cy="120463"/>
            </a:xfrm>
            <a:custGeom>
              <a:avLst/>
              <a:gdLst/>
              <a:ahLst/>
              <a:cxnLst/>
              <a:rect l="0" t="0" r="0" b="0"/>
              <a:pathLst>
                <a:path w="42660" h="120463">
                  <a:moveTo>
                    <a:pt x="42659" y="5467"/>
                  </a:moveTo>
                  <a:lnTo>
                    <a:pt x="42659" y="5467"/>
                  </a:lnTo>
                  <a:lnTo>
                    <a:pt x="30726" y="441"/>
                  </a:lnTo>
                  <a:lnTo>
                    <a:pt x="28353" y="0"/>
                  </a:lnTo>
                  <a:lnTo>
                    <a:pt x="14901" y="2750"/>
                  </a:lnTo>
                  <a:lnTo>
                    <a:pt x="4253" y="8033"/>
                  </a:lnTo>
                  <a:lnTo>
                    <a:pt x="2238" y="11411"/>
                  </a:lnTo>
                  <a:lnTo>
                    <a:pt x="0" y="20809"/>
                  </a:lnTo>
                  <a:lnTo>
                    <a:pt x="886" y="30160"/>
                  </a:lnTo>
                  <a:lnTo>
                    <a:pt x="7205" y="47661"/>
                  </a:lnTo>
                  <a:lnTo>
                    <a:pt x="37915" y="91985"/>
                  </a:lnTo>
                  <a:lnTo>
                    <a:pt x="41253" y="104872"/>
                  </a:lnTo>
                  <a:lnTo>
                    <a:pt x="40152" y="113382"/>
                  </a:lnTo>
                  <a:lnTo>
                    <a:pt x="38871" y="117627"/>
                  </a:lnTo>
                  <a:lnTo>
                    <a:pt x="37311" y="119751"/>
                  </a:lnTo>
                  <a:lnTo>
                    <a:pt x="35566" y="120462"/>
                  </a:lnTo>
                  <a:lnTo>
                    <a:pt x="33697" y="120230"/>
                  </a:lnTo>
                  <a:lnTo>
                    <a:pt x="32450" y="119370"/>
                  </a:lnTo>
                  <a:lnTo>
                    <a:pt x="31619" y="118092"/>
                  </a:lnTo>
                  <a:lnTo>
                    <a:pt x="30697" y="114083"/>
                  </a:lnTo>
                  <a:lnTo>
                    <a:pt x="29959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398"/>
            <p:cNvSpPr/>
            <p:nvPr>
              <p:custDataLst>
                <p:tags r:id="rId74"/>
              </p:custDataLst>
            </p:nvPr>
          </p:nvSpPr>
          <p:spPr>
            <a:xfrm>
              <a:off x="7490832" y="740300"/>
              <a:ext cx="110119" cy="107095"/>
            </a:xfrm>
            <a:custGeom>
              <a:avLst/>
              <a:gdLst/>
              <a:ahLst/>
              <a:cxnLst/>
              <a:rect l="0" t="0" r="0" b="0"/>
              <a:pathLst>
                <a:path w="110119" h="107095">
                  <a:moveTo>
                    <a:pt x="46618" y="40750"/>
                  </a:moveTo>
                  <a:lnTo>
                    <a:pt x="46618" y="40750"/>
                  </a:lnTo>
                  <a:lnTo>
                    <a:pt x="56744" y="29919"/>
                  </a:lnTo>
                  <a:lnTo>
                    <a:pt x="58174" y="25823"/>
                  </a:lnTo>
                  <a:lnTo>
                    <a:pt x="56928" y="19770"/>
                  </a:lnTo>
                  <a:lnTo>
                    <a:pt x="52260" y="10309"/>
                  </a:lnTo>
                  <a:lnTo>
                    <a:pt x="47714" y="5349"/>
                  </a:lnTo>
                  <a:lnTo>
                    <a:pt x="40990" y="792"/>
                  </a:lnTo>
                  <a:lnTo>
                    <a:pt x="37222" y="0"/>
                  </a:lnTo>
                  <a:lnTo>
                    <a:pt x="29271" y="1002"/>
                  </a:lnTo>
                  <a:lnTo>
                    <a:pt x="20233" y="5533"/>
                  </a:lnTo>
                  <a:lnTo>
                    <a:pt x="6494" y="32957"/>
                  </a:lnTo>
                  <a:lnTo>
                    <a:pt x="0" y="58589"/>
                  </a:lnTo>
                  <a:lnTo>
                    <a:pt x="3412" y="92852"/>
                  </a:lnTo>
                  <a:lnTo>
                    <a:pt x="5114" y="98768"/>
                  </a:lnTo>
                  <a:lnTo>
                    <a:pt x="8365" y="102712"/>
                  </a:lnTo>
                  <a:lnTo>
                    <a:pt x="17623" y="107094"/>
                  </a:lnTo>
                  <a:lnTo>
                    <a:pt x="22349" y="106852"/>
                  </a:lnTo>
                  <a:lnTo>
                    <a:pt x="31362" y="102819"/>
                  </a:lnTo>
                  <a:lnTo>
                    <a:pt x="44372" y="89245"/>
                  </a:lnTo>
                  <a:lnTo>
                    <a:pt x="55633" y="67106"/>
                  </a:lnTo>
                  <a:lnTo>
                    <a:pt x="58833" y="52017"/>
                  </a:lnTo>
                  <a:lnTo>
                    <a:pt x="59700" y="51083"/>
                  </a:lnTo>
                  <a:lnTo>
                    <a:pt x="60984" y="51167"/>
                  </a:lnTo>
                  <a:lnTo>
                    <a:pt x="64291" y="53141"/>
                  </a:lnTo>
                  <a:lnTo>
                    <a:pt x="68114" y="56370"/>
                  </a:lnTo>
                  <a:lnTo>
                    <a:pt x="80293" y="71282"/>
                  </a:lnTo>
                  <a:lnTo>
                    <a:pt x="83884" y="73804"/>
                  </a:lnTo>
                  <a:lnTo>
                    <a:pt x="110118" y="72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399"/>
            <p:cNvSpPr/>
            <p:nvPr>
              <p:custDataLst>
                <p:tags r:id="rId75"/>
              </p:custDataLst>
            </p:nvPr>
          </p:nvSpPr>
          <p:spPr>
            <a:xfrm>
              <a:off x="7467600" y="6921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2979" y="34729"/>
                  </a:lnTo>
                  <a:lnTo>
                    <a:pt x="882" y="225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400"/>
            <p:cNvSpPr/>
            <p:nvPr>
              <p:custDataLst>
                <p:tags r:id="rId76"/>
              </p:custDataLst>
            </p:nvPr>
          </p:nvSpPr>
          <p:spPr>
            <a:xfrm>
              <a:off x="7454900" y="7556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298" y="5114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401"/>
            <p:cNvSpPr/>
            <p:nvPr>
              <p:custDataLst>
                <p:tags r:id="rId77"/>
              </p:custDataLst>
            </p:nvPr>
          </p:nvSpPr>
          <p:spPr>
            <a:xfrm>
              <a:off x="7334334" y="597162"/>
              <a:ext cx="72230" cy="251696"/>
            </a:xfrm>
            <a:custGeom>
              <a:avLst/>
              <a:gdLst/>
              <a:ahLst/>
              <a:cxnLst/>
              <a:rect l="0" t="0" r="0" b="0"/>
              <a:pathLst>
                <a:path w="72230" h="251696">
                  <a:moveTo>
                    <a:pt x="12616" y="6088"/>
                  </a:moveTo>
                  <a:lnTo>
                    <a:pt x="12616" y="6088"/>
                  </a:lnTo>
                  <a:lnTo>
                    <a:pt x="7148" y="621"/>
                  </a:lnTo>
                  <a:lnTo>
                    <a:pt x="3156" y="0"/>
                  </a:lnTo>
                  <a:lnTo>
                    <a:pt x="2076" y="1323"/>
                  </a:lnTo>
                  <a:lnTo>
                    <a:pt x="876" y="6557"/>
                  </a:lnTo>
                  <a:lnTo>
                    <a:pt x="0" y="51921"/>
                  </a:lnTo>
                  <a:lnTo>
                    <a:pt x="3311" y="89048"/>
                  </a:lnTo>
                  <a:lnTo>
                    <a:pt x="5390" y="126859"/>
                  </a:lnTo>
                  <a:lnTo>
                    <a:pt x="10456" y="165175"/>
                  </a:lnTo>
                  <a:lnTo>
                    <a:pt x="12190" y="211733"/>
                  </a:lnTo>
                  <a:lnTo>
                    <a:pt x="12577" y="241610"/>
                  </a:lnTo>
                  <a:lnTo>
                    <a:pt x="15979" y="227667"/>
                  </a:lnTo>
                  <a:lnTo>
                    <a:pt x="31725" y="187521"/>
                  </a:lnTo>
                  <a:lnTo>
                    <a:pt x="40698" y="176654"/>
                  </a:lnTo>
                  <a:lnTo>
                    <a:pt x="45794" y="173618"/>
                  </a:lnTo>
                  <a:lnTo>
                    <a:pt x="55998" y="171908"/>
                  </a:lnTo>
                  <a:lnTo>
                    <a:pt x="59177" y="173785"/>
                  </a:lnTo>
                  <a:lnTo>
                    <a:pt x="71603" y="194395"/>
                  </a:lnTo>
                  <a:lnTo>
                    <a:pt x="72229" y="206667"/>
                  </a:lnTo>
                  <a:lnTo>
                    <a:pt x="69449" y="220823"/>
                  </a:lnTo>
                  <a:lnTo>
                    <a:pt x="58049" y="243395"/>
                  </a:lnTo>
                  <a:lnTo>
                    <a:pt x="55604" y="246843"/>
                  </a:lnTo>
                  <a:lnTo>
                    <a:pt x="52564" y="249141"/>
                  </a:lnTo>
                  <a:lnTo>
                    <a:pt x="45423" y="251695"/>
                  </a:lnTo>
                  <a:lnTo>
                    <a:pt x="37545" y="250948"/>
                  </a:lnTo>
                  <a:lnTo>
                    <a:pt x="33468" y="249762"/>
                  </a:lnTo>
                  <a:lnTo>
                    <a:pt x="30045" y="246854"/>
                  </a:lnTo>
                  <a:lnTo>
                    <a:pt x="24361" y="237978"/>
                  </a:lnTo>
                  <a:lnTo>
                    <a:pt x="18966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02"/>
            <p:cNvSpPr/>
            <p:nvPr>
              <p:custDataLst>
                <p:tags r:id="rId78"/>
              </p:custDataLst>
            </p:nvPr>
          </p:nvSpPr>
          <p:spPr>
            <a:xfrm>
              <a:off x="7181850" y="727549"/>
              <a:ext cx="101601" cy="101360"/>
            </a:xfrm>
            <a:custGeom>
              <a:avLst/>
              <a:gdLst/>
              <a:ahLst/>
              <a:cxnLst/>
              <a:rect l="0" t="0" r="0" b="0"/>
              <a:pathLst>
                <a:path w="101601" h="101360">
                  <a:moveTo>
                    <a:pt x="0" y="21751"/>
                  </a:moveTo>
                  <a:lnTo>
                    <a:pt x="0" y="21751"/>
                  </a:lnTo>
                  <a:lnTo>
                    <a:pt x="5467" y="16284"/>
                  </a:lnTo>
                  <a:lnTo>
                    <a:pt x="6088" y="22405"/>
                  </a:lnTo>
                  <a:lnTo>
                    <a:pt x="6334" y="64625"/>
                  </a:lnTo>
                  <a:lnTo>
                    <a:pt x="6348" y="101359"/>
                  </a:lnTo>
                  <a:lnTo>
                    <a:pt x="9720" y="55420"/>
                  </a:lnTo>
                  <a:lnTo>
                    <a:pt x="22251" y="23384"/>
                  </a:lnTo>
                  <a:lnTo>
                    <a:pt x="30115" y="9777"/>
                  </a:lnTo>
                  <a:lnTo>
                    <a:pt x="34893" y="5302"/>
                  </a:lnTo>
                  <a:lnTo>
                    <a:pt x="45847" y="329"/>
                  </a:lnTo>
                  <a:lnTo>
                    <a:pt x="55890" y="0"/>
                  </a:lnTo>
                  <a:lnTo>
                    <a:pt x="60543" y="901"/>
                  </a:lnTo>
                  <a:lnTo>
                    <a:pt x="69476" y="9427"/>
                  </a:lnTo>
                  <a:lnTo>
                    <a:pt x="90191" y="50947"/>
                  </a:lnTo>
                  <a:lnTo>
                    <a:pt x="101600" y="8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03"/>
            <p:cNvSpPr/>
            <p:nvPr>
              <p:custDataLst>
                <p:tags r:id="rId79"/>
              </p:custDataLst>
            </p:nvPr>
          </p:nvSpPr>
          <p:spPr>
            <a:xfrm>
              <a:off x="7032513" y="714480"/>
              <a:ext cx="111238" cy="123881"/>
            </a:xfrm>
            <a:custGeom>
              <a:avLst/>
              <a:gdLst/>
              <a:ahLst/>
              <a:cxnLst/>
              <a:rect l="0" t="0" r="0" b="0"/>
              <a:pathLst>
                <a:path w="111238" h="123881">
                  <a:moveTo>
                    <a:pt x="15987" y="9420"/>
                  </a:moveTo>
                  <a:lnTo>
                    <a:pt x="15987" y="9420"/>
                  </a:lnTo>
                  <a:lnTo>
                    <a:pt x="12616" y="6049"/>
                  </a:lnTo>
                  <a:lnTo>
                    <a:pt x="10961" y="2512"/>
                  </a:lnTo>
                  <a:lnTo>
                    <a:pt x="10520" y="582"/>
                  </a:lnTo>
                  <a:lnTo>
                    <a:pt x="9520" y="0"/>
                  </a:lnTo>
                  <a:lnTo>
                    <a:pt x="8147" y="318"/>
                  </a:lnTo>
                  <a:lnTo>
                    <a:pt x="6527" y="1235"/>
                  </a:lnTo>
                  <a:lnTo>
                    <a:pt x="4727" y="7899"/>
                  </a:lnTo>
                  <a:lnTo>
                    <a:pt x="0" y="51174"/>
                  </a:lnTo>
                  <a:lnTo>
                    <a:pt x="2367" y="98461"/>
                  </a:lnTo>
                  <a:lnTo>
                    <a:pt x="2674" y="104764"/>
                  </a:lnTo>
                  <a:lnTo>
                    <a:pt x="6777" y="115530"/>
                  </a:lnTo>
                  <a:lnTo>
                    <a:pt x="9846" y="120377"/>
                  </a:lnTo>
                  <a:lnTo>
                    <a:pt x="13304" y="122902"/>
                  </a:lnTo>
                  <a:lnTo>
                    <a:pt x="17021" y="123880"/>
                  </a:lnTo>
                  <a:lnTo>
                    <a:pt x="20909" y="123827"/>
                  </a:lnTo>
                  <a:lnTo>
                    <a:pt x="28993" y="118123"/>
                  </a:lnTo>
                  <a:lnTo>
                    <a:pt x="37290" y="107121"/>
                  </a:lnTo>
                  <a:lnTo>
                    <a:pt x="57496" y="61179"/>
                  </a:lnTo>
                  <a:lnTo>
                    <a:pt x="66182" y="34667"/>
                  </a:lnTo>
                  <a:lnTo>
                    <a:pt x="66383" y="32601"/>
                  </a:lnTo>
                  <a:lnTo>
                    <a:pt x="67223" y="32635"/>
                  </a:lnTo>
                  <a:lnTo>
                    <a:pt x="70038" y="36436"/>
                  </a:lnTo>
                  <a:lnTo>
                    <a:pt x="85880" y="79581"/>
                  </a:lnTo>
                  <a:lnTo>
                    <a:pt x="92198" y="94649"/>
                  </a:lnTo>
                  <a:lnTo>
                    <a:pt x="94312" y="97989"/>
                  </a:lnTo>
                  <a:lnTo>
                    <a:pt x="97131" y="100216"/>
                  </a:lnTo>
                  <a:lnTo>
                    <a:pt x="104027" y="102691"/>
                  </a:lnTo>
                  <a:lnTo>
                    <a:pt x="106430" y="102645"/>
                  </a:lnTo>
                  <a:lnTo>
                    <a:pt x="111237" y="9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86"/>
          <p:cNvGrpSpPr/>
          <p:nvPr/>
        </p:nvGrpSpPr>
        <p:grpSpPr>
          <a:xfrm>
            <a:off x="6435128" y="725044"/>
            <a:ext cx="270473" cy="96885"/>
            <a:chOff x="6435128" y="725044"/>
            <a:chExt cx="270473" cy="96885"/>
          </a:xfrm>
        </p:grpSpPr>
        <p:sp>
          <p:nvSpPr>
            <p:cNvPr id="570" name="SMARTInkShape-404"/>
            <p:cNvSpPr/>
            <p:nvPr>
              <p:custDataLst>
                <p:tags r:id="rId69"/>
              </p:custDataLst>
            </p:nvPr>
          </p:nvSpPr>
          <p:spPr>
            <a:xfrm>
              <a:off x="6597650" y="733260"/>
              <a:ext cx="107951" cy="82703"/>
            </a:xfrm>
            <a:custGeom>
              <a:avLst/>
              <a:gdLst/>
              <a:ahLst/>
              <a:cxnLst/>
              <a:rect l="0" t="0" r="0" b="0"/>
              <a:pathLst>
                <a:path w="107951" h="82703">
                  <a:moveTo>
                    <a:pt x="0" y="16040"/>
                  </a:moveTo>
                  <a:lnTo>
                    <a:pt x="0" y="16040"/>
                  </a:lnTo>
                  <a:lnTo>
                    <a:pt x="0" y="12669"/>
                  </a:lnTo>
                  <a:lnTo>
                    <a:pt x="1881" y="9132"/>
                  </a:lnTo>
                  <a:lnTo>
                    <a:pt x="3370" y="7202"/>
                  </a:lnTo>
                  <a:lnTo>
                    <a:pt x="3657" y="5914"/>
                  </a:lnTo>
                  <a:lnTo>
                    <a:pt x="3145" y="5056"/>
                  </a:lnTo>
                  <a:lnTo>
                    <a:pt x="2096" y="4484"/>
                  </a:lnTo>
                  <a:lnTo>
                    <a:pt x="1397" y="5514"/>
                  </a:lnTo>
                  <a:lnTo>
                    <a:pt x="184" y="21117"/>
                  </a:lnTo>
                  <a:lnTo>
                    <a:pt x="7846" y="67038"/>
                  </a:lnTo>
                  <a:lnTo>
                    <a:pt x="11740" y="82166"/>
                  </a:lnTo>
                  <a:lnTo>
                    <a:pt x="12766" y="82702"/>
                  </a:lnTo>
                  <a:lnTo>
                    <a:pt x="14155" y="82353"/>
                  </a:lnTo>
                  <a:lnTo>
                    <a:pt x="15787" y="81416"/>
                  </a:lnTo>
                  <a:lnTo>
                    <a:pt x="17600" y="74729"/>
                  </a:lnTo>
                  <a:lnTo>
                    <a:pt x="24633" y="38428"/>
                  </a:lnTo>
                  <a:lnTo>
                    <a:pt x="31173" y="23874"/>
                  </a:lnTo>
                  <a:lnTo>
                    <a:pt x="46160" y="7151"/>
                  </a:lnTo>
                  <a:lnTo>
                    <a:pt x="56029" y="1506"/>
                  </a:lnTo>
                  <a:lnTo>
                    <a:pt x="60637" y="0"/>
                  </a:lnTo>
                  <a:lnTo>
                    <a:pt x="73280" y="3972"/>
                  </a:lnTo>
                  <a:lnTo>
                    <a:pt x="80604" y="7995"/>
                  </a:lnTo>
                  <a:lnTo>
                    <a:pt x="90622" y="19990"/>
                  </a:lnTo>
                  <a:lnTo>
                    <a:pt x="104518" y="49460"/>
                  </a:lnTo>
                  <a:lnTo>
                    <a:pt x="107950" y="73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05"/>
            <p:cNvSpPr/>
            <p:nvPr>
              <p:custDataLst>
                <p:tags r:id="rId70"/>
              </p:custDataLst>
            </p:nvPr>
          </p:nvSpPr>
          <p:spPr>
            <a:xfrm>
              <a:off x="6435128" y="725044"/>
              <a:ext cx="124423" cy="96885"/>
            </a:xfrm>
            <a:custGeom>
              <a:avLst/>
              <a:gdLst/>
              <a:ahLst/>
              <a:cxnLst/>
              <a:rect l="0" t="0" r="0" b="0"/>
              <a:pathLst>
                <a:path w="124423" h="96885">
                  <a:moveTo>
                    <a:pt x="86322" y="11556"/>
                  </a:moveTo>
                  <a:lnTo>
                    <a:pt x="86322" y="11556"/>
                  </a:lnTo>
                  <a:lnTo>
                    <a:pt x="82951" y="11556"/>
                  </a:lnTo>
                  <a:lnTo>
                    <a:pt x="79414" y="9675"/>
                  </a:lnTo>
                  <a:lnTo>
                    <a:pt x="68024" y="2718"/>
                  </a:lnTo>
                  <a:lnTo>
                    <a:pt x="59655" y="0"/>
                  </a:lnTo>
                  <a:lnTo>
                    <a:pt x="53069" y="1246"/>
                  </a:lnTo>
                  <a:lnTo>
                    <a:pt x="49336" y="2566"/>
                  </a:lnTo>
                  <a:lnTo>
                    <a:pt x="33970" y="14537"/>
                  </a:lnTo>
                  <a:lnTo>
                    <a:pt x="10475" y="45580"/>
                  </a:lnTo>
                  <a:lnTo>
                    <a:pt x="1290" y="65617"/>
                  </a:lnTo>
                  <a:lnTo>
                    <a:pt x="0" y="70880"/>
                  </a:lnTo>
                  <a:lnTo>
                    <a:pt x="2331" y="82372"/>
                  </a:lnTo>
                  <a:lnTo>
                    <a:pt x="4928" y="88400"/>
                  </a:lnTo>
                  <a:lnTo>
                    <a:pt x="8071" y="92419"/>
                  </a:lnTo>
                  <a:lnTo>
                    <a:pt x="15326" y="96884"/>
                  </a:lnTo>
                  <a:lnTo>
                    <a:pt x="19940" y="96663"/>
                  </a:lnTo>
                  <a:lnTo>
                    <a:pt x="30714" y="92656"/>
                  </a:lnTo>
                  <a:lnTo>
                    <a:pt x="53465" y="74221"/>
                  </a:lnTo>
                  <a:lnTo>
                    <a:pt x="85855" y="31354"/>
                  </a:lnTo>
                  <a:lnTo>
                    <a:pt x="88141" y="44519"/>
                  </a:lnTo>
                  <a:lnTo>
                    <a:pt x="101244" y="75107"/>
                  </a:lnTo>
                  <a:lnTo>
                    <a:pt x="104031" y="77206"/>
                  </a:lnTo>
                  <a:lnTo>
                    <a:pt x="124422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6" name="SMARTInkShape-Group87"/>
          <p:cNvGrpSpPr/>
          <p:nvPr/>
        </p:nvGrpSpPr>
        <p:grpSpPr>
          <a:xfrm>
            <a:off x="5890144" y="529903"/>
            <a:ext cx="224907" cy="315520"/>
            <a:chOff x="5890144" y="529903"/>
            <a:chExt cx="224907" cy="315520"/>
          </a:xfrm>
        </p:grpSpPr>
        <p:sp>
          <p:nvSpPr>
            <p:cNvPr id="573" name="SMARTInkShape-406"/>
            <p:cNvSpPr/>
            <p:nvPr>
              <p:custDataLst>
                <p:tags r:id="rId66"/>
              </p:custDataLst>
            </p:nvPr>
          </p:nvSpPr>
          <p:spPr>
            <a:xfrm>
              <a:off x="5990231" y="730250"/>
              <a:ext cx="124820" cy="69851"/>
            </a:xfrm>
            <a:custGeom>
              <a:avLst/>
              <a:gdLst/>
              <a:ahLst/>
              <a:cxnLst/>
              <a:rect l="0" t="0" r="0" b="0"/>
              <a:pathLst>
                <a:path w="124820" h="69851">
                  <a:moveTo>
                    <a:pt x="29569" y="69850"/>
                  </a:moveTo>
                  <a:lnTo>
                    <a:pt x="29569" y="69850"/>
                  </a:lnTo>
                  <a:lnTo>
                    <a:pt x="8865" y="58866"/>
                  </a:lnTo>
                  <a:lnTo>
                    <a:pt x="0" y="57489"/>
                  </a:lnTo>
                  <a:lnTo>
                    <a:pt x="685" y="55965"/>
                  </a:lnTo>
                  <a:lnTo>
                    <a:pt x="5208" y="50508"/>
                  </a:lnTo>
                  <a:lnTo>
                    <a:pt x="50874" y="29402"/>
                  </a:lnTo>
                  <a:lnTo>
                    <a:pt x="96310" y="11661"/>
                  </a:lnTo>
                  <a:lnTo>
                    <a:pt x="1248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07"/>
            <p:cNvSpPr/>
            <p:nvPr>
              <p:custDataLst>
                <p:tags r:id="rId67"/>
              </p:custDataLst>
            </p:nvPr>
          </p:nvSpPr>
          <p:spPr>
            <a:xfrm>
              <a:off x="6020984" y="529903"/>
              <a:ext cx="62317" cy="315520"/>
            </a:xfrm>
            <a:custGeom>
              <a:avLst/>
              <a:gdLst/>
              <a:ahLst/>
              <a:cxnLst/>
              <a:rect l="0" t="0" r="0" b="0"/>
              <a:pathLst>
                <a:path w="62317" h="315520">
                  <a:moveTo>
                    <a:pt x="62316" y="73347"/>
                  </a:moveTo>
                  <a:lnTo>
                    <a:pt x="62316" y="73347"/>
                  </a:lnTo>
                  <a:lnTo>
                    <a:pt x="60904" y="42943"/>
                  </a:lnTo>
                  <a:lnTo>
                    <a:pt x="48011" y="8021"/>
                  </a:lnTo>
                  <a:lnTo>
                    <a:pt x="45017" y="4396"/>
                  </a:lnTo>
                  <a:lnTo>
                    <a:pt x="37930" y="369"/>
                  </a:lnTo>
                  <a:lnTo>
                    <a:pt x="34770" y="0"/>
                  </a:lnTo>
                  <a:lnTo>
                    <a:pt x="29377" y="1473"/>
                  </a:lnTo>
                  <a:lnTo>
                    <a:pt x="19003" y="19752"/>
                  </a:lnTo>
                  <a:lnTo>
                    <a:pt x="6991" y="57624"/>
                  </a:lnTo>
                  <a:lnTo>
                    <a:pt x="431" y="98463"/>
                  </a:lnTo>
                  <a:lnTo>
                    <a:pt x="0" y="136449"/>
                  </a:lnTo>
                  <a:lnTo>
                    <a:pt x="3322" y="174829"/>
                  </a:lnTo>
                  <a:lnTo>
                    <a:pt x="5325" y="212307"/>
                  </a:lnTo>
                  <a:lnTo>
                    <a:pt x="9368" y="247478"/>
                  </a:lnTo>
                  <a:lnTo>
                    <a:pt x="12973" y="293487"/>
                  </a:lnTo>
                  <a:lnTo>
                    <a:pt x="17223" y="315519"/>
                  </a:lnTo>
                  <a:lnTo>
                    <a:pt x="17866" y="31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08"/>
            <p:cNvSpPr/>
            <p:nvPr>
              <p:custDataLst>
                <p:tags r:id="rId68"/>
              </p:custDataLst>
            </p:nvPr>
          </p:nvSpPr>
          <p:spPr>
            <a:xfrm>
              <a:off x="5890144" y="711200"/>
              <a:ext cx="69890" cy="119721"/>
            </a:xfrm>
            <a:custGeom>
              <a:avLst/>
              <a:gdLst/>
              <a:ahLst/>
              <a:cxnLst/>
              <a:rect l="0" t="0" r="0" b="0"/>
              <a:pathLst>
                <a:path w="69890" h="119721">
                  <a:moveTo>
                    <a:pt x="59806" y="25400"/>
                  </a:moveTo>
                  <a:lnTo>
                    <a:pt x="59806" y="25400"/>
                  </a:lnTo>
                  <a:lnTo>
                    <a:pt x="63177" y="22029"/>
                  </a:lnTo>
                  <a:lnTo>
                    <a:pt x="64875" y="21742"/>
                  </a:lnTo>
                  <a:lnTo>
                    <a:pt x="66713" y="22255"/>
                  </a:lnTo>
                  <a:lnTo>
                    <a:pt x="68645" y="23304"/>
                  </a:lnTo>
                  <a:lnTo>
                    <a:pt x="69226" y="23297"/>
                  </a:lnTo>
                  <a:lnTo>
                    <a:pt x="68909" y="22587"/>
                  </a:lnTo>
                  <a:lnTo>
                    <a:pt x="67990" y="21408"/>
                  </a:lnTo>
                  <a:lnTo>
                    <a:pt x="65091" y="20098"/>
                  </a:lnTo>
                  <a:lnTo>
                    <a:pt x="57479" y="19257"/>
                  </a:lnTo>
                  <a:lnTo>
                    <a:pt x="39043" y="34300"/>
                  </a:lnTo>
                  <a:lnTo>
                    <a:pt x="8780" y="70578"/>
                  </a:lnTo>
                  <a:lnTo>
                    <a:pt x="0" y="93584"/>
                  </a:lnTo>
                  <a:lnTo>
                    <a:pt x="772" y="113806"/>
                  </a:lnTo>
                  <a:lnTo>
                    <a:pt x="4222" y="117499"/>
                  </a:lnTo>
                  <a:lnTo>
                    <a:pt x="9345" y="119255"/>
                  </a:lnTo>
                  <a:lnTo>
                    <a:pt x="15582" y="119720"/>
                  </a:lnTo>
                  <a:lnTo>
                    <a:pt x="28157" y="116474"/>
                  </a:lnTo>
                  <a:lnTo>
                    <a:pt x="40095" y="109622"/>
                  </a:lnTo>
                  <a:lnTo>
                    <a:pt x="50105" y="99521"/>
                  </a:lnTo>
                  <a:lnTo>
                    <a:pt x="63674" y="75192"/>
                  </a:lnTo>
                  <a:lnTo>
                    <a:pt x="69889" y="52383"/>
                  </a:lnTo>
                  <a:lnTo>
                    <a:pt x="66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4" name="SMARTInkShape-Group88"/>
          <p:cNvGrpSpPr/>
          <p:nvPr/>
        </p:nvGrpSpPr>
        <p:grpSpPr>
          <a:xfrm>
            <a:off x="4758795" y="561031"/>
            <a:ext cx="802507" cy="295897"/>
            <a:chOff x="4758795" y="561031"/>
            <a:chExt cx="802507" cy="295897"/>
          </a:xfrm>
        </p:grpSpPr>
        <p:sp>
          <p:nvSpPr>
            <p:cNvPr id="577" name="SMARTInkShape-409"/>
            <p:cNvSpPr/>
            <p:nvPr>
              <p:custDataLst>
                <p:tags r:id="rId59"/>
              </p:custDataLst>
            </p:nvPr>
          </p:nvSpPr>
          <p:spPr>
            <a:xfrm>
              <a:off x="5514737" y="702763"/>
              <a:ext cx="46565" cy="140161"/>
            </a:xfrm>
            <a:custGeom>
              <a:avLst/>
              <a:gdLst/>
              <a:ahLst/>
              <a:cxnLst/>
              <a:rect l="0" t="0" r="0" b="0"/>
              <a:pathLst>
                <a:path w="46565" h="140161">
                  <a:moveTo>
                    <a:pt x="28813" y="27487"/>
                  </a:moveTo>
                  <a:lnTo>
                    <a:pt x="28813" y="27487"/>
                  </a:lnTo>
                  <a:lnTo>
                    <a:pt x="28813" y="20745"/>
                  </a:lnTo>
                  <a:lnTo>
                    <a:pt x="26932" y="15553"/>
                  </a:lnTo>
                  <a:lnTo>
                    <a:pt x="13886" y="15"/>
                  </a:lnTo>
                  <a:lnTo>
                    <a:pt x="11806" y="0"/>
                  </a:lnTo>
                  <a:lnTo>
                    <a:pt x="9715" y="1401"/>
                  </a:lnTo>
                  <a:lnTo>
                    <a:pt x="7614" y="3747"/>
                  </a:lnTo>
                  <a:lnTo>
                    <a:pt x="5280" y="10115"/>
                  </a:lnTo>
                  <a:lnTo>
                    <a:pt x="0" y="34189"/>
                  </a:lnTo>
                  <a:lnTo>
                    <a:pt x="6195" y="60259"/>
                  </a:lnTo>
                  <a:lnTo>
                    <a:pt x="13821" y="70510"/>
                  </a:lnTo>
                  <a:lnTo>
                    <a:pt x="29223" y="88588"/>
                  </a:lnTo>
                  <a:lnTo>
                    <a:pt x="44940" y="118487"/>
                  </a:lnTo>
                  <a:lnTo>
                    <a:pt x="46564" y="126963"/>
                  </a:lnTo>
                  <a:lnTo>
                    <a:pt x="45405" y="133552"/>
                  </a:lnTo>
                  <a:lnTo>
                    <a:pt x="44107" y="136297"/>
                  </a:lnTo>
                  <a:lnTo>
                    <a:pt x="41832" y="138127"/>
                  </a:lnTo>
                  <a:lnTo>
                    <a:pt x="35540" y="140160"/>
                  </a:lnTo>
                  <a:lnTo>
                    <a:pt x="16113" y="135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10"/>
            <p:cNvSpPr/>
            <p:nvPr>
              <p:custDataLst>
                <p:tags r:id="rId60"/>
              </p:custDataLst>
            </p:nvPr>
          </p:nvSpPr>
          <p:spPr>
            <a:xfrm>
              <a:off x="5327650" y="722117"/>
              <a:ext cx="146051" cy="92655"/>
            </a:xfrm>
            <a:custGeom>
              <a:avLst/>
              <a:gdLst/>
              <a:ahLst/>
              <a:cxnLst/>
              <a:rect l="0" t="0" r="0" b="0"/>
              <a:pathLst>
                <a:path w="146051" h="92655">
                  <a:moveTo>
                    <a:pt x="0" y="20833"/>
                  </a:moveTo>
                  <a:lnTo>
                    <a:pt x="0" y="20833"/>
                  </a:lnTo>
                  <a:lnTo>
                    <a:pt x="0" y="17462"/>
                  </a:lnTo>
                  <a:lnTo>
                    <a:pt x="1882" y="13925"/>
                  </a:lnTo>
                  <a:lnTo>
                    <a:pt x="5467" y="9277"/>
                  </a:lnTo>
                  <a:lnTo>
                    <a:pt x="2718" y="11843"/>
                  </a:lnTo>
                  <a:lnTo>
                    <a:pt x="1208" y="17073"/>
                  </a:lnTo>
                  <a:lnTo>
                    <a:pt x="71" y="55203"/>
                  </a:lnTo>
                  <a:lnTo>
                    <a:pt x="5473" y="87542"/>
                  </a:lnTo>
                  <a:lnTo>
                    <a:pt x="7882" y="90000"/>
                  </a:lnTo>
                  <a:lnTo>
                    <a:pt x="11605" y="90933"/>
                  </a:lnTo>
                  <a:lnTo>
                    <a:pt x="16202" y="90850"/>
                  </a:lnTo>
                  <a:lnTo>
                    <a:pt x="25076" y="86994"/>
                  </a:lnTo>
                  <a:lnTo>
                    <a:pt x="45113" y="74100"/>
                  </a:lnTo>
                  <a:lnTo>
                    <a:pt x="49821" y="68209"/>
                  </a:lnTo>
                  <a:lnTo>
                    <a:pt x="53422" y="66584"/>
                  </a:lnTo>
                  <a:lnTo>
                    <a:pt x="55369" y="66856"/>
                  </a:lnTo>
                  <a:lnTo>
                    <a:pt x="59417" y="69039"/>
                  </a:lnTo>
                  <a:lnTo>
                    <a:pt x="71980" y="85711"/>
                  </a:lnTo>
                  <a:lnTo>
                    <a:pt x="85063" y="92581"/>
                  </a:lnTo>
                  <a:lnTo>
                    <a:pt x="89870" y="92654"/>
                  </a:lnTo>
                  <a:lnTo>
                    <a:pt x="98974" y="88972"/>
                  </a:lnTo>
                  <a:lnTo>
                    <a:pt x="115403" y="78966"/>
                  </a:lnTo>
                  <a:lnTo>
                    <a:pt x="130306" y="60322"/>
                  </a:lnTo>
                  <a:lnTo>
                    <a:pt x="140287" y="43665"/>
                  </a:lnTo>
                  <a:lnTo>
                    <a:pt x="144343" y="26422"/>
                  </a:lnTo>
                  <a:lnTo>
                    <a:pt x="145543" y="11279"/>
                  </a:lnTo>
                  <a:lnTo>
                    <a:pt x="143944" y="4122"/>
                  </a:lnTo>
                  <a:lnTo>
                    <a:pt x="141586" y="0"/>
                  </a:lnTo>
                  <a:lnTo>
                    <a:pt x="146050" y="1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411"/>
            <p:cNvSpPr/>
            <p:nvPr>
              <p:custDataLst>
                <p:tags r:id="rId61"/>
              </p:custDataLst>
            </p:nvPr>
          </p:nvSpPr>
          <p:spPr>
            <a:xfrm>
              <a:off x="5201827" y="723978"/>
              <a:ext cx="70255" cy="114164"/>
            </a:xfrm>
            <a:custGeom>
              <a:avLst/>
              <a:gdLst/>
              <a:ahLst/>
              <a:cxnLst/>
              <a:rect l="0" t="0" r="0" b="0"/>
              <a:pathLst>
                <a:path w="70255" h="114164">
                  <a:moveTo>
                    <a:pt x="36923" y="6272"/>
                  </a:moveTo>
                  <a:lnTo>
                    <a:pt x="36923" y="6272"/>
                  </a:lnTo>
                  <a:lnTo>
                    <a:pt x="36923" y="805"/>
                  </a:lnTo>
                  <a:lnTo>
                    <a:pt x="36217" y="510"/>
                  </a:lnTo>
                  <a:lnTo>
                    <a:pt x="28084" y="0"/>
                  </a:lnTo>
                  <a:lnTo>
                    <a:pt x="18625" y="6687"/>
                  </a:lnTo>
                  <a:lnTo>
                    <a:pt x="6885" y="24347"/>
                  </a:lnTo>
                  <a:lnTo>
                    <a:pt x="1212" y="44083"/>
                  </a:lnTo>
                  <a:lnTo>
                    <a:pt x="0" y="78443"/>
                  </a:lnTo>
                  <a:lnTo>
                    <a:pt x="2403" y="93381"/>
                  </a:lnTo>
                  <a:lnTo>
                    <a:pt x="9586" y="105195"/>
                  </a:lnTo>
                  <a:lnTo>
                    <a:pt x="14465" y="110320"/>
                  </a:lnTo>
                  <a:lnTo>
                    <a:pt x="20540" y="113032"/>
                  </a:lnTo>
                  <a:lnTo>
                    <a:pt x="34815" y="114163"/>
                  </a:lnTo>
                  <a:lnTo>
                    <a:pt x="41163" y="112066"/>
                  </a:lnTo>
                  <a:lnTo>
                    <a:pt x="51978" y="104092"/>
                  </a:lnTo>
                  <a:lnTo>
                    <a:pt x="62629" y="91073"/>
                  </a:lnTo>
                  <a:lnTo>
                    <a:pt x="70254" y="68165"/>
                  </a:lnTo>
                  <a:lnTo>
                    <a:pt x="70239" y="45778"/>
                  </a:lnTo>
                  <a:lnTo>
                    <a:pt x="67487" y="36060"/>
                  </a:lnTo>
                  <a:lnTo>
                    <a:pt x="59972" y="24072"/>
                  </a:lnTo>
                  <a:lnTo>
                    <a:pt x="58639" y="23078"/>
                  </a:lnTo>
                  <a:lnTo>
                    <a:pt x="55973" y="25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412"/>
            <p:cNvSpPr/>
            <p:nvPr>
              <p:custDataLst>
                <p:tags r:id="rId62"/>
              </p:custDataLst>
            </p:nvPr>
          </p:nvSpPr>
          <p:spPr>
            <a:xfrm>
              <a:off x="5073650" y="717550"/>
              <a:ext cx="107951" cy="115275"/>
            </a:xfrm>
            <a:custGeom>
              <a:avLst/>
              <a:gdLst/>
              <a:ahLst/>
              <a:cxnLst/>
              <a:rect l="0" t="0" r="0" b="0"/>
              <a:pathLst>
                <a:path w="107951" h="115275">
                  <a:moveTo>
                    <a:pt x="0" y="31750"/>
                  </a:moveTo>
                  <a:lnTo>
                    <a:pt x="0" y="31750"/>
                  </a:lnTo>
                  <a:lnTo>
                    <a:pt x="0" y="22912"/>
                  </a:lnTo>
                  <a:lnTo>
                    <a:pt x="705" y="21624"/>
                  </a:lnTo>
                  <a:lnTo>
                    <a:pt x="1881" y="20766"/>
                  </a:lnTo>
                  <a:lnTo>
                    <a:pt x="3371" y="20194"/>
                  </a:lnTo>
                  <a:lnTo>
                    <a:pt x="8789" y="21440"/>
                  </a:lnTo>
                  <a:lnTo>
                    <a:pt x="12209" y="22760"/>
                  </a:lnTo>
                  <a:lnTo>
                    <a:pt x="23765" y="34731"/>
                  </a:lnTo>
                  <a:lnTo>
                    <a:pt x="48726" y="73483"/>
                  </a:lnTo>
                  <a:lnTo>
                    <a:pt x="55486" y="104016"/>
                  </a:lnTo>
                  <a:lnTo>
                    <a:pt x="56411" y="112787"/>
                  </a:lnTo>
                  <a:lnTo>
                    <a:pt x="55245" y="114702"/>
                  </a:lnTo>
                  <a:lnTo>
                    <a:pt x="53058" y="115274"/>
                  </a:lnTo>
                  <a:lnTo>
                    <a:pt x="50189" y="114949"/>
                  </a:lnTo>
                  <a:lnTo>
                    <a:pt x="48276" y="112616"/>
                  </a:lnTo>
                  <a:lnTo>
                    <a:pt x="46150" y="104379"/>
                  </a:lnTo>
                  <a:lnTo>
                    <a:pt x="44954" y="84471"/>
                  </a:lnTo>
                  <a:lnTo>
                    <a:pt x="51341" y="57327"/>
                  </a:lnTo>
                  <a:lnTo>
                    <a:pt x="70946" y="22111"/>
                  </a:lnTo>
                  <a:lnTo>
                    <a:pt x="84756" y="874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413"/>
            <p:cNvSpPr/>
            <p:nvPr>
              <p:custDataLst>
                <p:tags r:id="rId63"/>
              </p:custDataLst>
            </p:nvPr>
          </p:nvSpPr>
          <p:spPr>
            <a:xfrm>
              <a:off x="4917766" y="587829"/>
              <a:ext cx="86035" cy="244022"/>
            </a:xfrm>
            <a:custGeom>
              <a:avLst/>
              <a:gdLst/>
              <a:ahLst/>
              <a:cxnLst/>
              <a:rect l="0" t="0" r="0" b="0"/>
              <a:pathLst>
                <a:path w="86035" h="244022">
                  <a:moveTo>
                    <a:pt x="22534" y="21771"/>
                  </a:moveTo>
                  <a:lnTo>
                    <a:pt x="22534" y="21771"/>
                  </a:lnTo>
                  <a:lnTo>
                    <a:pt x="22534" y="15029"/>
                  </a:lnTo>
                  <a:lnTo>
                    <a:pt x="20652" y="9838"/>
                  </a:lnTo>
                  <a:lnTo>
                    <a:pt x="13696" y="756"/>
                  </a:lnTo>
                  <a:lnTo>
                    <a:pt x="12408" y="0"/>
                  </a:lnTo>
                  <a:lnTo>
                    <a:pt x="11550" y="201"/>
                  </a:lnTo>
                  <a:lnTo>
                    <a:pt x="10978" y="1041"/>
                  </a:lnTo>
                  <a:lnTo>
                    <a:pt x="9901" y="44563"/>
                  </a:lnTo>
                  <a:lnTo>
                    <a:pt x="9854" y="80030"/>
                  </a:lnTo>
                  <a:lnTo>
                    <a:pt x="9838" y="124296"/>
                  </a:lnTo>
                  <a:lnTo>
                    <a:pt x="6464" y="167533"/>
                  </a:lnTo>
                  <a:lnTo>
                    <a:pt x="374" y="212013"/>
                  </a:lnTo>
                  <a:lnTo>
                    <a:pt x="0" y="215627"/>
                  </a:lnTo>
                  <a:lnTo>
                    <a:pt x="456" y="217331"/>
                  </a:lnTo>
                  <a:lnTo>
                    <a:pt x="1465" y="217761"/>
                  </a:lnTo>
                  <a:lnTo>
                    <a:pt x="2843" y="216636"/>
                  </a:lnTo>
                  <a:lnTo>
                    <a:pt x="15770" y="202811"/>
                  </a:lnTo>
                  <a:lnTo>
                    <a:pt x="38131" y="183278"/>
                  </a:lnTo>
                  <a:lnTo>
                    <a:pt x="44221" y="180948"/>
                  </a:lnTo>
                  <a:lnTo>
                    <a:pt x="58512" y="180240"/>
                  </a:lnTo>
                  <a:lnTo>
                    <a:pt x="64159" y="182451"/>
                  </a:lnTo>
                  <a:lnTo>
                    <a:pt x="72314" y="190551"/>
                  </a:lnTo>
                  <a:lnTo>
                    <a:pt x="80871" y="203640"/>
                  </a:lnTo>
                  <a:lnTo>
                    <a:pt x="84504" y="219827"/>
                  </a:lnTo>
                  <a:lnTo>
                    <a:pt x="86034" y="24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414"/>
            <p:cNvSpPr/>
            <p:nvPr>
              <p:custDataLst>
                <p:tags r:id="rId64"/>
              </p:custDataLst>
            </p:nvPr>
          </p:nvSpPr>
          <p:spPr>
            <a:xfrm>
              <a:off x="4758795" y="692150"/>
              <a:ext cx="143406" cy="69851"/>
            </a:xfrm>
            <a:custGeom>
              <a:avLst/>
              <a:gdLst/>
              <a:ahLst/>
              <a:cxnLst/>
              <a:rect l="0" t="0" r="0" b="0"/>
              <a:pathLst>
                <a:path w="143406" h="69851">
                  <a:moveTo>
                    <a:pt x="22755" y="69850"/>
                  </a:moveTo>
                  <a:lnTo>
                    <a:pt x="22755" y="69850"/>
                  </a:lnTo>
                  <a:lnTo>
                    <a:pt x="19384" y="66479"/>
                  </a:lnTo>
                  <a:lnTo>
                    <a:pt x="12085" y="66705"/>
                  </a:lnTo>
                  <a:lnTo>
                    <a:pt x="265" y="69229"/>
                  </a:lnTo>
                  <a:lnTo>
                    <a:pt x="0" y="68730"/>
                  </a:lnTo>
                  <a:lnTo>
                    <a:pt x="1588" y="66295"/>
                  </a:lnTo>
                  <a:lnTo>
                    <a:pt x="45614" y="51536"/>
                  </a:lnTo>
                  <a:lnTo>
                    <a:pt x="86877" y="36416"/>
                  </a:lnTo>
                  <a:lnTo>
                    <a:pt x="110663" y="26155"/>
                  </a:lnTo>
                  <a:lnTo>
                    <a:pt x="1434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15"/>
            <p:cNvSpPr/>
            <p:nvPr>
              <p:custDataLst>
                <p:tags r:id="rId65"/>
              </p:custDataLst>
            </p:nvPr>
          </p:nvSpPr>
          <p:spPr>
            <a:xfrm>
              <a:off x="4829635" y="561031"/>
              <a:ext cx="34466" cy="295897"/>
            </a:xfrm>
            <a:custGeom>
              <a:avLst/>
              <a:gdLst/>
              <a:ahLst/>
              <a:cxnLst/>
              <a:rect l="0" t="0" r="0" b="0"/>
              <a:pathLst>
                <a:path w="34466" h="295897">
                  <a:moveTo>
                    <a:pt x="34465" y="23169"/>
                  </a:moveTo>
                  <a:lnTo>
                    <a:pt x="34465" y="23169"/>
                  </a:lnTo>
                  <a:lnTo>
                    <a:pt x="34465" y="5492"/>
                  </a:lnTo>
                  <a:lnTo>
                    <a:pt x="33759" y="2918"/>
                  </a:lnTo>
                  <a:lnTo>
                    <a:pt x="32583" y="1202"/>
                  </a:lnTo>
                  <a:lnTo>
                    <a:pt x="31094" y="57"/>
                  </a:lnTo>
                  <a:lnTo>
                    <a:pt x="30101" y="0"/>
                  </a:lnTo>
                  <a:lnTo>
                    <a:pt x="29439" y="668"/>
                  </a:lnTo>
                  <a:lnTo>
                    <a:pt x="23925" y="23943"/>
                  </a:lnTo>
                  <a:lnTo>
                    <a:pt x="18678" y="70508"/>
                  </a:lnTo>
                  <a:lnTo>
                    <a:pt x="15354" y="110262"/>
                  </a:lnTo>
                  <a:lnTo>
                    <a:pt x="11242" y="145871"/>
                  </a:lnTo>
                  <a:lnTo>
                    <a:pt x="9004" y="184565"/>
                  </a:lnTo>
                  <a:lnTo>
                    <a:pt x="2285" y="227440"/>
                  </a:lnTo>
                  <a:lnTo>
                    <a:pt x="0" y="263611"/>
                  </a:lnTo>
                  <a:lnTo>
                    <a:pt x="5550" y="291424"/>
                  </a:lnTo>
                  <a:lnTo>
                    <a:pt x="8132" y="294433"/>
                  </a:lnTo>
                  <a:lnTo>
                    <a:pt x="11265" y="295734"/>
                  </a:lnTo>
                  <a:lnTo>
                    <a:pt x="14765" y="295896"/>
                  </a:lnTo>
                  <a:lnTo>
                    <a:pt x="17804" y="293181"/>
                  </a:lnTo>
                  <a:lnTo>
                    <a:pt x="23062" y="282639"/>
                  </a:lnTo>
                  <a:lnTo>
                    <a:pt x="28115" y="239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89"/>
          <p:cNvGrpSpPr/>
          <p:nvPr/>
        </p:nvGrpSpPr>
        <p:grpSpPr>
          <a:xfrm>
            <a:off x="4005046" y="594162"/>
            <a:ext cx="255805" cy="282139"/>
            <a:chOff x="4005046" y="594162"/>
            <a:chExt cx="255805" cy="282139"/>
          </a:xfrm>
        </p:grpSpPr>
        <p:sp>
          <p:nvSpPr>
            <p:cNvPr id="585" name="SMARTInkShape-416"/>
            <p:cNvSpPr/>
            <p:nvPr>
              <p:custDataLst>
                <p:tags r:id="rId57"/>
              </p:custDataLst>
            </p:nvPr>
          </p:nvSpPr>
          <p:spPr>
            <a:xfrm>
              <a:off x="4174544" y="618093"/>
              <a:ext cx="86307" cy="258208"/>
            </a:xfrm>
            <a:custGeom>
              <a:avLst/>
              <a:gdLst/>
              <a:ahLst/>
              <a:cxnLst/>
              <a:rect l="0" t="0" r="0" b="0"/>
              <a:pathLst>
                <a:path w="86307" h="258208">
                  <a:moveTo>
                    <a:pt x="79956" y="67707"/>
                  </a:moveTo>
                  <a:lnTo>
                    <a:pt x="79956" y="67707"/>
                  </a:lnTo>
                  <a:lnTo>
                    <a:pt x="79250" y="46045"/>
                  </a:lnTo>
                  <a:lnTo>
                    <a:pt x="62933" y="5091"/>
                  </a:lnTo>
                  <a:lnTo>
                    <a:pt x="60141" y="2679"/>
                  </a:lnTo>
                  <a:lnTo>
                    <a:pt x="51393" y="0"/>
                  </a:lnTo>
                  <a:lnTo>
                    <a:pt x="40450" y="2573"/>
                  </a:lnTo>
                  <a:lnTo>
                    <a:pt x="29237" y="9125"/>
                  </a:lnTo>
                  <a:lnTo>
                    <a:pt x="14991" y="25420"/>
                  </a:lnTo>
                  <a:lnTo>
                    <a:pt x="3243" y="46397"/>
                  </a:lnTo>
                  <a:lnTo>
                    <a:pt x="0" y="57295"/>
                  </a:lnTo>
                  <a:lnTo>
                    <a:pt x="440" y="64961"/>
                  </a:lnTo>
                  <a:lnTo>
                    <a:pt x="1545" y="67993"/>
                  </a:lnTo>
                  <a:lnTo>
                    <a:pt x="3693" y="70014"/>
                  </a:lnTo>
                  <a:lnTo>
                    <a:pt x="9842" y="72260"/>
                  </a:lnTo>
                  <a:lnTo>
                    <a:pt x="24609" y="70154"/>
                  </a:lnTo>
                  <a:lnTo>
                    <a:pt x="54322" y="56987"/>
                  </a:lnTo>
                  <a:lnTo>
                    <a:pt x="57222" y="57033"/>
                  </a:lnTo>
                  <a:lnTo>
                    <a:pt x="62326" y="58965"/>
                  </a:lnTo>
                  <a:lnTo>
                    <a:pt x="66946" y="64057"/>
                  </a:lnTo>
                  <a:lnTo>
                    <a:pt x="69166" y="67390"/>
                  </a:lnTo>
                  <a:lnTo>
                    <a:pt x="72291" y="85566"/>
                  </a:lnTo>
                  <a:lnTo>
                    <a:pt x="75314" y="130284"/>
                  </a:lnTo>
                  <a:lnTo>
                    <a:pt x="79039" y="175004"/>
                  </a:lnTo>
                  <a:lnTo>
                    <a:pt x="79684" y="213564"/>
                  </a:lnTo>
                  <a:lnTo>
                    <a:pt x="79932" y="251216"/>
                  </a:lnTo>
                  <a:lnTo>
                    <a:pt x="80645" y="253546"/>
                  </a:lnTo>
                  <a:lnTo>
                    <a:pt x="86306" y="25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417"/>
            <p:cNvSpPr/>
            <p:nvPr>
              <p:custDataLst>
                <p:tags r:id="rId58"/>
              </p:custDataLst>
            </p:nvPr>
          </p:nvSpPr>
          <p:spPr>
            <a:xfrm>
              <a:off x="4005046" y="594162"/>
              <a:ext cx="90705" cy="264667"/>
            </a:xfrm>
            <a:custGeom>
              <a:avLst/>
              <a:gdLst/>
              <a:ahLst/>
              <a:cxnLst/>
              <a:rect l="0" t="0" r="0" b="0"/>
              <a:pathLst>
                <a:path w="90705" h="264667">
                  <a:moveTo>
                    <a:pt x="84354" y="40838"/>
                  </a:moveTo>
                  <a:lnTo>
                    <a:pt x="84354" y="40838"/>
                  </a:lnTo>
                  <a:lnTo>
                    <a:pt x="80983" y="37467"/>
                  </a:lnTo>
                  <a:lnTo>
                    <a:pt x="79328" y="33930"/>
                  </a:lnTo>
                  <a:lnTo>
                    <a:pt x="78887" y="32000"/>
                  </a:lnTo>
                  <a:lnTo>
                    <a:pt x="65813" y="5146"/>
                  </a:lnTo>
                  <a:lnTo>
                    <a:pt x="56358" y="281"/>
                  </a:lnTo>
                  <a:lnTo>
                    <a:pt x="46981" y="0"/>
                  </a:lnTo>
                  <a:lnTo>
                    <a:pt x="42506" y="912"/>
                  </a:lnTo>
                  <a:lnTo>
                    <a:pt x="31888" y="11334"/>
                  </a:lnTo>
                  <a:lnTo>
                    <a:pt x="11196" y="46769"/>
                  </a:lnTo>
                  <a:lnTo>
                    <a:pt x="0" y="85623"/>
                  </a:lnTo>
                  <a:lnTo>
                    <a:pt x="532" y="98607"/>
                  </a:lnTo>
                  <a:lnTo>
                    <a:pt x="2367" y="103340"/>
                  </a:lnTo>
                  <a:lnTo>
                    <a:pt x="8169" y="110480"/>
                  </a:lnTo>
                  <a:lnTo>
                    <a:pt x="13103" y="110549"/>
                  </a:lnTo>
                  <a:lnTo>
                    <a:pt x="26111" y="104982"/>
                  </a:lnTo>
                  <a:lnTo>
                    <a:pt x="35655" y="97333"/>
                  </a:lnTo>
                  <a:lnTo>
                    <a:pt x="69182" y="50829"/>
                  </a:lnTo>
                  <a:lnTo>
                    <a:pt x="70711" y="50321"/>
                  </a:lnTo>
                  <a:lnTo>
                    <a:pt x="72437" y="50688"/>
                  </a:lnTo>
                  <a:lnTo>
                    <a:pt x="74292" y="51638"/>
                  </a:lnTo>
                  <a:lnTo>
                    <a:pt x="74824" y="54388"/>
                  </a:lnTo>
                  <a:lnTo>
                    <a:pt x="72025" y="101129"/>
                  </a:lnTo>
                  <a:lnTo>
                    <a:pt x="71727" y="147527"/>
                  </a:lnTo>
                  <a:lnTo>
                    <a:pt x="73557" y="183927"/>
                  </a:lnTo>
                  <a:lnTo>
                    <a:pt x="77125" y="230361"/>
                  </a:lnTo>
                  <a:lnTo>
                    <a:pt x="77927" y="262935"/>
                  </a:lnTo>
                  <a:lnTo>
                    <a:pt x="78658" y="264398"/>
                  </a:lnTo>
                  <a:lnTo>
                    <a:pt x="79851" y="264666"/>
                  </a:lnTo>
                  <a:lnTo>
                    <a:pt x="81352" y="264140"/>
                  </a:lnTo>
                  <a:lnTo>
                    <a:pt x="90704" y="24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90"/>
          <p:cNvGrpSpPr/>
          <p:nvPr/>
        </p:nvGrpSpPr>
        <p:grpSpPr>
          <a:xfrm>
            <a:off x="2971800" y="561779"/>
            <a:ext cx="533401" cy="313911"/>
            <a:chOff x="2971800" y="561779"/>
            <a:chExt cx="533401" cy="313911"/>
          </a:xfrm>
        </p:grpSpPr>
        <p:sp>
          <p:nvSpPr>
            <p:cNvPr id="588" name="SMARTInkShape-418"/>
            <p:cNvSpPr/>
            <p:nvPr>
              <p:custDataLst>
                <p:tags r:id="rId52"/>
              </p:custDataLst>
            </p:nvPr>
          </p:nvSpPr>
          <p:spPr>
            <a:xfrm>
              <a:off x="3368162" y="685800"/>
              <a:ext cx="137039" cy="57151"/>
            </a:xfrm>
            <a:custGeom>
              <a:avLst/>
              <a:gdLst/>
              <a:ahLst/>
              <a:cxnLst/>
              <a:rect l="0" t="0" r="0" b="0"/>
              <a:pathLst>
                <a:path w="137039" h="57151">
                  <a:moveTo>
                    <a:pt x="29088" y="57150"/>
                  </a:moveTo>
                  <a:lnTo>
                    <a:pt x="29088" y="57150"/>
                  </a:lnTo>
                  <a:lnTo>
                    <a:pt x="1331" y="57150"/>
                  </a:lnTo>
                  <a:lnTo>
                    <a:pt x="0" y="56444"/>
                  </a:lnTo>
                  <a:lnTo>
                    <a:pt x="1229" y="55268"/>
                  </a:lnTo>
                  <a:lnTo>
                    <a:pt x="42779" y="38852"/>
                  </a:lnTo>
                  <a:lnTo>
                    <a:pt x="83563" y="23896"/>
                  </a:lnTo>
                  <a:lnTo>
                    <a:pt x="137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419"/>
            <p:cNvSpPr/>
            <p:nvPr>
              <p:custDataLst>
                <p:tags r:id="rId53"/>
              </p:custDataLst>
            </p:nvPr>
          </p:nvSpPr>
          <p:spPr>
            <a:xfrm>
              <a:off x="3379037" y="561779"/>
              <a:ext cx="56314" cy="305204"/>
            </a:xfrm>
            <a:custGeom>
              <a:avLst/>
              <a:gdLst/>
              <a:ahLst/>
              <a:cxnLst/>
              <a:rect l="0" t="0" r="0" b="0"/>
              <a:pathLst>
                <a:path w="56314" h="305204">
                  <a:moveTo>
                    <a:pt x="56313" y="3371"/>
                  </a:moveTo>
                  <a:lnTo>
                    <a:pt x="56313" y="3371"/>
                  </a:lnTo>
                  <a:lnTo>
                    <a:pt x="52942" y="3371"/>
                  </a:lnTo>
                  <a:lnTo>
                    <a:pt x="51949" y="2665"/>
                  </a:lnTo>
                  <a:lnTo>
                    <a:pt x="51287" y="1490"/>
                  </a:lnTo>
                  <a:lnTo>
                    <a:pt x="50846" y="0"/>
                  </a:lnTo>
                  <a:lnTo>
                    <a:pt x="49846" y="1124"/>
                  </a:lnTo>
                  <a:lnTo>
                    <a:pt x="32106" y="44522"/>
                  </a:lnTo>
                  <a:lnTo>
                    <a:pt x="24916" y="81651"/>
                  </a:lnTo>
                  <a:lnTo>
                    <a:pt x="18317" y="129106"/>
                  </a:lnTo>
                  <a:lnTo>
                    <a:pt x="11894" y="174446"/>
                  </a:lnTo>
                  <a:lnTo>
                    <a:pt x="3402" y="220530"/>
                  </a:lnTo>
                  <a:lnTo>
                    <a:pt x="0" y="266766"/>
                  </a:lnTo>
                  <a:lnTo>
                    <a:pt x="116" y="287750"/>
                  </a:lnTo>
                  <a:lnTo>
                    <a:pt x="2644" y="298154"/>
                  </a:lnTo>
                  <a:lnTo>
                    <a:pt x="5011" y="301493"/>
                  </a:lnTo>
                  <a:lnTo>
                    <a:pt x="8000" y="303719"/>
                  </a:lnTo>
                  <a:lnTo>
                    <a:pt x="11405" y="305203"/>
                  </a:lnTo>
                  <a:lnTo>
                    <a:pt x="14380" y="304781"/>
                  </a:lnTo>
                  <a:lnTo>
                    <a:pt x="17068" y="303089"/>
                  </a:lnTo>
                  <a:lnTo>
                    <a:pt x="22643" y="296034"/>
                  </a:lnTo>
                  <a:lnTo>
                    <a:pt x="37263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420"/>
            <p:cNvSpPr/>
            <p:nvPr>
              <p:custDataLst>
                <p:tags r:id="rId54"/>
              </p:custDataLst>
            </p:nvPr>
          </p:nvSpPr>
          <p:spPr>
            <a:xfrm>
              <a:off x="3233501" y="709379"/>
              <a:ext cx="43100" cy="154854"/>
            </a:xfrm>
            <a:custGeom>
              <a:avLst/>
              <a:gdLst/>
              <a:ahLst/>
              <a:cxnLst/>
              <a:rect l="0" t="0" r="0" b="0"/>
              <a:pathLst>
                <a:path w="43100" h="154854">
                  <a:moveTo>
                    <a:pt x="43099" y="8171"/>
                  </a:moveTo>
                  <a:lnTo>
                    <a:pt x="43099" y="8171"/>
                  </a:lnTo>
                  <a:lnTo>
                    <a:pt x="39728" y="1429"/>
                  </a:lnTo>
                  <a:lnTo>
                    <a:pt x="37324" y="149"/>
                  </a:lnTo>
                  <a:lnTo>
                    <a:pt x="34310" y="0"/>
                  </a:lnTo>
                  <a:lnTo>
                    <a:pt x="19334" y="4832"/>
                  </a:lnTo>
                  <a:lnTo>
                    <a:pt x="13016" y="12332"/>
                  </a:lnTo>
                  <a:lnTo>
                    <a:pt x="3212" y="31022"/>
                  </a:lnTo>
                  <a:lnTo>
                    <a:pt x="0" y="50768"/>
                  </a:lnTo>
                  <a:lnTo>
                    <a:pt x="3012" y="64498"/>
                  </a:lnTo>
                  <a:lnTo>
                    <a:pt x="12642" y="82246"/>
                  </a:lnTo>
                  <a:lnTo>
                    <a:pt x="37687" y="124815"/>
                  </a:lnTo>
                  <a:lnTo>
                    <a:pt x="38812" y="134331"/>
                  </a:lnTo>
                  <a:lnTo>
                    <a:pt x="38124" y="138844"/>
                  </a:lnTo>
                  <a:lnTo>
                    <a:pt x="33597" y="147622"/>
                  </a:lnTo>
                  <a:lnTo>
                    <a:pt x="30415" y="151938"/>
                  </a:lnTo>
                  <a:lnTo>
                    <a:pt x="26881" y="154110"/>
                  </a:lnTo>
                  <a:lnTo>
                    <a:pt x="23115" y="154853"/>
                  </a:lnTo>
                  <a:lnTo>
                    <a:pt x="19193" y="154642"/>
                  </a:lnTo>
                  <a:lnTo>
                    <a:pt x="15873" y="150268"/>
                  </a:lnTo>
                  <a:lnTo>
                    <a:pt x="4999" y="1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421"/>
            <p:cNvSpPr/>
            <p:nvPr>
              <p:custDataLst>
                <p:tags r:id="rId55"/>
              </p:custDataLst>
            </p:nvPr>
          </p:nvSpPr>
          <p:spPr>
            <a:xfrm>
              <a:off x="3071393" y="743426"/>
              <a:ext cx="109958" cy="85992"/>
            </a:xfrm>
            <a:custGeom>
              <a:avLst/>
              <a:gdLst/>
              <a:ahLst/>
              <a:cxnLst/>
              <a:rect l="0" t="0" r="0" b="0"/>
              <a:pathLst>
                <a:path w="109958" h="85992">
                  <a:moveTo>
                    <a:pt x="71857" y="43974"/>
                  </a:moveTo>
                  <a:lnTo>
                    <a:pt x="71857" y="43974"/>
                  </a:lnTo>
                  <a:lnTo>
                    <a:pt x="71151" y="10666"/>
                  </a:lnTo>
                  <a:lnTo>
                    <a:pt x="68486" y="4946"/>
                  </a:lnTo>
                  <a:lnTo>
                    <a:pt x="66082" y="3139"/>
                  </a:lnTo>
                  <a:lnTo>
                    <a:pt x="56662" y="595"/>
                  </a:lnTo>
                  <a:lnTo>
                    <a:pt x="51462" y="0"/>
                  </a:lnTo>
                  <a:lnTo>
                    <a:pt x="37827" y="6407"/>
                  </a:lnTo>
                  <a:lnTo>
                    <a:pt x="23752" y="20613"/>
                  </a:lnTo>
                  <a:lnTo>
                    <a:pt x="1195" y="62320"/>
                  </a:lnTo>
                  <a:lnTo>
                    <a:pt x="0" y="73530"/>
                  </a:lnTo>
                  <a:lnTo>
                    <a:pt x="1821" y="81804"/>
                  </a:lnTo>
                  <a:lnTo>
                    <a:pt x="3294" y="84011"/>
                  </a:lnTo>
                  <a:lnTo>
                    <a:pt x="4981" y="85482"/>
                  </a:lnTo>
                  <a:lnTo>
                    <a:pt x="7518" y="85051"/>
                  </a:lnTo>
                  <a:lnTo>
                    <a:pt x="43004" y="59429"/>
                  </a:lnTo>
                  <a:lnTo>
                    <a:pt x="50295" y="53335"/>
                  </a:lnTo>
                  <a:lnTo>
                    <a:pt x="54748" y="51662"/>
                  </a:lnTo>
                  <a:lnTo>
                    <a:pt x="56923" y="52627"/>
                  </a:lnTo>
                  <a:lnTo>
                    <a:pt x="61221" y="57463"/>
                  </a:lnTo>
                  <a:lnTo>
                    <a:pt x="73969" y="80212"/>
                  </a:lnTo>
                  <a:lnTo>
                    <a:pt x="77499" y="82950"/>
                  </a:lnTo>
                  <a:lnTo>
                    <a:pt x="87064" y="85991"/>
                  </a:lnTo>
                  <a:lnTo>
                    <a:pt x="109957" y="8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22"/>
            <p:cNvSpPr/>
            <p:nvPr>
              <p:custDataLst>
                <p:tags r:id="rId56"/>
              </p:custDataLst>
            </p:nvPr>
          </p:nvSpPr>
          <p:spPr>
            <a:xfrm>
              <a:off x="2971800" y="578733"/>
              <a:ext cx="38101" cy="296957"/>
            </a:xfrm>
            <a:custGeom>
              <a:avLst/>
              <a:gdLst/>
              <a:ahLst/>
              <a:cxnLst/>
              <a:rect l="0" t="0" r="0" b="0"/>
              <a:pathLst>
                <a:path w="38101" h="29695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3144" y="14930"/>
                  </a:lnTo>
                  <a:lnTo>
                    <a:pt x="2103" y="28723"/>
                  </a:lnTo>
                  <a:lnTo>
                    <a:pt x="5302" y="72176"/>
                  </a:lnTo>
                  <a:lnTo>
                    <a:pt x="9514" y="115305"/>
                  </a:lnTo>
                  <a:lnTo>
                    <a:pt x="12776" y="156568"/>
                  </a:lnTo>
                  <a:lnTo>
                    <a:pt x="19483" y="202557"/>
                  </a:lnTo>
                  <a:lnTo>
                    <a:pt x="24621" y="249751"/>
                  </a:lnTo>
                  <a:lnTo>
                    <a:pt x="25370" y="296956"/>
                  </a:lnTo>
                  <a:lnTo>
                    <a:pt x="3810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4" name="SMARTInkShape-423"/>
          <p:cNvSpPr/>
          <p:nvPr>
            <p:custDataLst>
              <p:tags r:id="rId11"/>
            </p:custDataLst>
          </p:nvPr>
        </p:nvSpPr>
        <p:spPr>
          <a:xfrm>
            <a:off x="2217380" y="605605"/>
            <a:ext cx="328971" cy="476733"/>
          </a:xfrm>
          <a:custGeom>
            <a:avLst/>
            <a:gdLst/>
            <a:ahLst/>
            <a:cxnLst/>
            <a:rect l="0" t="0" r="0" b="0"/>
            <a:pathLst>
              <a:path w="328971" h="476733">
                <a:moveTo>
                  <a:pt x="43220" y="67495"/>
                </a:moveTo>
                <a:lnTo>
                  <a:pt x="43220" y="67495"/>
                </a:lnTo>
                <a:lnTo>
                  <a:pt x="37753" y="72962"/>
                </a:lnTo>
                <a:lnTo>
                  <a:pt x="18864" y="85578"/>
                </a:lnTo>
                <a:lnTo>
                  <a:pt x="17811" y="85195"/>
                </a:lnTo>
                <a:lnTo>
                  <a:pt x="2921" y="71593"/>
                </a:lnTo>
                <a:lnTo>
                  <a:pt x="615" y="65553"/>
                </a:lnTo>
                <a:lnTo>
                  <a:pt x="0" y="61967"/>
                </a:lnTo>
                <a:lnTo>
                  <a:pt x="2505" y="43436"/>
                </a:lnTo>
                <a:lnTo>
                  <a:pt x="19979" y="5995"/>
                </a:lnTo>
                <a:lnTo>
                  <a:pt x="24188" y="1356"/>
                </a:lnTo>
                <a:lnTo>
                  <a:pt x="26299" y="119"/>
                </a:lnTo>
                <a:lnTo>
                  <a:pt x="29117" y="0"/>
                </a:lnTo>
                <a:lnTo>
                  <a:pt x="36011" y="1749"/>
                </a:lnTo>
                <a:lnTo>
                  <a:pt x="41898" y="8641"/>
                </a:lnTo>
                <a:lnTo>
                  <a:pt x="60830" y="51292"/>
                </a:lnTo>
                <a:lnTo>
                  <a:pt x="67081" y="91341"/>
                </a:lnTo>
                <a:lnTo>
                  <a:pt x="72680" y="136176"/>
                </a:lnTo>
                <a:lnTo>
                  <a:pt x="76399" y="173254"/>
                </a:lnTo>
                <a:lnTo>
                  <a:pt x="80672" y="219345"/>
                </a:lnTo>
                <a:lnTo>
                  <a:pt x="79311" y="262486"/>
                </a:lnTo>
                <a:lnTo>
                  <a:pt x="75828" y="304665"/>
                </a:lnTo>
                <a:lnTo>
                  <a:pt x="68482" y="326621"/>
                </a:lnTo>
                <a:lnTo>
                  <a:pt x="60740" y="339790"/>
                </a:lnTo>
                <a:lnTo>
                  <a:pt x="58428" y="341453"/>
                </a:lnTo>
                <a:lnTo>
                  <a:pt x="56181" y="341856"/>
                </a:lnTo>
                <a:lnTo>
                  <a:pt x="53977" y="341419"/>
                </a:lnTo>
                <a:lnTo>
                  <a:pt x="49647" y="337170"/>
                </a:lnTo>
                <a:lnTo>
                  <a:pt x="46077" y="330579"/>
                </a:lnTo>
                <a:lnTo>
                  <a:pt x="44489" y="322945"/>
                </a:lnTo>
                <a:lnTo>
                  <a:pt x="49246" y="295702"/>
                </a:lnTo>
                <a:lnTo>
                  <a:pt x="64924" y="258963"/>
                </a:lnTo>
                <a:lnTo>
                  <a:pt x="93664" y="212836"/>
                </a:lnTo>
                <a:lnTo>
                  <a:pt x="123720" y="171449"/>
                </a:lnTo>
                <a:lnTo>
                  <a:pt x="158513" y="128997"/>
                </a:lnTo>
                <a:lnTo>
                  <a:pt x="189308" y="84332"/>
                </a:lnTo>
                <a:lnTo>
                  <a:pt x="203101" y="65072"/>
                </a:lnTo>
                <a:lnTo>
                  <a:pt x="207289" y="43498"/>
                </a:lnTo>
                <a:lnTo>
                  <a:pt x="208014" y="35455"/>
                </a:lnTo>
                <a:lnTo>
                  <a:pt x="208116" y="35552"/>
                </a:lnTo>
                <a:lnTo>
                  <a:pt x="193113" y="75413"/>
                </a:lnTo>
                <a:lnTo>
                  <a:pt x="183261" y="119101"/>
                </a:lnTo>
                <a:lnTo>
                  <a:pt x="174521" y="165805"/>
                </a:lnTo>
                <a:lnTo>
                  <a:pt x="170364" y="208270"/>
                </a:lnTo>
                <a:lnTo>
                  <a:pt x="166108" y="254315"/>
                </a:lnTo>
                <a:lnTo>
                  <a:pt x="164533" y="298454"/>
                </a:lnTo>
                <a:lnTo>
                  <a:pt x="164066" y="335208"/>
                </a:lnTo>
                <a:lnTo>
                  <a:pt x="164634" y="373301"/>
                </a:lnTo>
                <a:lnTo>
                  <a:pt x="168907" y="420654"/>
                </a:lnTo>
                <a:lnTo>
                  <a:pt x="173332" y="451384"/>
                </a:lnTo>
                <a:lnTo>
                  <a:pt x="182352" y="472869"/>
                </a:lnTo>
                <a:lnTo>
                  <a:pt x="186775" y="476033"/>
                </a:lnTo>
                <a:lnTo>
                  <a:pt x="191840" y="476732"/>
                </a:lnTo>
                <a:lnTo>
                  <a:pt x="197333" y="475786"/>
                </a:lnTo>
                <a:lnTo>
                  <a:pt x="207200" y="469091"/>
                </a:lnTo>
                <a:lnTo>
                  <a:pt x="220688" y="451540"/>
                </a:lnTo>
                <a:lnTo>
                  <a:pt x="228634" y="433621"/>
                </a:lnTo>
                <a:lnTo>
                  <a:pt x="236368" y="393915"/>
                </a:lnTo>
                <a:lnTo>
                  <a:pt x="237457" y="347821"/>
                </a:lnTo>
                <a:lnTo>
                  <a:pt x="232946" y="322945"/>
                </a:lnTo>
                <a:lnTo>
                  <a:pt x="228471" y="308219"/>
                </a:lnTo>
                <a:lnTo>
                  <a:pt x="228810" y="306294"/>
                </a:lnTo>
                <a:lnTo>
                  <a:pt x="229741" y="305011"/>
                </a:lnTo>
                <a:lnTo>
                  <a:pt x="231067" y="304156"/>
                </a:lnTo>
                <a:lnTo>
                  <a:pt x="249816" y="300666"/>
                </a:lnTo>
                <a:lnTo>
                  <a:pt x="296108" y="275975"/>
                </a:lnTo>
                <a:lnTo>
                  <a:pt x="328970" y="2579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8" name="SMARTInkShape-Group92"/>
          <p:cNvGrpSpPr/>
          <p:nvPr/>
        </p:nvGrpSpPr>
        <p:grpSpPr>
          <a:xfrm>
            <a:off x="1390650" y="590550"/>
            <a:ext cx="342901" cy="342018"/>
            <a:chOff x="1390650" y="590550"/>
            <a:chExt cx="342901" cy="342018"/>
          </a:xfrm>
        </p:grpSpPr>
        <p:sp>
          <p:nvSpPr>
            <p:cNvPr id="595" name="SMARTInkShape-424"/>
            <p:cNvSpPr/>
            <p:nvPr>
              <p:custDataLst>
                <p:tags r:id="rId49"/>
              </p:custDataLst>
            </p:nvPr>
          </p:nvSpPr>
          <p:spPr>
            <a:xfrm>
              <a:off x="1719883" y="908050"/>
              <a:ext cx="13668" cy="24518"/>
            </a:xfrm>
            <a:custGeom>
              <a:avLst/>
              <a:gdLst/>
              <a:ahLst/>
              <a:cxnLst/>
              <a:rect l="0" t="0" r="0" b="0"/>
              <a:pathLst>
                <a:path w="13668" h="24518">
                  <a:moveTo>
                    <a:pt x="7317" y="19050"/>
                  </a:moveTo>
                  <a:lnTo>
                    <a:pt x="7317" y="19050"/>
                  </a:lnTo>
                  <a:lnTo>
                    <a:pt x="7317" y="22421"/>
                  </a:lnTo>
                  <a:lnTo>
                    <a:pt x="5906" y="23414"/>
                  </a:lnTo>
                  <a:lnTo>
                    <a:pt x="575" y="24517"/>
                  </a:lnTo>
                  <a:lnTo>
                    <a:pt x="0" y="23400"/>
                  </a:lnTo>
                  <a:lnTo>
                    <a:pt x="13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425"/>
            <p:cNvSpPr/>
            <p:nvPr>
              <p:custDataLst>
                <p:tags r:id="rId50"/>
              </p:custDataLst>
            </p:nvPr>
          </p:nvSpPr>
          <p:spPr>
            <a:xfrm>
              <a:off x="1699318" y="736600"/>
              <a:ext cx="15183" cy="31751"/>
            </a:xfrm>
            <a:custGeom>
              <a:avLst/>
              <a:gdLst/>
              <a:ahLst/>
              <a:cxnLst/>
              <a:rect l="0" t="0" r="0" b="0"/>
              <a:pathLst>
                <a:path w="15183" h="31751">
                  <a:moveTo>
                    <a:pt x="15182" y="0"/>
                  </a:moveTo>
                  <a:lnTo>
                    <a:pt x="15182" y="0"/>
                  </a:lnTo>
                  <a:lnTo>
                    <a:pt x="876" y="14306"/>
                  </a:lnTo>
                  <a:lnTo>
                    <a:pt x="0" y="17298"/>
                  </a:lnTo>
                  <a:lnTo>
                    <a:pt x="248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426"/>
            <p:cNvSpPr/>
            <p:nvPr>
              <p:custDataLst>
                <p:tags r:id="rId51"/>
              </p:custDataLst>
            </p:nvPr>
          </p:nvSpPr>
          <p:spPr>
            <a:xfrm>
              <a:off x="1390650" y="59055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0" y="0"/>
                  </a:moveTo>
                  <a:lnTo>
                    <a:pt x="0" y="0"/>
                  </a:lnTo>
                  <a:lnTo>
                    <a:pt x="706" y="12242"/>
                  </a:lnTo>
                  <a:lnTo>
                    <a:pt x="8838" y="52360"/>
                  </a:lnTo>
                  <a:lnTo>
                    <a:pt x="14927" y="89362"/>
                  </a:lnTo>
                  <a:lnTo>
                    <a:pt x="17828" y="133879"/>
                  </a:lnTo>
                  <a:lnTo>
                    <a:pt x="18688" y="179446"/>
                  </a:lnTo>
                  <a:lnTo>
                    <a:pt x="190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93"/>
          <p:cNvGrpSpPr/>
          <p:nvPr/>
        </p:nvGrpSpPr>
        <p:grpSpPr>
          <a:xfrm>
            <a:off x="692310" y="533400"/>
            <a:ext cx="698341" cy="669513"/>
            <a:chOff x="692310" y="533400"/>
            <a:chExt cx="698341" cy="669513"/>
          </a:xfrm>
        </p:grpSpPr>
        <p:sp>
          <p:nvSpPr>
            <p:cNvPr id="599" name="SMARTInkShape-427"/>
            <p:cNvSpPr/>
            <p:nvPr>
              <p:custDataLst>
                <p:tags r:id="rId45"/>
              </p:custDataLst>
            </p:nvPr>
          </p:nvSpPr>
          <p:spPr>
            <a:xfrm>
              <a:off x="824609" y="1073150"/>
              <a:ext cx="566042" cy="129763"/>
            </a:xfrm>
            <a:custGeom>
              <a:avLst/>
              <a:gdLst/>
              <a:ahLst/>
              <a:cxnLst/>
              <a:rect l="0" t="0" r="0" b="0"/>
              <a:pathLst>
                <a:path w="566042" h="129763">
                  <a:moveTo>
                    <a:pt x="51691" y="82550"/>
                  </a:moveTo>
                  <a:lnTo>
                    <a:pt x="51691" y="82550"/>
                  </a:lnTo>
                  <a:lnTo>
                    <a:pt x="12967" y="103598"/>
                  </a:lnTo>
                  <a:lnTo>
                    <a:pt x="2730" y="115188"/>
                  </a:lnTo>
                  <a:lnTo>
                    <a:pt x="0" y="121242"/>
                  </a:lnTo>
                  <a:lnTo>
                    <a:pt x="3120" y="125278"/>
                  </a:lnTo>
                  <a:lnTo>
                    <a:pt x="19755" y="129762"/>
                  </a:lnTo>
                  <a:lnTo>
                    <a:pt x="60259" y="128916"/>
                  </a:lnTo>
                  <a:lnTo>
                    <a:pt x="101267" y="124197"/>
                  </a:lnTo>
                  <a:lnTo>
                    <a:pt x="140228" y="118330"/>
                  </a:lnTo>
                  <a:lnTo>
                    <a:pt x="178584" y="112123"/>
                  </a:lnTo>
                  <a:lnTo>
                    <a:pt x="220130" y="105816"/>
                  </a:lnTo>
                  <a:lnTo>
                    <a:pt x="267091" y="96107"/>
                  </a:lnTo>
                  <a:lnTo>
                    <a:pt x="313382" y="87665"/>
                  </a:lnTo>
                  <a:lnTo>
                    <a:pt x="345328" y="81060"/>
                  </a:lnTo>
                  <a:lnTo>
                    <a:pt x="391283" y="69408"/>
                  </a:lnTo>
                  <a:lnTo>
                    <a:pt x="433592" y="57019"/>
                  </a:lnTo>
                  <a:lnTo>
                    <a:pt x="473645" y="44411"/>
                  </a:lnTo>
                  <a:lnTo>
                    <a:pt x="509737" y="31738"/>
                  </a:lnTo>
                  <a:lnTo>
                    <a:pt x="5660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428"/>
            <p:cNvSpPr/>
            <p:nvPr>
              <p:custDataLst>
                <p:tags r:id="rId46"/>
              </p:custDataLst>
            </p:nvPr>
          </p:nvSpPr>
          <p:spPr>
            <a:xfrm>
              <a:off x="692310" y="1047750"/>
              <a:ext cx="545941" cy="62095"/>
            </a:xfrm>
            <a:custGeom>
              <a:avLst/>
              <a:gdLst/>
              <a:ahLst/>
              <a:cxnLst/>
              <a:rect l="0" t="0" r="0" b="0"/>
              <a:pathLst>
                <a:path w="545941" h="62095">
                  <a:moveTo>
                    <a:pt x="25240" y="44450"/>
                  </a:moveTo>
                  <a:lnTo>
                    <a:pt x="25240" y="44450"/>
                  </a:lnTo>
                  <a:lnTo>
                    <a:pt x="0" y="58756"/>
                  </a:lnTo>
                  <a:lnTo>
                    <a:pt x="1358" y="60337"/>
                  </a:lnTo>
                  <a:lnTo>
                    <a:pt x="12274" y="62094"/>
                  </a:lnTo>
                  <a:lnTo>
                    <a:pt x="55213" y="53789"/>
                  </a:lnTo>
                  <a:lnTo>
                    <a:pt x="102560" y="46825"/>
                  </a:lnTo>
                  <a:lnTo>
                    <a:pt x="144340" y="40293"/>
                  </a:lnTo>
                  <a:lnTo>
                    <a:pt x="183531" y="33889"/>
                  </a:lnTo>
                  <a:lnTo>
                    <a:pt x="222659" y="27523"/>
                  </a:lnTo>
                  <a:lnTo>
                    <a:pt x="265219" y="21169"/>
                  </a:lnTo>
                  <a:lnTo>
                    <a:pt x="309109" y="14817"/>
                  </a:lnTo>
                  <a:lnTo>
                    <a:pt x="353393" y="9172"/>
                  </a:lnTo>
                  <a:lnTo>
                    <a:pt x="397088" y="6481"/>
                  </a:lnTo>
                  <a:lnTo>
                    <a:pt x="437160" y="2234"/>
                  </a:lnTo>
                  <a:lnTo>
                    <a:pt x="476549" y="662"/>
                  </a:lnTo>
                  <a:lnTo>
                    <a:pt x="515659" y="196"/>
                  </a:lnTo>
                  <a:lnTo>
                    <a:pt x="545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429"/>
            <p:cNvSpPr/>
            <p:nvPr>
              <p:custDataLst>
                <p:tags r:id="rId47"/>
              </p:custDataLst>
            </p:nvPr>
          </p:nvSpPr>
          <p:spPr>
            <a:xfrm>
              <a:off x="953383" y="697278"/>
              <a:ext cx="202318" cy="110665"/>
            </a:xfrm>
            <a:custGeom>
              <a:avLst/>
              <a:gdLst/>
              <a:ahLst/>
              <a:cxnLst/>
              <a:rect l="0" t="0" r="0" b="0"/>
              <a:pathLst>
                <a:path w="202318" h="110665">
                  <a:moveTo>
                    <a:pt x="5467" y="52022"/>
                  </a:moveTo>
                  <a:lnTo>
                    <a:pt x="5467" y="52022"/>
                  </a:lnTo>
                  <a:lnTo>
                    <a:pt x="2096" y="48651"/>
                  </a:lnTo>
                  <a:lnTo>
                    <a:pt x="441" y="43233"/>
                  </a:lnTo>
                  <a:lnTo>
                    <a:pt x="0" y="39813"/>
                  </a:lnTo>
                  <a:lnTo>
                    <a:pt x="411" y="37532"/>
                  </a:lnTo>
                  <a:lnTo>
                    <a:pt x="1391" y="36012"/>
                  </a:lnTo>
                  <a:lnTo>
                    <a:pt x="8033" y="30201"/>
                  </a:lnTo>
                  <a:lnTo>
                    <a:pt x="11411" y="29714"/>
                  </a:lnTo>
                  <a:lnTo>
                    <a:pt x="25573" y="32399"/>
                  </a:lnTo>
                  <a:lnTo>
                    <a:pt x="51032" y="45013"/>
                  </a:lnTo>
                  <a:lnTo>
                    <a:pt x="65926" y="60058"/>
                  </a:lnTo>
                  <a:lnTo>
                    <a:pt x="68351" y="65846"/>
                  </a:lnTo>
                  <a:lnTo>
                    <a:pt x="69163" y="77922"/>
                  </a:lnTo>
                  <a:lnTo>
                    <a:pt x="62283" y="96620"/>
                  </a:lnTo>
                  <a:lnTo>
                    <a:pt x="54679" y="108824"/>
                  </a:lnTo>
                  <a:lnTo>
                    <a:pt x="52386" y="110351"/>
                  </a:lnTo>
                  <a:lnTo>
                    <a:pt x="50152" y="110664"/>
                  </a:lnTo>
                  <a:lnTo>
                    <a:pt x="47957" y="110166"/>
                  </a:lnTo>
                  <a:lnTo>
                    <a:pt x="46494" y="109129"/>
                  </a:lnTo>
                  <a:lnTo>
                    <a:pt x="45518" y="107732"/>
                  </a:lnTo>
                  <a:lnTo>
                    <a:pt x="44868" y="106096"/>
                  </a:lnTo>
                  <a:lnTo>
                    <a:pt x="47323" y="90308"/>
                  </a:lnTo>
                  <a:lnTo>
                    <a:pt x="55890" y="71127"/>
                  </a:lnTo>
                  <a:lnTo>
                    <a:pt x="67153" y="60278"/>
                  </a:lnTo>
                  <a:lnTo>
                    <a:pt x="109940" y="23383"/>
                  </a:lnTo>
                  <a:lnTo>
                    <a:pt x="133551" y="3234"/>
                  </a:lnTo>
                  <a:lnTo>
                    <a:pt x="135306" y="447"/>
                  </a:lnTo>
                  <a:lnTo>
                    <a:pt x="135771" y="0"/>
                  </a:lnTo>
                  <a:lnTo>
                    <a:pt x="134406" y="3266"/>
                  </a:lnTo>
                  <a:lnTo>
                    <a:pt x="107965" y="43485"/>
                  </a:lnTo>
                  <a:lnTo>
                    <a:pt x="103939" y="60457"/>
                  </a:lnTo>
                  <a:lnTo>
                    <a:pt x="105043" y="82508"/>
                  </a:lnTo>
                  <a:lnTo>
                    <a:pt x="109245" y="87868"/>
                  </a:lnTo>
                  <a:lnTo>
                    <a:pt x="123322" y="95706"/>
                  </a:lnTo>
                  <a:lnTo>
                    <a:pt x="151081" y="100713"/>
                  </a:lnTo>
                  <a:lnTo>
                    <a:pt x="202317" y="90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430"/>
            <p:cNvSpPr/>
            <p:nvPr>
              <p:custDataLst>
                <p:tags r:id="rId48"/>
              </p:custDataLst>
            </p:nvPr>
          </p:nvSpPr>
          <p:spPr>
            <a:xfrm>
              <a:off x="702763" y="533400"/>
              <a:ext cx="213526" cy="334849"/>
            </a:xfrm>
            <a:custGeom>
              <a:avLst/>
              <a:gdLst/>
              <a:ahLst/>
              <a:cxnLst/>
              <a:rect l="0" t="0" r="0" b="0"/>
              <a:pathLst>
                <a:path w="213526" h="334849">
                  <a:moveTo>
                    <a:pt x="8437" y="0"/>
                  </a:moveTo>
                  <a:lnTo>
                    <a:pt x="8437" y="0"/>
                  </a:lnTo>
                  <a:lnTo>
                    <a:pt x="4779" y="0"/>
                  </a:lnTo>
                  <a:lnTo>
                    <a:pt x="6341" y="0"/>
                  </a:lnTo>
                  <a:lnTo>
                    <a:pt x="3742" y="3763"/>
                  </a:lnTo>
                  <a:lnTo>
                    <a:pt x="1074" y="6742"/>
                  </a:lnTo>
                  <a:lnTo>
                    <a:pt x="0" y="10139"/>
                  </a:lnTo>
                  <a:lnTo>
                    <a:pt x="1673" y="26483"/>
                  </a:lnTo>
                  <a:lnTo>
                    <a:pt x="8706" y="40302"/>
                  </a:lnTo>
                  <a:lnTo>
                    <a:pt x="17729" y="48016"/>
                  </a:lnTo>
                  <a:lnTo>
                    <a:pt x="44139" y="58717"/>
                  </a:lnTo>
                  <a:lnTo>
                    <a:pt x="90330" y="57486"/>
                  </a:lnTo>
                  <a:lnTo>
                    <a:pt x="136771" y="48567"/>
                  </a:lnTo>
                  <a:lnTo>
                    <a:pt x="183129" y="30055"/>
                  </a:lnTo>
                  <a:lnTo>
                    <a:pt x="212180" y="5710"/>
                  </a:lnTo>
                  <a:lnTo>
                    <a:pt x="213410" y="3807"/>
                  </a:lnTo>
                  <a:lnTo>
                    <a:pt x="213525" y="2538"/>
                  </a:lnTo>
                  <a:lnTo>
                    <a:pt x="212895" y="1692"/>
                  </a:lnTo>
                  <a:lnTo>
                    <a:pt x="198526" y="3872"/>
                  </a:lnTo>
                  <a:lnTo>
                    <a:pt x="151963" y="29276"/>
                  </a:lnTo>
                  <a:lnTo>
                    <a:pt x="120540" y="50860"/>
                  </a:lnTo>
                  <a:lnTo>
                    <a:pt x="111648" y="60469"/>
                  </a:lnTo>
                  <a:lnTo>
                    <a:pt x="102675" y="80555"/>
                  </a:lnTo>
                  <a:lnTo>
                    <a:pt x="98918" y="101009"/>
                  </a:lnTo>
                  <a:lnTo>
                    <a:pt x="101803" y="114037"/>
                  </a:lnTo>
                  <a:lnTo>
                    <a:pt x="111360" y="131391"/>
                  </a:lnTo>
                  <a:lnTo>
                    <a:pt x="125011" y="145469"/>
                  </a:lnTo>
                  <a:lnTo>
                    <a:pt x="138698" y="154815"/>
                  </a:lnTo>
                  <a:lnTo>
                    <a:pt x="141844" y="156127"/>
                  </a:lnTo>
                  <a:lnTo>
                    <a:pt x="143236" y="158412"/>
                  </a:lnTo>
                  <a:lnTo>
                    <a:pt x="143459" y="161347"/>
                  </a:lnTo>
                  <a:lnTo>
                    <a:pt x="142901" y="164715"/>
                  </a:lnTo>
                  <a:lnTo>
                    <a:pt x="132004" y="179567"/>
                  </a:lnTo>
                  <a:lnTo>
                    <a:pt x="91568" y="210588"/>
                  </a:lnTo>
                  <a:lnTo>
                    <a:pt x="44304" y="255365"/>
                  </a:lnTo>
                  <a:lnTo>
                    <a:pt x="34256" y="268718"/>
                  </a:lnTo>
                  <a:lnTo>
                    <a:pt x="27438" y="286411"/>
                  </a:lnTo>
                  <a:lnTo>
                    <a:pt x="25819" y="300390"/>
                  </a:lnTo>
                  <a:lnTo>
                    <a:pt x="26375" y="306093"/>
                  </a:lnTo>
                  <a:lnTo>
                    <a:pt x="32637" y="316193"/>
                  </a:lnTo>
                  <a:lnTo>
                    <a:pt x="37270" y="320862"/>
                  </a:lnTo>
                  <a:lnTo>
                    <a:pt x="64017" y="330804"/>
                  </a:lnTo>
                  <a:lnTo>
                    <a:pt x="92011" y="334848"/>
                  </a:lnTo>
                  <a:lnTo>
                    <a:pt x="128293" y="329304"/>
                  </a:lnTo>
                  <a:lnTo>
                    <a:pt x="168885" y="314788"/>
                  </a:lnTo>
                  <a:lnTo>
                    <a:pt x="19893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4" name="SMARTInkShape-431"/>
          <p:cNvSpPr/>
          <p:nvPr>
            <p:custDataLst>
              <p:tags r:id="rId12"/>
            </p:custDataLst>
          </p:nvPr>
        </p:nvSpPr>
        <p:spPr>
          <a:xfrm>
            <a:off x="178442" y="286699"/>
            <a:ext cx="352163" cy="529418"/>
          </a:xfrm>
          <a:custGeom>
            <a:avLst/>
            <a:gdLst/>
            <a:ahLst/>
            <a:cxnLst/>
            <a:rect l="0" t="0" r="0" b="0"/>
            <a:pathLst>
              <a:path w="352163" h="529418">
                <a:moveTo>
                  <a:pt x="56508" y="405451"/>
                </a:moveTo>
                <a:lnTo>
                  <a:pt x="56508" y="405451"/>
                </a:lnTo>
                <a:lnTo>
                  <a:pt x="53137" y="408822"/>
                </a:lnTo>
                <a:lnTo>
                  <a:pt x="51482" y="412359"/>
                </a:lnTo>
                <a:lnTo>
                  <a:pt x="51041" y="414289"/>
                </a:lnTo>
                <a:lnTo>
                  <a:pt x="44906" y="418316"/>
                </a:lnTo>
                <a:lnTo>
                  <a:pt x="10334" y="428984"/>
                </a:lnTo>
                <a:lnTo>
                  <a:pt x="6675" y="429606"/>
                </a:lnTo>
                <a:lnTo>
                  <a:pt x="4236" y="429316"/>
                </a:lnTo>
                <a:lnTo>
                  <a:pt x="2610" y="428416"/>
                </a:lnTo>
                <a:lnTo>
                  <a:pt x="0" y="425274"/>
                </a:lnTo>
                <a:lnTo>
                  <a:pt x="14301" y="394668"/>
                </a:lnTo>
                <a:lnTo>
                  <a:pt x="40535" y="350028"/>
                </a:lnTo>
                <a:lnTo>
                  <a:pt x="70759" y="305989"/>
                </a:lnTo>
                <a:lnTo>
                  <a:pt x="99043" y="262671"/>
                </a:lnTo>
                <a:lnTo>
                  <a:pt x="105751" y="248154"/>
                </a:lnTo>
                <a:lnTo>
                  <a:pt x="138781" y="202336"/>
                </a:lnTo>
                <a:lnTo>
                  <a:pt x="171341" y="159132"/>
                </a:lnTo>
                <a:lnTo>
                  <a:pt x="202047" y="117936"/>
                </a:lnTo>
                <a:lnTo>
                  <a:pt x="232161" y="74637"/>
                </a:lnTo>
                <a:lnTo>
                  <a:pt x="266057" y="31335"/>
                </a:lnTo>
                <a:lnTo>
                  <a:pt x="288949" y="7941"/>
                </a:lnTo>
                <a:lnTo>
                  <a:pt x="292224" y="6530"/>
                </a:lnTo>
                <a:lnTo>
                  <a:pt x="294086" y="6154"/>
                </a:lnTo>
                <a:lnTo>
                  <a:pt x="302949" y="0"/>
                </a:lnTo>
                <a:lnTo>
                  <a:pt x="295213" y="34488"/>
                </a:lnTo>
                <a:lnTo>
                  <a:pt x="276991" y="77939"/>
                </a:lnTo>
                <a:lnTo>
                  <a:pt x="259184" y="119008"/>
                </a:lnTo>
                <a:lnTo>
                  <a:pt x="239797" y="161751"/>
                </a:lnTo>
                <a:lnTo>
                  <a:pt x="217198" y="201540"/>
                </a:lnTo>
                <a:lnTo>
                  <a:pt x="196783" y="239435"/>
                </a:lnTo>
                <a:lnTo>
                  <a:pt x="172803" y="280439"/>
                </a:lnTo>
                <a:lnTo>
                  <a:pt x="147465" y="322518"/>
                </a:lnTo>
                <a:lnTo>
                  <a:pt x="134083" y="355119"/>
                </a:lnTo>
                <a:lnTo>
                  <a:pt x="133115" y="362629"/>
                </a:lnTo>
                <a:lnTo>
                  <a:pt x="133685" y="364203"/>
                </a:lnTo>
                <a:lnTo>
                  <a:pt x="134770" y="365252"/>
                </a:lnTo>
                <a:lnTo>
                  <a:pt x="137858" y="366418"/>
                </a:lnTo>
                <a:lnTo>
                  <a:pt x="141582" y="366936"/>
                </a:lnTo>
                <a:lnTo>
                  <a:pt x="151016" y="363857"/>
                </a:lnTo>
                <a:lnTo>
                  <a:pt x="178533" y="340204"/>
                </a:lnTo>
                <a:lnTo>
                  <a:pt x="215216" y="295092"/>
                </a:lnTo>
                <a:lnTo>
                  <a:pt x="247142" y="253039"/>
                </a:lnTo>
                <a:lnTo>
                  <a:pt x="281749" y="209157"/>
                </a:lnTo>
                <a:lnTo>
                  <a:pt x="309020" y="163728"/>
                </a:lnTo>
                <a:lnTo>
                  <a:pt x="340803" y="119106"/>
                </a:lnTo>
                <a:lnTo>
                  <a:pt x="348667" y="106737"/>
                </a:lnTo>
                <a:lnTo>
                  <a:pt x="350764" y="105414"/>
                </a:lnTo>
                <a:lnTo>
                  <a:pt x="352162" y="105943"/>
                </a:lnTo>
                <a:lnTo>
                  <a:pt x="344017" y="130284"/>
                </a:lnTo>
                <a:lnTo>
                  <a:pt x="317232" y="174029"/>
                </a:lnTo>
                <a:lnTo>
                  <a:pt x="291647" y="214507"/>
                </a:lnTo>
                <a:lnTo>
                  <a:pt x="258588" y="258485"/>
                </a:lnTo>
                <a:lnTo>
                  <a:pt x="236868" y="290509"/>
                </a:lnTo>
                <a:lnTo>
                  <a:pt x="204806" y="336900"/>
                </a:lnTo>
                <a:lnTo>
                  <a:pt x="172964" y="378554"/>
                </a:lnTo>
                <a:lnTo>
                  <a:pt x="144557" y="417708"/>
                </a:lnTo>
                <a:lnTo>
                  <a:pt x="114744" y="463088"/>
                </a:lnTo>
                <a:lnTo>
                  <a:pt x="86591" y="498080"/>
                </a:lnTo>
                <a:lnTo>
                  <a:pt x="55409" y="529417"/>
                </a:lnTo>
                <a:lnTo>
                  <a:pt x="54364" y="529017"/>
                </a:lnTo>
                <a:lnTo>
                  <a:pt x="54373" y="527340"/>
                </a:lnTo>
                <a:lnTo>
                  <a:pt x="55085" y="524810"/>
                </a:lnTo>
                <a:lnTo>
                  <a:pt x="80163" y="482311"/>
                </a:lnTo>
                <a:lnTo>
                  <a:pt x="108845" y="435868"/>
                </a:lnTo>
                <a:lnTo>
                  <a:pt x="138107" y="392880"/>
                </a:lnTo>
                <a:lnTo>
                  <a:pt x="164458" y="3419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8" name="SMARTInkShape-Group95"/>
          <p:cNvGrpSpPr/>
          <p:nvPr/>
        </p:nvGrpSpPr>
        <p:grpSpPr>
          <a:xfrm>
            <a:off x="6747297" y="419131"/>
            <a:ext cx="1257283" cy="691953"/>
            <a:chOff x="6747297" y="419131"/>
            <a:chExt cx="1257283" cy="691953"/>
          </a:xfrm>
        </p:grpSpPr>
        <p:sp>
          <p:nvSpPr>
            <p:cNvPr id="605" name="SMARTInkShape-432"/>
            <p:cNvSpPr/>
            <p:nvPr>
              <p:custDataLst>
                <p:tags r:id="rId42"/>
              </p:custDataLst>
            </p:nvPr>
          </p:nvSpPr>
          <p:spPr>
            <a:xfrm>
              <a:off x="6747297" y="419131"/>
              <a:ext cx="1257283" cy="691953"/>
            </a:xfrm>
            <a:custGeom>
              <a:avLst/>
              <a:gdLst/>
              <a:ahLst/>
              <a:cxnLst/>
              <a:rect l="0" t="0" r="0" b="0"/>
              <a:pathLst>
                <a:path w="1257283" h="691953">
                  <a:moveTo>
                    <a:pt x="1044153" y="57119"/>
                  </a:moveTo>
                  <a:lnTo>
                    <a:pt x="1044153" y="57119"/>
                  </a:lnTo>
                  <a:lnTo>
                    <a:pt x="1056698" y="50846"/>
                  </a:lnTo>
                  <a:lnTo>
                    <a:pt x="1056848" y="44683"/>
                  </a:lnTo>
                  <a:lnTo>
                    <a:pt x="1053480" y="41126"/>
                  </a:lnTo>
                  <a:lnTo>
                    <a:pt x="1049945" y="39428"/>
                  </a:lnTo>
                  <a:lnTo>
                    <a:pt x="1048014" y="38975"/>
                  </a:lnTo>
                  <a:lnTo>
                    <a:pt x="1005561" y="17077"/>
                  </a:lnTo>
                  <a:lnTo>
                    <a:pt x="961167" y="6314"/>
                  </a:lnTo>
                  <a:lnTo>
                    <a:pt x="924472" y="5220"/>
                  </a:lnTo>
                  <a:lnTo>
                    <a:pt x="880211" y="1738"/>
                  </a:lnTo>
                  <a:lnTo>
                    <a:pt x="836749" y="493"/>
                  </a:lnTo>
                  <a:lnTo>
                    <a:pt x="795101" y="124"/>
                  </a:lnTo>
                  <a:lnTo>
                    <a:pt x="753108" y="0"/>
                  </a:lnTo>
                  <a:lnTo>
                    <a:pt x="714266" y="1860"/>
                  </a:lnTo>
                  <a:lnTo>
                    <a:pt x="674064" y="4998"/>
                  </a:lnTo>
                  <a:lnTo>
                    <a:pt x="632755" y="7809"/>
                  </a:lnTo>
                  <a:lnTo>
                    <a:pt x="591822" y="14992"/>
                  </a:lnTo>
                  <a:lnTo>
                    <a:pt x="550296" y="24176"/>
                  </a:lnTo>
                  <a:lnTo>
                    <a:pt x="513062" y="31365"/>
                  </a:lnTo>
                  <a:lnTo>
                    <a:pt x="468876" y="43487"/>
                  </a:lnTo>
                  <a:lnTo>
                    <a:pt x="426691" y="55353"/>
                  </a:lnTo>
                  <a:lnTo>
                    <a:pt x="381815" y="67806"/>
                  </a:lnTo>
                  <a:lnTo>
                    <a:pt x="337239" y="83804"/>
                  </a:lnTo>
                  <a:lnTo>
                    <a:pt x="290121" y="104386"/>
                  </a:lnTo>
                  <a:lnTo>
                    <a:pt x="248891" y="125668"/>
                  </a:lnTo>
                  <a:lnTo>
                    <a:pt x="204334" y="158408"/>
                  </a:lnTo>
                  <a:lnTo>
                    <a:pt x="160305" y="186665"/>
                  </a:lnTo>
                  <a:lnTo>
                    <a:pt x="132495" y="208297"/>
                  </a:lnTo>
                  <a:lnTo>
                    <a:pt x="89797" y="252979"/>
                  </a:lnTo>
                  <a:lnTo>
                    <a:pt x="57777" y="294378"/>
                  </a:lnTo>
                  <a:lnTo>
                    <a:pt x="31792" y="332198"/>
                  </a:lnTo>
                  <a:lnTo>
                    <a:pt x="14511" y="372935"/>
                  </a:lnTo>
                  <a:lnTo>
                    <a:pt x="5102" y="411942"/>
                  </a:lnTo>
                  <a:lnTo>
                    <a:pt x="0" y="453019"/>
                  </a:lnTo>
                  <a:lnTo>
                    <a:pt x="3882" y="493613"/>
                  </a:lnTo>
                  <a:lnTo>
                    <a:pt x="9605" y="513583"/>
                  </a:lnTo>
                  <a:lnTo>
                    <a:pt x="28693" y="549771"/>
                  </a:lnTo>
                  <a:lnTo>
                    <a:pt x="73411" y="596079"/>
                  </a:lnTo>
                  <a:lnTo>
                    <a:pt x="115462" y="622113"/>
                  </a:lnTo>
                  <a:lnTo>
                    <a:pt x="157425" y="644267"/>
                  </a:lnTo>
                  <a:lnTo>
                    <a:pt x="202717" y="661526"/>
                  </a:lnTo>
                  <a:lnTo>
                    <a:pt x="246230" y="670041"/>
                  </a:lnTo>
                  <a:lnTo>
                    <a:pt x="284523" y="677032"/>
                  </a:lnTo>
                  <a:lnTo>
                    <a:pt x="332087" y="683572"/>
                  </a:lnTo>
                  <a:lnTo>
                    <a:pt x="370198" y="687850"/>
                  </a:lnTo>
                  <a:lnTo>
                    <a:pt x="414466" y="690854"/>
                  </a:lnTo>
                  <a:lnTo>
                    <a:pt x="453295" y="691744"/>
                  </a:lnTo>
                  <a:lnTo>
                    <a:pt x="486392" y="691952"/>
                  </a:lnTo>
                  <a:lnTo>
                    <a:pt x="521798" y="691339"/>
                  </a:lnTo>
                  <a:lnTo>
                    <a:pt x="564825" y="687733"/>
                  </a:lnTo>
                  <a:lnTo>
                    <a:pt x="604464" y="684940"/>
                  </a:lnTo>
                  <a:lnTo>
                    <a:pt x="642478" y="679286"/>
                  </a:lnTo>
                  <a:lnTo>
                    <a:pt x="681481" y="673950"/>
                  </a:lnTo>
                  <a:lnTo>
                    <a:pt x="717866" y="669227"/>
                  </a:lnTo>
                  <a:lnTo>
                    <a:pt x="764265" y="661896"/>
                  </a:lnTo>
                  <a:lnTo>
                    <a:pt x="799108" y="654933"/>
                  </a:lnTo>
                  <a:lnTo>
                    <a:pt x="837642" y="647134"/>
                  </a:lnTo>
                  <a:lnTo>
                    <a:pt x="874054" y="639670"/>
                  </a:lnTo>
                  <a:lnTo>
                    <a:pt x="913241" y="630796"/>
                  </a:lnTo>
                  <a:lnTo>
                    <a:pt x="959347" y="618837"/>
                  </a:lnTo>
                  <a:lnTo>
                    <a:pt x="1005934" y="603613"/>
                  </a:lnTo>
                  <a:lnTo>
                    <a:pt x="1040981" y="591890"/>
                  </a:lnTo>
                  <a:lnTo>
                    <a:pt x="1086591" y="567480"/>
                  </a:lnTo>
                  <a:lnTo>
                    <a:pt x="1127090" y="545281"/>
                  </a:lnTo>
                  <a:lnTo>
                    <a:pt x="1174557" y="511071"/>
                  </a:lnTo>
                  <a:lnTo>
                    <a:pt x="1195680" y="492425"/>
                  </a:lnTo>
                  <a:lnTo>
                    <a:pt x="1228188" y="446080"/>
                  </a:lnTo>
                  <a:lnTo>
                    <a:pt x="1245908" y="408571"/>
                  </a:lnTo>
                  <a:lnTo>
                    <a:pt x="1255547" y="377231"/>
                  </a:lnTo>
                  <a:lnTo>
                    <a:pt x="1257282" y="335075"/>
                  </a:lnTo>
                  <a:lnTo>
                    <a:pt x="1251039" y="295625"/>
                  </a:lnTo>
                  <a:lnTo>
                    <a:pt x="1237167" y="249629"/>
                  </a:lnTo>
                  <a:lnTo>
                    <a:pt x="1220816" y="220228"/>
                  </a:lnTo>
                  <a:lnTo>
                    <a:pt x="1185689" y="175965"/>
                  </a:lnTo>
                  <a:lnTo>
                    <a:pt x="1152344" y="143639"/>
                  </a:lnTo>
                  <a:lnTo>
                    <a:pt x="1116270" y="122893"/>
                  </a:lnTo>
                  <a:lnTo>
                    <a:pt x="1070262" y="100032"/>
                  </a:lnTo>
                  <a:lnTo>
                    <a:pt x="1023667" y="84180"/>
                  </a:lnTo>
                  <a:lnTo>
                    <a:pt x="979992" y="77837"/>
                  </a:lnTo>
                  <a:lnTo>
                    <a:pt x="945787" y="73853"/>
                  </a:lnTo>
                  <a:lnTo>
                    <a:pt x="909418" y="69730"/>
                  </a:lnTo>
                  <a:lnTo>
                    <a:pt x="873498" y="66252"/>
                  </a:lnTo>
                  <a:lnTo>
                    <a:pt x="828331" y="64294"/>
                  </a:lnTo>
                  <a:lnTo>
                    <a:pt x="788915" y="63632"/>
                  </a:lnTo>
                  <a:lnTo>
                    <a:pt x="769846" y="64953"/>
                  </a:lnTo>
                  <a:lnTo>
                    <a:pt x="739353" y="76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433"/>
            <p:cNvSpPr/>
            <p:nvPr>
              <p:custDataLst>
                <p:tags r:id="rId43"/>
              </p:custDataLst>
            </p:nvPr>
          </p:nvSpPr>
          <p:spPr>
            <a:xfrm>
              <a:off x="7044699" y="653776"/>
              <a:ext cx="600702" cy="296124"/>
            </a:xfrm>
            <a:custGeom>
              <a:avLst/>
              <a:gdLst/>
              <a:ahLst/>
              <a:cxnLst/>
              <a:rect l="0" t="0" r="0" b="0"/>
              <a:pathLst>
                <a:path w="600702" h="296124">
                  <a:moveTo>
                    <a:pt x="29201" y="38374"/>
                  </a:moveTo>
                  <a:lnTo>
                    <a:pt x="29201" y="38374"/>
                  </a:lnTo>
                  <a:lnTo>
                    <a:pt x="14697" y="27529"/>
                  </a:lnTo>
                  <a:lnTo>
                    <a:pt x="3188" y="12348"/>
                  </a:lnTo>
                  <a:lnTo>
                    <a:pt x="0" y="3053"/>
                  </a:lnTo>
                  <a:lnTo>
                    <a:pt x="2678" y="716"/>
                  </a:lnTo>
                  <a:lnTo>
                    <a:pt x="15061" y="0"/>
                  </a:lnTo>
                  <a:lnTo>
                    <a:pt x="57530" y="16134"/>
                  </a:lnTo>
                  <a:lnTo>
                    <a:pt x="97019" y="36410"/>
                  </a:lnTo>
                  <a:lnTo>
                    <a:pt x="134510" y="53393"/>
                  </a:lnTo>
                  <a:lnTo>
                    <a:pt x="181759" y="74966"/>
                  </a:lnTo>
                  <a:lnTo>
                    <a:pt x="228878" y="101576"/>
                  </a:lnTo>
                  <a:lnTo>
                    <a:pt x="268942" y="123844"/>
                  </a:lnTo>
                  <a:lnTo>
                    <a:pt x="315191" y="146195"/>
                  </a:lnTo>
                  <a:lnTo>
                    <a:pt x="357149" y="166812"/>
                  </a:lnTo>
                  <a:lnTo>
                    <a:pt x="401437" y="196608"/>
                  </a:lnTo>
                  <a:lnTo>
                    <a:pt x="441186" y="219417"/>
                  </a:lnTo>
                  <a:lnTo>
                    <a:pt x="482487" y="243939"/>
                  </a:lnTo>
                  <a:lnTo>
                    <a:pt x="521167" y="266736"/>
                  </a:lnTo>
                  <a:lnTo>
                    <a:pt x="560897" y="285559"/>
                  </a:lnTo>
                  <a:lnTo>
                    <a:pt x="586017" y="296123"/>
                  </a:lnTo>
                  <a:lnTo>
                    <a:pt x="589501" y="294874"/>
                  </a:lnTo>
                  <a:lnTo>
                    <a:pt x="600701" y="273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434"/>
            <p:cNvSpPr/>
            <p:nvPr>
              <p:custDataLst>
                <p:tags r:id="rId44"/>
              </p:custDataLst>
            </p:nvPr>
          </p:nvSpPr>
          <p:spPr>
            <a:xfrm>
              <a:off x="7080250" y="615619"/>
              <a:ext cx="682821" cy="387682"/>
            </a:xfrm>
            <a:custGeom>
              <a:avLst/>
              <a:gdLst/>
              <a:ahLst/>
              <a:cxnLst/>
              <a:rect l="0" t="0" r="0" b="0"/>
              <a:pathLst>
                <a:path w="682821" h="387682">
                  <a:moveTo>
                    <a:pt x="679450" y="13031"/>
                  </a:moveTo>
                  <a:lnTo>
                    <a:pt x="679450" y="13031"/>
                  </a:lnTo>
                  <a:lnTo>
                    <a:pt x="682820" y="2918"/>
                  </a:lnTo>
                  <a:lnTo>
                    <a:pt x="680286" y="645"/>
                  </a:lnTo>
                  <a:lnTo>
                    <a:pt x="668062" y="0"/>
                  </a:lnTo>
                  <a:lnTo>
                    <a:pt x="631234" y="10346"/>
                  </a:lnTo>
                  <a:lnTo>
                    <a:pt x="587088" y="32099"/>
                  </a:lnTo>
                  <a:lnTo>
                    <a:pt x="551424" y="47687"/>
                  </a:lnTo>
                  <a:lnTo>
                    <a:pt x="514045" y="69553"/>
                  </a:lnTo>
                  <a:lnTo>
                    <a:pt x="476159" y="94611"/>
                  </a:lnTo>
                  <a:lnTo>
                    <a:pt x="437417" y="124065"/>
                  </a:lnTo>
                  <a:lnTo>
                    <a:pt x="395677" y="155134"/>
                  </a:lnTo>
                  <a:lnTo>
                    <a:pt x="355480" y="185977"/>
                  </a:lnTo>
                  <a:lnTo>
                    <a:pt x="312604" y="214009"/>
                  </a:lnTo>
                  <a:lnTo>
                    <a:pt x="269325" y="243638"/>
                  </a:lnTo>
                  <a:lnTo>
                    <a:pt x="229378" y="270605"/>
                  </a:lnTo>
                  <a:lnTo>
                    <a:pt x="191436" y="296469"/>
                  </a:lnTo>
                  <a:lnTo>
                    <a:pt x="146652" y="328611"/>
                  </a:lnTo>
                  <a:lnTo>
                    <a:pt x="108834" y="350894"/>
                  </a:lnTo>
                  <a:lnTo>
                    <a:pt x="62342" y="373594"/>
                  </a:lnTo>
                  <a:lnTo>
                    <a:pt x="0" y="387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SMARTInkShape-Group96"/>
          <p:cNvGrpSpPr/>
          <p:nvPr/>
        </p:nvGrpSpPr>
        <p:grpSpPr>
          <a:xfrm>
            <a:off x="4166017" y="1778281"/>
            <a:ext cx="659984" cy="248860"/>
            <a:chOff x="4166017" y="1778281"/>
            <a:chExt cx="659984" cy="248860"/>
          </a:xfrm>
        </p:grpSpPr>
        <p:sp>
          <p:nvSpPr>
            <p:cNvPr id="609" name="SMARTInkShape-435"/>
            <p:cNvSpPr/>
            <p:nvPr>
              <p:custDataLst>
                <p:tags r:id="rId39"/>
              </p:custDataLst>
            </p:nvPr>
          </p:nvSpPr>
          <p:spPr>
            <a:xfrm>
              <a:off x="4166017" y="1873250"/>
              <a:ext cx="173731" cy="49912"/>
            </a:xfrm>
            <a:custGeom>
              <a:avLst/>
              <a:gdLst/>
              <a:ahLst/>
              <a:cxnLst/>
              <a:rect l="0" t="0" r="0" b="0"/>
              <a:pathLst>
                <a:path w="173731" h="49912">
                  <a:moveTo>
                    <a:pt x="18633" y="38100"/>
                  </a:moveTo>
                  <a:lnTo>
                    <a:pt x="18633" y="38100"/>
                  </a:lnTo>
                  <a:lnTo>
                    <a:pt x="6699" y="43126"/>
                  </a:lnTo>
                  <a:lnTo>
                    <a:pt x="0" y="44372"/>
                  </a:lnTo>
                  <a:lnTo>
                    <a:pt x="3077" y="47798"/>
                  </a:lnTo>
                  <a:lnTo>
                    <a:pt x="18571" y="49911"/>
                  </a:lnTo>
                  <a:lnTo>
                    <a:pt x="60098" y="45254"/>
                  </a:lnTo>
                  <a:lnTo>
                    <a:pt x="106055" y="39539"/>
                  </a:lnTo>
                  <a:lnTo>
                    <a:pt x="153347" y="29544"/>
                  </a:lnTo>
                  <a:lnTo>
                    <a:pt x="169164" y="26628"/>
                  </a:lnTo>
                  <a:lnTo>
                    <a:pt x="171903" y="24807"/>
                  </a:lnTo>
                  <a:lnTo>
                    <a:pt x="173730" y="22183"/>
                  </a:lnTo>
                  <a:lnTo>
                    <a:pt x="1710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436"/>
            <p:cNvSpPr/>
            <p:nvPr>
              <p:custDataLst>
                <p:tags r:id="rId40"/>
              </p:custDataLst>
            </p:nvPr>
          </p:nvSpPr>
          <p:spPr>
            <a:xfrm>
              <a:off x="4267330" y="1829683"/>
              <a:ext cx="44321" cy="197458"/>
            </a:xfrm>
            <a:custGeom>
              <a:avLst/>
              <a:gdLst/>
              <a:ahLst/>
              <a:cxnLst/>
              <a:rect l="0" t="0" r="0" b="0"/>
              <a:pathLst>
                <a:path w="44321" h="197458">
                  <a:moveTo>
                    <a:pt x="25270" y="5467"/>
                  </a:moveTo>
                  <a:lnTo>
                    <a:pt x="25270" y="5467"/>
                  </a:lnTo>
                  <a:lnTo>
                    <a:pt x="13060" y="5467"/>
                  </a:lnTo>
                  <a:lnTo>
                    <a:pt x="7379" y="3585"/>
                  </a:lnTo>
                  <a:lnTo>
                    <a:pt x="1353" y="0"/>
                  </a:lnTo>
                  <a:lnTo>
                    <a:pt x="310" y="9491"/>
                  </a:lnTo>
                  <a:lnTo>
                    <a:pt x="0" y="25709"/>
                  </a:lnTo>
                  <a:lnTo>
                    <a:pt x="14399" y="66067"/>
                  </a:lnTo>
                  <a:lnTo>
                    <a:pt x="26596" y="105188"/>
                  </a:lnTo>
                  <a:lnTo>
                    <a:pt x="35514" y="148846"/>
                  </a:lnTo>
                  <a:lnTo>
                    <a:pt x="40899" y="194557"/>
                  </a:lnTo>
                  <a:lnTo>
                    <a:pt x="39923" y="197143"/>
                  </a:lnTo>
                  <a:lnTo>
                    <a:pt x="39271" y="197457"/>
                  </a:lnTo>
                  <a:lnTo>
                    <a:pt x="38549" y="194042"/>
                  </a:lnTo>
                  <a:lnTo>
                    <a:pt x="44320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437"/>
            <p:cNvSpPr/>
            <p:nvPr>
              <p:custDataLst>
                <p:tags r:id="rId41"/>
              </p:custDataLst>
            </p:nvPr>
          </p:nvSpPr>
          <p:spPr>
            <a:xfrm>
              <a:off x="4515253" y="1778281"/>
              <a:ext cx="310748" cy="204780"/>
            </a:xfrm>
            <a:custGeom>
              <a:avLst/>
              <a:gdLst/>
              <a:ahLst/>
              <a:cxnLst/>
              <a:rect l="0" t="0" r="0" b="0"/>
              <a:pathLst>
                <a:path w="310748" h="204780">
                  <a:moveTo>
                    <a:pt x="50397" y="133069"/>
                  </a:moveTo>
                  <a:lnTo>
                    <a:pt x="50397" y="133069"/>
                  </a:lnTo>
                  <a:lnTo>
                    <a:pt x="56724" y="133069"/>
                  </a:lnTo>
                  <a:lnTo>
                    <a:pt x="60111" y="129698"/>
                  </a:lnTo>
                  <a:lnTo>
                    <a:pt x="61770" y="126161"/>
                  </a:lnTo>
                  <a:lnTo>
                    <a:pt x="62835" y="118142"/>
                  </a:lnTo>
                  <a:lnTo>
                    <a:pt x="61099" y="113970"/>
                  </a:lnTo>
                  <a:lnTo>
                    <a:pt x="54236" y="105543"/>
                  </a:lnTo>
                  <a:lnTo>
                    <a:pt x="44792" y="99200"/>
                  </a:lnTo>
                  <a:lnTo>
                    <a:pt x="33057" y="96222"/>
                  </a:lnTo>
                  <a:lnTo>
                    <a:pt x="24816" y="97407"/>
                  </a:lnTo>
                  <a:lnTo>
                    <a:pt x="14125" y="102041"/>
                  </a:lnTo>
                  <a:lnTo>
                    <a:pt x="11399" y="103917"/>
                  </a:lnTo>
                  <a:lnTo>
                    <a:pt x="4191" y="120041"/>
                  </a:lnTo>
                  <a:lnTo>
                    <a:pt x="0" y="161811"/>
                  </a:lnTo>
                  <a:lnTo>
                    <a:pt x="3087" y="179607"/>
                  </a:lnTo>
                  <a:lnTo>
                    <a:pt x="11842" y="193817"/>
                  </a:lnTo>
                  <a:lnTo>
                    <a:pt x="23372" y="203593"/>
                  </a:lnTo>
                  <a:lnTo>
                    <a:pt x="27441" y="204779"/>
                  </a:lnTo>
                  <a:lnTo>
                    <a:pt x="35726" y="204216"/>
                  </a:lnTo>
                  <a:lnTo>
                    <a:pt x="44112" y="199733"/>
                  </a:lnTo>
                  <a:lnTo>
                    <a:pt x="48323" y="196561"/>
                  </a:lnTo>
                  <a:lnTo>
                    <a:pt x="54884" y="185512"/>
                  </a:lnTo>
                  <a:lnTo>
                    <a:pt x="71455" y="139515"/>
                  </a:lnTo>
                  <a:lnTo>
                    <a:pt x="78598" y="124882"/>
                  </a:lnTo>
                  <a:lnTo>
                    <a:pt x="78369" y="123378"/>
                  </a:lnTo>
                  <a:lnTo>
                    <a:pt x="77512" y="122375"/>
                  </a:lnTo>
                  <a:lnTo>
                    <a:pt x="76940" y="123117"/>
                  </a:lnTo>
                  <a:lnTo>
                    <a:pt x="70374" y="150275"/>
                  </a:lnTo>
                  <a:lnTo>
                    <a:pt x="74700" y="171353"/>
                  </a:lnTo>
                  <a:lnTo>
                    <a:pt x="78367" y="180893"/>
                  </a:lnTo>
                  <a:lnTo>
                    <a:pt x="84230" y="187956"/>
                  </a:lnTo>
                  <a:lnTo>
                    <a:pt x="87769" y="190827"/>
                  </a:lnTo>
                  <a:lnTo>
                    <a:pt x="91539" y="192035"/>
                  </a:lnTo>
                  <a:lnTo>
                    <a:pt x="99492" y="191496"/>
                  </a:lnTo>
                  <a:lnTo>
                    <a:pt x="107730" y="187024"/>
                  </a:lnTo>
                  <a:lnTo>
                    <a:pt x="139287" y="158302"/>
                  </a:lnTo>
                  <a:lnTo>
                    <a:pt x="147133" y="143838"/>
                  </a:lnTo>
                  <a:lnTo>
                    <a:pt x="160470" y="100415"/>
                  </a:lnTo>
                  <a:lnTo>
                    <a:pt x="168749" y="57866"/>
                  </a:lnTo>
                  <a:lnTo>
                    <a:pt x="170912" y="13752"/>
                  </a:lnTo>
                  <a:lnTo>
                    <a:pt x="170251" y="11191"/>
                  </a:lnTo>
                  <a:lnTo>
                    <a:pt x="169105" y="9484"/>
                  </a:lnTo>
                  <a:lnTo>
                    <a:pt x="167636" y="8345"/>
                  </a:lnTo>
                  <a:lnTo>
                    <a:pt x="165951" y="10409"/>
                  </a:lnTo>
                  <a:lnTo>
                    <a:pt x="160914" y="26091"/>
                  </a:lnTo>
                  <a:lnTo>
                    <a:pt x="158685" y="70481"/>
                  </a:lnTo>
                  <a:lnTo>
                    <a:pt x="161818" y="107939"/>
                  </a:lnTo>
                  <a:lnTo>
                    <a:pt x="171225" y="150482"/>
                  </a:lnTo>
                  <a:lnTo>
                    <a:pt x="176065" y="163386"/>
                  </a:lnTo>
                  <a:lnTo>
                    <a:pt x="186018" y="177173"/>
                  </a:lnTo>
                  <a:lnTo>
                    <a:pt x="191341" y="180893"/>
                  </a:lnTo>
                  <a:lnTo>
                    <a:pt x="195159" y="180474"/>
                  </a:lnTo>
                  <a:lnTo>
                    <a:pt x="205047" y="176245"/>
                  </a:lnTo>
                  <a:lnTo>
                    <a:pt x="219143" y="162560"/>
                  </a:lnTo>
                  <a:lnTo>
                    <a:pt x="241708" y="115586"/>
                  </a:lnTo>
                  <a:lnTo>
                    <a:pt x="252348" y="78578"/>
                  </a:lnTo>
                  <a:lnTo>
                    <a:pt x="260828" y="31610"/>
                  </a:lnTo>
                  <a:lnTo>
                    <a:pt x="263160" y="16009"/>
                  </a:lnTo>
                  <a:lnTo>
                    <a:pt x="261213" y="1410"/>
                  </a:lnTo>
                  <a:lnTo>
                    <a:pt x="260791" y="141"/>
                  </a:lnTo>
                  <a:lnTo>
                    <a:pt x="260509" y="0"/>
                  </a:lnTo>
                  <a:lnTo>
                    <a:pt x="249854" y="36448"/>
                  </a:lnTo>
                  <a:lnTo>
                    <a:pt x="248725" y="71436"/>
                  </a:lnTo>
                  <a:lnTo>
                    <a:pt x="252546" y="110966"/>
                  </a:lnTo>
                  <a:lnTo>
                    <a:pt x="262039" y="150680"/>
                  </a:lnTo>
                  <a:lnTo>
                    <a:pt x="273266" y="173330"/>
                  </a:lnTo>
                  <a:lnTo>
                    <a:pt x="277293" y="178959"/>
                  </a:lnTo>
                  <a:lnTo>
                    <a:pt x="310747" y="183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97"/>
          <p:cNvGrpSpPr/>
          <p:nvPr/>
        </p:nvGrpSpPr>
        <p:grpSpPr>
          <a:xfrm>
            <a:off x="5098216" y="1787267"/>
            <a:ext cx="680285" cy="312201"/>
            <a:chOff x="5098216" y="1787267"/>
            <a:chExt cx="680285" cy="312201"/>
          </a:xfrm>
        </p:grpSpPr>
        <p:sp>
          <p:nvSpPr>
            <p:cNvPr id="613" name="SMARTInkShape-438"/>
            <p:cNvSpPr/>
            <p:nvPr>
              <p:custDataLst>
                <p:tags r:id="rId32"/>
              </p:custDataLst>
            </p:nvPr>
          </p:nvSpPr>
          <p:spPr>
            <a:xfrm>
              <a:off x="5151636" y="1787267"/>
              <a:ext cx="43506" cy="245752"/>
            </a:xfrm>
            <a:custGeom>
              <a:avLst/>
              <a:gdLst/>
              <a:ahLst/>
              <a:cxnLst/>
              <a:rect l="0" t="0" r="0" b="0"/>
              <a:pathLst>
                <a:path w="43506" h="245752">
                  <a:moveTo>
                    <a:pt x="17264" y="16133"/>
                  </a:moveTo>
                  <a:lnTo>
                    <a:pt x="17264" y="16133"/>
                  </a:lnTo>
                  <a:lnTo>
                    <a:pt x="20635" y="12762"/>
                  </a:lnTo>
                  <a:lnTo>
                    <a:pt x="22290" y="9225"/>
                  </a:lnTo>
                  <a:lnTo>
                    <a:pt x="23562" y="0"/>
                  </a:lnTo>
                  <a:lnTo>
                    <a:pt x="22198" y="24728"/>
                  </a:lnTo>
                  <a:lnTo>
                    <a:pt x="13561" y="66749"/>
                  </a:lnTo>
                  <a:lnTo>
                    <a:pt x="8065" y="112601"/>
                  </a:lnTo>
                  <a:lnTo>
                    <a:pt x="0" y="154939"/>
                  </a:lnTo>
                  <a:lnTo>
                    <a:pt x="1938" y="201361"/>
                  </a:lnTo>
                  <a:lnTo>
                    <a:pt x="10528" y="228589"/>
                  </a:lnTo>
                  <a:lnTo>
                    <a:pt x="18639" y="243321"/>
                  </a:lnTo>
                  <a:lnTo>
                    <a:pt x="21709" y="245202"/>
                  </a:lnTo>
                  <a:lnTo>
                    <a:pt x="25166" y="245751"/>
                  </a:lnTo>
                  <a:lnTo>
                    <a:pt x="28882" y="245412"/>
                  </a:lnTo>
                  <a:lnTo>
                    <a:pt x="36774" y="237509"/>
                  </a:lnTo>
                  <a:lnTo>
                    <a:pt x="40854" y="231450"/>
                  </a:lnTo>
                  <a:lnTo>
                    <a:pt x="43505" y="219074"/>
                  </a:lnTo>
                  <a:lnTo>
                    <a:pt x="41626" y="205107"/>
                  </a:lnTo>
                  <a:lnTo>
                    <a:pt x="29964" y="168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439"/>
            <p:cNvSpPr/>
            <p:nvPr>
              <p:custDataLst>
                <p:tags r:id="rId33"/>
              </p:custDataLst>
            </p:nvPr>
          </p:nvSpPr>
          <p:spPr>
            <a:xfrm>
              <a:off x="5098216" y="1866900"/>
              <a:ext cx="127835" cy="79271"/>
            </a:xfrm>
            <a:custGeom>
              <a:avLst/>
              <a:gdLst/>
              <a:ahLst/>
              <a:cxnLst/>
              <a:rect l="0" t="0" r="0" b="0"/>
              <a:pathLst>
                <a:path w="127835" h="79271">
                  <a:moveTo>
                    <a:pt x="51634" y="69850"/>
                  </a:moveTo>
                  <a:lnTo>
                    <a:pt x="51634" y="69850"/>
                  </a:lnTo>
                  <a:lnTo>
                    <a:pt x="18377" y="73221"/>
                  </a:lnTo>
                  <a:lnTo>
                    <a:pt x="641" y="79270"/>
                  </a:lnTo>
                  <a:lnTo>
                    <a:pt x="0" y="78952"/>
                  </a:lnTo>
                  <a:lnTo>
                    <a:pt x="278" y="78035"/>
                  </a:lnTo>
                  <a:lnTo>
                    <a:pt x="4350" y="77015"/>
                  </a:lnTo>
                  <a:lnTo>
                    <a:pt x="25204" y="72990"/>
                  </a:lnTo>
                  <a:lnTo>
                    <a:pt x="67900" y="51422"/>
                  </a:lnTo>
                  <a:lnTo>
                    <a:pt x="105020" y="25351"/>
                  </a:lnTo>
                  <a:lnTo>
                    <a:pt x="1278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440"/>
            <p:cNvSpPr/>
            <p:nvPr>
              <p:custDataLst>
                <p:tags r:id="rId34"/>
              </p:custDataLst>
            </p:nvPr>
          </p:nvSpPr>
          <p:spPr>
            <a:xfrm>
              <a:off x="5238787" y="1801579"/>
              <a:ext cx="82514" cy="262172"/>
            </a:xfrm>
            <a:custGeom>
              <a:avLst/>
              <a:gdLst/>
              <a:ahLst/>
              <a:cxnLst/>
              <a:rect l="0" t="0" r="0" b="0"/>
              <a:pathLst>
                <a:path w="82514" h="262172">
                  <a:moveTo>
                    <a:pt x="12663" y="8171"/>
                  </a:moveTo>
                  <a:lnTo>
                    <a:pt x="12663" y="8171"/>
                  </a:lnTo>
                  <a:lnTo>
                    <a:pt x="8299" y="148"/>
                  </a:lnTo>
                  <a:lnTo>
                    <a:pt x="7637" y="0"/>
                  </a:lnTo>
                  <a:lnTo>
                    <a:pt x="3203" y="8203"/>
                  </a:lnTo>
                  <a:lnTo>
                    <a:pt x="603" y="31304"/>
                  </a:lnTo>
                  <a:lnTo>
                    <a:pt x="89" y="76737"/>
                  </a:lnTo>
                  <a:lnTo>
                    <a:pt x="0" y="115035"/>
                  </a:lnTo>
                  <a:lnTo>
                    <a:pt x="1855" y="156486"/>
                  </a:lnTo>
                  <a:lnTo>
                    <a:pt x="5726" y="201399"/>
                  </a:lnTo>
                  <a:lnTo>
                    <a:pt x="6052" y="209997"/>
                  </a:lnTo>
                  <a:lnTo>
                    <a:pt x="6845" y="211160"/>
                  </a:lnTo>
                  <a:lnTo>
                    <a:pt x="8079" y="210525"/>
                  </a:lnTo>
                  <a:lnTo>
                    <a:pt x="11331" y="205350"/>
                  </a:lnTo>
                  <a:lnTo>
                    <a:pt x="21233" y="185570"/>
                  </a:lnTo>
                  <a:lnTo>
                    <a:pt x="34252" y="178013"/>
                  </a:lnTo>
                  <a:lnTo>
                    <a:pt x="38345" y="177138"/>
                  </a:lnTo>
                  <a:lnTo>
                    <a:pt x="55731" y="179155"/>
                  </a:lnTo>
                  <a:lnTo>
                    <a:pt x="59014" y="181427"/>
                  </a:lnTo>
                  <a:lnTo>
                    <a:pt x="64543" y="189596"/>
                  </a:lnTo>
                  <a:lnTo>
                    <a:pt x="74145" y="221343"/>
                  </a:lnTo>
                  <a:lnTo>
                    <a:pt x="82513" y="262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441"/>
            <p:cNvSpPr/>
            <p:nvPr>
              <p:custDataLst>
                <p:tags r:id="rId35"/>
              </p:custDataLst>
            </p:nvPr>
          </p:nvSpPr>
          <p:spPr>
            <a:xfrm>
              <a:off x="5353933" y="1943100"/>
              <a:ext cx="94368" cy="102679"/>
            </a:xfrm>
            <a:custGeom>
              <a:avLst/>
              <a:gdLst/>
              <a:ahLst/>
              <a:cxnLst/>
              <a:rect l="0" t="0" r="0" b="0"/>
              <a:pathLst>
                <a:path w="94368" h="102679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3989"/>
                  </a:lnTo>
                  <a:lnTo>
                    <a:pt x="0" y="18658"/>
                  </a:lnTo>
                  <a:lnTo>
                    <a:pt x="411" y="16672"/>
                  </a:lnTo>
                  <a:lnTo>
                    <a:pt x="1390" y="15348"/>
                  </a:lnTo>
                  <a:lnTo>
                    <a:pt x="2749" y="14465"/>
                  </a:lnTo>
                  <a:lnTo>
                    <a:pt x="8033" y="13223"/>
                  </a:lnTo>
                  <a:lnTo>
                    <a:pt x="17437" y="16226"/>
                  </a:lnTo>
                  <a:lnTo>
                    <a:pt x="23253" y="21558"/>
                  </a:lnTo>
                  <a:lnTo>
                    <a:pt x="44727" y="59765"/>
                  </a:lnTo>
                  <a:lnTo>
                    <a:pt x="48379" y="76975"/>
                  </a:lnTo>
                  <a:lnTo>
                    <a:pt x="44315" y="102159"/>
                  </a:lnTo>
                  <a:lnTo>
                    <a:pt x="43360" y="102678"/>
                  </a:lnTo>
                  <a:lnTo>
                    <a:pt x="42017" y="101613"/>
                  </a:lnTo>
                  <a:lnTo>
                    <a:pt x="40417" y="99492"/>
                  </a:lnTo>
                  <a:lnTo>
                    <a:pt x="38165" y="79652"/>
                  </a:lnTo>
                  <a:lnTo>
                    <a:pt x="43179" y="46412"/>
                  </a:lnTo>
                  <a:lnTo>
                    <a:pt x="53173" y="23238"/>
                  </a:lnTo>
                  <a:lnTo>
                    <a:pt x="61007" y="14326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442"/>
            <p:cNvSpPr/>
            <p:nvPr>
              <p:custDataLst>
                <p:tags r:id="rId36"/>
              </p:custDataLst>
            </p:nvPr>
          </p:nvSpPr>
          <p:spPr>
            <a:xfrm>
              <a:off x="5462375" y="1965129"/>
              <a:ext cx="59752" cy="93395"/>
            </a:xfrm>
            <a:custGeom>
              <a:avLst/>
              <a:gdLst/>
              <a:ahLst/>
              <a:cxnLst/>
              <a:rect l="0" t="0" r="0" b="0"/>
              <a:pathLst>
                <a:path w="59752" h="93395">
                  <a:moveTo>
                    <a:pt x="49425" y="3371"/>
                  </a:moveTo>
                  <a:lnTo>
                    <a:pt x="49425" y="3371"/>
                  </a:lnTo>
                  <a:lnTo>
                    <a:pt x="46054" y="0"/>
                  </a:lnTo>
                  <a:lnTo>
                    <a:pt x="38755" y="226"/>
                  </a:lnTo>
                  <a:lnTo>
                    <a:pt x="29161" y="3385"/>
                  </a:lnTo>
                  <a:lnTo>
                    <a:pt x="16531" y="13096"/>
                  </a:lnTo>
                  <a:lnTo>
                    <a:pt x="10582" y="20864"/>
                  </a:lnTo>
                  <a:lnTo>
                    <a:pt x="1718" y="46782"/>
                  </a:lnTo>
                  <a:lnTo>
                    <a:pt x="0" y="60059"/>
                  </a:lnTo>
                  <a:lnTo>
                    <a:pt x="3000" y="73016"/>
                  </a:lnTo>
                  <a:lnTo>
                    <a:pt x="9036" y="84419"/>
                  </a:lnTo>
                  <a:lnTo>
                    <a:pt x="16422" y="91838"/>
                  </a:lnTo>
                  <a:lnTo>
                    <a:pt x="20367" y="93394"/>
                  </a:lnTo>
                  <a:lnTo>
                    <a:pt x="28514" y="93240"/>
                  </a:lnTo>
                  <a:lnTo>
                    <a:pt x="36839" y="88939"/>
                  </a:lnTo>
                  <a:lnTo>
                    <a:pt x="53681" y="74679"/>
                  </a:lnTo>
                  <a:lnTo>
                    <a:pt x="58372" y="64697"/>
                  </a:lnTo>
                  <a:lnTo>
                    <a:pt x="59751" y="53910"/>
                  </a:lnTo>
                  <a:lnTo>
                    <a:pt x="58012" y="44412"/>
                  </a:lnTo>
                  <a:lnTo>
                    <a:pt x="53067" y="34503"/>
                  </a:lnTo>
                  <a:lnTo>
                    <a:pt x="49162" y="31318"/>
                  </a:lnTo>
                  <a:lnTo>
                    <a:pt x="43075" y="28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443"/>
            <p:cNvSpPr/>
            <p:nvPr>
              <p:custDataLst>
                <p:tags r:id="rId37"/>
              </p:custDataLst>
            </p:nvPr>
          </p:nvSpPr>
          <p:spPr>
            <a:xfrm>
              <a:off x="5556250" y="1981200"/>
              <a:ext cx="116612" cy="87575"/>
            </a:xfrm>
            <a:custGeom>
              <a:avLst/>
              <a:gdLst/>
              <a:ahLst/>
              <a:cxnLst/>
              <a:rect l="0" t="0" r="0" b="0"/>
              <a:pathLst>
                <a:path w="116612" h="87575">
                  <a:moveTo>
                    <a:pt x="0" y="12700"/>
                  </a:moveTo>
                  <a:lnTo>
                    <a:pt x="0" y="12700"/>
                  </a:lnTo>
                  <a:lnTo>
                    <a:pt x="5467" y="7233"/>
                  </a:lnTo>
                  <a:lnTo>
                    <a:pt x="2718" y="9983"/>
                  </a:lnTo>
                  <a:lnTo>
                    <a:pt x="1208" y="15255"/>
                  </a:lnTo>
                  <a:lnTo>
                    <a:pt x="71" y="37015"/>
                  </a:lnTo>
                  <a:lnTo>
                    <a:pt x="6763" y="52360"/>
                  </a:lnTo>
                  <a:lnTo>
                    <a:pt x="14312" y="63570"/>
                  </a:lnTo>
                  <a:lnTo>
                    <a:pt x="18826" y="67059"/>
                  </a:lnTo>
                  <a:lnTo>
                    <a:pt x="21017" y="67989"/>
                  </a:lnTo>
                  <a:lnTo>
                    <a:pt x="23184" y="67904"/>
                  </a:lnTo>
                  <a:lnTo>
                    <a:pt x="27472" y="65928"/>
                  </a:lnTo>
                  <a:lnTo>
                    <a:pt x="41625" y="54222"/>
                  </a:lnTo>
                  <a:lnTo>
                    <a:pt x="42567" y="54493"/>
                  </a:lnTo>
                  <a:lnTo>
                    <a:pt x="43195" y="55378"/>
                  </a:lnTo>
                  <a:lnTo>
                    <a:pt x="49445" y="72241"/>
                  </a:lnTo>
                  <a:lnTo>
                    <a:pt x="59367" y="84424"/>
                  </a:lnTo>
                  <a:lnTo>
                    <a:pt x="65426" y="86911"/>
                  </a:lnTo>
                  <a:lnTo>
                    <a:pt x="69017" y="87574"/>
                  </a:lnTo>
                  <a:lnTo>
                    <a:pt x="76771" y="86429"/>
                  </a:lnTo>
                  <a:lnTo>
                    <a:pt x="90951" y="79936"/>
                  </a:lnTo>
                  <a:lnTo>
                    <a:pt x="96617" y="76574"/>
                  </a:lnTo>
                  <a:lnTo>
                    <a:pt x="104794" y="67194"/>
                  </a:lnTo>
                  <a:lnTo>
                    <a:pt x="115793" y="43925"/>
                  </a:lnTo>
                  <a:lnTo>
                    <a:pt x="116611" y="31517"/>
                  </a:lnTo>
                  <a:lnTo>
                    <a:pt x="113898" y="1010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444"/>
            <p:cNvSpPr/>
            <p:nvPr>
              <p:custDataLst>
                <p:tags r:id="rId38"/>
              </p:custDataLst>
            </p:nvPr>
          </p:nvSpPr>
          <p:spPr>
            <a:xfrm>
              <a:off x="5695950" y="1959946"/>
              <a:ext cx="82551" cy="139522"/>
            </a:xfrm>
            <a:custGeom>
              <a:avLst/>
              <a:gdLst/>
              <a:ahLst/>
              <a:cxnLst/>
              <a:rect l="0" t="0" r="0" b="0"/>
              <a:pathLst>
                <a:path w="82551" h="139522">
                  <a:moveTo>
                    <a:pt x="82550" y="33954"/>
                  </a:moveTo>
                  <a:lnTo>
                    <a:pt x="82550" y="33954"/>
                  </a:lnTo>
                  <a:lnTo>
                    <a:pt x="46240" y="1015"/>
                  </a:lnTo>
                  <a:lnTo>
                    <a:pt x="42115" y="0"/>
                  </a:lnTo>
                  <a:lnTo>
                    <a:pt x="33770" y="754"/>
                  </a:lnTo>
                  <a:lnTo>
                    <a:pt x="30980" y="2649"/>
                  </a:lnTo>
                  <a:lnTo>
                    <a:pt x="29120" y="5323"/>
                  </a:lnTo>
                  <a:lnTo>
                    <a:pt x="27053" y="12762"/>
                  </a:lnTo>
                  <a:lnTo>
                    <a:pt x="26595" y="28145"/>
                  </a:lnTo>
                  <a:lnTo>
                    <a:pt x="28989" y="37487"/>
                  </a:lnTo>
                  <a:lnTo>
                    <a:pt x="37674" y="50680"/>
                  </a:lnTo>
                  <a:lnTo>
                    <a:pt x="73992" y="89772"/>
                  </a:lnTo>
                  <a:lnTo>
                    <a:pt x="78746" y="98979"/>
                  </a:lnTo>
                  <a:lnTo>
                    <a:pt x="80859" y="107774"/>
                  </a:lnTo>
                  <a:lnTo>
                    <a:pt x="79306" y="112095"/>
                  </a:lnTo>
                  <a:lnTo>
                    <a:pt x="59257" y="133414"/>
                  </a:lnTo>
                  <a:lnTo>
                    <a:pt x="48915" y="138131"/>
                  </a:lnTo>
                  <a:lnTo>
                    <a:pt x="36556" y="139521"/>
                  </a:lnTo>
                  <a:lnTo>
                    <a:pt x="0" y="1355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98"/>
          <p:cNvGrpSpPr/>
          <p:nvPr/>
        </p:nvGrpSpPr>
        <p:grpSpPr>
          <a:xfrm>
            <a:off x="6085542" y="1986129"/>
            <a:ext cx="397809" cy="110423"/>
            <a:chOff x="6085542" y="1986129"/>
            <a:chExt cx="397809" cy="110423"/>
          </a:xfrm>
        </p:grpSpPr>
        <p:sp>
          <p:nvSpPr>
            <p:cNvPr id="621" name="SMARTInkShape-445"/>
            <p:cNvSpPr/>
            <p:nvPr>
              <p:custDataLst>
                <p:tags r:id="rId29"/>
              </p:custDataLst>
            </p:nvPr>
          </p:nvSpPr>
          <p:spPr>
            <a:xfrm>
              <a:off x="6085542" y="1989761"/>
              <a:ext cx="99359" cy="106791"/>
            </a:xfrm>
            <a:custGeom>
              <a:avLst/>
              <a:gdLst/>
              <a:ahLst/>
              <a:cxnLst/>
              <a:rect l="0" t="0" r="0" b="0"/>
              <a:pathLst>
                <a:path w="99359" h="106791">
                  <a:moveTo>
                    <a:pt x="54908" y="42239"/>
                  </a:moveTo>
                  <a:lnTo>
                    <a:pt x="54908" y="42239"/>
                  </a:lnTo>
                  <a:lnTo>
                    <a:pt x="54908" y="38868"/>
                  </a:lnTo>
                  <a:lnTo>
                    <a:pt x="56789" y="35331"/>
                  </a:lnTo>
                  <a:lnTo>
                    <a:pt x="58279" y="33400"/>
                  </a:lnTo>
                  <a:lnTo>
                    <a:pt x="59934" y="27492"/>
                  </a:lnTo>
                  <a:lnTo>
                    <a:pt x="60375" y="23941"/>
                  </a:lnTo>
                  <a:lnTo>
                    <a:pt x="58984" y="18114"/>
                  </a:lnTo>
                  <a:lnTo>
                    <a:pt x="56720" y="12467"/>
                  </a:lnTo>
                  <a:lnTo>
                    <a:pt x="55713" y="5253"/>
                  </a:lnTo>
                  <a:lnTo>
                    <a:pt x="54033" y="2765"/>
                  </a:lnTo>
                  <a:lnTo>
                    <a:pt x="51502" y="1106"/>
                  </a:lnTo>
                  <a:lnTo>
                    <a:pt x="48405" y="0"/>
                  </a:lnTo>
                  <a:lnTo>
                    <a:pt x="41199" y="653"/>
                  </a:lnTo>
                  <a:lnTo>
                    <a:pt x="33293" y="4001"/>
                  </a:lnTo>
                  <a:lnTo>
                    <a:pt x="25076" y="10192"/>
                  </a:lnTo>
                  <a:lnTo>
                    <a:pt x="5325" y="46141"/>
                  </a:lnTo>
                  <a:lnTo>
                    <a:pt x="0" y="66914"/>
                  </a:lnTo>
                  <a:lnTo>
                    <a:pt x="1793" y="89845"/>
                  </a:lnTo>
                  <a:lnTo>
                    <a:pt x="6842" y="100556"/>
                  </a:lnTo>
                  <a:lnTo>
                    <a:pt x="10165" y="104401"/>
                  </a:lnTo>
                  <a:lnTo>
                    <a:pt x="13790" y="106258"/>
                  </a:lnTo>
                  <a:lnTo>
                    <a:pt x="17618" y="106790"/>
                  </a:lnTo>
                  <a:lnTo>
                    <a:pt x="21581" y="106440"/>
                  </a:lnTo>
                  <a:lnTo>
                    <a:pt x="37272" y="95834"/>
                  </a:lnTo>
                  <a:lnTo>
                    <a:pt x="48585" y="79285"/>
                  </a:lnTo>
                  <a:lnTo>
                    <a:pt x="66299" y="33274"/>
                  </a:lnTo>
                  <a:lnTo>
                    <a:pt x="66029" y="33441"/>
                  </a:lnTo>
                  <a:lnTo>
                    <a:pt x="63849" y="37388"/>
                  </a:lnTo>
                  <a:lnTo>
                    <a:pt x="62025" y="47543"/>
                  </a:lnTo>
                  <a:lnTo>
                    <a:pt x="70164" y="75337"/>
                  </a:lnTo>
                  <a:lnTo>
                    <a:pt x="76034" y="83525"/>
                  </a:lnTo>
                  <a:lnTo>
                    <a:pt x="99358" y="93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446"/>
            <p:cNvSpPr/>
            <p:nvPr>
              <p:custDataLst>
                <p:tags r:id="rId30"/>
              </p:custDataLst>
            </p:nvPr>
          </p:nvSpPr>
          <p:spPr>
            <a:xfrm>
              <a:off x="6222999" y="1987550"/>
              <a:ext cx="82552" cy="104398"/>
            </a:xfrm>
            <a:custGeom>
              <a:avLst/>
              <a:gdLst/>
              <a:ahLst/>
              <a:cxnLst/>
              <a:rect l="0" t="0" r="0" b="0"/>
              <a:pathLst>
                <a:path w="82552" h="104398">
                  <a:moveTo>
                    <a:pt x="1" y="12700"/>
                  </a:moveTo>
                  <a:lnTo>
                    <a:pt x="1" y="12700"/>
                  </a:lnTo>
                  <a:lnTo>
                    <a:pt x="0" y="6428"/>
                  </a:lnTo>
                  <a:lnTo>
                    <a:pt x="16607" y="33086"/>
                  </a:lnTo>
                  <a:lnTo>
                    <a:pt x="36991" y="61177"/>
                  </a:lnTo>
                  <a:lnTo>
                    <a:pt x="55460" y="103679"/>
                  </a:lnTo>
                  <a:lnTo>
                    <a:pt x="55318" y="104397"/>
                  </a:lnTo>
                  <a:lnTo>
                    <a:pt x="54517" y="104171"/>
                  </a:lnTo>
                  <a:lnTo>
                    <a:pt x="53279" y="103314"/>
                  </a:lnTo>
                  <a:lnTo>
                    <a:pt x="48164" y="95366"/>
                  </a:lnTo>
                  <a:lnTo>
                    <a:pt x="40820" y="64829"/>
                  </a:lnTo>
                  <a:lnTo>
                    <a:pt x="40318" y="36534"/>
                  </a:lnTo>
                  <a:lnTo>
                    <a:pt x="45200" y="21176"/>
                  </a:lnTo>
                  <a:lnTo>
                    <a:pt x="53956" y="9176"/>
                  </a:lnTo>
                  <a:lnTo>
                    <a:pt x="59255" y="4001"/>
                  </a:lnTo>
                  <a:lnTo>
                    <a:pt x="64197" y="1256"/>
                  </a:lnTo>
                  <a:lnTo>
                    <a:pt x="825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447"/>
            <p:cNvSpPr/>
            <p:nvPr>
              <p:custDataLst>
                <p:tags r:id="rId31"/>
              </p:custDataLst>
            </p:nvPr>
          </p:nvSpPr>
          <p:spPr>
            <a:xfrm>
              <a:off x="6352692" y="1986129"/>
              <a:ext cx="130659" cy="100609"/>
            </a:xfrm>
            <a:custGeom>
              <a:avLst/>
              <a:gdLst/>
              <a:ahLst/>
              <a:cxnLst/>
              <a:rect l="0" t="0" r="0" b="0"/>
              <a:pathLst>
                <a:path w="130659" h="100609">
                  <a:moveTo>
                    <a:pt x="3658" y="45871"/>
                  </a:moveTo>
                  <a:lnTo>
                    <a:pt x="3658" y="45871"/>
                  </a:lnTo>
                  <a:lnTo>
                    <a:pt x="3657" y="52613"/>
                  </a:lnTo>
                  <a:lnTo>
                    <a:pt x="2953" y="54599"/>
                  </a:lnTo>
                  <a:lnTo>
                    <a:pt x="1776" y="55923"/>
                  </a:lnTo>
                  <a:lnTo>
                    <a:pt x="287" y="56806"/>
                  </a:lnTo>
                  <a:lnTo>
                    <a:pt x="0" y="57394"/>
                  </a:lnTo>
                  <a:lnTo>
                    <a:pt x="513" y="57786"/>
                  </a:lnTo>
                  <a:lnTo>
                    <a:pt x="1562" y="58048"/>
                  </a:lnTo>
                  <a:lnTo>
                    <a:pt x="9779" y="55045"/>
                  </a:lnTo>
                  <a:lnTo>
                    <a:pt x="35532" y="36486"/>
                  </a:lnTo>
                  <a:lnTo>
                    <a:pt x="44774" y="23727"/>
                  </a:lnTo>
                  <a:lnTo>
                    <a:pt x="49684" y="12746"/>
                  </a:lnTo>
                  <a:lnTo>
                    <a:pt x="49864" y="8265"/>
                  </a:lnTo>
                  <a:lnTo>
                    <a:pt x="48574" y="4573"/>
                  </a:lnTo>
                  <a:lnTo>
                    <a:pt x="46302" y="1405"/>
                  </a:lnTo>
                  <a:lnTo>
                    <a:pt x="43376" y="0"/>
                  </a:lnTo>
                  <a:lnTo>
                    <a:pt x="36362" y="319"/>
                  </a:lnTo>
                  <a:lnTo>
                    <a:pt x="28541" y="4694"/>
                  </a:lnTo>
                  <a:lnTo>
                    <a:pt x="20361" y="12753"/>
                  </a:lnTo>
                  <a:lnTo>
                    <a:pt x="2764" y="45551"/>
                  </a:lnTo>
                  <a:lnTo>
                    <a:pt x="1614" y="60310"/>
                  </a:lnTo>
                  <a:lnTo>
                    <a:pt x="2296" y="68197"/>
                  </a:lnTo>
                  <a:lnTo>
                    <a:pt x="8698" y="82605"/>
                  </a:lnTo>
                  <a:lnTo>
                    <a:pt x="13367" y="89410"/>
                  </a:lnTo>
                  <a:lnTo>
                    <a:pt x="24201" y="96972"/>
                  </a:lnTo>
                  <a:lnTo>
                    <a:pt x="38894" y="100332"/>
                  </a:lnTo>
                  <a:lnTo>
                    <a:pt x="82924" y="100608"/>
                  </a:lnTo>
                  <a:lnTo>
                    <a:pt x="130658" y="90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SMARTInkShape-Group99"/>
          <p:cNvGrpSpPr/>
          <p:nvPr/>
        </p:nvGrpSpPr>
        <p:grpSpPr>
          <a:xfrm>
            <a:off x="6711950" y="1882905"/>
            <a:ext cx="1327151" cy="355168"/>
            <a:chOff x="6711950" y="1882905"/>
            <a:chExt cx="1327151" cy="355168"/>
          </a:xfrm>
        </p:grpSpPr>
        <p:sp>
          <p:nvSpPr>
            <p:cNvPr id="625" name="SMARTInkShape-448"/>
            <p:cNvSpPr/>
            <p:nvPr>
              <p:custDataLst>
                <p:tags r:id="rId16"/>
              </p:custDataLst>
            </p:nvPr>
          </p:nvSpPr>
          <p:spPr>
            <a:xfrm>
              <a:off x="6718300" y="20129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12107" y="41892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449"/>
            <p:cNvSpPr/>
            <p:nvPr>
              <p:custDataLst>
                <p:tags r:id="rId17"/>
              </p:custDataLst>
            </p:nvPr>
          </p:nvSpPr>
          <p:spPr>
            <a:xfrm>
              <a:off x="6711950" y="19558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9329" y="283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450"/>
            <p:cNvSpPr/>
            <p:nvPr>
              <p:custDataLst>
                <p:tags r:id="rId18"/>
              </p:custDataLst>
            </p:nvPr>
          </p:nvSpPr>
          <p:spPr>
            <a:xfrm>
              <a:off x="6763011" y="2008630"/>
              <a:ext cx="63240" cy="99571"/>
            </a:xfrm>
            <a:custGeom>
              <a:avLst/>
              <a:gdLst/>
              <a:ahLst/>
              <a:cxnLst/>
              <a:rect l="0" t="0" r="0" b="0"/>
              <a:pathLst>
                <a:path w="63240" h="99571">
                  <a:moveTo>
                    <a:pt x="6089" y="17020"/>
                  </a:moveTo>
                  <a:lnTo>
                    <a:pt x="6089" y="17020"/>
                  </a:lnTo>
                  <a:lnTo>
                    <a:pt x="6089" y="10747"/>
                  </a:lnTo>
                  <a:lnTo>
                    <a:pt x="6089" y="54845"/>
                  </a:lnTo>
                  <a:lnTo>
                    <a:pt x="5383" y="84717"/>
                  </a:lnTo>
                  <a:lnTo>
                    <a:pt x="4207" y="87551"/>
                  </a:lnTo>
                  <a:lnTo>
                    <a:pt x="2718" y="89441"/>
                  </a:lnTo>
                  <a:lnTo>
                    <a:pt x="1725" y="89995"/>
                  </a:lnTo>
                  <a:lnTo>
                    <a:pt x="1062" y="89659"/>
                  </a:lnTo>
                  <a:lnTo>
                    <a:pt x="621" y="88729"/>
                  </a:lnTo>
                  <a:lnTo>
                    <a:pt x="0" y="80679"/>
                  </a:lnTo>
                  <a:lnTo>
                    <a:pt x="5229" y="37292"/>
                  </a:lnTo>
                  <a:lnTo>
                    <a:pt x="12575" y="17382"/>
                  </a:lnTo>
                  <a:lnTo>
                    <a:pt x="20319" y="4819"/>
                  </a:lnTo>
                  <a:lnTo>
                    <a:pt x="23337" y="2536"/>
                  </a:lnTo>
                  <a:lnTo>
                    <a:pt x="30453" y="0"/>
                  </a:lnTo>
                  <a:lnTo>
                    <a:pt x="34325" y="734"/>
                  </a:lnTo>
                  <a:lnTo>
                    <a:pt x="42392" y="5313"/>
                  </a:lnTo>
                  <a:lnTo>
                    <a:pt x="51496" y="15825"/>
                  </a:lnTo>
                  <a:lnTo>
                    <a:pt x="58661" y="37989"/>
                  </a:lnTo>
                  <a:lnTo>
                    <a:pt x="57915" y="81541"/>
                  </a:lnTo>
                  <a:lnTo>
                    <a:pt x="63239" y="995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451"/>
            <p:cNvSpPr/>
            <p:nvPr>
              <p:custDataLst>
                <p:tags r:id="rId19"/>
              </p:custDataLst>
            </p:nvPr>
          </p:nvSpPr>
          <p:spPr>
            <a:xfrm>
              <a:off x="6885015" y="1898023"/>
              <a:ext cx="93636" cy="223735"/>
            </a:xfrm>
            <a:custGeom>
              <a:avLst/>
              <a:gdLst/>
              <a:ahLst/>
              <a:cxnLst/>
              <a:rect l="0" t="0" r="0" b="0"/>
              <a:pathLst>
                <a:path w="93636" h="223735">
                  <a:moveTo>
                    <a:pt x="17435" y="165727"/>
                  </a:moveTo>
                  <a:lnTo>
                    <a:pt x="17435" y="165727"/>
                  </a:lnTo>
                  <a:lnTo>
                    <a:pt x="31938" y="159952"/>
                  </a:lnTo>
                  <a:lnTo>
                    <a:pt x="50006" y="145333"/>
                  </a:lnTo>
                  <a:lnTo>
                    <a:pt x="53078" y="138789"/>
                  </a:lnTo>
                  <a:lnTo>
                    <a:pt x="53896" y="135068"/>
                  </a:lnTo>
                  <a:lnTo>
                    <a:pt x="53737" y="131882"/>
                  </a:lnTo>
                  <a:lnTo>
                    <a:pt x="51678" y="126461"/>
                  </a:lnTo>
                  <a:lnTo>
                    <a:pt x="50142" y="124733"/>
                  </a:lnTo>
                  <a:lnTo>
                    <a:pt x="46553" y="122813"/>
                  </a:lnTo>
                  <a:lnTo>
                    <a:pt x="37194" y="121732"/>
                  </a:lnTo>
                  <a:lnTo>
                    <a:pt x="25484" y="124783"/>
                  </a:lnTo>
                  <a:lnTo>
                    <a:pt x="13078" y="136897"/>
                  </a:lnTo>
                  <a:lnTo>
                    <a:pt x="3836" y="153892"/>
                  </a:lnTo>
                  <a:lnTo>
                    <a:pt x="0" y="179075"/>
                  </a:lnTo>
                  <a:lnTo>
                    <a:pt x="2234" y="205508"/>
                  </a:lnTo>
                  <a:lnTo>
                    <a:pt x="7387" y="217039"/>
                  </a:lnTo>
                  <a:lnTo>
                    <a:pt x="10736" y="221102"/>
                  </a:lnTo>
                  <a:lnTo>
                    <a:pt x="14380" y="223105"/>
                  </a:lnTo>
                  <a:lnTo>
                    <a:pt x="18221" y="223734"/>
                  </a:lnTo>
                  <a:lnTo>
                    <a:pt x="22191" y="223448"/>
                  </a:lnTo>
                  <a:lnTo>
                    <a:pt x="30368" y="217487"/>
                  </a:lnTo>
                  <a:lnTo>
                    <a:pt x="47113" y="193041"/>
                  </a:lnTo>
                  <a:lnTo>
                    <a:pt x="58940" y="168352"/>
                  </a:lnTo>
                  <a:lnTo>
                    <a:pt x="66190" y="125637"/>
                  </a:lnTo>
                  <a:lnTo>
                    <a:pt x="67629" y="87056"/>
                  </a:lnTo>
                  <a:lnTo>
                    <a:pt x="68115" y="46627"/>
                  </a:lnTo>
                  <a:lnTo>
                    <a:pt x="66337" y="7242"/>
                  </a:lnTo>
                  <a:lnTo>
                    <a:pt x="64853" y="2920"/>
                  </a:lnTo>
                  <a:lnTo>
                    <a:pt x="63159" y="745"/>
                  </a:lnTo>
                  <a:lnTo>
                    <a:pt x="61322" y="0"/>
                  </a:lnTo>
                  <a:lnTo>
                    <a:pt x="59394" y="209"/>
                  </a:lnTo>
                  <a:lnTo>
                    <a:pt x="58107" y="2465"/>
                  </a:lnTo>
                  <a:lnTo>
                    <a:pt x="52503" y="40589"/>
                  </a:lnTo>
                  <a:lnTo>
                    <a:pt x="50168" y="84121"/>
                  </a:lnTo>
                  <a:lnTo>
                    <a:pt x="52848" y="122654"/>
                  </a:lnTo>
                  <a:lnTo>
                    <a:pt x="64438" y="165163"/>
                  </a:lnTo>
                  <a:lnTo>
                    <a:pt x="69605" y="178647"/>
                  </a:lnTo>
                  <a:lnTo>
                    <a:pt x="72676" y="182807"/>
                  </a:lnTo>
                  <a:lnTo>
                    <a:pt x="93635" y="191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452"/>
            <p:cNvSpPr/>
            <p:nvPr>
              <p:custDataLst>
                <p:tags r:id="rId20"/>
              </p:custDataLst>
            </p:nvPr>
          </p:nvSpPr>
          <p:spPr>
            <a:xfrm>
              <a:off x="7018076" y="2021843"/>
              <a:ext cx="93925" cy="102846"/>
            </a:xfrm>
            <a:custGeom>
              <a:avLst/>
              <a:gdLst/>
              <a:ahLst/>
              <a:cxnLst/>
              <a:rect l="0" t="0" r="0" b="0"/>
              <a:pathLst>
                <a:path w="93925" h="102846">
                  <a:moveTo>
                    <a:pt x="5024" y="35557"/>
                  </a:moveTo>
                  <a:lnTo>
                    <a:pt x="5024" y="35557"/>
                  </a:lnTo>
                  <a:lnTo>
                    <a:pt x="8394" y="35557"/>
                  </a:lnTo>
                  <a:lnTo>
                    <a:pt x="8682" y="36263"/>
                  </a:lnTo>
                  <a:lnTo>
                    <a:pt x="5956" y="42464"/>
                  </a:lnTo>
                  <a:lnTo>
                    <a:pt x="5079" y="47918"/>
                  </a:lnTo>
                  <a:lnTo>
                    <a:pt x="8411" y="48156"/>
                  </a:lnTo>
                  <a:lnTo>
                    <a:pt x="17238" y="44856"/>
                  </a:lnTo>
                  <a:lnTo>
                    <a:pt x="22917" y="37573"/>
                  </a:lnTo>
                  <a:lnTo>
                    <a:pt x="32311" y="19022"/>
                  </a:lnTo>
                  <a:lnTo>
                    <a:pt x="32909" y="10334"/>
                  </a:lnTo>
                  <a:lnTo>
                    <a:pt x="30822" y="3180"/>
                  </a:lnTo>
                  <a:lnTo>
                    <a:pt x="29278" y="1272"/>
                  </a:lnTo>
                  <a:lnTo>
                    <a:pt x="27544" y="0"/>
                  </a:lnTo>
                  <a:lnTo>
                    <a:pt x="24975" y="564"/>
                  </a:lnTo>
                  <a:lnTo>
                    <a:pt x="18360" y="4952"/>
                  </a:lnTo>
                  <a:lnTo>
                    <a:pt x="10073" y="15357"/>
                  </a:lnTo>
                  <a:lnTo>
                    <a:pt x="3149" y="34119"/>
                  </a:lnTo>
                  <a:lnTo>
                    <a:pt x="0" y="60923"/>
                  </a:lnTo>
                  <a:lnTo>
                    <a:pt x="3026" y="75288"/>
                  </a:lnTo>
                  <a:lnTo>
                    <a:pt x="12664" y="91309"/>
                  </a:lnTo>
                  <a:lnTo>
                    <a:pt x="16467" y="96008"/>
                  </a:lnTo>
                  <a:lnTo>
                    <a:pt x="30101" y="101230"/>
                  </a:lnTo>
                  <a:lnTo>
                    <a:pt x="45802" y="102845"/>
                  </a:lnTo>
                  <a:lnTo>
                    <a:pt x="57484" y="101211"/>
                  </a:lnTo>
                  <a:lnTo>
                    <a:pt x="75365" y="89582"/>
                  </a:lnTo>
                  <a:lnTo>
                    <a:pt x="93924" y="73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453"/>
            <p:cNvSpPr/>
            <p:nvPr>
              <p:custDataLst>
                <p:tags r:id="rId21"/>
              </p:custDataLst>
            </p:nvPr>
          </p:nvSpPr>
          <p:spPr>
            <a:xfrm>
              <a:off x="7118350" y="2016010"/>
              <a:ext cx="78033" cy="222063"/>
            </a:xfrm>
            <a:custGeom>
              <a:avLst/>
              <a:gdLst/>
              <a:ahLst/>
              <a:cxnLst/>
              <a:rect l="0" t="0" r="0" b="0"/>
              <a:pathLst>
                <a:path w="78033" h="222063">
                  <a:moveTo>
                    <a:pt x="6350" y="60440"/>
                  </a:moveTo>
                  <a:lnTo>
                    <a:pt x="6350" y="60440"/>
                  </a:lnTo>
                  <a:lnTo>
                    <a:pt x="11817" y="49505"/>
                  </a:lnTo>
                  <a:lnTo>
                    <a:pt x="12112" y="50328"/>
                  </a:lnTo>
                  <a:lnTo>
                    <a:pt x="12438" y="55005"/>
                  </a:lnTo>
                  <a:lnTo>
                    <a:pt x="6732" y="100705"/>
                  </a:lnTo>
                  <a:lnTo>
                    <a:pt x="6425" y="139576"/>
                  </a:lnTo>
                  <a:lnTo>
                    <a:pt x="1334" y="183567"/>
                  </a:lnTo>
                  <a:lnTo>
                    <a:pt x="78" y="222062"/>
                  </a:lnTo>
                  <a:lnTo>
                    <a:pt x="1884" y="176138"/>
                  </a:lnTo>
                  <a:lnTo>
                    <a:pt x="8838" y="136054"/>
                  </a:lnTo>
                  <a:lnTo>
                    <a:pt x="17007" y="92937"/>
                  </a:lnTo>
                  <a:lnTo>
                    <a:pt x="27525" y="48283"/>
                  </a:lnTo>
                  <a:lnTo>
                    <a:pt x="36690" y="18057"/>
                  </a:lnTo>
                  <a:lnTo>
                    <a:pt x="46698" y="3824"/>
                  </a:lnTo>
                  <a:lnTo>
                    <a:pt x="52035" y="0"/>
                  </a:lnTo>
                  <a:lnTo>
                    <a:pt x="55151" y="1096"/>
                  </a:lnTo>
                  <a:lnTo>
                    <a:pt x="65573" y="12047"/>
                  </a:lnTo>
                  <a:lnTo>
                    <a:pt x="71006" y="20352"/>
                  </a:lnTo>
                  <a:lnTo>
                    <a:pt x="78032" y="43075"/>
                  </a:lnTo>
                  <a:lnTo>
                    <a:pt x="74469" y="75520"/>
                  </a:lnTo>
                  <a:lnTo>
                    <a:pt x="64477" y="98462"/>
                  </a:lnTo>
                  <a:lnTo>
                    <a:pt x="49208" y="117567"/>
                  </a:lnTo>
                  <a:lnTo>
                    <a:pt x="39274" y="124635"/>
                  </a:lnTo>
                  <a:lnTo>
                    <a:pt x="34649" y="126520"/>
                  </a:lnTo>
                  <a:lnTo>
                    <a:pt x="30155" y="126366"/>
                  </a:lnTo>
                  <a:lnTo>
                    <a:pt x="21398" y="122431"/>
                  </a:lnTo>
                  <a:lnTo>
                    <a:pt x="0" y="98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454"/>
            <p:cNvSpPr/>
            <p:nvPr>
              <p:custDataLst>
                <p:tags r:id="rId22"/>
              </p:custDataLst>
            </p:nvPr>
          </p:nvSpPr>
          <p:spPr>
            <a:xfrm>
              <a:off x="7226300" y="2039879"/>
              <a:ext cx="95251" cy="98290"/>
            </a:xfrm>
            <a:custGeom>
              <a:avLst/>
              <a:gdLst/>
              <a:ahLst/>
              <a:cxnLst/>
              <a:rect l="0" t="0" r="0" b="0"/>
              <a:pathLst>
                <a:path w="95251" h="98290">
                  <a:moveTo>
                    <a:pt x="0" y="42921"/>
                  </a:moveTo>
                  <a:lnTo>
                    <a:pt x="0" y="42921"/>
                  </a:lnTo>
                  <a:lnTo>
                    <a:pt x="6088" y="36832"/>
                  </a:lnTo>
                  <a:lnTo>
                    <a:pt x="24640" y="36578"/>
                  </a:lnTo>
                  <a:lnTo>
                    <a:pt x="32352" y="32811"/>
                  </a:lnTo>
                  <a:lnTo>
                    <a:pt x="39074" y="27139"/>
                  </a:lnTo>
                  <a:lnTo>
                    <a:pt x="47113" y="12185"/>
                  </a:lnTo>
                  <a:lnTo>
                    <a:pt x="47636" y="9025"/>
                  </a:lnTo>
                  <a:lnTo>
                    <a:pt x="47279" y="6212"/>
                  </a:lnTo>
                  <a:lnTo>
                    <a:pt x="46336" y="3632"/>
                  </a:lnTo>
                  <a:lnTo>
                    <a:pt x="44296" y="1911"/>
                  </a:lnTo>
                  <a:lnTo>
                    <a:pt x="38266" y="0"/>
                  </a:lnTo>
                  <a:lnTo>
                    <a:pt x="30883" y="1032"/>
                  </a:lnTo>
                  <a:lnTo>
                    <a:pt x="26939" y="2295"/>
                  </a:lnTo>
                  <a:lnTo>
                    <a:pt x="18793" y="11224"/>
                  </a:lnTo>
                  <a:lnTo>
                    <a:pt x="11175" y="25306"/>
                  </a:lnTo>
                  <a:lnTo>
                    <a:pt x="4330" y="51656"/>
                  </a:lnTo>
                  <a:lnTo>
                    <a:pt x="4982" y="66559"/>
                  </a:lnTo>
                  <a:lnTo>
                    <a:pt x="11386" y="78356"/>
                  </a:lnTo>
                  <a:lnTo>
                    <a:pt x="25011" y="91050"/>
                  </a:lnTo>
                  <a:lnTo>
                    <a:pt x="34399" y="96062"/>
                  </a:lnTo>
                  <a:lnTo>
                    <a:pt x="45627" y="98289"/>
                  </a:lnTo>
                  <a:lnTo>
                    <a:pt x="59555" y="93635"/>
                  </a:lnTo>
                  <a:lnTo>
                    <a:pt x="73035" y="85216"/>
                  </a:lnTo>
                  <a:lnTo>
                    <a:pt x="84591" y="72543"/>
                  </a:lnTo>
                  <a:lnTo>
                    <a:pt x="95250" y="556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455"/>
            <p:cNvSpPr/>
            <p:nvPr>
              <p:custDataLst>
                <p:tags r:id="rId23"/>
              </p:custDataLst>
            </p:nvPr>
          </p:nvSpPr>
          <p:spPr>
            <a:xfrm>
              <a:off x="7327899" y="2046804"/>
              <a:ext cx="88902" cy="93147"/>
            </a:xfrm>
            <a:custGeom>
              <a:avLst/>
              <a:gdLst/>
              <a:ahLst/>
              <a:cxnLst/>
              <a:rect l="0" t="0" r="0" b="0"/>
              <a:pathLst>
                <a:path w="88902" h="93147">
                  <a:moveTo>
                    <a:pt x="1" y="23296"/>
                  </a:moveTo>
                  <a:lnTo>
                    <a:pt x="1" y="23296"/>
                  </a:lnTo>
                  <a:lnTo>
                    <a:pt x="0" y="0"/>
                  </a:lnTo>
                  <a:lnTo>
                    <a:pt x="706" y="45294"/>
                  </a:lnTo>
                  <a:lnTo>
                    <a:pt x="6177" y="92076"/>
                  </a:lnTo>
                  <a:lnTo>
                    <a:pt x="11416" y="50823"/>
                  </a:lnTo>
                  <a:lnTo>
                    <a:pt x="19215" y="22592"/>
                  </a:lnTo>
                  <a:lnTo>
                    <a:pt x="27550" y="9595"/>
                  </a:lnTo>
                  <a:lnTo>
                    <a:pt x="28950" y="8517"/>
                  </a:lnTo>
                  <a:lnTo>
                    <a:pt x="29884" y="8505"/>
                  </a:lnTo>
                  <a:lnTo>
                    <a:pt x="30506" y="9202"/>
                  </a:lnTo>
                  <a:lnTo>
                    <a:pt x="38124" y="13554"/>
                  </a:lnTo>
                  <a:lnTo>
                    <a:pt x="49318" y="29425"/>
                  </a:lnTo>
                  <a:lnTo>
                    <a:pt x="72593" y="73378"/>
                  </a:lnTo>
                  <a:lnTo>
                    <a:pt x="88901" y="931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456"/>
            <p:cNvSpPr/>
            <p:nvPr>
              <p:custDataLst>
                <p:tags r:id="rId24"/>
              </p:custDataLst>
            </p:nvPr>
          </p:nvSpPr>
          <p:spPr>
            <a:xfrm>
              <a:off x="7443226" y="1910268"/>
              <a:ext cx="106925" cy="237283"/>
            </a:xfrm>
            <a:custGeom>
              <a:avLst/>
              <a:gdLst/>
              <a:ahLst/>
              <a:cxnLst/>
              <a:rect l="0" t="0" r="0" b="0"/>
              <a:pathLst>
                <a:path w="106925" h="237283">
                  <a:moveTo>
                    <a:pt x="75174" y="178882"/>
                  </a:moveTo>
                  <a:lnTo>
                    <a:pt x="75174" y="178882"/>
                  </a:lnTo>
                  <a:lnTo>
                    <a:pt x="78544" y="172140"/>
                  </a:lnTo>
                  <a:lnTo>
                    <a:pt x="78318" y="165067"/>
                  </a:lnTo>
                  <a:lnTo>
                    <a:pt x="75160" y="157220"/>
                  </a:lnTo>
                  <a:lnTo>
                    <a:pt x="69053" y="149028"/>
                  </a:lnTo>
                  <a:lnTo>
                    <a:pt x="61635" y="144447"/>
                  </a:lnTo>
                  <a:lnTo>
                    <a:pt x="47644" y="141868"/>
                  </a:lnTo>
                  <a:lnTo>
                    <a:pt x="36833" y="141970"/>
                  </a:lnTo>
                  <a:lnTo>
                    <a:pt x="27324" y="144367"/>
                  </a:lnTo>
                  <a:lnTo>
                    <a:pt x="10666" y="156426"/>
                  </a:lnTo>
                  <a:lnTo>
                    <a:pt x="4171" y="167490"/>
                  </a:lnTo>
                  <a:lnTo>
                    <a:pt x="513" y="189383"/>
                  </a:lnTo>
                  <a:lnTo>
                    <a:pt x="0" y="198582"/>
                  </a:lnTo>
                  <a:lnTo>
                    <a:pt x="5075" y="214449"/>
                  </a:lnTo>
                  <a:lnTo>
                    <a:pt x="13679" y="227145"/>
                  </a:lnTo>
                  <a:lnTo>
                    <a:pt x="22208" y="235140"/>
                  </a:lnTo>
                  <a:lnTo>
                    <a:pt x="25752" y="236848"/>
                  </a:lnTo>
                  <a:lnTo>
                    <a:pt x="28820" y="237282"/>
                  </a:lnTo>
                  <a:lnTo>
                    <a:pt x="31571" y="236865"/>
                  </a:lnTo>
                  <a:lnTo>
                    <a:pt x="45556" y="219424"/>
                  </a:lnTo>
                  <a:lnTo>
                    <a:pt x="63470" y="181219"/>
                  </a:lnTo>
                  <a:lnTo>
                    <a:pt x="74535" y="139284"/>
                  </a:lnTo>
                  <a:lnTo>
                    <a:pt x="79453" y="109294"/>
                  </a:lnTo>
                  <a:lnTo>
                    <a:pt x="81115" y="68396"/>
                  </a:lnTo>
                  <a:lnTo>
                    <a:pt x="79588" y="21401"/>
                  </a:lnTo>
                  <a:lnTo>
                    <a:pt x="76431" y="6585"/>
                  </a:lnTo>
                  <a:lnTo>
                    <a:pt x="72676" y="0"/>
                  </a:lnTo>
                  <a:lnTo>
                    <a:pt x="69981" y="1066"/>
                  </a:lnTo>
                  <a:lnTo>
                    <a:pt x="63223" y="9777"/>
                  </a:lnTo>
                  <a:lnTo>
                    <a:pt x="54856" y="33919"/>
                  </a:lnTo>
                  <a:lnTo>
                    <a:pt x="50778" y="76634"/>
                  </a:lnTo>
                  <a:lnTo>
                    <a:pt x="53277" y="121202"/>
                  </a:lnTo>
                  <a:lnTo>
                    <a:pt x="62022" y="158578"/>
                  </a:lnTo>
                  <a:lnTo>
                    <a:pt x="70180" y="187447"/>
                  </a:lnTo>
                  <a:lnTo>
                    <a:pt x="78599" y="200563"/>
                  </a:lnTo>
                  <a:lnTo>
                    <a:pt x="83808" y="206036"/>
                  </a:lnTo>
                  <a:lnTo>
                    <a:pt x="88691" y="208979"/>
                  </a:lnTo>
                  <a:lnTo>
                    <a:pt x="106924" y="2106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457"/>
            <p:cNvSpPr/>
            <p:nvPr>
              <p:custDataLst>
                <p:tags r:id="rId25"/>
              </p:custDataLst>
            </p:nvPr>
          </p:nvSpPr>
          <p:spPr>
            <a:xfrm>
              <a:off x="7577777" y="2028591"/>
              <a:ext cx="73974" cy="103482"/>
            </a:xfrm>
            <a:custGeom>
              <a:avLst/>
              <a:gdLst/>
              <a:ahLst/>
              <a:cxnLst/>
              <a:rect l="0" t="0" r="0" b="0"/>
              <a:pathLst>
                <a:path w="73974" h="103482">
                  <a:moveTo>
                    <a:pt x="16823" y="54209"/>
                  </a:moveTo>
                  <a:lnTo>
                    <a:pt x="16823" y="54209"/>
                  </a:lnTo>
                  <a:lnTo>
                    <a:pt x="16822" y="48120"/>
                  </a:lnTo>
                  <a:lnTo>
                    <a:pt x="16822" y="51307"/>
                  </a:lnTo>
                  <a:lnTo>
                    <a:pt x="17528" y="51569"/>
                  </a:lnTo>
                  <a:lnTo>
                    <a:pt x="20193" y="49978"/>
                  </a:lnTo>
                  <a:lnTo>
                    <a:pt x="35120" y="35836"/>
                  </a:lnTo>
                  <a:lnTo>
                    <a:pt x="39067" y="28169"/>
                  </a:lnTo>
                  <a:lnTo>
                    <a:pt x="41599" y="8378"/>
                  </a:lnTo>
                  <a:lnTo>
                    <a:pt x="40396" y="4605"/>
                  </a:lnTo>
                  <a:lnTo>
                    <a:pt x="38184" y="2090"/>
                  </a:lnTo>
                  <a:lnTo>
                    <a:pt x="35297" y="413"/>
                  </a:lnTo>
                  <a:lnTo>
                    <a:pt x="31961" y="0"/>
                  </a:lnTo>
                  <a:lnTo>
                    <a:pt x="24492" y="1423"/>
                  </a:lnTo>
                  <a:lnTo>
                    <a:pt x="15725" y="6192"/>
                  </a:lnTo>
                  <a:lnTo>
                    <a:pt x="5287" y="25557"/>
                  </a:lnTo>
                  <a:lnTo>
                    <a:pt x="0" y="53637"/>
                  </a:lnTo>
                  <a:lnTo>
                    <a:pt x="1804" y="77558"/>
                  </a:lnTo>
                  <a:lnTo>
                    <a:pt x="6807" y="91309"/>
                  </a:lnTo>
                  <a:lnTo>
                    <a:pt x="14487" y="97274"/>
                  </a:lnTo>
                  <a:lnTo>
                    <a:pt x="24252" y="101571"/>
                  </a:lnTo>
                  <a:lnTo>
                    <a:pt x="33294" y="103481"/>
                  </a:lnTo>
                  <a:lnTo>
                    <a:pt x="73973" y="859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458"/>
            <p:cNvSpPr/>
            <p:nvPr>
              <p:custDataLst>
                <p:tags r:id="rId26"/>
              </p:custDataLst>
            </p:nvPr>
          </p:nvSpPr>
          <p:spPr>
            <a:xfrm>
              <a:off x="7683580" y="2047417"/>
              <a:ext cx="76121" cy="89770"/>
            </a:xfrm>
            <a:custGeom>
              <a:avLst/>
              <a:gdLst/>
              <a:ahLst/>
              <a:cxnLst/>
              <a:rect l="0" t="0" r="0" b="0"/>
              <a:pathLst>
                <a:path w="76121" h="89770">
                  <a:moveTo>
                    <a:pt x="12620" y="29033"/>
                  </a:moveTo>
                  <a:lnTo>
                    <a:pt x="12620" y="29033"/>
                  </a:lnTo>
                  <a:lnTo>
                    <a:pt x="12620" y="23566"/>
                  </a:lnTo>
                  <a:lnTo>
                    <a:pt x="9249" y="29686"/>
                  </a:lnTo>
                  <a:lnTo>
                    <a:pt x="6858" y="44397"/>
                  </a:lnTo>
                  <a:lnTo>
                    <a:pt x="188" y="89769"/>
                  </a:lnTo>
                  <a:lnTo>
                    <a:pt x="0" y="84972"/>
                  </a:lnTo>
                  <a:lnTo>
                    <a:pt x="12136" y="47027"/>
                  </a:lnTo>
                  <a:lnTo>
                    <a:pt x="23687" y="24252"/>
                  </a:lnTo>
                  <a:lnTo>
                    <a:pt x="39417" y="7469"/>
                  </a:lnTo>
                  <a:lnTo>
                    <a:pt x="49460" y="1810"/>
                  </a:lnTo>
                  <a:lnTo>
                    <a:pt x="54113" y="301"/>
                  </a:lnTo>
                  <a:lnTo>
                    <a:pt x="57920" y="0"/>
                  </a:lnTo>
                  <a:lnTo>
                    <a:pt x="64033" y="1548"/>
                  </a:lnTo>
                  <a:lnTo>
                    <a:pt x="69102" y="10232"/>
                  </a:lnTo>
                  <a:lnTo>
                    <a:pt x="74040" y="30988"/>
                  </a:lnTo>
                  <a:lnTo>
                    <a:pt x="76039" y="78133"/>
                  </a:lnTo>
                  <a:lnTo>
                    <a:pt x="76096" y="83092"/>
                  </a:lnTo>
                  <a:lnTo>
                    <a:pt x="76120" y="79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459"/>
            <p:cNvSpPr/>
            <p:nvPr>
              <p:custDataLst>
                <p:tags r:id="rId27"/>
              </p:custDataLst>
            </p:nvPr>
          </p:nvSpPr>
          <p:spPr>
            <a:xfrm>
              <a:off x="7843755" y="1882905"/>
              <a:ext cx="81046" cy="298849"/>
            </a:xfrm>
            <a:custGeom>
              <a:avLst/>
              <a:gdLst/>
              <a:ahLst/>
              <a:cxnLst/>
              <a:rect l="0" t="0" r="0" b="0"/>
              <a:pathLst>
                <a:path w="81046" h="298849">
                  <a:moveTo>
                    <a:pt x="4845" y="60195"/>
                  </a:moveTo>
                  <a:lnTo>
                    <a:pt x="4845" y="60195"/>
                  </a:lnTo>
                  <a:lnTo>
                    <a:pt x="30575" y="13429"/>
                  </a:lnTo>
                  <a:lnTo>
                    <a:pt x="40501" y="0"/>
                  </a:lnTo>
                  <a:lnTo>
                    <a:pt x="30689" y="44220"/>
                  </a:lnTo>
                  <a:lnTo>
                    <a:pt x="22145" y="89093"/>
                  </a:lnTo>
                  <a:lnTo>
                    <a:pt x="14440" y="129200"/>
                  </a:lnTo>
                  <a:lnTo>
                    <a:pt x="8465" y="170565"/>
                  </a:lnTo>
                  <a:lnTo>
                    <a:pt x="1196" y="215033"/>
                  </a:lnTo>
                  <a:lnTo>
                    <a:pt x="0" y="254161"/>
                  </a:lnTo>
                  <a:lnTo>
                    <a:pt x="5560" y="288094"/>
                  </a:lnTo>
                  <a:lnTo>
                    <a:pt x="7438" y="292561"/>
                  </a:lnTo>
                  <a:lnTo>
                    <a:pt x="11512" y="295539"/>
                  </a:lnTo>
                  <a:lnTo>
                    <a:pt x="23565" y="298848"/>
                  </a:lnTo>
                  <a:lnTo>
                    <a:pt x="30731" y="296908"/>
                  </a:lnTo>
                  <a:lnTo>
                    <a:pt x="52889" y="281400"/>
                  </a:lnTo>
                  <a:lnTo>
                    <a:pt x="81045" y="244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460"/>
            <p:cNvSpPr/>
            <p:nvPr>
              <p:custDataLst>
                <p:tags r:id="rId28"/>
              </p:custDataLst>
            </p:nvPr>
          </p:nvSpPr>
          <p:spPr>
            <a:xfrm>
              <a:off x="7808723" y="2012950"/>
              <a:ext cx="230378" cy="47347"/>
            </a:xfrm>
            <a:custGeom>
              <a:avLst/>
              <a:gdLst/>
              <a:ahLst/>
              <a:cxnLst/>
              <a:rect l="0" t="0" r="0" b="0"/>
              <a:pathLst>
                <a:path w="230378" h="47347">
                  <a:moveTo>
                    <a:pt x="14477" y="31750"/>
                  </a:moveTo>
                  <a:lnTo>
                    <a:pt x="14477" y="31750"/>
                  </a:lnTo>
                  <a:lnTo>
                    <a:pt x="172" y="40588"/>
                  </a:lnTo>
                  <a:lnTo>
                    <a:pt x="0" y="42581"/>
                  </a:lnTo>
                  <a:lnTo>
                    <a:pt x="1298" y="44615"/>
                  </a:lnTo>
                  <a:lnTo>
                    <a:pt x="3575" y="46677"/>
                  </a:lnTo>
                  <a:lnTo>
                    <a:pt x="7208" y="47346"/>
                  </a:lnTo>
                  <a:lnTo>
                    <a:pt x="54468" y="38229"/>
                  </a:lnTo>
                  <a:lnTo>
                    <a:pt x="87989" y="32748"/>
                  </a:lnTo>
                  <a:lnTo>
                    <a:pt x="133155" y="25696"/>
                  </a:lnTo>
                  <a:lnTo>
                    <a:pt x="177070" y="13620"/>
                  </a:lnTo>
                  <a:lnTo>
                    <a:pt x="23037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SMARTInkShape-Group100"/>
          <p:cNvGrpSpPr/>
          <p:nvPr/>
        </p:nvGrpSpPr>
        <p:grpSpPr>
          <a:xfrm>
            <a:off x="9969500" y="1071756"/>
            <a:ext cx="698501" cy="651224"/>
            <a:chOff x="9969500" y="1071756"/>
            <a:chExt cx="698501" cy="651224"/>
          </a:xfrm>
        </p:grpSpPr>
        <p:sp>
          <p:nvSpPr>
            <p:cNvPr id="639" name="SMARTInkShape-461"/>
            <p:cNvSpPr/>
            <p:nvPr>
              <p:custDataLst>
                <p:tags r:id="rId13"/>
              </p:custDataLst>
            </p:nvPr>
          </p:nvSpPr>
          <p:spPr>
            <a:xfrm>
              <a:off x="9996011" y="1071756"/>
              <a:ext cx="619789" cy="651224"/>
            </a:xfrm>
            <a:custGeom>
              <a:avLst/>
              <a:gdLst/>
              <a:ahLst/>
              <a:cxnLst/>
              <a:rect l="0" t="0" r="0" b="0"/>
              <a:pathLst>
                <a:path w="619789" h="651224">
                  <a:moveTo>
                    <a:pt x="481489" y="96644"/>
                  </a:moveTo>
                  <a:lnTo>
                    <a:pt x="481489" y="96644"/>
                  </a:lnTo>
                  <a:lnTo>
                    <a:pt x="438151" y="73571"/>
                  </a:lnTo>
                  <a:lnTo>
                    <a:pt x="397199" y="52157"/>
                  </a:lnTo>
                  <a:lnTo>
                    <a:pt x="379821" y="45828"/>
                  </a:lnTo>
                  <a:lnTo>
                    <a:pt x="339816" y="24413"/>
                  </a:lnTo>
                  <a:lnTo>
                    <a:pt x="300791" y="9390"/>
                  </a:lnTo>
                  <a:lnTo>
                    <a:pt x="257989" y="392"/>
                  </a:lnTo>
                  <a:lnTo>
                    <a:pt x="219671" y="0"/>
                  </a:lnTo>
                  <a:lnTo>
                    <a:pt x="185974" y="11094"/>
                  </a:lnTo>
                  <a:lnTo>
                    <a:pt x="145542" y="38672"/>
                  </a:lnTo>
                  <a:lnTo>
                    <a:pt x="113367" y="72176"/>
                  </a:lnTo>
                  <a:lnTo>
                    <a:pt x="85255" y="112207"/>
                  </a:lnTo>
                  <a:lnTo>
                    <a:pt x="60164" y="157339"/>
                  </a:lnTo>
                  <a:lnTo>
                    <a:pt x="37256" y="200930"/>
                  </a:lnTo>
                  <a:lnTo>
                    <a:pt x="18409" y="247693"/>
                  </a:lnTo>
                  <a:lnTo>
                    <a:pt x="9141" y="282275"/>
                  </a:lnTo>
                  <a:lnTo>
                    <a:pt x="4513" y="319333"/>
                  </a:lnTo>
                  <a:lnTo>
                    <a:pt x="0" y="366410"/>
                  </a:lnTo>
                  <a:lnTo>
                    <a:pt x="2589" y="402352"/>
                  </a:lnTo>
                  <a:lnTo>
                    <a:pt x="5942" y="434774"/>
                  </a:lnTo>
                  <a:lnTo>
                    <a:pt x="10490" y="469174"/>
                  </a:lnTo>
                  <a:lnTo>
                    <a:pt x="20985" y="507668"/>
                  </a:lnTo>
                  <a:lnTo>
                    <a:pt x="44716" y="555176"/>
                  </a:lnTo>
                  <a:lnTo>
                    <a:pt x="77152" y="596309"/>
                  </a:lnTo>
                  <a:lnTo>
                    <a:pt x="122847" y="626673"/>
                  </a:lnTo>
                  <a:lnTo>
                    <a:pt x="163088" y="641353"/>
                  </a:lnTo>
                  <a:lnTo>
                    <a:pt x="200277" y="647535"/>
                  </a:lnTo>
                  <a:lnTo>
                    <a:pt x="240795" y="651223"/>
                  </a:lnTo>
                  <a:lnTo>
                    <a:pt x="288111" y="649333"/>
                  </a:lnTo>
                  <a:lnTo>
                    <a:pt x="332391" y="644304"/>
                  </a:lnTo>
                  <a:lnTo>
                    <a:pt x="373341" y="637640"/>
                  </a:lnTo>
                  <a:lnTo>
                    <a:pt x="415735" y="627042"/>
                  </a:lnTo>
                  <a:lnTo>
                    <a:pt x="454715" y="614259"/>
                  </a:lnTo>
                  <a:lnTo>
                    <a:pt x="499849" y="591335"/>
                  </a:lnTo>
                  <a:lnTo>
                    <a:pt x="539365" y="563053"/>
                  </a:lnTo>
                  <a:lnTo>
                    <a:pt x="576000" y="520032"/>
                  </a:lnTo>
                  <a:lnTo>
                    <a:pt x="598621" y="475982"/>
                  </a:lnTo>
                  <a:lnTo>
                    <a:pt x="608935" y="439051"/>
                  </a:lnTo>
                  <a:lnTo>
                    <a:pt x="616461" y="401298"/>
                  </a:lnTo>
                  <a:lnTo>
                    <a:pt x="619788" y="363301"/>
                  </a:lnTo>
                  <a:lnTo>
                    <a:pt x="615842" y="316899"/>
                  </a:lnTo>
                  <a:lnTo>
                    <a:pt x="606387" y="269581"/>
                  </a:lnTo>
                  <a:lnTo>
                    <a:pt x="593285" y="238666"/>
                  </a:lnTo>
                  <a:lnTo>
                    <a:pt x="563710" y="198681"/>
                  </a:lnTo>
                  <a:lnTo>
                    <a:pt x="551192" y="182681"/>
                  </a:lnTo>
                  <a:lnTo>
                    <a:pt x="512020" y="157806"/>
                  </a:lnTo>
                  <a:lnTo>
                    <a:pt x="468078" y="139326"/>
                  </a:lnTo>
                  <a:lnTo>
                    <a:pt x="405289" y="1283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462"/>
            <p:cNvSpPr/>
            <p:nvPr>
              <p:custDataLst>
                <p:tags r:id="rId14"/>
              </p:custDataLst>
            </p:nvPr>
          </p:nvSpPr>
          <p:spPr>
            <a:xfrm>
              <a:off x="10231836" y="1270000"/>
              <a:ext cx="290115" cy="425451"/>
            </a:xfrm>
            <a:custGeom>
              <a:avLst/>
              <a:gdLst/>
              <a:ahLst/>
              <a:cxnLst/>
              <a:rect l="0" t="0" r="0" b="0"/>
              <a:pathLst>
                <a:path w="290115" h="425451">
                  <a:moveTo>
                    <a:pt x="4364" y="0"/>
                  </a:moveTo>
                  <a:lnTo>
                    <a:pt x="4364" y="0"/>
                  </a:lnTo>
                  <a:lnTo>
                    <a:pt x="3659" y="46147"/>
                  </a:lnTo>
                  <a:lnTo>
                    <a:pt x="0" y="87599"/>
                  </a:lnTo>
                  <a:lnTo>
                    <a:pt x="12" y="132886"/>
                  </a:lnTo>
                  <a:lnTo>
                    <a:pt x="5017" y="167716"/>
                  </a:lnTo>
                  <a:lnTo>
                    <a:pt x="15767" y="202799"/>
                  </a:lnTo>
                  <a:lnTo>
                    <a:pt x="41476" y="243050"/>
                  </a:lnTo>
                  <a:lnTo>
                    <a:pt x="77454" y="287540"/>
                  </a:lnTo>
                  <a:lnTo>
                    <a:pt x="120693" y="330157"/>
                  </a:lnTo>
                  <a:lnTo>
                    <a:pt x="166778" y="367458"/>
                  </a:lnTo>
                  <a:lnTo>
                    <a:pt x="212976" y="396568"/>
                  </a:lnTo>
                  <a:lnTo>
                    <a:pt x="250639" y="413600"/>
                  </a:lnTo>
                  <a:lnTo>
                    <a:pt x="290114" y="425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463"/>
            <p:cNvSpPr/>
            <p:nvPr>
              <p:custDataLst>
                <p:tags r:id="rId15"/>
              </p:custDataLst>
            </p:nvPr>
          </p:nvSpPr>
          <p:spPr>
            <a:xfrm>
              <a:off x="9969500" y="1376277"/>
              <a:ext cx="698501" cy="325524"/>
            </a:xfrm>
            <a:custGeom>
              <a:avLst/>
              <a:gdLst/>
              <a:ahLst/>
              <a:cxnLst/>
              <a:rect l="0" t="0" r="0" b="0"/>
              <a:pathLst>
                <a:path w="698501" h="325524">
                  <a:moveTo>
                    <a:pt x="698500" y="8023"/>
                  </a:moveTo>
                  <a:lnTo>
                    <a:pt x="698500" y="8023"/>
                  </a:lnTo>
                  <a:lnTo>
                    <a:pt x="667376" y="0"/>
                  </a:lnTo>
                  <a:lnTo>
                    <a:pt x="627033" y="2980"/>
                  </a:lnTo>
                  <a:lnTo>
                    <a:pt x="593358" y="11426"/>
                  </a:lnTo>
                  <a:lnTo>
                    <a:pt x="552184" y="24710"/>
                  </a:lnTo>
                  <a:lnTo>
                    <a:pt x="514272" y="40954"/>
                  </a:lnTo>
                  <a:lnTo>
                    <a:pt x="472856" y="59173"/>
                  </a:lnTo>
                  <a:lnTo>
                    <a:pt x="429305" y="81348"/>
                  </a:lnTo>
                  <a:lnTo>
                    <a:pt x="381750" y="105792"/>
                  </a:lnTo>
                  <a:lnTo>
                    <a:pt x="348642" y="122502"/>
                  </a:lnTo>
                  <a:lnTo>
                    <a:pt x="315819" y="139336"/>
                  </a:lnTo>
                  <a:lnTo>
                    <a:pt x="268867" y="164680"/>
                  </a:lnTo>
                  <a:lnTo>
                    <a:pt x="236148" y="181600"/>
                  </a:lnTo>
                  <a:lnTo>
                    <a:pt x="189366" y="206993"/>
                  </a:lnTo>
                  <a:lnTo>
                    <a:pt x="144225" y="232391"/>
                  </a:lnTo>
                  <a:lnTo>
                    <a:pt x="102941" y="254419"/>
                  </a:lnTo>
                  <a:lnTo>
                    <a:pt x="56839" y="285189"/>
                  </a:lnTo>
                  <a:lnTo>
                    <a:pt x="0" y="325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924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413"/>
          <p:cNvGrpSpPr/>
          <p:nvPr/>
        </p:nvGrpSpPr>
        <p:grpSpPr>
          <a:xfrm>
            <a:off x="637269" y="498580"/>
            <a:ext cx="1724932" cy="412851"/>
            <a:chOff x="637269" y="498580"/>
            <a:chExt cx="1724932" cy="412851"/>
          </a:xfrm>
        </p:grpSpPr>
        <p:sp>
          <p:nvSpPr>
            <p:cNvPr id="2" name="SMARTInkShape-1762"/>
            <p:cNvSpPr/>
            <p:nvPr>
              <p:custDataLst>
                <p:tags r:id="rId197"/>
              </p:custDataLst>
            </p:nvPr>
          </p:nvSpPr>
          <p:spPr>
            <a:xfrm>
              <a:off x="1569357" y="704850"/>
              <a:ext cx="126094" cy="44451"/>
            </a:xfrm>
            <a:custGeom>
              <a:avLst/>
              <a:gdLst/>
              <a:ahLst/>
              <a:cxnLst/>
              <a:rect l="0" t="0" r="0" b="0"/>
              <a:pathLst>
                <a:path w="126094" h="44451">
                  <a:moveTo>
                    <a:pt x="43543" y="44450"/>
                  </a:moveTo>
                  <a:lnTo>
                    <a:pt x="43543" y="44450"/>
                  </a:lnTo>
                  <a:lnTo>
                    <a:pt x="1513" y="38361"/>
                  </a:lnTo>
                  <a:lnTo>
                    <a:pt x="0" y="37569"/>
                  </a:lnTo>
                  <a:lnTo>
                    <a:pt x="403" y="36335"/>
                  </a:lnTo>
                  <a:lnTo>
                    <a:pt x="2083" y="34806"/>
                  </a:lnTo>
                  <a:lnTo>
                    <a:pt x="39538" y="20219"/>
                  </a:lnTo>
                  <a:lnTo>
                    <a:pt x="86731" y="10814"/>
                  </a:lnTo>
                  <a:lnTo>
                    <a:pt x="126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763"/>
            <p:cNvSpPr/>
            <p:nvPr>
              <p:custDataLst>
                <p:tags r:id="rId198"/>
              </p:custDataLst>
            </p:nvPr>
          </p:nvSpPr>
          <p:spPr>
            <a:xfrm>
              <a:off x="1600562" y="498580"/>
              <a:ext cx="63139" cy="367621"/>
            </a:xfrm>
            <a:custGeom>
              <a:avLst/>
              <a:gdLst/>
              <a:ahLst/>
              <a:cxnLst/>
              <a:rect l="0" t="0" r="0" b="0"/>
              <a:pathLst>
                <a:path w="63139" h="367621">
                  <a:moveTo>
                    <a:pt x="12338" y="9420"/>
                  </a:moveTo>
                  <a:lnTo>
                    <a:pt x="12338" y="9420"/>
                  </a:lnTo>
                  <a:lnTo>
                    <a:pt x="12338" y="582"/>
                  </a:lnTo>
                  <a:lnTo>
                    <a:pt x="13044" y="0"/>
                  </a:lnTo>
                  <a:lnTo>
                    <a:pt x="14220" y="318"/>
                  </a:lnTo>
                  <a:lnTo>
                    <a:pt x="15709" y="1235"/>
                  </a:lnTo>
                  <a:lnTo>
                    <a:pt x="17364" y="7899"/>
                  </a:lnTo>
                  <a:lnTo>
                    <a:pt x="18426" y="49650"/>
                  </a:lnTo>
                  <a:lnTo>
                    <a:pt x="18572" y="81157"/>
                  </a:lnTo>
                  <a:lnTo>
                    <a:pt x="18654" y="123103"/>
                  </a:lnTo>
                  <a:lnTo>
                    <a:pt x="16796" y="162813"/>
                  </a:lnTo>
                  <a:lnTo>
                    <a:pt x="13614" y="196128"/>
                  </a:lnTo>
                  <a:lnTo>
                    <a:pt x="7856" y="243090"/>
                  </a:lnTo>
                  <a:lnTo>
                    <a:pt x="1470" y="285353"/>
                  </a:lnTo>
                  <a:lnTo>
                    <a:pt x="0" y="330468"/>
                  </a:lnTo>
                  <a:lnTo>
                    <a:pt x="3116" y="355958"/>
                  </a:lnTo>
                  <a:lnTo>
                    <a:pt x="5485" y="361096"/>
                  </a:lnTo>
                  <a:lnTo>
                    <a:pt x="8474" y="364520"/>
                  </a:lnTo>
                  <a:lnTo>
                    <a:pt x="11879" y="366804"/>
                  </a:lnTo>
                  <a:lnTo>
                    <a:pt x="15560" y="367620"/>
                  </a:lnTo>
                  <a:lnTo>
                    <a:pt x="23413" y="366646"/>
                  </a:lnTo>
                  <a:lnTo>
                    <a:pt x="39138" y="355389"/>
                  </a:lnTo>
                  <a:lnTo>
                    <a:pt x="50461" y="342019"/>
                  </a:lnTo>
                  <a:lnTo>
                    <a:pt x="58284" y="325749"/>
                  </a:lnTo>
                  <a:lnTo>
                    <a:pt x="63138" y="29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64"/>
            <p:cNvSpPr/>
            <p:nvPr>
              <p:custDataLst>
                <p:tags r:id="rId199"/>
              </p:custDataLst>
            </p:nvPr>
          </p:nvSpPr>
          <p:spPr>
            <a:xfrm>
              <a:off x="1473200" y="6794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65"/>
            <p:cNvSpPr/>
            <p:nvPr>
              <p:custDataLst>
                <p:tags r:id="rId200"/>
              </p:custDataLst>
            </p:nvPr>
          </p:nvSpPr>
          <p:spPr>
            <a:xfrm>
              <a:off x="1466850" y="7747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766"/>
            <p:cNvSpPr/>
            <p:nvPr>
              <p:custDataLst>
                <p:tags r:id="rId201"/>
              </p:custDataLst>
            </p:nvPr>
          </p:nvSpPr>
          <p:spPr>
            <a:xfrm>
              <a:off x="1290957" y="586949"/>
              <a:ext cx="106044" cy="302073"/>
            </a:xfrm>
            <a:custGeom>
              <a:avLst/>
              <a:gdLst/>
              <a:ahLst/>
              <a:cxnLst/>
              <a:rect l="0" t="0" r="0" b="0"/>
              <a:pathLst>
                <a:path w="106044" h="302073">
                  <a:moveTo>
                    <a:pt x="67943" y="200451"/>
                  </a:moveTo>
                  <a:lnTo>
                    <a:pt x="67943" y="200451"/>
                  </a:lnTo>
                  <a:lnTo>
                    <a:pt x="76781" y="191613"/>
                  </a:lnTo>
                  <a:lnTo>
                    <a:pt x="77363" y="189620"/>
                  </a:lnTo>
                  <a:lnTo>
                    <a:pt x="77045" y="187586"/>
                  </a:lnTo>
                  <a:lnTo>
                    <a:pt x="74811" y="183444"/>
                  </a:lnTo>
                  <a:lnTo>
                    <a:pt x="71466" y="179252"/>
                  </a:lnTo>
                  <a:lnTo>
                    <a:pt x="62245" y="172925"/>
                  </a:lnTo>
                  <a:lnTo>
                    <a:pt x="57794" y="172928"/>
                  </a:lnTo>
                  <a:lnTo>
                    <a:pt x="47205" y="176695"/>
                  </a:lnTo>
                  <a:lnTo>
                    <a:pt x="32714" y="186748"/>
                  </a:lnTo>
                  <a:lnTo>
                    <a:pt x="11517" y="217291"/>
                  </a:lnTo>
                  <a:lnTo>
                    <a:pt x="2384" y="243462"/>
                  </a:lnTo>
                  <a:lnTo>
                    <a:pt x="0" y="263076"/>
                  </a:lnTo>
                  <a:lnTo>
                    <a:pt x="2704" y="279790"/>
                  </a:lnTo>
                  <a:lnTo>
                    <a:pt x="5400" y="287210"/>
                  </a:lnTo>
                  <a:lnTo>
                    <a:pt x="14041" y="297337"/>
                  </a:lnTo>
                  <a:lnTo>
                    <a:pt x="19308" y="301025"/>
                  </a:lnTo>
                  <a:lnTo>
                    <a:pt x="24231" y="302072"/>
                  </a:lnTo>
                  <a:lnTo>
                    <a:pt x="28924" y="301360"/>
                  </a:lnTo>
                  <a:lnTo>
                    <a:pt x="33463" y="299473"/>
                  </a:lnTo>
                  <a:lnTo>
                    <a:pt x="53337" y="279964"/>
                  </a:lnTo>
                  <a:lnTo>
                    <a:pt x="70357" y="248470"/>
                  </a:lnTo>
                  <a:lnTo>
                    <a:pt x="80966" y="208956"/>
                  </a:lnTo>
                  <a:lnTo>
                    <a:pt x="85803" y="163743"/>
                  </a:lnTo>
                  <a:lnTo>
                    <a:pt x="86640" y="119411"/>
                  </a:lnTo>
                  <a:lnTo>
                    <a:pt x="86889" y="74055"/>
                  </a:lnTo>
                  <a:lnTo>
                    <a:pt x="85091" y="34216"/>
                  </a:lnTo>
                  <a:lnTo>
                    <a:pt x="81229" y="316"/>
                  </a:lnTo>
                  <a:lnTo>
                    <a:pt x="81033" y="0"/>
                  </a:lnTo>
                  <a:lnTo>
                    <a:pt x="80666" y="45485"/>
                  </a:lnTo>
                  <a:lnTo>
                    <a:pt x="85011" y="81568"/>
                  </a:lnTo>
                  <a:lnTo>
                    <a:pt x="86406" y="122971"/>
                  </a:lnTo>
                  <a:lnTo>
                    <a:pt x="87525" y="166127"/>
                  </a:lnTo>
                  <a:lnTo>
                    <a:pt x="91985" y="213348"/>
                  </a:lnTo>
                  <a:lnTo>
                    <a:pt x="97528" y="259169"/>
                  </a:lnTo>
                  <a:lnTo>
                    <a:pt x="106043" y="289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767"/>
            <p:cNvSpPr/>
            <p:nvPr>
              <p:custDataLst>
                <p:tags r:id="rId202"/>
              </p:custDataLst>
            </p:nvPr>
          </p:nvSpPr>
          <p:spPr>
            <a:xfrm>
              <a:off x="1092539" y="752419"/>
              <a:ext cx="126662" cy="130232"/>
            </a:xfrm>
            <a:custGeom>
              <a:avLst/>
              <a:gdLst/>
              <a:ahLst/>
              <a:cxnLst/>
              <a:rect l="0" t="0" r="0" b="0"/>
              <a:pathLst>
                <a:path w="126662" h="130232">
                  <a:moveTo>
                    <a:pt x="12361" y="9581"/>
                  </a:moveTo>
                  <a:lnTo>
                    <a:pt x="12361" y="9581"/>
                  </a:lnTo>
                  <a:lnTo>
                    <a:pt x="8990" y="9581"/>
                  </a:lnTo>
                  <a:lnTo>
                    <a:pt x="5454" y="7699"/>
                  </a:lnTo>
                  <a:lnTo>
                    <a:pt x="3523" y="6210"/>
                  </a:lnTo>
                  <a:lnTo>
                    <a:pt x="2235" y="5923"/>
                  </a:lnTo>
                  <a:lnTo>
                    <a:pt x="1377" y="6436"/>
                  </a:lnTo>
                  <a:lnTo>
                    <a:pt x="805" y="7485"/>
                  </a:lnTo>
                  <a:lnTo>
                    <a:pt x="0" y="15702"/>
                  </a:lnTo>
                  <a:lnTo>
                    <a:pt x="5158" y="59153"/>
                  </a:lnTo>
                  <a:lnTo>
                    <a:pt x="7780" y="105166"/>
                  </a:lnTo>
                  <a:lnTo>
                    <a:pt x="11758" y="125075"/>
                  </a:lnTo>
                  <a:lnTo>
                    <a:pt x="11959" y="125382"/>
                  </a:lnTo>
                  <a:lnTo>
                    <a:pt x="17805" y="83970"/>
                  </a:lnTo>
                  <a:lnTo>
                    <a:pt x="27965" y="41104"/>
                  </a:lnTo>
                  <a:lnTo>
                    <a:pt x="35956" y="18451"/>
                  </a:lnTo>
                  <a:lnTo>
                    <a:pt x="43074" y="7408"/>
                  </a:lnTo>
                  <a:lnTo>
                    <a:pt x="50941" y="1560"/>
                  </a:lnTo>
                  <a:lnTo>
                    <a:pt x="55014" y="0"/>
                  </a:lnTo>
                  <a:lnTo>
                    <a:pt x="67066" y="2030"/>
                  </a:lnTo>
                  <a:lnTo>
                    <a:pt x="74231" y="4547"/>
                  </a:lnTo>
                  <a:lnTo>
                    <a:pt x="107076" y="34379"/>
                  </a:lnTo>
                  <a:lnTo>
                    <a:pt x="118663" y="59497"/>
                  </a:lnTo>
                  <a:lnTo>
                    <a:pt x="126661" y="130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768"/>
            <p:cNvSpPr/>
            <p:nvPr>
              <p:custDataLst>
                <p:tags r:id="rId203"/>
              </p:custDataLst>
            </p:nvPr>
          </p:nvSpPr>
          <p:spPr>
            <a:xfrm>
              <a:off x="902731" y="740469"/>
              <a:ext cx="66431" cy="124128"/>
            </a:xfrm>
            <a:custGeom>
              <a:avLst/>
              <a:gdLst/>
              <a:ahLst/>
              <a:cxnLst/>
              <a:rect l="0" t="0" r="0" b="0"/>
              <a:pathLst>
                <a:path w="66431" h="124128">
                  <a:moveTo>
                    <a:pt x="43419" y="15181"/>
                  </a:moveTo>
                  <a:lnTo>
                    <a:pt x="43419" y="15181"/>
                  </a:lnTo>
                  <a:lnTo>
                    <a:pt x="40048" y="15181"/>
                  </a:lnTo>
                  <a:lnTo>
                    <a:pt x="36511" y="11418"/>
                  </a:lnTo>
                  <a:lnTo>
                    <a:pt x="28492" y="875"/>
                  </a:lnTo>
                  <a:lnTo>
                    <a:pt x="27118" y="0"/>
                  </a:lnTo>
                  <a:lnTo>
                    <a:pt x="26202" y="121"/>
                  </a:lnTo>
                  <a:lnTo>
                    <a:pt x="25591" y="908"/>
                  </a:lnTo>
                  <a:lnTo>
                    <a:pt x="17989" y="2015"/>
                  </a:lnTo>
                  <a:lnTo>
                    <a:pt x="10715" y="9800"/>
                  </a:lnTo>
                  <a:lnTo>
                    <a:pt x="4189" y="21961"/>
                  </a:lnTo>
                  <a:lnTo>
                    <a:pt x="0" y="52661"/>
                  </a:lnTo>
                  <a:lnTo>
                    <a:pt x="516" y="95977"/>
                  </a:lnTo>
                  <a:lnTo>
                    <a:pt x="5771" y="109651"/>
                  </a:lnTo>
                  <a:lnTo>
                    <a:pt x="14692" y="119022"/>
                  </a:lnTo>
                  <a:lnTo>
                    <a:pt x="20034" y="122508"/>
                  </a:lnTo>
                  <a:lnTo>
                    <a:pt x="25007" y="124127"/>
                  </a:lnTo>
                  <a:lnTo>
                    <a:pt x="34295" y="124044"/>
                  </a:lnTo>
                  <a:lnTo>
                    <a:pt x="38748" y="120917"/>
                  </a:lnTo>
                  <a:lnTo>
                    <a:pt x="56032" y="95621"/>
                  </a:lnTo>
                  <a:lnTo>
                    <a:pt x="63136" y="79154"/>
                  </a:lnTo>
                  <a:lnTo>
                    <a:pt x="66430" y="50756"/>
                  </a:lnTo>
                  <a:lnTo>
                    <a:pt x="64700" y="32874"/>
                  </a:lnTo>
                  <a:lnTo>
                    <a:pt x="59697" y="21163"/>
                  </a:lnTo>
                  <a:lnTo>
                    <a:pt x="53476" y="14312"/>
                  </a:lnTo>
                  <a:lnTo>
                    <a:pt x="48359" y="11267"/>
                  </a:lnTo>
                  <a:lnTo>
                    <a:pt x="30719" y="8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769"/>
            <p:cNvSpPr/>
            <p:nvPr>
              <p:custDataLst>
                <p:tags r:id="rId204"/>
              </p:custDataLst>
            </p:nvPr>
          </p:nvSpPr>
          <p:spPr>
            <a:xfrm>
              <a:off x="637269" y="534936"/>
              <a:ext cx="232682" cy="376495"/>
            </a:xfrm>
            <a:custGeom>
              <a:avLst/>
              <a:gdLst/>
              <a:ahLst/>
              <a:cxnLst/>
              <a:rect l="0" t="0" r="0" b="0"/>
              <a:pathLst>
                <a:path w="232682" h="376495">
                  <a:moveTo>
                    <a:pt x="232681" y="42914"/>
                  </a:moveTo>
                  <a:lnTo>
                    <a:pt x="232681" y="42914"/>
                  </a:lnTo>
                  <a:lnTo>
                    <a:pt x="229310" y="39543"/>
                  </a:lnTo>
                  <a:lnTo>
                    <a:pt x="227655" y="34125"/>
                  </a:lnTo>
                  <a:lnTo>
                    <a:pt x="226214" y="27719"/>
                  </a:lnTo>
                  <a:lnTo>
                    <a:pt x="222141" y="19440"/>
                  </a:lnTo>
                  <a:lnTo>
                    <a:pt x="220941" y="12255"/>
                  </a:lnTo>
                  <a:lnTo>
                    <a:pt x="219210" y="9069"/>
                  </a:lnTo>
                  <a:lnTo>
                    <a:pt x="213524" y="3648"/>
                  </a:lnTo>
                  <a:lnTo>
                    <a:pt x="204411" y="768"/>
                  </a:lnTo>
                  <a:lnTo>
                    <a:pt x="199018" y="0"/>
                  </a:lnTo>
                  <a:lnTo>
                    <a:pt x="177943" y="5661"/>
                  </a:lnTo>
                  <a:lnTo>
                    <a:pt x="135310" y="33043"/>
                  </a:lnTo>
                  <a:lnTo>
                    <a:pt x="92963" y="69967"/>
                  </a:lnTo>
                  <a:lnTo>
                    <a:pt x="64910" y="103846"/>
                  </a:lnTo>
                  <a:lnTo>
                    <a:pt x="39116" y="149006"/>
                  </a:lnTo>
                  <a:lnTo>
                    <a:pt x="19165" y="195312"/>
                  </a:lnTo>
                  <a:lnTo>
                    <a:pt x="8158" y="230278"/>
                  </a:lnTo>
                  <a:lnTo>
                    <a:pt x="0" y="277741"/>
                  </a:lnTo>
                  <a:lnTo>
                    <a:pt x="151" y="295448"/>
                  </a:lnTo>
                  <a:lnTo>
                    <a:pt x="13627" y="337442"/>
                  </a:lnTo>
                  <a:lnTo>
                    <a:pt x="25257" y="357965"/>
                  </a:lnTo>
                  <a:lnTo>
                    <a:pt x="39833" y="369439"/>
                  </a:lnTo>
                  <a:lnTo>
                    <a:pt x="74019" y="376494"/>
                  </a:lnTo>
                  <a:lnTo>
                    <a:pt x="108686" y="371842"/>
                  </a:lnTo>
                  <a:lnTo>
                    <a:pt x="154958" y="353264"/>
                  </a:lnTo>
                  <a:lnTo>
                    <a:pt x="188231" y="335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770"/>
            <p:cNvSpPr/>
            <p:nvPr>
              <p:custDataLst>
                <p:tags r:id="rId205"/>
              </p:custDataLst>
            </p:nvPr>
          </p:nvSpPr>
          <p:spPr>
            <a:xfrm>
              <a:off x="2134223" y="502936"/>
              <a:ext cx="227978" cy="335265"/>
            </a:xfrm>
            <a:custGeom>
              <a:avLst/>
              <a:gdLst/>
              <a:ahLst/>
              <a:cxnLst/>
              <a:rect l="0" t="0" r="0" b="0"/>
              <a:pathLst>
                <a:path w="227978" h="335265">
                  <a:moveTo>
                    <a:pt x="100977" y="246364"/>
                  </a:moveTo>
                  <a:lnTo>
                    <a:pt x="100977" y="246364"/>
                  </a:lnTo>
                  <a:lnTo>
                    <a:pt x="97606" y="242993"/>
                  </a:lnTo>
                  <a:lnTo>
                    <a:pt x="95951" y="237575"/>
                  </a:lnTo>
                  <a:lnTo>
                    <a:pt x="94510" y="231169"/>
                  </a:lnTo>
                  <a:lnTo>
                    <a:pt x="87836" y="221307"/>
                  </a:lnTo>
                  <a:lnTo>
                    <a:pt x="85866" y="219076"/>
                  </a:lnTo>
                  <a:lnTo>
                    <a:pt x="79915" y="216597"/>
                  </a:lnTo>
                  <a:lnTo>
                    <a:pt x="76352" y="215936"/>
                  </a:lnTo>
                  <a:lnTo>
                    <a:pt x="61225" y="218377"/>
                  </a:lnTo>
                  <a:lnTo>
                    <a:pt x="36596" y="233681"/>
                  </a:lnTo>
                  <a:lnTo>
                    <a:pt x="13697" y="262832"/>
                  </a:lnTo>
                  <a:lnTo>
                    <a:pt x="249" y="288167"/>
                  </a:lnTo>
                  <a:lnTo>
                    <a:pt x="0" y="304219"/>
                  </a:lnTo>
                  <a:lnTo>
                    <a:pt x="1909" y="312451"/>
                  </a:lnTo>
                  <a:lnTo>
                    <a:pt x="4593" y="317939"/>
                  </a:lnTo>
                  <a:lnTo>
                    <a:pt x="7793" y="321597"/>
                  </a:lnTo>
                  <a:lnTo>
                    <a:pt x="11338" y="324036"/>
                  </a:lnTo>
                  <a:lnTo>
                    <a:pt x="17228" y="323545"/>
                  </a:lnTo>
                  <a:lnTo>
                    <a:pt x="40258" y="313447"/>
                  </a:lnTo>
                  <a:lnTo>
                    <a:pt x="66361" y="292845"/>
                  </a:lnTo>
                  <a:lnTo>
                    <a:pt x="71481" y="284426"/>
                  </a:lnTo>
                  <a:lnTo>
                    <a:pt x="74462" y="277392"/>
                  </a:lnTo>
                  <a:lnTo>
                    <a:pt x="76245" y="275516"/>
                  </a:lnTo>
                  <a:lnTo>
                    <a:pt x="78139" y="274265"/>
                  </a:lnTo>
                  <a:lnTo>
                    <a:pt x="79401" y="274843"/>
                  </a:lnTo>
                  <a:lnTo>
                    <a:pt x="80243" y="276639"/>
                  </a:lnTo>
                  <a:lnTo>
                    <a:pt x="82590" y="283103"/>
                  </a:lnTo>
                  <a:lnTo>
                    <a:pt x="96134" y="307150"/>
                  </a:lnTo>
                  <a:lnTo>
                    <a:pt x="108232" y="314067"/>
                  </a:lnTo>
                  <a:lnTo>
                    <a:pt x="123957" y="318082"/>
                  </a:lnTo>
                  <a:lnTo>
                    <a:pt x="138001" y="317515"/>
                  </a:lnTo>
                  <a:lnTo>
                    <a:pt x="161179" y="306486"/>
                  </a:lnTo>
                  <a:lnTo>
                    <a:pt x="175808" y="293184"/>
                  </a:lnTo>
                  <a:lnTo>
                    <a:pt x="191436" y="253522"/>
                  </a:lnTo>
                  <a:lnTo>
                    <a:pt x="202049" y="211089"/>
                  </a:lnTo>
                  <a:lnTo>
                    <a:pt x="205164" y="178475"/>
                  </a:lnTo>
                  <a:lnTo>
                    <a:pt x="204197" y="142813"/>
                  </a:lnTo>
                  <a:lnTo>
                    <a:pt x="203297" y="107679"/>
                  </a:lnTo>
                  <a:lnTo>
                    <a:pt x="200909" y="63691"/>
                  </a:lnTo>
                  <a:lnTo>
                    <a:pt x="193781" y="20172"/>
                  </a:lnTo>
                  <a:lnTo>
                    <a:pt x="187849" y="6370"/>
                  </a:lnTo>
                  <a:lnTo>
                    <a:pt x="184292" y="1701"/>
                  </a:lnTo>
                  <a:lnTo>
                    <a:pt x="179803" y="0"/>
                  </a:lnTo>
                  <a:lnTo>
                    <a:pt x="174695" y="277"/>
                  </a:lnTo>
                  <a:lnTo>
                    <a:pt x="169172" y="1872"/>
                  </a:lnTo>
                  <a:lnTo>
                    <a:pt x="159273" y="13053"/>
                  </a:lnTo>
                  <a:lnTo>
                    <a:pt x="144791" y="42233"/>
                  </a:lnTo>
                  <a:lnTo>
                    <a:pt x="140770" y="78793"/>
                  </a:lnTo>
                  <a:lnTo>
                    <a:pt x="144481" y="124965"/>
                  </a:lnTo>
                  <a:lnTo>
                    <a:pt x="148064" y="156425"/>
                  </a:lnTo>
                  <a:lnTo>
                    <a:pt x="155771" y="189693"/>
                  </a:lnTo>
                  <a:lnTo>
                    <a:pt x="170129" y="232630"/>
                  </a:lnTo>
                  <a:lnTo>
                    <a:pt x="187622" y="275793"/>
                  </a:lnTo>
                  <a:lnTo>
                    <a:pt x="227977" y="335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771"/>
            <p:cNvSpPr/>
            <p:nvPr>
              <p:custDataLst>
                <p:tags r:id="rId206"/>
              </p:custDataLst>
            </p:nvPr>
          </p:nvSpPr>
          <p:spPr>
            <a:xfrm>
              <a:off x="1898650" y="681217"/>
              <a:ext cx="131433" cy="156984"/>
            </a:xfrm>
            <a:custGeom>
              <a:avLst/>
              <a:gdLst/>
              <a:ahLst/>
              <a:cxnLst/>
              <a:rect l="0" t="0" r="0" b="0"/>
              <a:pathLst>
                <a:path w="131433" h="156984">
                  <a:moveTo>
                    <a:pt x="0" y="42683"/>
                  </a:moveTo>
                  <a:lnTo>
                    <a:pt x="0" y="42683"/>
                  </a:lnTo>
                  <a:lnTo>
                    <a:pt x="0" y="46054"/>
                  </a:lnTo>
                  <a:lnTo>
                    <a:pt x="8728" y="59289"/>
                  </a:lnTo>
                  <a:lnTo>
                    <a:pt x="11915" y="85318"/>
                  </a:lnTo>
                  <a:lnTo>
                    <a:pt x="12654" y="131988"/>
                  </a:lnTo>
                  <a:lnTo>
                    <a:pt x="12686" y="137269"/>
                  </a:lnTo>
                  <a:lnTo>
                    <a:pt x="16070" y="99151"/>
                  </a:lnTo>
                  <a:lnTo>
                    <a:pt x="24942" y="58358"/>
                  </a:lnTo>
                  <a:lnTo>
                    <a:pt x="40551" y="24750"/>
                  </a:lnTo>
                  <a:lnTo>
                    <a:pt x="54947" y="7902"/>
                  </a:lnTo>
                  <a:lnTo>
                    <a:pt x="62031" y="3268"/>
                  </a:lnTo>
                  <a:lnTo>
                    <a:pt x="75547" y="0"/>
                  </a:lnTo>
                  <a:lnTo>
                    <a:pt x="90491" y="6544"/>
                  </a:lnTo>
                  <a:lnTo>
                    <a:pt x="105129" y="18860"/>
                  </a:lnTo>
                  <a:lnTo>
                    <a:pt x="116339" y="33741"/>
                  </a:lnTo>
                  <a:lnTo>
                    <a:pt x="127212" y="64728"/>
                  </a:lnTo>
                  <a:lnTo>
                    <a:pt x="131432" y="103691"/>
                  </a:lnTo>
                  <a:lnTo>
                    <a:pt x="127000" y="156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72"/>
            <p:cNvSpPr/>
            <p:nvPr>
              <p:custDataLst>
                <p:tags r:id="rId207"/>
              </p:custDataLst>
            </p:nvPr>
          </p:nvSpPr>
          <p:spPr>
            <a:xfrm>
              <a:off x="1795748" y="706615"/>
              <a:ext cx="71797" cy="134796"/>
            </a:xfrm>
            <a:custGeom>
              <a:avLst/>
              <a:gdLst/>
              <a:ahLst/>
              <a:cxnLst/>
              <a:rect l="0" t="0" r="0" b="0"/>
              <a:pathLst>
                <a:path w="71797" h="134796">
                  <a:moveTo>
                    <a:pt x="58452" y="10935"/>
                  </a:moveTo>
                  <a:lnTo>
                    <a:pt x="58452" y="10935"/>
                  </a:lnTo>
                  <a:lnTo>
                    <a:pt x="55081" y="10935"/>
                  </a:lnTo>
                  <a:lnTo>
                    <a:pt x="38058" y="0"/>
                  </a:lnTo>
                  <a:lnTo>
                    <a:pt x="29632" y="4664"/>
                  </a:lnTo>
                  <a:lnTo>
                    <a:pt x="19538" y="14498"/>
                  </a:lnTo>
                  <a:lnTo>
                    <a:pt x="6627" y="35901"/>
                  </a:lnTo>
                  <a:lnTo>
                    <a:pt x="611" y="51900"/>
                  </a:lnTo>
                  <a:lnTo>
                    <a:pt x="0" y="83515"/>
                  </a:lnTo>
                  <a:lnTo>
                    <a:pt x="7658" y="109581"/>
                  </a:lnTo>
                  <a:lnTo>
                    <a:pt x="18708" y="122041"/>
                  </a:lnTo>
                  <a:lnTo>
                    <a:pt x="31616" y="130871"/>
                  </a:lnTo>
                  <a:lnTo>
                    <a:pt x="42056" y="134795"/>
                  </a:lnTo>
                  <a:lnTo>
                    <a:pt x="46816" y="134431"/>
                  </a:lnTo>
                  <a:lnTo>
                    <a:pt x="55867" y="130263"/>
                  </a:lnTo>
                  <a:lnTo>
                    <a:pt x="68897" y="109870"/>
                  </a:lnTo>
                  <a:lnTo>
                    <a:pt x="71796" y="89478"/>
                  </a:lnTo>
                  <a:lnTo>
                    <a:pt x="67908" y="48636"/>
                  </a:lnTo>
                  <a:lnTo>
                    <a:pt x="58980" y="25398"/>
                  </a:lnTo>
                  <a:lnTo>
                    <a:pt x="53278" y="17363"/>
                  </a:lnTo>
                  <a:lnTo>
                    <a:pt x="50769" y="15220"/>
                  </a:lnTo>
                  <a:lnTo>
                    <a:pt x="49802" y="13086"/>
                  </a:lnTo>
                  <a:lnTo>
                    <a:pt x="52102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73"/>
            <p:cNvSpPr/>
            <p:nvPr>
              <p:custDataLst>
                <p:tags r:id="rId208"/>
              </p:custDataLst>
            </p:nvPr>
          </p:nvSpPr>
          <p:spPr>
            <a:xfrm>
              <a:off x="1746250" y="639922"/>
              <a:ext cx="12701" cy="14129"/>
            </a:xfrm>
            <a:custGeom>
              <a:avLst/>
              <a:gdLst/>
              <a:ahLst/>
              <a:cxnLst/>
              <a:rect l="0" t="0" r="0" b="0"/>
              <a:pathLst>
                <a:path w="12701" h="14129">
                  <a:moveTo>
                    <a:pt x="12700" y="14128"/>
                  </a:moveTo>
                  <a:lnTo>
                    <a:pt x="12700" y="14128"/>
                  </a:lnTo>
                  <a:lnTo>
                    <a:pt x="7630" y="8353"/>
                  </a:lnTo>
                  <a:lnTo>
                    <a:pt x="2574" y="344"/>
                  </a:lnTo>
                  <a:lnTo>
                    <a:pt x="1716" y="0"/>
                  </a:lnTo>
                  <a:lnTo>
                    <a:pt x="1144" y="476"/>
                  </a:lnTo>
                  <a:lnTo>
                    <a:pt x="0" y="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74"/>
            <p:cNvSpPr/>
            <p:nvPr>
              <p:custDataLst>
                <p:tags r:id="rId209"/>
              </p:custDataLst>
            </p:nvPr>
          </p:nvSpPr>
          <p:spPr>
            <a:xfrm>
              <a:off x="1728083" y="711200"/>
              <a:ext cx="11818" cy="114301"/>
            </a:xfrm>
            <a:custGeom>
              <a:avLst/>
              <a:gdLst/>
              <a:ahLst/>
              <a:cxnLst/>
              <a:rect l="0" t="0" r="0" b="0"/>
              <a:pathLst>
                <a:path w="11818" h="114301">
                  <a:moveTo>
                    <a:pt x="5467" y="0"/>
                  </a:moveTo>
                  <a:lnTo>
                    <a:pt x="5467" y="0"/>
                  </a:lnTo>
                  <a:lnTo>
                    <a:pt x="4761" y="10845"/>
                  </a:lnTo>
                  <a:lnTo>
                    <a:pt x="0" y="42063"/>
                  </a:lnTo>
                  <a:lnTo>
                    <a:pt x="1181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14"/>
          <p:cNvGrpSpPr/>
          <p:nvPr/>
        </p:nvGrpSpPr>
        <p:grpSpPr>
          <a:xfrm>
            <a:off x="610838" y="439915"/>
            <a:ext cx="3751613" cy="747536"/>
            <a:chOff x="610838" y="439915"/>
            <a:chExt cx="3751613" cy="747536"/>
          </a:xfrm>
        </p:grpSpPr>
        <p:sp>
          <p:nvSpPr>
            <p:cNvPr id="16" name="SMARTInkShape-1775"/>
            <p:cNvSpPr/>
            <p:nvPr>
              <p:custDataLst>
                <p:tags r:id="rId180"/>
              </p:custDataLst>
            </p:nvPr>
          </p:nvSpPr>
          <p:spPr>
            <a:xfrm>
              <a:off x="4318000" y="8255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41079" y="37450"/>
                  </a:lnTo>
                  <a:lnTo>
                    <a:pt x="36558" y="4331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76"/>
            <p:cNvSpPr/>
            <p:nvPr>
              <p:custDataLst>
                <p:tags r:id="rId181"/>
              </p:custDataLst>
            </p:nvPr>
          </p:nvSpPr>
          <p:spPr>
            <a:xfrm>
              <a:off x="4223895" y="622300"/>
              <a:ext cx="11556" cy="82551"/>
            </a:xfrm>
            <a:custGeom>
              <a:avLst/>
              <a:gdLst/>
              <a:ahLst/>
              <a:cxnLst/>
              <a:rect l="0" t="0" r="0" b="0"/>
              <a:pathLst>
                <a:path w="11556" h="82551">
                  <a:moveTo>
                    <a:pt x="11555" y="0"/>
                  </a:moveTo>
                  <a:lnTo>
                    <a:pt x="11555" y="0"/>
                  </a:lnTo>
                  <a:lnTo>
                    <a:pt x="8184" y="3371"/>
                  </a:lnTo>
                  <a:lnTo>
                    <a:pt x="2717" y="15580"/>
                  </a:lnTo>
                  <a:lnTo>
                    <a:pt x="0" y="42716"/>
                  </a:lnTo>
                  <a:lnTo>
                    <a:pt x="1155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77"/>
            <p:cNvSpPr/>
            <p:nvPr>
              <p:custDataLst>
                <p:tags r:id="rId182"/>
              </p:custDataLst>
            </p:nvPr>
          </p:nvSpPr>
          <p:spPr>
            <a:xfrm>
              <a:off x="610838" y="882650"/>
              <a:ext cx="3608802" cy="304801"/>
            </a:xfrm>
            <a:custGeom>
              <a:avLst/>
              <a:gdLst/>
              <a:ahLst/>
              <a:cxnLst/>
              <a:rect l="0" t="0" r="0" b="0"/>
              <a:pathLst>
                <a:path w="3608802" h="304801">
                  <a:moveTo>
                    <a:pt x="49562" y="304800"/>
                  </a:moveTo>
                  <a:lnTo>
                    <a:pt x="49562" y="304800"/>
                  </a:lnTo>
                  <a:lnTo>
                    <a:pt x="2606" y="304094"/>
                  </a:lnTo>
                  <a:lnTo>
                    <a:pt x="619" y="302918"/>
                  </a:lnTo>
                  <a:lnTo>
                    <a:pt x="0" y="301429"/>
                  </a:lnTo>
                  <a:lnTo>
                    <a:pt x="22726" y="292591"/>
                  </a:lnTo>
                  <a:lnTo>
                    <a:pt x="52922" y="286909"/>
                  </a:lnTo>
                  <a:lnTo>
                    <a:pt x="87039" y="282032"/>
                  </a:lnTo>
                  <a:lnTo>
                    <a:pt x="130751" y="275319"/>
                  </a:lnTo>
                  <a:lnTo>
                    <a:pt x="175375" y="268862"/>
                  </a:lnTo>
                  <a:lnTo>
                    <a:pt x="207549" y="264603"/>
                  </a:lnTo>
                  <a:lnTo>
                    <a:pt x="240664" y="260359"/>
                  </a:lnTo>
                  <a:lnTo>
                    <a:pt x="274902" y="256121"/>
                  </a:lnTo>
                  <a:lnTo>
                    <a:pt x="311285" y="251885"/>
                  </a:lnTo>
                  <a:lnTo>
                    <a:pt x="352385" y="247651"/>
                  </a:lnTo>
                  <a:lnTo>
                    <a:pt x="397228" y="242711"/>
                  </a:lnTo>
                  <a:lnTo>
                    <a:pt x="421039" y="239419"/>
                  </a:lnTo>
                  <a:lnTo>
                    <a:pt x="445380" y="235812"/>
                  </a:lnTo>
                  <a:lnTo>
                    <a:pt x="470074" y="232703"/>
                  </a:lnTo>
                  <a:lnTo>
                    <a:pt x="495003" y="229924"/>
                  </a:lnTo>
                  <a:lnTo>
                    <a:pt x="520090" y="227366"/>
                  </a:lnTo>
                  <a:lnTo>
                    <a:pt x="544575" y="224955"/>
                  </a:lnTo>
                  <a:lnTo>
                    <a:pt x="568659" y="222642"/>
                  </a:lnTo>
                  <a:lnTo>
                    <a:pt x="592477" y="220395"/>
                  </a:lnTo>
                  <a:lnTo>
                    <a:pt x="617528" y="217485"/>
                  </a:lnTo>
                  <a:lnTo>
                    <a:pt x="643400" y="214135"/>
                  </a:lnTo>
                  <a:lnTo>
                    <a:pt x="669821" y="210490"/>
                  </a:lnTo>
                  <a:lnTo>
                    <a:pt x="697312" y="207354"/>
                  </a:lnTo>
                  <a:lnTo>
                    <a:pt x="725518" y="204558"/>
                  </a:lnTo>
                  <a:lnTo>
                    <a:pt x="754199" y="201989"/>
                  </a:lnTo>
                  <a:lnTo>
                    <a:pt x="784609" y="198865"/>
                  </a:lnTo>
                  <a:lnTo>
                    <a:pt x="816171" y="195371"/>
                  </a:lnTo>
                  <a:lnTo>
                    <a:pt x="848501" y="191631"/>
                  </a:lnTo>
                  <a:lnTo>
                    <a:pt x="880638" y="187726"/>
                  </a:lnTo>
                  <a:lnTo>
                    <a:pt x="912646" y="183712"/>
                  </a:lnTo>
                  <a:lnTo>
                    <a:pt x="944568" y="179625"/>
                  </a:lnTo>
                  <a:lnTo>
                    <a:pt x="977138" y="175489"/>
                  </a:lnTo>
                  <a:lnTo>
                    <a:pt x="1010141" y="171320"/>
                  </a:lnTo>
                  <a:lnTo>
                    <a:pt x="1043431" y="167130"/>
                  </a:lnTo>
                  <a:lnTo>
                    <a:pt x="1076914" y="163631"/>
                  </a:lnTo>
                  <a:lnTo>
                    <a:pt x="1110524" y="160593"/>
                  </a:lnTo>
                  <a:lnTo>
                    <a:pt x="1144220" y="157862"/>
                  </a:lnTo>
                  <a:lnTo>
                    <a:pt x="1178678" y="154630"/>
                  </a:lnTo>
                  <a:lnTo>
                    <a:pt x="1213645" y="151065"/>
                  </a:lnTo>
                  <a:lnTo>
                    <a:pt x="1248951" y="147276"/>
                  </a:lnTo>
                  <a:lnTo>
                    <a:pt x="1285188" y="143340"/>
                  </a:lnTo>
                  <a:lnTo>
                    <a:pt x="1322046" y="139304"/>
                  </a:lnTo>
                  <a:lnTo>
                    <a:pt x="1359318" y="135203"/>
                  </a:lnTo>
                  <a:lnTo>
                    <a:pt x="1397571" y="131058"/>
                  </a:lnTo>
                  <a:lnTo>
                    <a:pt x="1436479" y="126883"/>
                  </a:lnTo>
                  <a:lnTo>
                    <a:pt x="1475824" y="122688"/>
                  </a:lnTo>
                  <a:lnTo>
                    <a:pt x="1515459" y="119187"/>
                  </a:lnTo>
                  <a:lnTo>
                    <a:pt x="1555287" y="116147"/>
                  </a:lnTo>
                  <a:lnTo>
                    <a:pt x="1595246" y="113414"/>
                  </a:lnTo>
                  <a:lnTo>
                    <a:pt x="1634584" y="110182"/>
                  </a:lnTo>
                  <a:lnTo>
                    <a:pt x="1673510" y="106616"/>
                  </a:lnTo>
                  <a:lnTo>
                    <a:pt x="1712161" y="102827"/>
                  </a:lnTo>
                  <a:lnTo>
                    <a:pt x="1751334" y="99596"/>
                  </a:lnTo>
                  <a:lnTo>
                    <a:pt x="1790854" y="96736"/>
                  </a:lnTo>
                  <a:lnTo>
                    <a:pt x="1830607" y="94124"/>
                  </a:lnTo>
                  <a:lnTo>
                    <a:pt x="1870514" y="91677"/>
                  </a:lnTo>
                  <a:lnTo>
                    <a:pt x="1910524" y="89340"/>
                  </a:lnTo>
                  <a:lnTo>
                    <a:pt x="1950604" y="87077"/>
                  </a:lnTo>
                  <a:lnTo>
                    <a:pt x="1990728" y="84862"/>
                  </a:lnTo>
                  <a:lnTo>
                    <a:pt x="2030884" y="82680"/>
                  </a:lnTo>
                  <a:lnTo>
                    <a:pt x="2071060" y="80520"/>
                  </a:lnTo>
                  <a:lnTo>
                    <a:pt x="2111250" y="78375"/>
                  </a:lnTo>
                  <a:lnTo>
                    <a:pt x="2151448" y="76239"/>
                  </a:lnTo>
                  <a:lnTo>
                    <a:pt x="2191653" y="74109"/>
                  </a:lnTo>
                  <a:lnTo>
                    <a:pt x="2231156" y="72689"/>
                  </a:lnTo>
                  <a:lnTo>
                    <a:pt x="2270191" y="71743"/>
                  </a:lnTo>
                  <a:lnTo>
                    <a:pt x="2308915" y="71112"/>
                  </a:lnTo>
                  <a:lnTo>
                    <a:pt x="2348842" y="69986"/>
                  </a:lnTo>
                  <a:lnTo>
                    <a:pt x="2389571" y="68529"/>
                  </a:lnTo>
                  <a:lnTo>
                    <a:pt x="2430834" y="66853"/>
                  </a:lnTo>
                  <a:lnTo>
                    <a:pt x="2469632" y="65030"/>
                  </a:lnTo>
                  <a:lnTo>
                    <a:pt x="2506787" y="63109"/>
                  </a:lnTo>
                  <a:lnTo>
                    <a:pt x="2542845" y="61123"/>
                  </a:lnTo>
                  <a:lnTo>
                    <a:pt x="2578878" y="59798"/>
                  </a:lnTo>
                  <a:lnTo>
                    <a:pt x="2614895" y="58915"/>
                  </a:lnTo>
                  <a:lnTo>
                    <a:pt x="2650901" y="58327"/>
                  </a:lnTo>
                  <a:lnTo>
                    <a:pt x="2686193" y="57935"/>
                  </a:lnTo>
                  <a:lnTo>
                    <a:pt x="2721011" y="57673"/>
                  </a:lnTo>
                  <a:lnTo>
                    <a:pt x="2755511" y="57499"/>
                  </a:lnTo>
                  <a:lnTo>
                    <a:pt x="2789800" y="56677"/>
                  </a:lnTo>
                  <a:lnTo>
                    <a:pt x="2823948" y="55423"/>
                  </a:lnTo>
                  <a:lnTo>
                    <a:pt x="2858003" y="53882"/>
                  </a:lnTo>
                  <a:lnTo>
                    <a:pt x="2889878" y="52855"/>
                  </a:lnTo>
                  <a:lnTo>
                    <a:pt x="2920301" y="52170"/>
                  </a:lnTo>
                  <a:lnTo>
                    <a:pt x="2949754" y="51713"/>
                  </a:lnTo>
                  <a:lnTo>
                    <a:pt x="2979268" y="51409"/>
                  </a:lnTo>
                  <a:lnTo>
                    <a:pt x="3008821" y="51206"/>
                  </a:lnTo>
                  <a:lnTo>
                    <a:pt x="3038401" y="51071"/>
                  </a:lnTo>
                  <a:lnTo>
                    <a:pt x="3067294" y="50980"/>
                  </a:lnTo>
                  <a:lnTo>
                    <a:pt x="3095728" y="50920"/>
                  </a:lnTo>
                  <a:lnTo>
                    <a:pt x="3123855" y="50880"/>
                  </a:lnTo>
                  <a:lnTo>
                    <a:pt x="3149663" y="50853"/>
                  </a:lnTo>
                  <a:lnTo>
                    <a:pt x="3197153" y="50824"/>
                  </a:lnTo>
                  <a:lnTo>
                    <a:pt x="3241778" y="50811"/>
                  </a:lnTo>
                  <a:lnTo>
                    <a:pt x="3285130" y="50805"/>
                  </a:lnTo>
                  <a:lnTo>
                    <a:pt x="3327916" y="50802"/>
                  </a:lnTo>
                  <a:lnTo>
                    <a:pt x="3368569" y="50801"/>
                  </a:lnTo>
                  <a:lnTo>
                    <a:pt x="3406393" y="50095"/>
                  </a:lnTo>
                  <a:lnTo>
                    <a:pt x="3439667" y="47429"/>
                  </a:lnTo>
                  <a:lnTo>
                    <a:pt x="3482795" y="45333"/>
                  </a:lnTo>
                  <a:lnTo>
                    <a:pt x="3519013" y="44712"/>
                  </a:lnTo>
                  <a:lnTo>
                    <a:pt x="3558830" y="41156"/>
                  </a:lnTo>
                  <a:lnTo>
                    <a:pt x="3591888" y="37293"/>
                  </a:lnTo>
                  <a:lnTo>
                    <a:pt x="3605129" y="31626"/>
                  </a:lnTo>
                  <a:lnTo>
                    <a:pt x="3608801" y="27434"/>
                  </a:lnTo>
                  <a:lnTo>
                    <a:pt x="36055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78"/>
            <p:cNvSpPr/>
            <p:nvPr>
              <p:custDataLst>
                <p:tags r:id="rId183"/>
              </p:custDataLst>
            </p:nvPr>
          </p:nvSpPr>
          <p:spPr>
            <a:xfrm>
              <a:off x="3926228" y="628650"/>
              <a:ext cx="91341" cy="361157"/>
            </a:xfrm>
            <a:custGeom>
              <a:avLst/>
              <a:gdLst/>
              <a:ahLst/>
              <a:cxnLst/>
              <a:rect l="0" t="0" r="0" b="0"/>
              <a:pathLst>
                <a:path w="91341" h="361157">
                  <a:moveTo>
                    <a:pt x="36172" y="0"/>
                  </a:moveTo>
                  <a:lnTo>
                    <a:pt x="36172" y="0"/>
                  </a:lnTo>
                  <a:lnTo>
                    <a:pt x="32801" y="0"/>
                  </a:lnTo>
                  <a:lnTo>
                    <a:pt x="29264" y="5644"/>
                  </a:lnTo>
                  <a:lnTo>
                    <a:pt x="19871" y="28835"/>
                  </a:lnTo>
                  <a:lnTo>
                    <a:pt x="17363" y="73160"/>
                  </a:lnTo>
                  <a:lnTo>
                    <a:pt x="17229" y="84491"/>
                  </a:lnTo>
                  <a:lnTo>
                    <a:pt x="20932" y="94231"/>
                  </a:lnTo>
                  <a:lnTo>
                    <a:pt x="23896" y="98804"/>
                  </a:lnTo>
                  <a:lnTo>
                    <a:pt x="27988" y="101853"/>
                  </a:lnTo>
                  <a:lnTo>
                    <a:pt x="38179" y="105240"/>
                  </a:lnTo>
                  <a:lnTo>
                    <a:pt x="49764" y="102983"/>
                  </a:lnTo>
                  <a:lnTo>
                    <a:pt x="61968" y="96570"/>
                  </a:lnTo>
                  <a:lnTo>
                    <a:pt x="83287" y="77088"/>
                  </a:lnTo>
                  <a:lnTo>
                    <a:pt x="91340" y="66184"/>
                  </a:lnTo>
                  <a:lnTo>
                    <a:pt x="91295" y="66700"/>
                  </a:lnTo>
                  <a:lnTo>
                    <a:pt x="84310" y="91525"/>
                  </a:lnTo>
                  <a:lnTo>
                    <a:pt x="81715" y="130051"/>
                  </a:lnTo>
                  <a:lnTo>
                    <a:pt x="80946" y="167102"/>
                  </a:lnTo>
                  <a:lnTo>
                    <a:pt x="77347" y="207164"/>
                  </a:lnTo>
                  <a:lnTo>
                    <a:pt x="75183" y="246943"/>
                  </a:lnTo>
                  <a:lnTo>
                    <a:pt x="73041" y="283807"/>
                  </a:lnTo>
                  <a:lnTo>
                    <a:pt x="62775" y="310496"/>
                  </a:lnTo>
                  <a:lnTo>
                    <a:pt x="33491" y="355566"/>
                  </a:lnTo>
                  <a:lnTo>
                    <a:pt x="28035" y="359105"/>
                  </a:lnTo>
                  <a:lnTo>
                    <a:pt x="16327" y="361156"/>
                  </a:lnTo>
                  <a:lnTo>
                    <a:pt x="11653" y="359304"/>
                  </a:lnTo>
                  <a:lnTo>
                    <a:pt x="4578" y="351602"/>
                  </a:lnTo>
                  <a:lnTo>
                    <a:pt x="964" y="339242"/>
                  </a:lnTo>
                  <a:lnTo>
                    <a:pt x="0" y="331994"/>
                  </a:lnTo>
                  <a:lnTo>
                    <a:pt x="6454" y="316416"/>
                  </a:lnTo>
                  <a:lnTo>
                    <a:pt x="2347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79"/>
            <p:cNvSpPr/>
            <p:nvPr>
              <p:custDataLst>
                <p:tags r:id="rId184"/>
              </p:custDataLst>
            </p:nvPr>
          </p:nvSpPr>
          <p:spPr>
            <a:xfrm>
              <a:off x="3835592" y="641350"/>
              <a:ext cx="69659" cy="6351"/>
            </a:xfrm>
            <a:custGeom>
              <a:avLst/>
              <a:gdLst/>
              <a:ahLst/>
              <a:cxnLst/>
              <a:rect l="0" t="0" r="0" b="0"/>
              <a:pathLst>
                <a:path w="69659" h="6351">
                  <a:moveTo>
                    <a:pt x="25208" y="6350"/>
                  </a:moveTo>
                  <a:lnTo>
                    <a:pt x="25208" y="6350"/>
                  </a:lnTo>
                  <a:lnTo>
                    <a:pt x="18466" y="2979"/>
                  </a:lnTo>
                  <a:lnTo>
                    <a:pt x="96" y="392"/>
                  </a:lnTo>
                  <a:lnTo>
                    <a:pt x="0" y="261"/>
                  </a:lnTo>
                  <a:lnTo>
                    <a:pt x="69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80"/>
            <p:cNvSpPr/>
            <p:nvPr>
              <p:custDataLst>
                <p:tags r:id="rId185"/>
              </p:custDataLst>
            </p:nvPr>
          </p:nvSpPr>
          <p:spPr>
            <a:xfrm>
              <a:off x="3849170" y="439915"/>
              <a:ext cx="56081" cy="338079"/>
            </a:xfrm>
            <a:custGeom>
              <a:avLst/>
              <a:gdLst/>
              <a:ahLst/>
              <a:cxnLst/>
              <a:rect l="0" t="0" r="0" b="0"/>
              <a:pathLst>
                <a:path w="56081" h="338079">
                  <a:moveTo>
                    <a:pt x="56080" y="10935"/>
                  </a:moveTo>
                  <a:lnTo>
                    <a:pt x="56080" y="10935"/>
                  </a:lnTo>
                  <a:lnTo>
                    <a:pt x="56080" y="0"/>
                  </a:lnTo>
                  <a:lnTo>
                    <a:pt x="47242" y="45953"/>
                  </a:lnTo>
                  <a:lnTo>
                    <a:pt x="41153" y="88495"/>
                  </a:lnTo>
                  <a:lnTo>
                    <a:pt x="32774" y="135277"/>
                  </a:lnTo>
                  <a:lnTo>
                    <a:pt x="26440" y="173523"/>
                  </a:lnTo>
                  <a:lnTo>
                    <a:pt x="16097" y="218447"/>
                  </a:lnTo>
                  <a:lnTo>
                    <a:pt x="8485" y="259863"/>
                  </a:lnTo>
                  <a:lnTo>
                    <a:pt x="2541" y="301249"/>
                  </a:lnTo>
                  <a:lnTo>
                    <a:pt x="0" y="321556"/>
                  </a:lnTo>
                  <a:lnTo>
                    <a:pt x="2618" y="337607"/>
                  </a:lnTo>
                  <a:lnTo>
                    <a:pt x="5621" y="338078"/>
                  </a:lnTo>
                  <a:lnTo>
                    <a:pt x="3703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81"/>
            <p:cNvSpPr/>
            <p:nvPr>
              <p:custDataLst>
                <p:tags r:id="rId186"/>
              </p:custDataLst>
            </p:nvPr>
          </p:nvSpPr>
          <p:spPr>
            <a:xfrm>
              <a:off x="3771900" y="5905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95250"/>
                  </a:moveTo>
                  <a:lnTo>
                    <a:pt x="0" y="95250"/>
                  </a:lnTo>
                  <a:lnTo>
                    <a:pt x="5761" y="52631"/>
                  </a:lnTo>
                  <a:lnTo>
                    <a:pt x="7587" y="3158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82"/>
            <p:cNvSpPr/>
            <p:nvPr>
              <p:custDataLst>
                <p:tags r:id="rId187"/>
              </p:custDataLst>
            </p:nvPr>
          </p:nvSpPr>
          <p:spPr>
            <a:xfrm>
              <a:off x="3721100" y="696018"/>
              <a:ext cx="19051" cy="46933"/>
            </a:xfrm>
            <a:custGeom>
              <a:avLst/>
              <a:gdLst/>
              <a:ahLst/>
              <a:cxnLst/>
              <a:rect l="0" t="0" r="0" b="0"/>
              <a:pathLst>
                <a:path w="19051" h="46933">
                  <a:moveTo>
                    <a:pt x="0" y="15182"/>
                  </a:moveTo>
                  <a:lnTo>
                    <a:pt x="0" y="15182"/>
                  </a:lnTo>
                  <a:lnTo>
                    <a:pt x="8838" y="876"/>
                  </a:lnTo>
                  <a:lnTo>
                    <a:pt x="10831" y="0"/>
                  </a:lnTo>
                  <a:lnTo>
                    <a:pt x="12865" y="122"/>
                  </a:lnTo>
                  <a:lnTo>
                    <a:pt x="14927" y="909"/>
                  </a:lnTo>
                  <a:lnTo>
                    <a:pt x="16301" y="3550"/>
                  </a:lnTo>
                  <a:lnTo>
                    <a:pt x="19050" y="46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83"/>
            <p:cNvSpPr/>
            <p:nvPr>
              <p:custDataLst>
                <p:tags r:id="rId188"/>
              </p:custDataLst>
            </p:nvPr>
          </p:nvSpPr>
          <p:spPr>
            <a:xfrm>
              <a:off x="3676650" y="466361"/>
              <a:ext cx="12701" cy="289290"/>
            </a:xfrm>
            <a:custGeom>
              <a:avLst/>
              <a:gdLst/>
              <a:ahLst/>
              <a:cxnLst/>
              <a:rect l="0" t="0" r="0" b="0"/>
              <a:pathLst>
                <a:path w="12701" h="289290">
                  <a:moveTo>
                    <a:pt x="12700" y="35289"/>
                  </a:moveTo>
                  <a:lnTo>
                    <a:pt x="12700" y="35289"/>
                  </a:lnTo>
                  <a:lnTo>
                    <a:pt x="12700" y="0"/>
                  </a:lnTo>
                  <a:lnTo>
                    <a:pt x="12700" y="47095"/>
                  </a:lnTo>
                  <a:lnTo>
                    <a:pt x="12700" y="88097"/>
                  </a:lnTo>
                  <a:lnTo>
                    <a:pt x="11994" y="130701"/>
                  </a:lnTo>
                  <a:lnTo>
                    <a:pt x="8336" y="171117"/>
                  </a:lnTo>
                  <a:lnTo>
                    <a:pt x="6742" y="217132"/>
                  </a:lnTo>
                  <a:lnTo>
                    <a:pt x="0" y="28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84"/>
            <p:cNvSpPr/>
            <p:nvPr>
              <p:custDataLst>
                <p:tags r:id="rId189"/>
              </p:custDataLst>
            </p:nvPr>
          </p:nvSpPr>
          <p:spPr>
            <a:xfrm>
              <a:off x="3569660" y="615950"/>
              <a:ext cx="11741" cy="50801"/>
            </a:xfrm>
            <a:custGeom>
              <a:avLst/>
              <a:gdLst/>
              <a:ahLst/>
              <a:cxnLst/>
              <a:rect l="0" t="0" r="0" b="0"/>
              <a:pathLst>
                <a:path w="11741" h="50801">
                  <a:moveTo>
                    <a:pt x="11740" y="50800"/>
                  </a:moveTo>
                  <a:lnTo>
                    <a:pt x="11740" y="50800"/>
                  </a:lnTo>
                  <a:lnTo>
                    <a:pt x="8369" y="44058"/>
                  </a:lnTo>
                  <a:lnTo>
                    <a:pt x="0" y="3588"/>
                  </a:lnTo>
                  <a:lnTo>
                    <a:pt x="386" y="2392"/>
                  </a:lnTo>
                  <a:lnTo>
                    <a:pt x="5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85"/>
            <p:cNvSpPr/>
            <p:nvPr>
              <p:custDataLst>
                <p:tags r:id="rId190"/>
              </p:custDataLst>
            </p:nvPr>
          </p:nvSpPr>
          <p:spPr>
            <a:xfrm>
              <a:off x="3568700" y="7112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509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86"/>
            <p:cNvSpPr/>
            <p:nvPr>
              <p:custDataLst>
                <p:tags r:id="rId191"/>
              </p:custDataLst>
            </p:nvPr>
          </p:nvSpPr>
          <p:spPr>
            <a:xfrm>
              <a:off x="3419348" y="542660"/>
              <a:ext cx="103260" cy="236912"/>
            </a:xfrm>
            <a:custGeom>
              <a:avLst/>
              <a:gdLst/>
              <a:ahLst/>
              <a:cxnLst/>
              <a:rect l="0" t="0" r="0" b="0"/>
              <a:pathLst>
                <a:path w="103260" h="236912">
                  <a:moveTo>
                    <a:pt x="9652" y="22490"/>
                  </a:moveTo>
                  <a:lnTo>
                    <a:pt x="9652" y="22490"/>
                  </a:lnTo>
                  <a:lnTo>
                    <a:pt x="8946" y="3636"/>
                  </a:lnTo>
                  <a:lnTo>
                    <a:pt x="7770" y="1454"/>
                  </a:lnTo>
                  <a:lnTo>
                    <a:pt x="6281" y="0"/>
                  </a:lnTo>
                  <a:lnTo>
                    <a:pt x="5993" y="1852"/>
                  </a:lnTo>
                  <a:lnTo>
                    <a:pt x="9943" y="49182"/>
                  </a:lnTo>
                  <a:lnTo>
                    <a:pt x="12839" y="82566"/>
                  </a:lnTo>
                  <a:lnTo>
                    <a:pt x="15065" y="127544"/>
                  </a:lnTo>
                  <a:lnTo>
                    <a:pt x="19095" y="171053"/>
                  </a:lnTo>
                  <a:lnTo>
                    <a:pt x="22414" y="203243"/>
                  </a:lnTo>
                  <a:lnTo>
                    <a:pt x="23805" y="206492"/>
                  </a:lnTo>
                  <a:lnTo>
                    <a:pt x="25437" y="208658"/>
                  </a:lnTo>
                  <a:lnTo>
                    <a:pt x="26525" y="208691"/>
                  </a:lnTo>
                  <a:lnTo>
                    <a:pt x="27251" y="207302"/>
                  </a:lnTo>
                  <a:lnTo>
                    <a:pt x="27735" y="204964"/>
                  </a:lnTo>
                  <a:lnTo>
                    <a:pt x="48390" y="163251"/>
                  </a:lnTo>
                  <a:lnTo>
                    <a:pt x="62522" y="146825"/>
                  </a:lnTo>
                  <a:lnTo>
                    <a:pt x="67476" y="144186"/>
                  </a:lnTo>
                  <a:lnTo>
                    <a:pt x="76744" y="143134"/>
                  </a:lnTo>
                  <a:lnTo>
                    <a:pt x="81191" y="145253"/>
                  </a:lnTo>
                  <a:lnTo>
                    <a:pt x="89896" y="153251"/>
                  </a:lnTo>
                  <a:lnTo>
                    <a:pt x="99358" y="173025"/>
                  </a:lnTo>
                  <a:lnTo>
                    <a:pt x="103259" y="193388"/>
                  </a:lnTo>
                  <a:lnTo>
                    <a:pt x="98527" y="206394"/>
                  </a:lnTo>
                  <a:lnTo>
                    <a:pt x="94302" y="212826"/>
                  </a:lnTo>
                  <a:lnTo>
                    <a:pt x="82081" y="221854"/>
                  </a:lnTo>
                  <a:lnTo>
                    <a:pt x="47869" y="233399"/>
                  </a:lnTo>
                  <a:lnTo>
                    <a:pt x="24268" y="236911"/>
                  </a:lnTo>
                  <a:lnTo>
                    <a:pt x="7241" y="234581"/>
                  </a:lnTo>
                  <a:lnTo>
                    <a:pt x="3811" y="232323"/>
                  </a:lnTo>
                  <a:lnTo>
                    <a:pt x="1525" y="229406"/>
                  </a:lnTo>
                  <a:lnTo>
                    <a:pt x="0" y="226051"/>
                  </a:lnTo>
                  <a:lnTo>
                    <a:pt x="395" y="223108"/>
                  </a:lnTo>
                  <a:lnTo>
                    <a:pt x="9652" y="212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87"/>
            <p:cNvSpPr/>
            <p:nvPr>
              <p:custDataLst>
                <p:tags r:id="rId192"/>
              </p:custDataLst>
            </p:nvPr>
          </p:nvSpPr>
          <p:spPr>
            <a:xfrm>
              <a:off x="3265860" y="662013"/>
              <a:ext cx="118691" cy="102905"/>
            </a:xfrm>
            <a:custGeom>
              <a:avLst/>
              <a:gdLst/>
              <a:ahLst/>
              <a:cxnLst/>
              <a:rect l="0" t="0" r="0" b="0"/>
              <a:pathLst>
                <a:path w="118691" h="102905">
                  <a:moveTo>
                    <a:pt x="74240" y="49187"/>
                  </a:moveTo>
                  <a:lnTo>
                    <a:pt x="74240" y="49187"/>
                  </a:lnTo>
                  <a:lnTo>
                    <a:pt x="74240" y="45816"/>
                  </a:lnTo>
                  <a:lnTo>
                    <a:pt x="77611" y="36978"/>
                  </a:lnTo>
                  <a:lnTo>
                    <a:pt x="77193" y="33286"/>
                  </a:lnTo>
                  <a:lnTo>
                    <a:pt x="70146" y="17223"/>
                  </a:lnTo>
                  <a:lnTo>
                    <a:pt x="69393" y="13061"/>
                  </a:lnTo>
                  <a:lnTo>
                    <a:pt x="64795" y="6555"/>
                  </a:lnTo>
                  <a:lnTo>
                    <a:pt x="61594" y="3832"/>
                  </a:lnTo>
                  <a:lnTo>
                    <a:pt x="54273" y="807"/>
                  </a:lnTo>
                  <a:lnTo>
                    <a:pt x="50345" y="0"/>
                  </a:lnTo>
                  <a:lnTo>
                    <a:pt x="40337" y="2867"/>
                  </a:lnTo>
                  <a:lnTo>
                    <a:pt x="34705" y="5607"/>
                  </a:lnTo>
                  <a:lnTo>
                    <a:pt x="16665" y="26318"/>
                  </a:lnTo>
                  <a:lnTo>
                    <a:pt x="4656" y="48056"/>
                  </a:lnTo>
                  <a:lnTo>
                    <a:pt x="0" y="74644"/>
                  </a:lnTo>
                  <a:lnTo>
                    <a:pt x="1992" y="94751"/>
                  </a:lnTo>
                  <a:lnTo>
                    <a:pt x="4202" y="98613"/>
                  </a:lnTo>
                  <a:lnTo>
                    <a:pt x="7087" y="101188"/>
                  </a:lnTo>
                  <a:lnTo>
                    <a:pt x="10421" y="102904"/>
                  </a:lnTo>
                  <a:lnTo>
                    <a:pt x="14761" y="102637"/>
                  </a:lnTo>
                  <a:lnTo>
                    <a:pt x="25227" y="98578"/>
                  </a:lnTo>
                  <a:lnTo>
                    <a:pt x="43019" y="84988"/>
                  </a:lnTo>
                  <a:lnTo>
                    <a:pt x="75889" y="41665"/>
                  </a:lnTo>
                  <a:lnTo>
                    <a:pt x="78161" y="41350"/>
                  </a:lnTo>
                  <a:lnTo>
                    <a:pt x="80382" y="42551"/>
                  </a:lnTo>
                  <a:lnTo>
                    <a:pt x="86878" y="50984"/>
                  </a:lnTo>
                  <a:lnTo>
                    <a:pt x="118690" y="9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788"/>
            <p:cNvSpPr/>
            <p:nvPr>
              <p:custDataLst>
                <p:tags r:id="rId193"/>
              </p:custDataLst>
            </p:nvPr>
          </p:nvSpPr>
          <p:spPr>
            <a:xfrm>
              <a:off x="3079750" y="540134"/>
              <a:ext cx="97014" cy="245377"/>
            </a:xfrm>
            <a:custGeom>
              <a:avLst/>
              <a:gdLst/>
              <a:ahLst/>
              <a:cxnLst/>
              <a:rect l="0" t="0" r="0" b="0"/>
              <a:pathLst>
                <a:path w="97014" h="245377">
                  <a:moveTo>
                    <a:pt x="0" y="25016"/>
                  </a:moveTo>
                  <a:lnTo>
                    <a:pt x="0" y="25016"/>
                  </a:lnTo>
                  <a:lnTo>
                    <a:pt x="3371" y="21645"/>
                  </a:lnTo>
                  <a:lnTo>
                    <a:pt x="3658" y="19241"/>
                  </a:lnTo>
                  <a:lnTo>
                    <a:pt x="414" y="0"/>
                  </a:lnTo>
                  <a:lnTo>
                    <a:pt x="123" y="7099"/>
                  </a:lnTo>
                  <a:lnTo>
                    <a:pt x="3387" y="53213"/>
                  </a:lnTo>
                  <a:lnTo>
                    <a:pt x="6470" y="100357"/>
                  </a:lnTo>
                  <a:lnTo>
                    <a:pt x="11260" y="142073"/>
                  </a:lnTo>
                  <a:lnTo>
                    <a:pt x="12510" y="187970"/>
                  </a:lnTo>
                  <a:lnTo>
                    <a:pt x="16046" y="221584"/>
                  </a:lnTo>
                  <a:lnTo>
                    <a:pt x="17715" y="226915"/>
                  </a:lnTo>
                  <a:lnTo>
                    <a:pt x="18160" y="227348"/>
                  </a:lnTo>
                  <a:lnTo>
                    <a:pt x="32830" y="180466"/>
                  </a:lnTo>
                  <a:lnTo>
                    <a:pt x="41402" y="166777"/>
                  </a:lnTo>
                  <a:lnTo>
                    <a:pt x="52268" y="155989"/>
                  </a:lnTo>
                  <a:lnTo>
                    <a:pt x="58128" y="153959"/>
                  </a:lnTo>
                  <a:lnTo>
                    <a:pt x="70285" y="155467"/>
                  </a:lnTo>
                  <a:lnTo>
                    <a:pt x="85658" y="164249"/>
                  </a:lnTo>
                  <a:lnTo>
                    <a:pt x="92868" y="177444"/>
                  </a:lnTo>
                  <a:lnTo>
                    <a:pt x="97013" y="192951"/>
                  </a:lnTo>
                  <a:lnTo>
                    <a:pt x="95381" y="210319"/>
                  </a:lnTo>
                  <a:lnTo>
                    <a:pt x="92251" y="222379"/>
                  </a:lnTo>
                  <a:lnTo>
                    <a:pt x="82863" y="232912"/>
                  </a:lnTo>
                  <a:lnTo>
                    <a:pt x="69989" y="240887"/>
                  </a:lnTo>
                  <a:lnTo>
                    <a:pt x="49430" y="245376"/>
                  </a:lnTo>
                  <a:lnTo>
                    <a:pt x="6350" y="240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789"/>
            <p:cNvSpPr/>
            <p:nvPr>
              <p:custDataLst>
                <p:tags r:id="rId194"/>
              </p:custDataLst>
            </p:nvPr>
          </p:nvSpPr>
          <p:spPr>
            <a:xfrm>
              <a:off x="2782967" y="674506"/>
              <a:ext cx="106284" cy="124772"/>
            </a:xfrm>
            <a:custGeom>
              <a:avLst/>
              <a:gdLst/>
              <a:ahLst/>
              <a:cxnLst/>
              <a:rect l="0" t="0" r="0" b="0"/>
              <a:pathLst>
                <a:path w="106284" h="124772">
                  <a:moveTo>
                    <a:pt x="23733" y="17644"/>
                  </a:moveTo>
                  <a:lnTo>
                    <a:pt x="23733" y="17644"/>
                  </a:lnTo>
                  <a:lnTo>
                    <a:pt x="0" y="0"/>
                  </a:lnTo>
                  <a:lnTo>
                    <a:pt x="16156" y="7556"/>
                  </a:lnTo>
                  <a:lnTo>
                    <a:pt x="53510" y="38432"/>
                  </a:lnTo>
                  <a:lnTo>
                    <a:pt x="68304" y="56964"/>
                  </a:lnTo>
                  <a:lnTo>
                    <a:pt x="76674" y="79660"/>
                  </a:lnTo>
                  <a:lnTo>
                    <a:pt x="79636" y="99754"/>
                  </a:lnTo>
                  <a:lnTo>
                    <a:pt x="76272" y="122685"/>
                  </a:lnTo>
                  <a:lnTo>
                    <a:pt x="75692" y="124360"/>
                  </a:lnTo>
                  <a:lnTo>
                    <a:pt x="75306" y="124771"/>
                  </a:lnTo>
                  <a:lnTo>
                    <a:pt x="68020" y="111866"/>
                  </a:lnTo>
                  <a:lnTo>
                    <a:pt x="63666" y="86798"/>
                  </a:lnTo>
                  <a:lnTo>
                    <a:pt x="67970" y="39405"/>
                  </a:lnTo>
                  <a:lnTo>
                    <a:pt x="74203" y="21671"/>
                  </a:lnTo>
                  <a:lnTo>
                    <a:pt x="78546" y="16095"/>
                  </a:lnTo>
                  <a:lnTo>
                    <a:pt x="106283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790"/>
            <p:cNvSpPr/>
            <p:nvPr>
              <p:custDataLst>
                <p:tags r:id="rId195"/>
              </p:custDataLst>
            </p:nvPr>
          </p:nvSpPr>
          <p:spPr>
            <a:xfrm>
              <a:off x="2930154" y="687206"/>
              <a:ext cx="83157" cy="80616"/>
            </a:xfrm>
            <a:custGeom>
              <a:avLst/>
              <a:gdLst/>
              <a:ahLst/>
              <a:cxnLst/>
              <a:rect l="0" t="0" r="0" b="0"/>
              <a:pathLst>
                <a:path w="83157" h="80616">
                  <a:moveTo>
                    <a:pt x="73396" y="17644"/>
                  </a:moveTo>
                  <a:lnTo>
                    <a:pt x="73396" y="17644"/>
                  </a:lnTo>
                  <a:lnTo>
                    <a:pt x="70025" y="10902"/>
                  </a:lnTo>
                  <a:lnTo>
                    <a:pt x="60844" y="5710"/>
                  </a:lnTo>
                  <a:lnTo>
                    <a:pt x="38696" y="0"/>
                  </a:lnTo>
                  <a:lnTo>
                    <a:pt x="27635" y="2982"/>
                  </a:lnTo>
                  <a:lnTo>
                    <a:pt x="21722" y="5752"/>
                  </a:lnTo>
                  <a:lnTo>
                    <a:pt x="11389" y="16357"/>
                  </a:lnTo>
                  <a:lnTo>
                    <a:pt x="3504" y="29772"/>
                  </a:lnTo>
                  <a:lnTo>
                    <a:pt x="0" y="42790"/>
                  </a:lnTo>
                  <a:lnTo>
                    <a:pt x="476" y="48519"/>
                  </a:lnTo>
                  <a:lnTo>
                    <a:pt x="4769" y="58648"/>
                  </a:lnTo>
                  <a:lnTo>
                    <a:pt x="18489" y="75654"/>
                  </a:lnTo>
                  <a:lnTo>
                    <a:pt x="24797" y="78895"/>
                  </a:lnTo>
                  <a:lnTo>
                    <a:pt x="39332" y="80615"/>
                  </a:lnTo>
                  <a:lnTo>
                    <a:pt x="60010" y="77616"/>
                  </a:lnTo>
                  <a:lnTo>
                    <a:pt x="76172" y="68888"/>
                  </a:lnTo>
                  <a:lnTo>
                    <a:pt x="79480" y="64507"/>
                  </a:lnTo>
                  <a:lnTo>
                    <a:pt x="83156" y="53994"/>
                  </a:lnTo>
                  <a:lnTo>
                    <a:pt x="81854" y="36176"/>
                  </a:lnTo>
                  <a:lnTo>
                    <a:pt x="67046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91"/>
            <p:cNvSpPr/>
            <p:nvPr>
              <p:custDataLst>
                <p:tags r:id="rId196"/>
              </p:custDataLst>
            </p:nvPr>
          </p:nvSpPr>
          <p:spPr>
            <a:xfrm>
              <a:off x="2698750" y="451706"/>
              <a:ext cx="105340" cy="336731"/>
            </a:xfrm>
            <a:custGeom>
              <a:avLst/>
              <a:gdLst/>
              <a:ahLst/>
              <a:cxnLst/>
              <a:rect l="0" t="0" r="0" b="0"/>
              <a:pathLst>
                <a:path w="105340" h="336731">
                  <a:moveTo>
                    <a:pt x="12700" y="151544"/>
                  </a:moveTo>
                  <a:lnTo>
                    <a:pt x="12700" y="151544"/>
                  </a:lnTo>
                  <a:lnTo>
                    <a:pt x="16071" y="148173"/>
                  </a:lnTo>
                  <a:lnTo>
                    <a:pt x="16358" y="147180"/>
                  </a:lnTo>
                  <a:lnTo>
                    <a:pt x="15844" y="146518"/>
                  </a:lnTo>
                  <a:lnTo>
                    <a:pt x="14796" y="146077"/>
                  </a:lnTo>
                  <a:lnTo>
                    <a:pt x="23028" y="166033"/>
                  </a:lnTo>
                  <a:lnTo>
                    <a:pt x="29452" y="209322"/>
                  </a:lnTo>
                  <a:lnTo>
                    <a:pt x="33177" y="248721"/>
                  </a:lnTo>
                  <a:lnTo>
                    <a:pt x="40499" y="296328"/>
                  </a:lnTo>
                  <a:lnTo>
                    <a:pt x="49570" y="336730"/>
                  </a:lnTo>
                  <a:lnTo>
                    <a:pt x="49275" y="336384"/>
                  </a:lnTo>
                  <a:lnTo>
                    <a:pt x="47065" y="330357"/>
                  </a:lnTo>
                  <a:lnTo>
                    <a:pt x="44966" y="283186"/>
                  </a:lnTo>
                  <a:lnTo>
                    <a:pt x="44679" y="249563"/>
                  </a:lnTo>
                  <a:lnTo>
                    <a:pt x="44552" y="211571"/>
                  </a:lnTo>
                  <a:lnTo>
                    <a:pt x="44495" y="174695"/>
                  </a:lnTo>
                  <a:lnTo>
                    <a:pt x="45169" y="131279"/>
                  </a:lnTo>
                  <a:lnTo>
                    <a:pt x="49524" y="83686"/>
                  </a:lnTo>
                  <a:lnTo>
                    <a:pt x="57316" y="40852"/>
                  </a:lnTo>
                  <a:lnTo>
                    <a:pt x="62162" y="19797"/>
                  </a:lnTo>
                  <a:lnTo>
                    <a:pt x="69020" y="5736"/>
                  </a:lnTo>
                  <a:lnTo>
                    <a:pt x="72119" y="2128"/>
                  </a:lnTo>
                  <a:lnTo>
                    <a:pt x="74891" y="428"/>
                  </a:lnTo>
                  <a:lnTo>
                    <a:pt x="77444" y="0"/>
                  </a:lnTo>
                  <a:lnTo>
                    <a:pt x="85925" y="7050"/>
                  </a:lnTo>
                  <a:lnTo>
                    <a:pt x="95339" y="20297"/>
                  </a:lnTo>
                  <a:lnTo>
                    <a:pt x="103900" y="49705"/>
                  </a:lnTo>
                  <a:lnTo>
                    <a:pt x="105339" y="91109"/>
                  </a:lnTo>
                  <a:lnTo>
                    <a:pt x="93486" y="138603"/>
                  </a:lnTo>
                  <a:lnTo>
                    <a:pt x="76775" y="157823"/>
                  </a:lnTo>
                  <a:lnTo>
                    <a:pt x="50578" y="173552"/>
                  </a:lnTo>
                  <a:lnTo>
                    <a:pt x="32592" y="177083"/>
                  </a:lnTo>
                  <a:lnTo>
                    <a:pt x="17308" y="176300"/>
                  </a:lnTo>
                  <a:lnTo>
                    <a:pt x="0" y="170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19"/>
          <p:cNvGrpSpPr/>
          <p:nvPr/>
        </p:nvGrpSpPr>
        <p:grpSpPr>
          <a:xfrm>
            <a:off x="4940300" y="572046"/>
            <a:ext cx="869951" cy="431255"/>
            <a:chOff x="4940300" y="572046"/>
            <a:chExt cx="869951" cy="431255"/>
          </a:xfrm>
        </p:grpSpPr>
        <p:sp>
          <p:nvSpPr>
            <p:cNvPr id="34" name="SMARTInkShape-1792"/>
            <p:cNvSpPr/>
            <p:nvPr>
              <p:custDataLst>
                <p:tags r:id="rId175"/>
              </p:custDataLst>
            </p:nvPr>
          </p:nvSpPr>
          <p:spPr>
            <a:xfrm>
              <a:off x="5462097" y="582462"/>
              <a:ext cx="87804" cy="420839"/>
            </a:xfrm>
            <a:custGeom>
              <a:avLst/>
              <a:gdLst/>
              <a:ahLst/>
              <a:cxnLst/>
              <a:rect l="0" t="0" r="0" b="0"/>
              <a:pathLst>
                <a:path w="87804" h="420839">
                  <a:moveTo>
                    <a:pt x="87803" y="39838"/>
                  </a:moveTo>
                  <a:lnTo>
                    <a:pt x="87803" y="39838"/>
                  </a:lnTo>
                  <a:lnTo>
                    <a:pt x="87097" y="14517"/>
                  </a:lnTo>
                  <a:lnTo>
                    <a:pt x="84432" y="7888"/>
                  </a:lnTo>
                  <a:lnTo>
                    <a:pt x="78965" y="189"/>
                  </a:lnTo>
                  <a:lnTo>
                    <a:pt x="76266" y="0"/>
                  </a:lnTo>
                  <a:lnTo>
                    <a:pt x="69505" y="3553"/>
                  </a:lnTo>
                  <a:lnTo>
                    <a:pt x="63679" y="11717"/>
                  </a:lnTo>
                  <a:lnTo>
                    <a:pt x="39763" y="58440"/>
                  </a:lnTo>
                  <a:lnTo>
                    <a:pt x="29589" y="93563"/>
                  </a:lnTo>
                  <a:lnTo>
                    <a:pt x="21713" y="127216"/>
                  </a:lnTo>
                  <a:lnTo>
                    <a:pt x="13509" y="165691"/>
                  </a:lnTo>
                  <a:lnTo>
                    <a:pt x="7700" y="210164"/>
                  </a:lnTo>
                  <a:lnTo>
                    <a:pt x="2607" y="249055"/>
                  </a:lnTo>
                  <a:lnTo>
                    <a:pt x="0" y="294131"/>
                  </a:lnTo>
                  <a:lnTo>
                    <a:pt x="5970" y="339864"/>
                  </a:lnTo>
                  <a:lnTo>
                    <a:pt x="19923" y="387309"/>
                  </a:lnTo>
                  <a:lnTo>
                    <a:pt x="25414" y="401468"/>
                  </a:lnTo>
                  <a:lnTo>
                    <a:pt x="29982" y="406513"/>
                  </a:lnTo>
                  <a:lnTo>
                    <a:pt x="62403" y="420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93"/>
            <p:cNvSpPr/>
            <p:nvPr>
              <p:custDataLst>
                <p:tags r:id="rId176"/>
              </p:custDataLst>
            </p:nvPr>
          </p:nvSpPr>
          <p:spPr>
            <a:xfrm>
              <a:off x="5093223" y="762000"/>
              <a:ext cx="164578" cy="204401"/>
            </a:xfrm>
            <a:custGeom>
              <a:avLst/>
              <a:gdLst/>
              <a:ahLst/>
              <a:cxnLst/>
              <a:rect l="0" t="0" r="0" b="0"/>
              <a:pathLst>
                <a:path w="164578" h="204401">
                  <a:moveTo>
                    <a:pt x="12177" y="101600"/>
                  </a:moveTo>
                  <a:lnTo>
                    <a:pt x="12177" y="101600"/>
                  </a:lnTo>
                  <a:lnTo>
                    <a:pt x="5435" y="94858"/>
                  </a:lnTo>
                  <a:lnTo>
                    <a:pt x="2125" y="87785"/>
                  </a:lnTo>
                  <a:lnTo>
                    <a:pt x="0" y="75117"/>
                  </a:lnTo>
                  <a:lnTo>
                    <a:pt x="2648" y="74067"/>
                  </a:lnTo>
                  <a:lnTo>
                    <a:pt x="13116" y="74782"/>
                  </a:lnTo>
                  <a:lnTo>
                    <a:pt x="31505" y="82522"/>
                  </a:lnTo>
                  <a:lnTo>
                    <a:pt x="53730" y="103865"/>
                  </a:lnTo>
                  <a:lnTo>
                    <a:pt x="74974" y="149294"/>
                  </a:lnTo>
                  <a:lnTo>
                    <a:pt x="78892" y="164190"/>
                  </a:lnTo>
                  <a:lnTo>
                    <a:pt x="74356" y="190622"/>
                  </a:lnTo>
                  <a:lnTo>
                    <a:pt x="71269" y="196931"/>
                  </a:lnTo>
                  <a:lnTo>
                    <a:pt x="67799" y="201138"/>
                  </a:lnTo>
                  <a:lnTo>
                    <a:pt x="64075" y="203942"/>
                  </a:lnTo>
                  <a:lnTo>
                    <a:pt x="60887" y="204400"/>
                  </a:lnTo>
                  <a:lnTo>
                    <a:pt x="58056" y="203294"/>
                  </a:lnTo>
                  <a:lnTo>
                    <a:pt x="55463" y="201146"/>
                  </a:lnTo>
                  <a:lnTo>
                    <a:pt x="51813" y="177897"/>
                  </a:lnTo>
                  <a:lnTo>
                    <a:pt x="51991" y="145207"/>
                  </a:lnTo>
                  <a:lnTo>
                    <a:pt x="66033" y="102061"/>
                  </a:lnTo>
                  <a:lnTo>
                    <a:pt x="85610" y="69470"/>
                  </a:lnTo>
                  <a:lnTo>
                    <a:pt x="128005" y="29620"/>
                  </a:lnTo>
                  <a:lnTo>
                    <a:pt x="164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94"/>
            <p:cNvSpPr/>
            <p:nvPr>
              <p:custDataLst>
                <p:tags r:id="rId177"/>
              </p:custDataLst>
            </p:nvPr>
          </p:nvSpPr>
          <p:spPr>
            <a:xfrm>
              <a:off x="4940300" y="572046"/>
              <a:ext cx="111209" cy="385500"/>
            </a:xfrm>
            <a:custGeom>
              <a:avLst/>
              <a:gdLst/>
              <a:ahLst/>
              <a:cxnLst/>
              <a:rect l="0" t="0" r="0" b="0"/>
              <a:pathLst>
                <a:path w="111209" h="385500">
                  <a:moveTo>
                    <a:pt x="0" y="126454"/>
                  </a:moveTo>
                  <a:lnTo>
                    <a:pt x="0" y="126454"/>
                  </a:lnTo>
                  <a:lnTo>
                    <a:pt x="0" y="110052"/>
                  </a:lnTo>
                  <a:lnTo>
                    <a:pt x="705" y="110581"/>
                  </a:lnTo>
                  <a:lnTo>
                    <a:pt x="3371" y="114931"/>
                  </a:lnTo>
                  <a:lnTo>
                    <a:pt x="9721" y="159604"/>
                  </a:lnTo>
                  <a:lnTo>
                    <a:pt x="18167" y="201188"/>
                  </a:lnTo>
                  <a:lnTo>
                    <a:pt x="25139" y="242201"/>
                  </a:lnTo>
                  <a:lnTo>
                    <a:pt x="29791" y="279988"/>
                  </a:lnTo>
                  <a:lnTo>
                    <a:pt x="34734" y="324782"/>
                  </a:lnTo>
                  <a:lnTo>
                    <a:pt x="41175" y="371023"/>
                  </a:lnTo>
                  <a:lnTo>
                    <a:pt x="43480" y="385499"/>
                  </a:lnTo>
                  <a:lnTo>
                    <a:pt x="43097" y="385228"/>
                  </a:lnTo>
                  <a:lnTo>
                    <a:pt x="35527" y="347016"/>
                  </a:lnTo>
                  <a:lnTo>
                    <a:pt x="32869" y="299991"/>
                  </a:lnTo>
                  <a:lnTo>
                    <a:pt x="32081" y="259325"/>
                  </a:lnTo>
                  <a:lnTo>
                    <a:pt x="31848" y="221562"/>
                  </a:lnTo>
                  <a:lnTo>
                    <a:pt x="31793" y="188715"/>
                  </a:lnTo>
                  <a:lnTo>
                    <a:pt x="31769" y="151303"/>
                  </a:lnTo>
                  <a:lnTo>
                    <a:pt x="31759" y="113509"/>
                  </a:lnTo>
                  <a:lnTo>
                    <a:pt x="35123" y="66644"/>
                  </a:lnTo>
                  <a:lnTo>
                    <a:pt x="44615" y="20662"/>
                  </a:lnTo>
                  <a:lnTo>
                    <a:pt x="49462" y="8174"/>
                  </a:lnTo>
                  <a:lnTo>
                    <a:pt x="56321" y="272"/>
                  </a:lnTo>
                  <a:lnTo>
                    <a:pt x="60830" y="0"/>
                  </a:lnTo>
                  <a:lnTo>
                    <a:pt x="71486" y="5341"/>
                  </a:lnTo>
                  <a:lnTo>
                    <a:pt x="94162" y="29675"/>
                  </a:lnTo>
                  <a:lnTo>
                    <a:pt x="104256" y="47057"/>
                  </a:lnTo>
                  <a:lnTo>
                    <a:pt x="111011" y="75726"/>
                  </a:lnTo>
                  <a:lnTo>
                    <a:pt x="111208" y="116911"/>
                  </a:lnTo>
                  <a:lnTo>
                    <a:pt x="103754" y="141028"/>
                  </a:lnTo>
                  <a:lnTo>
                    <a:pt x="87740" y="159742"/>
                  </a:lnTo>
                  <a:lnTo>
                    <a:pt x="53079" y="182262"/>
                  </a:lnTo>
                  <a:lnTo>
                    <a:pt x="25400" y="189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795"/>
            <p:cNvSpPr/>
            <p:nvPr>
              <p:custDataLst>
                <p:tags r:id="rId178"/>
              </p:custDataLst>
            </p:nvPr>
          </p:nvSpPr>
          <p:spPr>
            <a:xfrm>
              <a:off x="5651510" y="615628"/>
              <a:ext cx="117889" cy="362598"/>
            </a:xfrm>
            <a:custGeom>
              <a:avLst/>
              <a:gdLst/>
              <a:ahLst/>
              <a:cxnLst/>
              <a:rect l="0" t="0" r="0" b="0"/>
              <a:pathLst>
                <a:path w="117889" h="362598">
                  <a:moveTo>
                    <a:pt x="31740" y="140022"/>
                  </a:moveTo>
                  <a:lnTo>
                    <a:pt x="31740" y="140022"/>
                  </a:lnTo>
                  <a:lnTo>
                    <a:pt x="22306" y="156642"/>
                  </a:lnTo>
                  <a:lnTo>
                    <a:pt x="10725" y="202479"/>
                  </a:lnTo>
                  <a:lnTo>
                    <a:pt x="2842" y="246198"/>
                  </a:lnTo>
                  <a:lnTo>
                    <a:pt x="365" y="289741"/>
                  </a:lnTo>
                  <a:lnTo>
                    <a:pt x="64" y="328163"/>
                  </a:lnTo>
                  <a:lnTo>
                    <a:pt x="0" y="362597"/>
                  </a:lnTo>
                  <a:lnTo>
                    <a:pt x="1408" y="361783"/>
                  </a:lnTo>
                  <a:lnTo>
                    <a:pt x="6735" y="353353"/>
                  </a:lnTo>
                  <a:lnTo>
                    <a:pt x="12219" y="311147"/>
                  </a:lnTo>
                  <a:lnTo>
                    <a:pt x="17411" y="273903"/>
                  </a:lnTo>
                  <a:lnTo>
                    <a:pt x="21373" y="236449"/>
                  </a:lnTo>
                  <a:lnTo>
                    <a:pt x="27368" y="193932"/>
                  </a:lnTo>
                  <a:lnTo>
                    <a:pt x="34030" y="152693"/>
                  </a:lnTo>
                  <a:lnTo>
                    <a:pt x="39343" y="120254"/>
                  </a:lnTo>
                  <a:lnTo>
                    <a:pt x="44056" y="87962"/>
                  </a:lnTo>
                  <a:lnTo>
                    <a:pt x="52557" y="43693"/>
                  </a:lnTo>
                  <a:lnTo>
                    <a:pt x="63461" y="6478"/>
                  </a:lnTo>
                  <a:lnTo>
                    <a:pt x="69592" y="0"/>
                  </a:lnTo>
                  <a:lnTo>
                    <a:pt x="73202" y="2224"/>
                  </a:lnTo>
                  <a:lnTo>
                    <a:pt x="89136" y="36211"/>
                  </a:lnTo>
                  <a:lnTo>
                    <a:pt x="102501" y="80319"/>
                  </a:lnTo>
                  <a:lnTo>
                    <a:pt x="106328" y="122489"/>
                  </a:lnTo>
                  <a:lnTo>
                    <a:pt x="109105" y="156218"/>
                  </a:lnTo>
                  <a:lnTo>
                    <a:pt x="111985" y="190965"/>
                  </a:lnTo>
                  <a:lnTo>
                    <a:pt x="113607" y="236177"/>
                  </a:lnTo>
                  <a:lnTo>
                    <a:pt x="116037" y="277810"/>
                  </a:lnTo>
                  <a:lnTo>
                    <a:pt x="117888" y="294395"/>
                  </a:lnTo>
                  <a:lnTo>
                    <a:pt x="114290" y="317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796"/>
            <p:cNvSpPr/>
            <p:nvPr>
              <p:custDataLst>
                <p:tags r:id="rId179"/>
              </p:custDataLst>
            </p:nvPr>
          </p:nvSpPr>
          <p:spPr>
            <a:xfrm>
              <a:off x="5656421" y="800100"/>
              <a:ext cx="153830" cy="38101"/>
            </a:xfrm>
            <a:custGeom>
              <a:avLst/>
              <a:gdLst/>
              <a:ahLst/>
              <a:cxnLst/>
              <a:rect l="0" t="0" r="0" b="0"/>
              <a:pathLst>
                <a:path w="153830" h="38101">
                  <a:moveTo>
                    <a:pt x="14129" y="38100"/>
                  </a:moveTo>
                  <a:lnTo>
                    <a:pt x="14129" y="38100"/>
                  </a:lnTo>
                  <a:lnTo>
                    <a:pt x="1920" y="38100"/>
                  </a:lnTo>
                  <a:lnTo>
                    <a:pt x="345" y="37394"/>
                  </a:lnTo>
                  <a:lnTo>
                    <a:pt x="0" y="36218"/>
                  </a:lnTo>
                  <a:lnTo>
                    <a:pt x="477" y="34729"/>
                  </a:lnTo>
                  <a:lnTo>
                    <a:pt x="2205" y="33736"/>
                  </a:lnTo>
                  <a:lnTo>
                    <a:pt x="46972" y="23196"/>
                  </a:lnTo>
                  <a:lnTo>
                    <a:pt x="92008" y="16106"/>
                  </a:lnTo>
                  <a:lnTo>
                    <a:pt x="153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20"/>
          <p:cNvGrpSpPr/>
          <p:nvPr/>
        </p:nvGrpSpPr>
        <p:grpSpPr>
          <a:xfrm>
            <a:off x="6057900" y="510979"/>
            <a:ext cx="588286" cy="574872"/>
            <a:chOff x="6057900" y="510979"/>
            <a:chExt cx="588286" cy="574872"/>
          </a:xfrm>
        </p:grpSpPr>
        <p:sp>
          <p:nvSpPr>
            <p:cNvPr id="40" name="SMARTInkShape-1797"/>
            <p:cNvSpPr/>
            <p:nvPr>
              <p:custDataLst>
                <p:tags r:id="rId171"/>
              </p:custDataLst>
            </p:nvPr>
          </p:nvSpPr>
          <p:spPr>
            <a:xfrm>
              <a:off x="6057900" y="510979"/>
              <a:ext cx="57151" cy="574872"/>
            </a:xfrm>
            <a:custGeom>
              <a:avLst/>
              <a:gdLst/>
              <a:ahLst/>
              <a:cxnLst/>
              <a:rect l="0" t="0" r="0" b="0"/>
              <a:pathLst>
                <a:path w="57151" h="5748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1" y="4646"/>
                  </a:lnTo>
                  <a:lnTo>
                    <a:pt x="6088" y="46725"/>
                  </a:lnTo>
                  <a:lnTo>
                    <a:pt x="9644" y="83401"/>
                  </a:lnTo>
                  <a:lnTo>
                    <a:pt x="11795" y="123274"/>
                  </a:lnTo>
                  <a:lnTo>
                    <a:pt x="14179" y="160378"/>
                  </a:lnTo>
                  <a:lnTo>
                    <a:pt x="17591" y="200152"/>
                  </a:lnTo>
                  <a:lnTo>
                    <a:pt x="22772" y="243788"/>
                  </a:lnTo>
                  <a:lnTo>
                    <a:pt x="24621" y="286664"/>
                  </a:lnTo>
                  <a:lnTo>
                    <a:pt x="26580" y="330021"/>
                  </a:lnTo>
                  <a:lnTo>
                    <a:pt x="32040" y="369152"/>
                  </a:lnTo>
                  <a:lnTo>
                    <a:pt x="36304" y="414591"/>
                  </a:lnTo>
                  <a:lnTo>
                    <a:pt x="37568" y="460510"/>
                  </a:lnTo>
                  <a:lnTo>
                    <a:pt x="41314" y="506492"/>
                  </a:lnTo>
                  <a:lnTo>
                    <a:pt x="44036" y="550362"/>
                  </a:lnTo>
                  <a:lnTo>
                    <a:pt x="44972" y="563978"/>
                  </a:lnTo>
                  <a:lnTo>
                    <a:pt x="57150" y="57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98"/>
            <p:cNvSpPr/>
            <p:nvPr>
              <p:custDataLst>
                <p:tags r:id="rId172"/>
              </p:custDataLst>
            </p:nvPr>
          </p:nvSpPr>
          <p:spPr>
            <a:xfrm>
              <a:off x="6324600" y="673100"/>
              <a:ext cx="44451" cy="273051"/>
            </a:xfrm>
            <a:custGeom>
              <a:avLst/>
              <a:gdLst/>
              <a:ahLst/>
              <a:cxnLst/>
              <a:rect l="0" t="0" r="0" b="0"/>
              <a:pathLst>
                <a:path w="44451" h="273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9" y="6742"/>
                  </a:lnTo>
                  <a:lnTo>
                    <a:pt x="15732" y="54272"/>
                  </a:lnTo>
                  <a:lnTo>
                    <a:pt x="21438" y="93300"/>
                  </a:lnTo>
                  <a:lnTo>
                    <a:pt x="24617" y="133278"/>
                  </a:lnTo>
                  <a:lnTo>
                    <a:pt x="25873" y="171115"/>
                  </a:lnTo>
                  <a:lnTo>
                    <a:pt x="30381" y="214658"/>
                  </a:lnTo>
                  <a:lnTo>
                    <a:pt x="36638" y="251145"/>
                  </a:lnTo>
                  <a:lnTo>
                    <a:pt x="444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99"/>
            <p:cNvSpPr/>
            <p:nvPr>
              <p:custDataLst>
                <p:tags r:id="rId173"/>
              </p:custDataLst>
            </p:nvPr>
          </p:nvSpPr>
          <p:spPr>
            <a:xfrm>
              <a:off x="6310295" y="646748"/>
              <a:ext cx="158483" cy="317480"/>
            </a:xfrm>
            <a:custGeom>
              <a:avLst/>
              <a:gdLst/>
              <a:ahLst/>
              <a:cxnLst/>
              <a:rect l="0" t="0" r="0" b="0"/>
              <a:pathLst>
                <a:path w="158483" h="317480">
                  <a:moveTo>
                    <a:pt x="14305" y="115252"/>
                  </a:moveTo>
                  <a:lnTo>
                    <a:pt x="14305" y="115252"/>
                  </a:lnTo>
                  <a:lnTo>
                    <a:pt x="0" y="77802"/>
                  </a:lnTo>
                  <a:lnTo>
                    <a:pt x="31" y="51553"/>
                  </a:lnTo>
                  <a:lnTo>
                    <a:pt x="4509" y="24803"/>
                  </a:lnTo>
                  <a:lnTo>
                    <a:pt x="10187" y="13199"/>
                  </a:lnTo>
                  <a:lnTo>
                    <a:pt x="13677" y="9117"/>
                  </a:lnTo>
                  <a:lnTo>
                    <a:pt x="38814" y="0"/>
                  </a:lnTo>
                  <a:lnTo>
                    <a:pt x="57417" y="764"/>
                  </a:lnTo>
                  <a:lnTo>
                    <a:pt x="75094" y="6513"/>
                  </a:lnTo>
                  <a:lnTo>
                    <a:pt x="107830" y="26692"/>
                  </a:lnTo>
                  <a:lnTo>
                    <a:pt x="112316" y="41320"/>
                  </a:lnTo>
                  <a:lnTo>
                    <a:pt x="112961" y="69592"/>
                  </a:lnTo>
                  <a:lnTo>
                    <a:pt x="111825" y="78462"/>
                  </a:lnTo>
                  <a:lnTo>
                    <a:pt x="103038" y="95844"/>
                  </a:lnTo>
                  <a:lnTo>
                    <a:pt x="70955" y="137771"/>
                  </a:lnTo>
                  <a:lnTo>
                    <a:pt x="66839" y="154380"/>
                  </a:lnTo>
                  <a:lnTo>
                    <a:pt x="67757" y="164627"/>
                  </a:lnTo>
                  <a:lnTo>
                    <a:pt x="68989" y="169336"/>
                  </a:lnTo>
                  <a:lnTo>
                    <a:pt x="95610" y="196465"/>
                  </a:lnTo>
                  <a:lnTo>
                    <a:pt x="142733" y="237615"/>
                  </a:lnTo>
                  <a:lnTo>
                    <a:pt x="154036" y="262202"/>
                  </a:lnTo>
                  <a:lnTo>
                    <a:pt x="158482" y="288458"/>
                  </a:lnTo>
                  <a:lnTo>
                    <a:pt x="156284" y="295634"/>
                  </a:lnTo>
                  <a:lnTo>
                    <a:pt x="146316" y="307370"/>
                  </a:lnTo>
                  <a:lnTo>
                    <a:pt x="132478" y="313527"/>
                  </a:lnTo>
                  <a:lnTo>
                    <a:pt x="100599" y="317479"/>
                  </a:lnTo>
                  <a:lnTo>
                    <a:pt x="85819" y="312375"/>
                  </a:lnTo>
                  <a:lnTo>
                    <a:pt x="78914" y="308051"/>
                  </a:lnTo>
                  <a:lnTo>
                    <a:pt x="58755" y="254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800"/>
            <p:cNvSpPr/>
            <p:nvPr>
              <p:custDataLst>
                <p:tags r:id="rId174"/>
              </p:custDataLst>
            </p:nvPr>
          </p:nvSpPr>
          <p:spPr>
            <a:xfrm>
              <a:off x="6534150" y="576408"/>
              <a:ext cx="112036" cy="407843"/>
            </a:xfrm>
            <a:custGeom>
              <a:avLst/>
              <a:gdLst/>
              <a:ahLst/>
              <a:cxnLst/>
              <a:rect l="0" t="0" r="0" b="0"/>
              <a:pathLst>
                <a:path w="112036" h="407843">
                  <a:moveTo>
                    <a:pt x="0" y="33192"/>
                  </a:moveTo>
                  <a:lnTo>
                    <a:pt x="0" y="33192"/>
                  </a:lnTo>
                  <a:lnTo>
                    <a:pt x="3658" y="15030"/>
                  </a:lnTo>
                  <a:lnTo>
                    <a:pt x="621" y="0"/>
                  </a:lnTo>
                  <a:lnTo>
                    <a:pt x="2531" y="480"/>
                  </a:lnTo>
                  <a:lnTo>
                    <a:pt x="16036" y="12681"/>
                  </a:lnTo>
                  <a:lnTo>
                    <a:pt x="45527" y="51457"/>
                  </a:lnTo>
                  <a:lnTo>
                    <a:pt x="71787" y="96145"/>
                  </a:lnTo>
                  <a:lnTo>
                    <a:pt x="89857" y="137219"/>
                  </a:lnTo>
                  <a:lnTo>
                    <a:pt x="99218" y="172278"/>
                  </a:lnTo>
                  <a:lnTo>
                    <a:pt x="106656" y="206721"/>
                  </a:lnTo>
                  <a:lnTo>
                    <a:pt x="112035" y="248924"/>
                  </a:lnTo>
                  <a:lnTo>
                    <a:pt x="111412" y="280062"/>
                  </a:lnTo>
                  <a:lnTo>
                    <a:pt x="105212" y="323885"/>
                  </a:lnTo>
                  <a:lnTo>
                    <a:pt x="90476" y="370718"/>
                  </a:lnTo>
                  <a:lnTo>
                    <a:pt x="50800" y="407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21"/>
          <p:cNvGrpSpPr/>
          <p:nvPr/>
        </p:nvGrpSpPr>
        <p:grpSpPr>
          <a:xfrm>
            <a:off x="7029450" y="800100"/>
            <a:ext cx="152401" cy="116336"/>
            <a:chOff x="7029450" y="800100"/>
            <a:chExt cx="152401" cy="116336"/>
          </a:xfrm>
        </p:grpSpPr>
        <p:sp>
          <p:nvSpPr>
            <p:cNvPr id="45" name="SMARTInkShape-1801"/>
            <p:cNvSpPr/>
            <p:nvPr>
              <p:custDataLst>
                <p:tags r:id="rId169"/>
              </p:custDataLst>
            </p:nvPr>
          </p:nvSpPr>
          <p:spPr>
            <a:xfrm>
              <a:off x="7029450" y="800100"/>
              <a:ext cx="114301" cy="5468"/>
            </a:xfrm>
            <a:custGeom>
              <a:avLst/>
              <a:gdLst/>
              <a:ahLst/>
              <a:cxnLst/>
              <a:rect l="0" t="0" r="0" b="0"/>
              <a:pathLst>
                <a:path w="11430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1" y="5467"/>
                  </a:lnTo>
                  <a:lnTo>
                    <a:pt x="54291" y="53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802"/>
            <p:cNvSpPr/>
            <p:nvPr>
              <p:custDataLst>
                <p:tags r:id="rId170"/>
              </p:custDataLst>
            </p:nvPr>
          </p:nvSpPr>
          <p:spPr>
            <a:xfrm>
              <a:off x="7038447" y="876300"/>
              <a:ext cx="143404" cy="40136"/>
            </a:xfrm>
            <a:custGeom>
              <a:avLst/>
              <a:gdLst/>
              <a:ahLst/>
              <a:cxnLst/>
              <a:rect l="0" t="0" r="0" b="0"/>
              <a:pathLst>
                <a:path w="143404" h="40136">
                  <a:moveTo>
                    <a:pt x="16403" y="0"/>
                  </a:moveTo>
                  <a:lnTo>
                    <a:pt x="16403" y="0"/>
                  </a:lnTo>
                  <a:lnTo>
                    <a:pt x="6290" y="10113"/>
                  </a:lnTo>
                  <a:lnTo>
                    <a:pt x="1325" y="22604"/>
                  </a:lnTo>
                  <a:lnTo>
                    <a:pt x="0" y="29886"/>
                  </a:lnTo>
                  <a:lnTo>
                    <a:pt x="529" y="34741"/>
                  </a:lnTo>
                  <a:lnTo>
                    <a:pt x="2293" y="37977"/>
                  </a:lnTo>
                  <a:lnTo>
                    <a:pt x="4880" y="40135"/>
                  </a:lnTo>
                  <a:lnTo>
                    <a:pt x="43811" y="38528"/>
                  </a:lnTo>
                  <a:lnTo>
                    <a:pt x="81909" y="32661"/>
                  </a:lnTo>
                  <a:lnTo>
                    <a:pt x="14340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22"/>
          <p:cNvGrpSpPr/>
          <p:nvPr/>
        </p:nvGrpSpPr>
        <p:grpSpPr>
          <a:xfrm>
            <a:off x="7734300" y="568129"/>
            <a:ext cx="558801" cy="346272"/>
            <a:chOff x="7734300" y="568129"/>
            <a:chExt cx="558801" cy="346272"/>
          </a:xfrm>
        </p:grpSpPr>
        <p:sp>
          <p:nvSpPr>
            <p:cNvPr id="48" name="SMARTInkShape-1803"/>
            <p:cNvSpPr/>
            <p:nvPr>
              <p:custDataLst>
                <p:tags r:id="rId164"/>
              </p:custDataLst>
            </p:nvPr>
          </p:nvSpPr>
          <p:spPr>
            <a:xfrm>
              <a:off x="8199615" y="723900"/>
              <a:ext cx="93486" cy="22709"/>
            </a:xfrm>
            <a:custGeom>
              <a:avLst/>
              <a:gdLst/>
              <a:ahLst/>
              <a:cxnLst/>
              <a:rect l="0" t="0" r="0" b="0"/>
              <a:pathLst>
                <a:path w="93486" h="22709">
                  <a:moveTo>
                    <a:pt x="10935" y="19050"/>
                  </a:moveTo>
                  <a:lnTo>
                    <a:pt x="10935" y="19050"/>
                  </a:lnTo>
                  <a:lnTo>
                    <a:pt x="4193" y="19050"/>
                  </a:lnTo>
                  <a:lnTo>
                    <a:pt x="2208" y="19756"/>
                  </a:lnTo>
                  <a:lnTo>
                    <a:pt x="883" y="20931"/>
                  </a:lnTo>
                  <a:lnTo>
                    <a:pt x="0" y="22421"/>
                  </a:lnTo>
                  <a:lnTo>
                    <a:pt x="117" y="22708"/>
                  </a:lnTo>
                  <a:lnTo>
                    <a:pt x="5770" y="19742"/>
                  </a:lnTo>
                  <a:lnTo>
                    <a:pt x="44812" y="12000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804"/>
            <p:cNvSpPr/>
            <p:nvPr>
              <p:custDataLst>
                <p:tags r:id="rId165"/>
              </p:custDataLst>
            </p:nvPr>
          </p:nvSpPr>
          <p:spPr>
            <a:xfrm>
              <a:off x="8048988" y="568129"/>
              <a:ext cx="72663" cy="346272"/>
            </a:xfrm>
            <a:custGeom>
              <a:avLst/>
              <a:gdLst/>
              <a:ahLst/>
              <a:cxnLst/>
              <a:rect l="0" t="0" r="0" b="0"/>
              <a:pathLst>
                <a:path w="72663" h="346272">
                  <a:moveTo>
                    <a:pt x="72662" y="3371"/>
                  </a:moveTo>
                  <a:lnTo>
                    <a:pt x="72662" y="3371"/>
                  </a:lnTo>
                  <a:lnTo>
                    <a:pt x="65920" y="0"/>
                  </a:lnTo>
                  <a:lnTo>
                    <a:pt x="56966" y="226"/>
                  </a:lnTo>
                  <a:lnTo>
                    <a:pt x="51614" y="1275"/>
                  </a:lnTo>
                  <a:lnTo>
                    <a:pt x="41905" y="8084"/>
                  </a:lnTo>
                  <a:lnTo>
                    <a:pt x="32886" y="19577"/>
                  </a:lnTo>
                  <a:lnTo>
                    <a:pt x="15599" y="59463"/>
                  </a:lnTo>
                  <a:lnTo>
                    <a:pt x="5337" y="104370"/>
                  </a:lnTo>
                  <a:lnTo>
                    <a:pt x="190" y="151908"/>
                  </a:lnTo>
                  <a:lnTo>
                    <a:pt x="0" y="186745"/>
                  </a:lnTo>
                  <a:lnTo>
                    <a:pt x="3860" y="230565"/>
                  </a:lnTo>
                  <a:lnTo>
                    <a:pt x="9472" y="267067"/>
                  </a:lnTo>
                  <a:lnTo>
                    <a:pt x="17485" y="301637"/>
                  </a:lnTo>
                  <a:lnTo>
                    <a:pt x="32835" y="332280"/>
                  </a:lnTo>
                  <a:lnTo>
                    <a:pt x="38349" y="336944"/>
                  </a:lnTo>
                  <a:lnTo>
                    <a:pt x="66312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805"/>
            <p:cNvSpPr/>
            <p:nvPr>
              <p:custDataLst>
                <p:tags r:id="rId166"/>
              </p:custDataLst>
            </p:nvPr>
          </p:nvSpPr>
          <p:spPr>
            <a:xfrm>
              <a:off x="8191694" y="575390"/>
              <a:ext cx="101394" cy="278412"/>
            </a:xfrm>
            <a:custGeom>
              <a:avLst/>
              <a:gdLst/>
              <a:ahLst/>
              <a:cxnLst/>
              <a:rect l="0" t="0" r="0" b="0"/>
              <a:pathLst>
                <a:path w="101394" h="278412">
                  <a:moveTo>
                    <a:pt x="44256" y="110410"/>
                  </a:moveTo>
                  <a:lnTo>
                    <a:pt x="44256" y="110410"/>
                  </a:lnTo>
                  <a:lnTo>
                    <a:pt x="25958" y="152473"/>
                  </a:lnTo>
                  <a:lnTo>
                    <a:pt x="14484" y="194997"/>
                  </a:lnTo>
                  <a:lnTo>
                    <a:pt x="3123" y="240399"/>
                  </a:lnTo>
                  <a:lnTo>
                    <a:pt x="0" y="278411"/>
                  </a:lnTo>
                  <a:lnTo>
                    <a:pt x="1773" y="274683"/>
                  </a:lnTo>
                  <a:lnTo>
                    <a:pt x="8661" y="238187"/>
                  </a:lnTo>
                  <a:lnTo>
                    <a:pt x="14560" y="206711"/>
                  </a:lnTo>
                  <a:lnTo>
                    <a:pt x="22591" y="171555"/>
                  </a:lnTo>
                  <a:lnTo>
                    <a:pt x="33216" y="134763"/>
                  </a:lnTo>
                  <a:lnTo>
                    <a:pt x="44356" y="95205"/>
                  </a:lnTo>
                  <a:lnTo>
                    <a:pt x="55496" y="55497"/>
                  </a:lnTo>
                  <a:lnTo>
                    <a:pt x="71458" y="9239"/>
                  </a:lnTo>
                  <a:lnTo>
                    <a:pt x="75866" y="1945"/>
                  </a:lnTo>
                  <a:lnTo>
                    <a:pt x="78029" y="0"/>
                  </a:lnTo>
                  <a:lnTo>
                    <a:pt x="80882" y="820"/>
                  </a:lnTo>
                  <a:lnTo>
                    <a:pt x="87815" y="7376"/>
                  </a:lnTo>
                  <a:lnTo>
                    <a:pt x="94330" y="53473"/>
                  </a:lnTo>
                  <a:lnTo>
                    <a:pt x="98996" y="94167"/>
                  </a:lnTo>
                  <a:lnTo>
                    <a:pt x="100930" y="134274"/>
                  </a:lnTo>
                  <a:lnTo>
                    <a:pt x="101311" y="176115"/>
                  </a:lnTo>
                  <a:lnTo>
                    <a:pt x="101393" y="217596"/>
                  </a:lnTo>
                  <a:lnTo>
                    <a:pt x="95056" y="250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806"/>
            <p:cNvSpPr/>
            <p:nvPr>
              <p:custDataLst>
                <p:tags r:id="rId167"/>
              </p:custDataLst>
            </p:nvPr>
          </p:nvSpPr>
          <p:spPr>
            <a:xfrm>
              <a:off x="7804412" y="723900"/>
              <a:ext cx="101339" cy="152374"/>
            </a:xfrm>
            <a:custGeom>
              <a:avLst/>
              <a:gdLst/>
              <a:ahLst/>
              <a:cxnLst/>
              <a:rect l="0" t="0" r="0" b="0"/>
              <a:pathLst>
                <a:path w="101339" h="152374">
                  <a:moveTo>
                    <a:pt x="6088" y="69850"/>
                  </a:moveTo>
                  <a:lnTo>
                    <a:pt x="6088" y="69850"/>
                  </a:lnTo>
                  <a:lnTo>
                    <a:pt x="2717" y="66479"/>
                  </a:lnTo>
                  <a:lnTo>
                    <a:pt x="1062" y="62942"/>
                  </a:lnTo>
                  <a:lnTo>
                    <a:pt x="0" y="58294"/>
                  </a:lnTo>
                  <a:lnTo>
                    <a:pt x="6558" y="57489"/>
                  </a:lnTo>
                  <a:lnTo>
                    <a:pt x="20808" y="60621"/>
                  </a:lnTo>
                  <a:lnTo>
                    <a:pt x="38436" y="72760"/>
                  </a:lnTo>
                  <a:lnTo>
                    <a:pt x="50323" y="86391"/>
                  </a:lnTo>
                  <a:lnTo>
                    <a:pt x="64319" y="117437"/>
                  </a:lnTo>
                  <a:lnTo>
                    <a:pt x="67321" y="138042"/>
                  </a:lnTo>
                  <a:lnTo>
                    <a:pt x="65522" y="148606"/>
                  </a:lnTo>
                  <a:lnTo>
                    <a:pt x="63350" y="151282"/>
                  </a:lnTo>
                  <a:lnTo>
                    <a:pt x="60490" y="152360"/>
                  </a:lnTo>
                  <a:lnTo>
                    <a:pt x="57173" y="152373"/>
                  </a:lnTo>
                  <a:lnTo>
                    <a:pt x="54256" y="150971"/>
                  </a:lnTo>
                  <a:lnTo>
                    <a:pt x="49133" y="145650"/>
                  </a:lnTo>
                  <a:lnTo>
                    <a:pt x="45653" y="117866"/>
                  </a:lnTo>
                  <a:lnTo>
                    <a:pt x="51364" y="88467"/>
                  </a:lnTo>
                  <a:lnTo>
                    <a:pt x="71005" y="45227"/>
                  </a:lnTo>
                  <a:lnTo>
                    <a:pt x="101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807"/>
            <p:cNvSpPr/>
            <p:nvPr>
              <p:custDataLst>
                <p:tags r:id="rId168"/>
              </p:custDataLst>
            </p:nvPr>
          </p:nvSpPr>
          <p:spPr>
            <a:xfrm>
              <a:off x="7734300" y="592658"/>
              <a:ext cx="70903" cy="311573"/>
            </a:xfrm>
            <a:custGeom>
              <a:avLst/>
              <a:gdLst/>
              <a:ahLst/>
              <a:cxnLst/>
              <a:rect l="0" t="0" r="0" b="0"/>
              <a:pathLst>
                <a:path w="70903" h="311573">
                  <a:moveTo>
                    <a:pt x="25400" y="118542"/>
                  </a:moveTo>
                  <a:lnTo>
                    <a:pt x="25400" y="118542"/>
                  </a:lnTo>
                  <a:lnTo>
                    <a:pt x="22029" y="121913"/>
                  </a:lnTo>
                  <a:lnTo>
                    <a:pt x="15940" y="165451"/>
                  </a:lnTo>
                  <a:lnTo>
                    <a:pt x="14046" y="206360"/>
                  </a:lnTo>
                  <a:lnTo>
                    <a:pt x="21622" y="245931"/>
                  </a:lnTo>
                  <a:lnTo>
                    <a:pt x="29018" y="288501"/>
                  </a:lnTo>
                  <a:lnTo>
                    <a:pt x="31390" y="311572"/>
                  </a:lnTo>
                  <a:lnTo>
                    <a:pt x="29708" y="308050"/>
                  </a:lnTo>
                  <a:lnTo>
                    <a:pt x="22879" y="271687"/>
                  </a:lnTo>
                  <a:lnTo>
                    <a:pt x="16813" y="226321"/>
                  </a:lnTo>
                  <a:lnTo>
                    <a:pt x="14528" y="189962"/>
                  </a:lnTo>
                  <a:lnTo>
                    <a:pt x="13512" y="154518"/>
                  </a:lnTo>
                  <a:lnTo>
                    <a:pt x="12940" y="115874"/>
                  </a:lnTo>
                  <a:lnTo>
                    <a:pt x="14183" y="71342"/>
                  </a:lnTo>
                  <a:lnTo>
                    <a:pt x="22766" y="25179"/>
                  </a:lnTo>
                  <a:lnTo>
                    <a:pt x="24935" y="12842"/>
                  </a:lnTo>
                  <a:lnTo>
                    <a:pt x="28251" y="5007"/>
                  </a:lnTo>
                  <a:lnTo>
                    <a:pt x="31534" y="2635"/>
                  </a:lnTo>
                  <a:lnTo>
                    <a:pt x="40825" y="0"/>
                  </a:lnTo>
                  <a:lnTo>
                    <a:pt x="46267" y="2825"/>
                  </a:lnTo>
                  <a:lnTo>
                    <a:pt x="57957" y="15372"/>
                  </a:lnTo>
                  <a:lnTo>
                    <a:pt x="69697" y="38898"/>
                  </a:lnTo>
                  <a:lnTo>
                    <a:pt x="70902" y="73855"/>
                  </a:lnTo>
                  <a:lnTo>
                    <a:pt x="63419" y="102009"/>
                  </a:lnTo>
                  <a:lnTo>
                    <a:pt x="48895" y="123756"/>
                  </a:lnTo>
                  <a:lnTo>
                    <a:pt x="35372" y="133324"/>
                  </a:lnTo>
                  <a:lnTo>
                    <a:pt x="22071" y="138517"/>
                  </a:lnTo>
                  <a:lnTo>
                    <a:pt x="13807" y="138474"/>
                  </a:lnTo>
                  <a:lnTo>
                    <a:pt x="0" y="131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1808"/>
          <p:cNvSpPr/>
          <p:nvPr>
            <p:custDataLst>
              <p:tags r:id="rId1"/>
            </p:custDataLst>
          </p:nvPr>
        </p:nvSpPr>
        <p:spPr>
          <a:xfrm>
            <a:off x="8515350" y="547235"/>
            <a:ext cx="149226" cy="260104"/>
          </a:xfrm>
          <a:custGeom>
            <a:avLst/>
            <a:gdLst/>
            <a:ahLst/>
            <a:cxnLst/>
            <a:rect l="0" t="0" r="0" b="0"/>
            <a:pathLst>
              <a:path w="149226" h="260104">
                <a:moveTo>
                  <a:pt x="0" y="100465"/>
                </a:moveTo>
                <a:lnTo>
                  <a:pt x="0" y="100465"/>
                </a:lnTo>
                <a:lnTo>
                  <a:pt x="0" y="88909"/>
                </a:lnTo>
                <a:lnTo>
                  <a:pt x="0" y="123071"/>
                </a:lnTo>
                <a:lnTo>
                  <a:pt x="0" y="161256"/>
                </a:lnTo>
                <a:lnTo>
                  <a:pt x="0" y="198675"/>
                </a:lnTo>
                <a:lnTo>
                  <a:pt x="0" y="242082"/>
                </a:lnTo>
                <a:lnTo>
                  <a:pt x="0" y="260103"/>
                </a:lnTo>
                <a:lnTo>
                  <a:pt x="0" y="217172"/>
                </a:lnTo>
                <a:lnTo>
                  <a:pt x="4363" y="176853"/>
                </a:lnTo>
                <a:lnTo>
                  <a:pt x="5762" y="136190"/>
                </a:lnTo>
                <a:lnTo>
                  <a:pt x="8115" y="90092"/>
                </a:lnTo>
                <a:lnTo>
                  <a:pt x="15104" y="50354"/>
                </a:lnTo>
                <a:lnTo>
                  <a:pt x="26736" y="15856"/>
                </a:lnTo>
                <a:lnTo>
                  <a:pt x="40377" y="1626"/>
                </a:lnTo>
                <a:lnTo>
                  <a:pt x="47379" y="0"/>
                </a:lnTo>
                <a:lnTo>
                  <a:pt x="64566" y="1956"/>
                </a:lnTo>
                <a:lnTo>
                  <a:pt x="80202" y="11293"/>
                </a:lnTo>
                <a:lnTo>
                  <a:pt x="116944" y="52007"/>
                </a:lnTo>
                <a:lnTo>
                  <a:pt x="133664" y="88149"/>
                </a:lnTo>
                <a:lnTo>
                  <a:pt x="143603" y="128528"/>
                </a:lnTo>
                <a:lnTo>
                  <a:pt x="149225" y="174343"/>
                </a:lnTo>
                <a:lnTo>
                  <a:pt x="143235" y="213623"/>
                </a:lnTo>
                <a:lnTo>
                  <a:pt x="139700" y="2211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424"/>
          <p:cNvGrpSpPr/>
          <p:nvPr/>
        </p:nvGrpSpPr>
        <p:grpSpPr>
          <a:xfrm>
            <a:off x="7507465" y="462906"/>
            <a:ext cx="1724897" cy="1200795"/>
            <a:chOff x="7507465" y="462906"/>
            <a:chExt cx="1724897" cy="1200795"/>
          </a:xfrm>
        </p:grpSpPr>
        <p:sp>
          <p:nvSpPr>
            <p:cNvPr id="55" name="SMARTInkShape-1809"/>
            <p:cNvSpPr/>
            <p:nvPr>
              <p:custDataLst>
                <p:tags r:id="rId156"/>
              </p:custDataLst>
            </p:nvPr>
          </p:nvSpPr>
          <p:spPr>
            <a:xfrm>
              <a:off x="8142465" y="1390650"/>
              <a:ext cx="131586" cy="202280"/>
            </a:xfrm>
            <a:custGeom>
              <a:avLst/>
              <a:gdLst/>
              <a:ahLst/>
              <a:cxnLst/>
              <a:rect l="0" t="0" r="0" b="0"/>
              <a:pathLst>
                <a:path w="131586" h="202280">
                  <a:moveTo>
                    <a:pt x="10935" y="82550"/>
                  </a:moveTo>
                  <a:lnTo>
                    <a:pt x="10935" y="82550"/>
                  </a:lnTo>
                  <a:lnTo>
                    <a:pt x="10935" y="75808"/>
                  </a:lnTo>
                  <a:lnTo>
                    <a:pt x="9523" y="73116"/>
                  </a:lnTo>
                  <a:lnTo>
                    <a:pt x="883" y="63727"/>
                  </a:lnTo>
                  <a:lnTo>
                    <a:pt x="0" y="61535"/>
                  </a:lnTo>
                  <a:lnTo>
                    <a:pt x="1529" y="60779"/>
                  </a:lnTo>
                  <a:lnTo>
                    <a:pt x="8870" y="61820"/>
                  </a:lnTo>
                  <a:lnTo>
                    <a:pt x="35196" y="78377"/>
                  </a:lnTo>
                  <a:lnTo>
                    <a:pt x="77287" y="118855"/>
                  </a:lnTo>
                  <a:lnTo>
                    <a:pt x="105062" y="164368"/>
                  </a:lnTo>
                  <a:lnTo>
                    <a:pt x="109213" y="183589"/>
                  </a:lnTo>
                  <a:lnTo>
                    <a:pt x="108203" y="190832"/>
                  </a:lnTo>
                  <a:lnTo>
                    <a:pt x="105415" y="196365"/>
                  </a:lnTo>
                  <a:lnTo>
                    <a:pt x="101437" y="200760"/>
                  </a:lnTo>
                  <a:lnTo>
                    <a:pt x="96669" y="202279"/>
                  </a:lnTo>
                  <a:lnTo>
                    <a:pt x="85728" y="200204"/>
                  </a:lnTo>
                  <a:lnTo>
                    <a:pt x="64297" y="177618"/>
                  </a:lnTo>
                  <a:lnTo>
                    <a:pt x="55818" y="155847"/>
                  </a:lnTo>
                  <a:lnTo>
                    <a:pt x="51045" y="119790"/>
                  </a:lnTo>
                  <a:lnTo>
                    <a:pt x="52802" y="79793"/>
                  </a:lnTo>
                  <a:lnTo>
                    <a:pt x="69378" y="43487"/>
                  </a:lnTo>
                  <a:lnTo>
                    <a:pt x="82657" y="26212"/>
                  </a:lnTo>
                  <a:lnTo>
                    <a:pt x="97646" y="15606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810"/>
            <p:cNvSpPr/>
            <p:nvPr>
              <p:custDataLst>
                <p:tags r:id="rId157"/>
              </p:custDataLst>
            </p:nvPr>
          </p:nvSpPr>
          <p:spPr>
            <a:xfrm>
              <a:off x="8718550" y="1304442"/>
              <a:ext cx="113212" cy="359259"/>
            </a:xfrm>
            <a:custGeom>
              <a:avLst/>
              <a:gdLst/>
              <a:ahLst/>
              <a:cxnLst/>
              <a:rect l="0" t="0" r="0" b="0"/>
              <a:pathLst>
                <a:path w="113212" h="359259">
                  <a:moveTo>
                    <a:pt x="38100" y="3658"/>
                  </a:moveTo>
                  <a:lnTo>
                    <a:pt x="38100" y="3658"/>
                  </a:lnTo>
                  <a:lnTo>
                    <a:pt x="48944" y="2952"/>
                  </a:lnTo>
                  <a:lnTo>
                    <a:pt x="64832" y="0"/>
                  </a:lnTo>
                  <a:lnTo>
                    <a:pt x="76791" y="1562"/>
                  </a:lnTo>
                  <a:lnTo>
                    <a:pt x="81534" y="5083"/>
                  </a:lnTo>
                  <a:lnTo>
                    <a:pt x="88684" y="16521"/>
                  </a:lnTo>
                  <a:lnTo>
                    <a:pt x="102680" y="55588"/>
                  </a:lnTo>
                  <a:lnTo>
                    <a:pt x="108790" y="99471"/>
                  </a:lnTo>
                  <a:lnTo>
                    <a:pt x="111851" y="130203"/>
                  </a:lnTo>
                  <a:lnTo>
                    <a:pt x="113211" y="165028"/>
                  </a:lnTo>
                  <a:lnTo>
                    <a:pt x="110606" y="206850"/>
                  </a:lnTo>
                  <a:lnTo>
                    <a:pt x="98623" y="251698"/>
                  </a:lnTo>
                  <a:lnTo>
                    <a:pt x="79270" y="294189"/>
                  </a:lnTo>
                  <a:lnTo>
                    <a:pt x="56962" y="326808"/>
                  </a:lnTo>
                  <a:lnTo>
                    <a:pt x="0" y="35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811"/>
            <p:cNvSpPr/>
            <p:nvPr>
              <p:custDataLst>
                <p:tags r:id="rId158"/>
              </p:custDataLst>
            </p:nvPr>
          </p:nvSpPr>
          <p:spPr>
            <a:xfrm>
              <a:off x="8548014" y="1296142"/>
              <a:ext cx="126885" cy="310666"/>
            </a:xfrm>
            <a:custGeom>
              <a:avLst/>
              <a:gdLst/>
              <a:ahLst/>
              <a:cxnLst/>
              <a:rect l="0" t="0" r="0" b="0"/>
              <a:pathLst>
                <a:path w="126885" h="310666">
                  <a:moveTo>
                    <a:pt x="18136" y="81808"/>
                  </a:moveTo>
                  <a:lnTo>
                    <a:pt x="18136" y="81808"/>
                  </a:lnTo>
                  <a:lnTo>
                    <a:pt x="21506" y="78437"/>
                  </a:lnTo>
                  <a:lnTo>
                    <a:pt x="22500" y="79561"/>
                  </a:lnTo>
                  <a:lnTo>
                    <a:pt x="23603" y="86454"/>
                  </a:lnTo>
                  <a:lnTo>
                    <a:pt x="17462" y="130485"/>
                  </a:lnTo>
                  <a:lnTo>
                    <a:pt x="11587" y="176429"/>
                  </a:lnTo>
                  <a:lnTo>
                    <a:pt x="6651" y="222716"/>
                  </a:lnTo>
                  <a:lnTo>
                    <a:pt x="4970" y="261676"/>
                  </a:lnTo>
                  <a:lnTo>
                    <a:pt x="0" y="295777"/>
                  </a:lnTo>
                  <a:lnTo>
                    <a:pt x="401" y="297832"/>
                  </a:lnTo>
                  <a:lnTo>
                    <a:pt x="1373" y="298496"/>
                  </a:lnTo>
                  <a:lnTo>
                    <a:pt x="2728" y="298233"/>
                  </a:lnTo>
                  <a:lnTo>
                    <a:pt x="4901" y="257961"/>
                  </a:lnTo>
                  <a:lnTo>
                    <a:pt x="5278" y="215454"/>
                  </a:lnTo>
                  <a:lnTo>
                    <a:pt x="5389" y="170247"/>
                  </a:lnTo>
                  <a:lnTo>
                    <a:pt x="5422" y="135607"/>
                  </a:lnTo>
                  <a:lnTo>
                    <a:pt x="7315" y="88254"/>
                  </a:lnTo>
                  <a:lnTo>
                    <a:pt x="14273" y="47568"/>
                  </a:lnTo>
                  <a:lnTo>
                    <a:pt x="27104" y="17962"/>
                  </a:lnTo>
                  <a:lnTo>
                    <a:pt x="40941" y="1429"/>
                  </a:lnTo>
                  <a:lnTo>
                    <a:pt x="46745" y="0"/>
                  </a:lnTo>
                  <a:lnTo>
                    <a:pt x="60720" y="2175"/>
                  </a:lnTo>
                  <a:lnTo>
                    <a:pt x="72575" y="11608"/>
                  </a:lnTo>
                  <a:lnTo>
                    <a:pt x="81841" y="25208"/>
                  </a:lnTo>
                  <a:lnTo>
                    <a:pt x="90320" y="50142"/>
                  </a:lnTo>
                  <a:lnTo>
                    <a:pt x="91735" y="83009"/>
                  </a:lnTo>
                  <a:lnTo>
                    <a:pt x="83844" y="113992"/>
                  </a:lnTo>
                  <a:lnTo>
                    <a:pt x="64133" y="152800"/>
                  </a:lnTo>
                  <a:lnTo>
                    <a:pt x="64323" y="154536"/>
                  </a:lnTo>
                  <a:lnTo>
                    <a:pt x="65156" y="155694"/>
                  </a:lnTo>
                  <a:lnTo>
                    <a:pt x="66415" y="156465"/>
                  </a:lnTo>
                  <a:lnTo>
                    <a:pt x="108667" y="200287"/>
                  </a:lnTo>
                  <a:lnTo>
                    <a:pt x="126884" y="242528"/>
                  </a:lnTo>
                  <a:lnTo>
                    <a:pt x="126205" y="261424"/>
                  </a:lnTo>
                  <a:lnTo>
                    <a:pt x="120494" y="279465"/>
                  </a:lnTo>
                  <a:lnTo>
                    <a:pt x="110902" y="292187"/>
                  </a:lnTo>
                  <a:lnTo>
                    <a:pt x="86857" y="307283"/>
                  </a:lnTo>
                  <a:lnTo>
                    <a:pt x="69375" y="310665"/>
                  </a:lnTo>
                  <a:lnTo>
                    <a:pt x="60762" y="310580"/>
                  </a:lnTo>
                  <a:lnTo>
                    <a:pt x="45548" y="304840"/>
                  </a:lnTo>
                  <a:lnTo>
                    <a:pt x="38527" y="300346"/>
                  </a:lnTo>
                  <a:lnTo>
                    <a:pt x="28845" y="282182"/>
                  </a:lnTo>
                  <a:lnTo>
                    <a:pt x="18136" y="234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812"/>
            <p:cNvSpPr/>
            <p:nvPr>
              <p:custDataLst>
                <p:tags r:id="rId159"/>
              </p:custDataLst>
            </p:nvPr>
          </p:nvSpPr>
          <p:spPr>
            <a:xfrm>
              <a:off x="8379664" y="1314015"/>
              <a:ext cx="97587" cy="286186"/>
            </a:xfrm>
            <a:custGeom>
              <a:avLst/>
              <a:gdLst/>
              <a:ahLst/>
              <a:cxnLst/>
              <a:rect l="0" t="0" r="0" b="0"/>
              <a:pathLst>
                <a:path w="97587" h="286186">
                  <a:moveTo>
                    <a:pt x="97586" y="44885"/>
                  </a:moveTo>
                  <a:lnTo>
                    <a:pt x="97586" y="44885"/>
                  </a:lnTo>
                  <a:lnTo>
                    <a:pt x="96880" y="24620"/>
                  </a:lnTo>
                  <a:lnTo>
                    <a:pt x="94215" y="15652"/>
                  </a:lnTo>
                  <a:lnTo>
                    <a:pt x="86915" y="6963"/>
                  </a:lnTo>
                  <a:lnTo>
                    <a:pt x="82006" y="2670"/>
                  </a:lnTo>
                  <a:lnTo>
                    <a:pt x="76615" y="514"/>
                  </a:lnTo>
                  <a:lnTo>
                    <a:pt x="64983" y="0"/>
                  </a:lnTo>
                  <a:lnTo>
                    <a:pt x="52756" y="5886"/>
                  </a:lnTo>
                  <a:lnTo>
                    <a:pt x="31032" y="23541"/>
                  </a:lnTo>
                  <a:lnTo>
                    <a:pt x="14131" y="49850"/>
                  </a:lnTo>
                  <a:lnTo>
                    <a:pt x="5830" y="77714"/>
                  </a:lnTo>
                  <a:lnTo>
                    <a:pt x="0" y="117328"/>
                  </a:lnTo>
                  <a:lnTo>
                    <a:pt x="545" y="164814"/>
                  </a:lnTo>
                  <a:lnTo>
                    <a:pt x="1805" y="201148"/>
                  </a:lnTo>
                  <a:lnTo>
                    <a:pt x="12291" y="236530"/>
                  </a:lnTo>
                  <a:lnTo>
                    <a:pt x="28804" y="263711"/>
                  </a:lnTo>
                  <a:lnTo>
                    <a:pt x="43731" y="278428"/>
                  </a:lnTo>
                  <a:lnTo>
                    <a:pt x="65836" y="28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13"/>
            <p:cNvSpPr/>
            <p:nvPr>
              <p:custDataLst>
                <p:tags r:id="rId160"/>
              </p:custDataLst>
            </p:nvPr>
          </p:nvSpPr>
          <p:spPr>
            <a:xfrm>
              <a:off x="7985229" y="1238594"/>
              <a:ext cx="136825" cy="393763"/>
            </a:xfrm>
            <a:custGeom>
              <a:avLst/>
              <a:gdLst/>
              <a:ahLst/>
              <a:cxnLst/>
              <a:rect l="0" t="0" r="0" b="0"/>
              <a:pathLst>
                <a:path w="136825" h="393763">
                  <a:moveTo>
                    <a:pt x="9421" y="133006"/>
                  </a:moveTo>
                  <a:lnTo>
                    <a:pt x="9421" y="133006"/>
                  </a:lnTo>
                  <a:lnTo>
                    <a:pt x="9420" y="129635"/>
                  </a:lnTo>
                  <a:lnTo>
                    <a:pt x="7539" y="126099"/>
                  </a:lnTo>
                  <a:lnTo>
                    <a:pt x="6050" y="124168"/>
                  </a:lnTo>
                  <a:lnTo>
                    <a:pt x="2514" y="122022"/>
                  </a:lnTo>
                  <a:lnTo>
                    <a:pt x="582" y="121450"/>
                  </a:lnTo>
                  <a:lnTo>
                    <a:pt x="0" y="123185"/>
                  </a:lnTo>
                  <a:lnTo>
                    <a:pt x="12848" y="168075"/>
                  </a:lnTo>
                  <a:lnTo>
                    <a:pt x="24625" y="204545"/>
                  </a:lnTo>
                  <a:lnTo>
                    <a:pt x="36346" y="244200"/>
                  </a:lnTo>
                  <a:lnTo>
                    <a:pt x="48867" y="287719"/>
                  </a:lnTo>
                  <a:lnTo>
                    <a:pt x="56857" y="324191"/>
                  </a:lnTo>
                  <a:lnTo>
                    <a:pt x="64142" y="367523"/>
                  </a:lnTo>
                  <a:lnTo>
                    <a:pt x="66358" y="393762"/>
                  </a:lnTo>
                  <a:lnTo>
                    <a:pt x="63171" y="357836"/>
                  </a:lnTo>
                  <a:lnTo>
                    <a:pt x="61532" y="325358"/>
                  </a:lnTo>
                  <a:lnTo>
                    <a:pt x="61509" y="291874"/>
                  </a:lnTo>
                  <a:lnTo>
                    <a:pt x="64757" y="245695"/>
                  </a:lnTo>
                  <a:lnTo>
                    <a:pt x="65765" y="205903"/>
                  </a:lnTo>
                  <a:lnTo>
                    <a:pt x="68094" y="164229"/>
                  </a:lnTo>
                  <a:lnTo>
                    <a:pt x="70775" y="123599"/>
                  </a:lnTo>
                  <a:lnTo>
                    <a:pt x="71968" y="86727"/>
                  </a:lnTo>
                  <a:lnTo>
                    <a:pt x="77802" y="41706"/>
                  </a:lnTo>
                  <a:lnTo>
                    <a:pt x="84402" y="16427"/>
                  </a:lnTo>
                  <a:lnTo>
                    <a:pt x="91194" y="4523"/>
                  </a:lnTo>
                  <a:lnTo>
                    <a:pt x="95686" y="1489"/>
                  </a:lnTo>
                  <a:lnTo>
                    <a:pt x="106321" y="0"/>
                  </a:lnTo>
                  <a:lnTo>
                    <a:pt x="111416" y="2002"/>
                  </a:lnTo>
                  <a:lnTo>
                    <a:pt x="120839" y="9871"/>
                  </a:lnTo>
                  <a:lnTo>
                    <a:pt x="134078" y="29572"/>
                  </a:lnTo>
                  <a:lnTo>
                    <a:pt x="136824" y="66768"/>
                  </a:lnTo>
                  <a:lnTo>
                    <a:pt x="129798" y="100053"/>
                  </a:lnTo>
                  <a:lnTo>
                    <a:pt x="112037" y="127789"/>
                  </a:lnTo>
                  <a:lnTo>
                    <a:pt x="95643" y="143768"/>
                  </a:lnTo>
                  <a:lnTo>
                    <a:pt x="34821" y="15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814"/>
            <p:cNvSpPr/>
            <p:nvPr>
              <p:custDataLst>
                <p:tags r:id="rId161"/>
              </p:custDataLst>
            </p:nvPr>
          </p:nvSpPr>
          <p:spPr>
            <a:xfrm>
              <a:off x="7507465" y="1047750"/>
              <a:ext cx="1579386" cy="92559"/>
            </a:xfrm>
            <a:custGeom>
              <a:avLst/>
              <a:gdLst/>
              <a:ahLst/>
              <a:cxnLst/>
              <a:rect l="0" t="0" r="0" b="0"/>
              <a:pathLst>
                <a:path w="1579386" h="92559">
                  <a:moveTo>
                    <a:pt x="10935" y="88900"/>
                  </a:moveTo>
                  <a:lnTo>
                    <a:pt x="10935" y="88900"/>
                  </a:lnTo>
                  <a:lnTo>
                    <a:pt x="4193" y="88900"/>
                  </a:lnTo>
                  <a:lnTo>
                    <a:pt x="2207" y="89606"/>
                  </a:lnTo>
                  <a:lnTo>
                    <a:pt x="884" y="90781"/>
                  </a:lnTo>
                  <a:lnTo>
                    <a:pt x="0" y="92271"/>
                  </a:lnTo>
                  <a:lnTo>
                    <a:pt x="1528" y="92558"/>
                  </a:lnTo>
                  <a:lnTo>
                    <a:pt x="43087" y="84244"/>
                  </a:lnTo>
                  <a:lnTo>
                    <a:pt x="84745" y="78897"/>
                  </a:lnTo>
                  <a:lnTo>
                    <a:pt x="125232" y="76294"/>
                  </a:lnTo>
                  <a:lnTo>
                    <a:pt x="168194" y="72073"/>
                  </a:lnTo>
                  <a:lnTo>
                    <a:pt x="213615" y="69803"/>
                  </a:lnTo>
                  <a:lnTo>
                    <a:pt x="248476" y="66772"/>
                  </a:lnTo>
                  <a:lnTo>
                    <a:pt x="287017" y="64954"/>
                  </a:lnTo>
                  <a:lnTo>
                    <a:pt x="327666" y="63441"/>
                  </a:lnTo>
                  <a:lnTo>
                    <a:pt x="369251" y="60416"/>
                  </a:lnTo>
                  <a:lnTo>
                    <a:pt x="413133" y="56720"/>
                  </a:lnTo>
                  <a:lnTo>
                    <a:pt x="458506" y="52726"/>
                  </a:lnTo>
                  <a:lnTo>
                    <a:pt x="504543" y="48598"/>
                  </a:lnTo>
                  <a:lnTo>
                    <a:pt x="528390" y="46510"/>
                  </a:lnTo>
                  <a:lnTo>
                    <a:pt x="552755" y="44412"/>
                  </a:lnTo>
                  <a:lnTo>
                    <a:pt x="577465" y="42308"/>
                  </a:lnTo>
                  <a:lnTo>
                    <a:pt x="603110" y="40905"/>
                  </a:lnTo>
                  <a:lnTo>
                    <a:pt x="629380" y="39970"/>
                  </a:lnTo>
                  <a:lnTo>
                    <a:pt x="656065" y="39347"/>
                  </a:lnTo>
                  <a:lnTo>
                    <a:pt x="682321" y="38226"/>
                  </a:lnTo>
                  <a:lnTo>
                    <a:pt x="708292" y="36773"/>
                  </a:lnTo>
                  <a:lnTo>
                    <a:pt x="734074" y="35098"/>
                  </a:lnTo>
                  <a:lnTo>
                    <a:pt x="760433" y="33277"/>
                  </a:lnTo>
                  <a:lnTo>
                    <a:pt x="787178" y="31357"/>
                  </a:lnTo>
                  <a:lnTo>
                    <a:pt x="814181" y="29371"/>
                  </a:lnTo>
                  <a:lnTo>
                    <a:pt x="841354" y="28047"/>
                  </a:lnTo>
                  <a:lnTo>
                    <a:pt x="868642" y="27165"/>
                  </a:lnTo>
                  <a:lnTo>
                    <a:pt x="896006" y="26577"/>
                  </a:lnTo>
                  <a:lnTo>
                    <a:pt x="923421" y="25479"/>
                  </a:lnTo>
                  <a:lnTo>
                    <a:pt x="950870" y="24041"/>
                  </a:lnTo>
                  <a:lnTo>
                    <a:pt x="978342" y="22378"/>
                  </a:lnTo>
                  <a:lnTo>
                    <a:pt x="1005123" y="21268"/>
                  </a:lnTo>
                  <a:lnTo>
                    <a:pt x="1031444" y="20529"/>
                  </a:lnTo>
                  <a:lnTo>
                    <a:pt x="1057456" y="20036"/>
                  </a:lnTo>
                  <a:lnTo>
                    <a:pt x="1082560" y="19002"/>
                  </a:lnTo>
                  <a:lnTo>
                    <a:pt x="1107058" y="17607"/>
                  </a:lnTo>
                  <a:lnTo>
                    <a:pt x="1131150" y="15971"/>
                  </a:lnTo>
                  <a:lnTo>
                    <a:pt x="1178616" y="14154"/>
                  </a:lnTo>
                  <a:lnTo>
                    <a:pt x="1224876" y="13346"/>
                  </a:lnTo>
                  <a:lnTo>
                    <a:pt x="1268955" y="12987"/>
                  </a:lnTo>
                  <a:lnTo>
                    <a:pt x="1310183" y="10946"/>
                  </a:lnTo>
                  <a:lnTo>
                    <a:pt x="1348967" y="8393"/>
                  </a:lnTo>
                  <a:lnTo>
                    <a:pt x="1385020" y="7258"/>
                  </a:lnTo>
                  <a:lnTo>
                    <a:pt x="1417976" y="4872"/>
                  </a:lnTo>
                  <a:lnTo>
                    <a:pt x="1462415" y="3325"/>
                  </a:lnTo>
                  <a:lnTo>
                    <a:pt x="1508038" y="5454"/>
                  </a:lnTo>
                  <a:lnTo>
                    <a:pt x="1579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815"/>
            <p:cNvSpPr/>
            <p:nvPr>
              <p:custDataLst>
                <p:tags r:id="rId162"/>
              </p:custDataLst>
            </p:nvPr>
          </p:nvSpPr>
          <p:spPr>
            <a:xfrm>
              <a:off x="9112250" y="462906"/>
              <a:ext cx="120112" cy="438795"/>
            </a:xfrm>
            <a:custGeom>
              <a:avLst/>
              <a:gdLst/>
              <a:ahLst/>
              <a:cxnLst/>
              <a:rect l="0" t="0" r="0" b="0"/>
              <a:pathLst>
                <a:path w="120112" h="438795">
                  <a:moveTo>
                    <a:pt x="12700" y="26044"/>
                  </a:moveTo>
                  <a:lnTo>
                    <a:pt x="12700" y="26044"/>
                  </a:lnTo>
                  <a:lnTo>
                    <a:pt x="35303" y="7203"/>
                  </a:lnTo>
                  <a:lnTo>
                    <a:pt x="42585" y="2900"/>
                  </a:lnTo>
                  <a:lnTo>
                    <a:pt x="56321" y="0"/>
                  </a:lnTo>
                  <a:lnTo>
                    <a:pt x="62947" y="215"/>
                  </a:lnTo>
                  <a:lnTo>
                    <a:pt x="77836" y="13624"/>
                  </a:lnTo>
                  <a:lnTo>
                    <a:pt x="92449" y="36752"/>
                  </a:lnTo>
                  <a:lnTo>
                    <a:pt x="107903" y="82212"/>
                  </a:lnTo>
                  <a:lnTo>
                    <a:pt x="114515" y="117330"/>
                  </a:lnTo>
                  <a:lnTo>
                    <a:pt x="118832" y="159317"/>
                  </a:lnTo>
                  <a:lnTo>
                    <a:pt x="120111" y="197471"/>
                  </a:lnTo>
                  <a:lnTo>
                    <a:pt x="118528" y="228528"/>
                  </a:lnTo>
                  <a:lnTo>
                    <a:pt x="111790" y="274188"/>
                  </a:lnTo>
                  <a:lnTo>
                    <a:pt x="97093" y="315703"/>
                  </a:lnTo>
                  <a:lnTo>
                    <a:pt x="76746" y="361871"/>
                  </a:lnTo>
                  <a:lnTo>
                    <a:pt x="62331" y="389789"/>
                  </a:lnTo>
                  <a:lnTo>
                    <a:pt x="35089" y="419257"/>
                  </a:lnTo>
                  <a:lnTo>
                    <a:pt x="0" y="43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816"/>
            <p:cNvSpPr/>
            <p:nvPr>
              <p:custDataLst>
                <p:tags r:id="rId163"/>
              </p:custDataLst>
            </p:nvPr>
          </p:nvSpPr>
          <p:spPr>
            <a:xfrm>
              <a:off x="8991600" y="493874"/>
              <a:ext cx="98862" cy="324232"/>
            </a:xfrm>
            <a:custGeom>
              <a:avLst/>
              <a:gdLst/>
              <a:ahLst/>
              <a:cxnLst/>
              <a:rect l="0" t="0" r="0" b="0"/>
              <a:pathLst>
                <a:path w="98862" h="324232">
                  <a:moveTo>
                    <a:pt x="0" y="122076"/>
                  </a:moveTo>
                  <a:lnTo>
                    <a:pt x="0" y="122076"/>
                  </a:lnTo>
                  <a:lnTo>
                    <a:pt x="0" y="118705"/>
                  </a:lnTo>
                  <a:lnTo>
                    <a:pt x="5467" y="156808"/>
                  </a:lnTo>
                  <a:lnTo>
                    <a:pt x="10539" y="201661"/>
                  </a:lnTo>
                  <a:lnTo>
                    <a:pt x="15786" y="246238"/>
                  </a:lnTo>
                  <a:lnTo>
                    <a:pt x="17699" y="283375"/>
                  </a:lnTo>
                  <a:lnTo>
                    <a:pt x="13498" y="308313"/>
                  </a:lnTo>
                  <a:lnTo>
                    <a:pt x="12770" y="261268"/>
                  </a:lnTo>
                  <a:lnTo>
                    <a:pt x="9350" y="220155"/>
                  </a:lnTo>
                  <a:lnTo>
                    <a:pt x="7239" y="176693"/>
                  </a:lnTo>
                  <a:lnTo>
                    <a:pt x="6525" y="130147"/>
                  </a:lnTo>
                  <a:lnTo>
                    <a:pt x="7107" y="86995"/>
                  </a:lnTo>
                  <a:lnTo>
                    <a:pt x="11386" y="41298"/>
                  </a:lnTo>
                  <a:lnTo>
                    <a:pt x="13527" y="27614"/>
                  </a:lnTo>
                  <a:lnTo>
                    <a:pt x="19183" y="14476"/>
                  </a:lnTo>
                  <a:lnTo>
                    <a:pt x="28281" y="5345"/>
                  </a:lnTo>
                  <a:lnTo>
                    <a:pt x="33671" y="1922"/>
                  </a:lnTo>
                  <a:lnTo>
                    <a:pt x="45303" y="0"/>
                  </a:lnTo>
                  <a:lnTo>
                    <a:pt x="51369" y="475"/>
                  </a:lnTo>
                  <a:lnTo>
                    <a:pt x="63753" y="6648"/>
                  </a:lnTo>
                  <a:lnTo>
                    <a:pt x="85578" y="21115"/>
                  </a:lnTo>
                  <a:lnTo>
                    <a:pt x="92834" y="33695"/>
                  </a:lnTo>
                  <a:lnTo>
                    <a:pt x="96998" y="52457"/>
                  </a:lnTo>
                  <a:lnTo>
                    <a:pt x="94670" y="88670"/>
                  </a:lnTo>
                  <a:lnTo>
                    <a:pt x="88877" y="108875"/>
                  </a:lnTo>
                  <a:lnTo>
                    <a:pt x="77836" y="125381"/>
                  </a:lnTo>
                  <a:lnTo>
                    <a:pt x="52059" y="155588"/>
                  </a:lnTo>
                  <a:lnTo>
                    <a:pt x="49523" y="157118"/>
                  </a:lnTo>
                  <a:lnTo>
                    <a:pt x="49243" y="159548"/>
                  </a:lnTo>
                  <a:lnTo>
                    <a:pt x="52694" y="166012"/>
                  </a:lnTo>
                  <a:lnTo>
                    <a:pt x="87733" y="207127"/>
                  </a:lnTo>
                  <a:lnTo>
                    <a:pt x="95437" y="222671"/>
                  </a:lnTo>
                  <a:lnTo>
                    <a:pt x="98861" y="238987"/>
                  </a:lnTo>
                  <a:lnTo>
                    <a:pt x="94045" y="270781"/>
                  </a:lnTo>
                  <a:lnTo>
                    <a:pt x="83682" y="296900"/>
                  </a:lnTo>
                  <a:lnTo>
                    <a:pt x="64933" y="318044"/>
                  </a:lnTo>
                  <a:lnTo>
                    <a:pt x="57400" y="321866"/>
                  </a:lnTo>
                  <a:lnTo>
                    <a:pt x="41504" y="324231"/>
                  </a:lnTo>
                  <a:lnTo>
                    <a:pt x="35430" y="322463"/>
                  </a:lnTo>
                  <a:lnTo>
                    <a:pt x="30676" y="319167"/>
                  </a:lnTo>
                  <a:lnTo>
                    <a:pt x="26801" y="314853"/>
                  </a:lnTo>
                  <a:lnTo>
                    <a:pt x="19050" y="249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1817"/>
          <p:cNvSpPr/>
          <p:nvPr>
            <p:custDataLst>
              <p:tags r:id="rId2"/>
            </p:custDataLst>
          </p:nvPr>
        </p:nvSpPr>
        <p:spPr>
          <a:xfrm>
            <a:off x="9626600" y="1168400"/>
            <a:ext cx="6317" cy="101601"/>
          </a:xfrm>
          <a:custGeom>
            <a:avLst/>
            <a:gdLst/>
            <a:ahLst/>
            <a:cxnLst/>
            <a:rect l="0" t="0" r="0" b="0"/>
            <a:pathLst>
              <a:path w="6317" h="101601">
                <a:moveTo>
                  <a:pt x="0" y="0"/>
                </a:moveTo>
                <a:lnTo>
                  <a:pt x="0" y="0"/>
                </a:lnTo>
                <a:lnTo>
                  <a:pt x="3370" y="0"/>
                </a:lnTo>
                <a:lnTo>
                  <a:pt x="4363" y="705"/>
                </a:lnTo>
                <a:lnTo>
                  <a:pt x="5026" y="1881"/>
                </a:lnTo>
                <a:lnTo>
                  <a:pt x="5762" y="6481"/>
                </a:lnTo>
                <a:lnTo>
                  <a:pt x="6316" y="49855"/>
                </a:lnTo>
                <a:lnTo>
                  <a:pt x="0" y="101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426"/>
          <p:cNvGrpSpPr/>
          <p:nvPr/>
        </p:nvGrpSpPr>
        <p:grpSpPr>
          <a:xfrm>
            <a:off x="10039350" y="877463"/>
            <a:ext cx="707958" cy="355015"/>
            <a:chOff x="10039350" y="877463"/>
            <a:chExt cx="707958" cy="355015"/>
          </a:xfrm>
        </p:grpSpPr>
        <p:sp>
          <p:nvSpPr>
            <p:cNvPr id="65" name="SMARTInkShape-1818"/>
            <p:cNvSpPr/>
            <p:nvPr>
              <p:custDataLst>
                <p:tags r:id="rId150"/>
              </p:custDataLst>
            </p:nvPr>
          </p:nvSpPr>
          <p:spPr>
            <a:xfrm>
              <a:off x="10617200" y="878588"/>
              <a:ext cx="130108" cy="308863"/>
            </a:xfrm>
            <a:custGeom>
              <a:avLst/>
              <a:gdLst/>
              <a:ahLst/>
              <a:cxnLst/>
              <a:rect l="0" t="0" r="0" b="0"/>
              <a:pathLst>
                <a:path w="130108" h="308863">
                  <a:moveTo>
                    <a:pt x="44450" y="23112"/>
                  </a:moveTo>
                  <a:lnTo>
                    <a:pt x="44450" y="23112"/>
                  </a:lnTo>
                  <a:lnTo>
                    <a:pt x="76238" y="2861"/>
                  </a:lnTo>
                  <a:lnTo>
                    <a:pt x="85858" y="0"/>
                  </a:lnTo>
                  <a:lnTo>
                    <a:pt x="91105" y="2765"/>
                  </a:lnTo>
                  <a:lnTo>
                    <a:pt x="102579" y="15245"/>
                  </a:lnTo>
                  <a:lnTo>
                    <a:pt x="117569" y="42104"/>
                  </a:lnTo>
                  <a:lnTo>
                    <a:pt x="125842" y="79832"/>
                  </a:lnTo>
                  <a:lnTo>
                    <a:pt x="130107" y="119332"/>
                  </a:lnTo>
                  <a:lnTo>
                    <a:pt x="127529" y="163648"/>
                  </a:lnTo>
                  <a:lnTo>
                    <a:pt x="120179" y="198024"/>
                  </a:lnTo>
                  <a:lnTo>
                    <a:pt x="101774" y="237137"/>
                  </a:lnTo>
                  <a:lnTo>
                    <a:pt x="76234" y="278911"/>
                  </a:lnTo>
                  <a:lnTo>
                    <a:pt x="69873" y="286778"/>
                  </a:lnTo>
                  <a:lnTo>
                    <a:pt x="53398" y="297400"/>
                  </a:lnTo>
                  <a:lnTo>
                    <a:pt x="0" y="30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819"/>
            <p:cNvSpPr/>
            <p:nvPr>
              <p:custDataLst>
                <p:tags r:id="rId151"/>
              </p:custDataLst>
            </p:nvPr>
          </p:nvSpPr>
          <p:spPr>
            <a:xfrm>
              <a:off x="10509250" y="898388"/>
              <a:ext cx="90365" cy="290453"/>
            </a:xfrm>
            <a:custGeom>
              <a:avLst/>
              <a:gdLst/>
              <a:ahLst/>
              <a:cxnLst/>
              <a:rect l="0" t="0" r="0" b="0"/>
              <a:pathLst>
                <a:path w="90365" h="290453">
                  <a:moveTo>
                    <a:pt x="6350" y="73162"/>
                  </a:moveTo>
                  <a:lnTo>
                    <a:pt x="6350" y="73162"/>
                  </a:lnTo>
                  <a:lnTo>
                    <a:pt x="7762" y="39100"/>
                  </a:lnTo>
                  <a:lnTo>
                    <a:pt x="20655" y="7215"/>
                  </a:lnTo>
                  <a:lnTo>
                    <a:pt x="25059" y="3797"/>
                  </a:lnTo>
                  <a:lnTo>
                    <a:pt x="37478" y="0"/>
                  </a:lnTo>
                  <a:lnTo>
                    <a:pt x="50522" y="2075"/>
                  </a:lnTo>
                  <a:lnTo>
                    <a:pt x="56966" y="4604"/>
                  </a:lnTo>
                  <a:lnTo>
                    <a:pt x="76146" y="21647"/>
                  </a:lnTo>
                  <a:lnTo>
                    <a:pt x="88491" y="44571"/>
                  </a:lnTo>
                  <a:lnTo>
                    <a:pt x="90364" y="60925"/>
                  </a:lnTo>
                  <a:lnTo>
                    <a:pt x="88139" y="76190"/>
                  </a:lnTo>
                  <a:lnTo>
                    <a:pt x="78953" y="92717"/>
                  </a:lnTo>
                  <a:lnTo>
                    <a:pt x="71309" y="102079"/>
                  </a:lnTo>
                  <a:lnTo>
                    <a:pt x="59445" y="109062"/>
                  </a:lnTo>
                  <a:lnTo>
                    <a:pt x="38946" y="119294"/>
                  </a:lnTo>
                  <a:lnTo>
                    <a:pt x="34948" y="123769"/>
                  </a:lnTo>
                  <a:lnTo>
                    <a:pt x="33882" y="125950"/>
                  </a:lnTo>
                  <a:lnTo>
                    <a:pt x="34583" y="128815"/>
                  </a:lnTo>
                  <a:lnTo>
                    <a:pt x="56192" y="172261"/>
                  </a:lnTo>
                  <a:lnTo>
                    <a:pt x="66419" y="206149"/>
                  </a:lnTo>
                  <a:lnTo>
                    <a:pt x="68325" y="228223"/>
                  </a:lnTo>
                  <a:lnTo>
                    <a:pt x="63528" y="248382"/>
                  </a:lnTo>
                  <a:lnTo>
                    <a:pt x="54340" y="265337"/>
                  </a:lnTo>
                  <a:lnTo>
                    <a:pt x="37974" y="282111"/>
                  </a:lnTo>
                  <a:lnTo>
                    <a:pt x="28401" y="289030"/>
                  </a:lnTo>
                  <a:lnTo>
                    <a:pt x="23873" y="290452"/>
                  </a:lnTo>
                  <a:lnTo>
                    <a:pt x="15078" y="290150"/>
                  </a:lnTo>
                  <a:lnTo>
                    <a:pt x="11464" y="287671"/>
                  </a:lnTo>
                  <a:lnTo>
                    <a:pt x="5565" y="279271"/>
                  </a:lnTo>
                  <a:lnTo>
                    <a:pt x="0" y="238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820"/>
            <p:cNvSpPr/>
            <p:nvPr>
              <p:custDataLst>
                <p:tags r:id="rId152"/>
              </p:custDataLst>
            </p:nvPr>
          </p:nvSpPr>
          <p:spPr>
            <a:xfrm>
              <a:off x="10477500" y="10033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25400" y="0"/>
                  </a:lnTo>
                  <a:lnTo>
                    <a:pt x="24695" y="13798"/>
                  </a:lnTo>
                  <a:lnTo>
                    <a:pt x="16562" y="50701"/>
                  </a:lnTo>
                  <a:lnTo>
                    <a:pt x="10472" y="88871"/>
                  </a:lnTo>
                  <a:lnTo>
                    <a:pt x="5011" y="13355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21"/>
            <p:cNvSpPr/>
            <p:nvPr>
              <p:custDataLst>
                <p:tags r:id="rId153"/>
              </p:custDataLst>
            </p:nvPr>
          </p:nvSpPr>
          <p:spPr>
            <a:xfrm>
              <a:off x="10320100" y="931485"/>
              <a:ext cx="100251" cy="249616"/>
            </a:xfrm>
            <a:custGeom>
              <a:avLst/>
              <a:gdLst/>
              <a:ahLst/>
              <a:cxnLst/>
              <a:rect l="0" t="0" r="0" b="0"/>
              <a:pathLst>
                <a:path w="100251" h="249616">
                  <a:moveTo>
                    <a:pt x="100250" y="21015"/>
                  </a:moveTo>
                  <a:lnTo>
                    <a:pt x="100250" y="21015"/>
                  </a:lnTo>
                  <a:lnTo>
                    <a:pt x="100250" y="14273"/>
                  </a:lnTo>
                  <a:lnTo>
                    <a:pt x="98838" y="11581"/>
                  </a:lnTo>
                  <a:lnTo>
                    <a:pt x="93507" y="6709"/>
                  </a:lnTo>
                  <a:lnTo>
                    <a:pt x="79202" y="0"/>
                  </a:lnTo>
                  <a:lnTo>
                    <a:pt x="73518" y="655"/>
                  </a:lnTo>
                  <a:lnTo>
                    <a:pt x="61558" y="7027"/>
                  </a:lnTo>
                  <a:lnTo>
                    <a:pt x="42924" y="25886"/>
                  </a:lnTo>
                  <a:lnTo>
                    <a:pt x="27099" y="54590"/>
                  </a:lnTo>
                  <a:lnTo>
                    <a:pt x="10331" y="100878"/>
                  </a:lnTo>
                  <a:lnTo>
                    <a:pt x="3208" y="135303"/>
                  </a:lnTo>
                  <a:lnTo>
                    <a:pt x="0" y="176782"/>
                  </a:lnTo>
                  <a:lnTo>
                    <a:pt x="7645" y="222790"/>
                  </a:lnTo>
                  <a:lnTo>
                    <a:pt x="9704" y="236752"/>
                  </a:lnTo>
                  <a:lnTo>
                    <a:pt x="12369" y="241745"/>
                  </a:lnTo>
                  <a:lnTo>
                    <a:pt x="20976" y="249175"/>
                  </a:lnTo>
                  <a:lnTo>
                    <a:pt x="55800" y="249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22"/>
            <p:cNvSpPr/>
            <p:nvPr>
              <p:custDataLst>
                <p:tags r:id="rId154"/>
              </p:custDataLst>
            </p:nvPr>
          </p:nvSpPr>
          <p:spPr>
            <a:xfrm>
              <a:off x="10096500" y="1016000"/>
              <a:ext cx="133351" cy="177606"/>
            </a:xfrm>
            <a:custGeom>
              <a:avLst/>
              <a:gdLst/>
              <a:ahLst/>
              <a:cxnLst/>
              <a:rect l="0" t="0" r="0" b="0"/>
              <a:pathLst>
                <a:path w="133351" h="177606">
                  <a:moveTo>
                    <a:pt x="0" y="101600"/>
                  </a:moveTo>
                  <a:lnTo>
                    <a:pt x="0" y="101600"/>
                  </a:lnTo>
                  <a:lnTo>
                    <a:pt x="0" y="83923"/>
                  </a:lnTo>
                  <a:lnTo>
                    <a:pt x="705" y="81349"/>
                  </a:lnTo>
                  <a:lnTo>
                    <a:pt x="1881" y="79632"/>
                  </a:lnTo>
                  <a:lnTo>
                    <a:pt x="3370" y="78488"/>
                  </a:lnTo>
                  <a:lnTo>
                    <a:pt x="10670" y="79099"/>
                  </a:lnTo>
                  <a:lnTo>
                    <a:pt x="20265" y="82427"/>
                  </a:lnTo>
                  <a:lnTo>
                    <a:pt x="29232" y="88610"/>
                  </a:lnTo>
                  <a:lnTo>
                    <a:pt x="50146" y="117875"/>
                  </a:lnTo>
                  <a:lnTo>
                    <a:pt x="57094" y="132117"/>
                  </a:lnTo>
                  <a:lnTo>
                    <a:pt x="58772" y="147383"/>
                  </a:lnTo>
                  <a:lnTo>
                    <a:pt x="56459" y="162165"/>
                  </a:lnTo>
                  <a:lnTo>
                    <a:pt x="48635" y="176303"/>
                  </a:lnTo>
                  <a:lnTo>
                    <a:pt x="47240" y="177508"/>
                  </a:lnTo>
                  <a:lnTo>
                    <a:pt x="46310" y="177605"/>
                  </a:lnTo>
                  <a:lnTo>
                    <a:pt x="41630" y="167629"/>
                  </a:lnTo>
                  <a:lnTo>
                    <a:pt x="44572" y="121359"/>
                  </a:lnTo>
                  <a:lnTo>
                    <a:pt x="54913" y="83465"/>
                  </a:lnTo>
                  <a:lnTo>
                    <a:pt x="76350" y="38029"/>
                  </a:lnTo>
                  <a:lnTo>
                    <a:pt x="94197" y="1902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23"/>
            <p:cNvSpPr/>
            <p:nvPr>
              <p:custDataLst>
                <p:tags r:id="rId155"/>
              </p:custDataLst>
            </p:nvPr>
          </p:nvSpPr>
          <p:spPr>
            <a:xfrm>
              <a:off x="10039350" y="877463"/>
              <a:ext cx="83145" cy="355015"/>
            </a:xfrm>
            <a:custGeom>
              <a:avLst/>
              <a:gdLst/>
              <a:ahLst/>
              <a:cxnLst/>
              <a:rect l="0" t="0" r="0" b="0"/>
              <a:pathLst>
                <a:path w="83145" h="355015">
                  <a:moveTo>
                    <a:pt x="6350" y="144887"/>
                  </a:moveTo>
                  <a:lnTo>
                    <a:pt x="6350" y="144887"/>
                  </a:lnTo>
                  <a:lnTo>
                    <a:pt x="6349" y="184232"/>
                  </a:lnTo>
                  <a:lnTo>
                    <a:pt x="6349" y="220358"/>
                  </a:lnTo>
                  <a:lnTo>
                    <a:pt x="6349" y="265713"/>
                  </a:lnTo>
                  <a:lnTo>
                    <a:pt x="6349" y="304787"/>
                  </a:lnTo>
                  <a:lnTo>
                    <a:pt x="1324" y="350973"/>
                  </a:lnTo>
                  <a:lnTo>
                    <a:pt x="882" y="354245"/>
                  </a:lnTo>
                  <a:lnTo>
                    <a:pt x="1293" y="355014"/>
                  </a:lnTo>
                  <a:lnTo>
                    <a:pt x="2274" y="354116"/>
                  </a:lnTo>
                  <a:lnTo>
                    <a:pt x="3632" y="352107"/>
                  </a:lnTo>
                  <a:lnTo>
                    <a:pt x="5993" y="310316"/>
                  </a:lnTo>
                  <a:lnTo>
                    <a:pt x="6244" y="273866"/>
                  </a:lnTo>
                  <a:lnTo>
                    <a:pt x="6318" y="231316"/>
                  </a:lnTo>
                  <a:lnTo>
                    <a:pt x="6335" y="197411"/>
                  </a:lnTo>
                  <a:lnTo>
                    <a:pt x="7052" y="155668"/>
                  </a:lnTo>
                  <a:lnTo>
                    <a:pt x="9719" y="122162"/>
                  </a:lnTo>
                  <a:lnTo>
                    <a:pt x="13257" y="89867"/>
                  </a:lnTo>
                  <a:lnTo>
                    <a:pt x="21096" y="45799"/>
                  </a:lnTo>
                  <a:lnTo>
                    <a:pt x="32356" y="13457"/>
                  </a:lnTo>
                  <a:lnTo>
                    <a:pt x="36387" y="6467"/>
                  </a:lnTo>
                  <a:lnTo>
                    <a:pt x="41193" y="2513"/>
                  </a:lnTo>
                  <a:lnTo>
                    <a:pt x="46512" y="582"/>
                  </a:lnTo>
                  <a:lnTo>
                    <a:pt x="52174" y="0"/>
                  </a:lnTo>
                  <a:lnTo>
                    <a:pt x="62230" y="3117"/>
                  </a:lnTo>
                  <a:lnTo>
                    <a:pt x="66887" y="5924"/>
                  </a:lnTo>
                  <a:lnTo>
                    <a:pt x="80182" y="26729"/>
                  </a:lnTo>
                  <a:lnTo>
                    <a:pt x="83144" y="45335"/>
                  </a:lnTo>
                  <a:lnTo>
                    <a:pt x="81403" y="63953"/>
                  </a:lnTo>
                  <a:lnTo>
                    <a:pt x="71784" y="87040"/>
                  </a:lnTo>
                  <a:lnTo>
                    <a:pt x="61537" y="103185"/>
                  </a:lnTo>
                  <a:lnTo>
                    <a:pt x="49927" y="112241"/>
                  </a:lnTo>
                  <a:lnTo>
                    <a:pt x="31491" y="117340"/>
                  </a:lnTo>
                  <a:lnTo>
                    <a:pt x="14505" y="120732"/>
                  </a:lnTo>
                  <a:lnTo>
                    <a:pt x="6446" y="124274"/>
                  </a:lnTo>
                  <a:lnTo>
                    <a:pt x="0" y="132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427"/>
          <p:cNvGrpSpPr/>
          <p:nvPr/>
        </p:nvGrpSpPr>
        <p:grpSpPr>
          <a:xfrm>
            <a:off x="10986643" y="924793"/>
            <a:ext cx="476637" cy="256308"/>
            <a:chOff x="10986643" y="924793"/>
            <a:chExt cx="476637" cy="256308"/>
          </a:xfrm>
        </p:grpSpPr>
        <p:sp>
          <p:nvSpPr>
            <p:cNvPr id="72" name="SMARTInkShape-1824"/>
            <p:cNvSpPr/>
            <p:nvPr>
              <p:custDataLst>
                <p:tags r:id="rId148"/>
              </p:custDataLst>
            </p:nvPr>
          </p:nvSpPr>
          <p:spPr>
            <a:xfrm>
              <a:off x="11305756" y="971550"/>
              <a:ext cx="157524" cy="208637"/>
            </a:xfrm>
            <a:custGeom>
              <a:avLst/>
              <a:gdLst/>
              <a:ahLst/>
              <a:cxnLst/>
              <a:rect l="0" t="0" r="0" b="0"/>
              <a:pathLst>
                <a:path w="157524" h="208637">
                  <a:moveTo>
                    <a:pt x="130594" y="38100"/>
                  </a:moveTo>
                  <a:lnTo>
                    <a:pt x="130594" y="38100"/>
                  </a:lnTo>
                  <a:lnTo>
                    <a:pt x="130593" y="23794"/>
                  </a:lnTo>
                  <a:lnTo>
                    <a:pt x="128477" y="21507"/>
                  </a:lnTo>
                  <a:lnTo>
                    <a:pt x="120481" y="17085"/>
                  </a:lnTo>
                  <a:lnTo>
                    <a:pt x="107990" y="16530"/>
                  </a:lnTo>
                  <a:lnTo>
                    <a:pt x="100708" y="17370"/>
                  </a:lnTo>
                  <a:lnTo>
                    <a:pt x="85091" y="25829"/>
                  </a:lnTo>
                  <a:lnTo>
                    <a:pt x="52069" y="57627"/>
                  </a:lnTo>
                  <a:lnTo>
                    <a:pt x="26876" y="100121"/>
                  </a:lnTo>
                  <a:lnTo>
                    <a:pt x="6547" y="143641"/>
                  </a:lnTo>
                  <a:lnTo>
                    <a:pt x="0" y="178968"/>
                  </a:lnTo>
                  <a:lnTo>
                    <a:pt x="1198" y="188456"/>
                  </a:lnTo>
                  <a:lnTo>
                    <a:pt x="8174" y="202762"/>
                  </a:lnTo>
                  <a:lnTo>
                    <a:pt x="15820" y="206436"/>
                  </a:lnTo>
                  <a:lnTo>
                    <a:pt x="37485" y="208636"/>
                  </a:lnTo>
                  <a:lnTo>
                    <a:pt x="59814" y="201618"/>
                  </a:lnTo>
                  <a:lnTo>
                    <a:pt x="99035" y="175606"/>
                  </a:lnTo>
                  <a:lnTo>
                    <a:pt x="123877" y="149132"/>
                  </a:lnTo>
                  <a:lnTo>
                    <a:pt x="146668" y="107023"/>
                  </a:lnTo>
                  <a:lnTo>
                    <a:pt x="157523" y="75625"/>
                  </a:lnTo>
                  <a:lnTo>
                    <a:pt x="154557" y="55954"/>
                  </a:lnTo>
                  <a:lnTo>
                    <a:pt x="135343" y="15626"/>
                  </a:lnTo>
                  <a:lnTo>
                    <a:pt x="124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825"/>
            <p:cNvSpPr/>
            <p:nvPr>
              <p:custDataLst>
                <p:tags r:id="rId149"/>
              </p:custDataLst>
            </p:nvPr>
          </p:nvSpPr>
          <p:spPr>
            <a:xfrm>
              <a:off x="10986643" y="924793"/>
              <a:ext cx="227632" cy="256308"/>
            </a:xfrm>
            <a:custGeom>
              <a:avLst/>
              <a:gdLst/>
              <a:ahLst/>
              <a:cxnLst/>
              <a:rect l="0" t="0" r="0" b="0"/>
              <a:pathLst>
                <a:path w="227632" h="256308">
                  <a:moveTo>
                    <a:pt x="11557" y="21357"/>
                  </a:moveTo>
                  <a:lnTo>
                    <a:pt x="11557" y="21357"/>
                  </a:lnTo>
                  <a:lnTo>
                    <a:pt x="6487" y="15582"/>
                  </a:lnTo>
                  <a:lnTo>
                    <a:pt x="1431" y="6162"/>
                  </a:lnTo>
                  <a:lnTo>
                    <a:pt x="0" y="963"/>
                  </a:lnTo>
                  <a:lnTo>
                    <a:pt x="1031" y="0"/>
                  </a:lnTo>
                  <a:lnTo>
                    <a:pt x="3128" y="63"/>
                  </a:lnTo>
                  <a:lnTo>
                    <a:pt x="23376" y="8606"/>
                  </a:lnTo>
                  <a:lnTo>
                    <a:pt x="61032" y="29657"/>
                  </a:lnTo>
                  <a:lnTo>
                    <a:pt x="98341" y="50784"/>
                  </a:lnTo>
                  <a:lnTo>
                    <a:pt x="142947" y="75043"/>
                  </a:lnTo>
                  <a:lnTo>
                    <a:pt x="188577" y="103223"/>
                  </a:lnTo>
                  <a:lnTo>
                    <a:pt x="224342" y="127641"/>
                  </a:lnTo>
                  <a:lnTo>
                    <a:pt x="226792" y="132430"/>
                  </a:lnTo>
                  <a:lnTo>
                    <a:pt x="227631" y="143395"/>
                  </a:lnTo>
                  <a:lnTo>
                    <a:pt x="220009" y="157205"/>
                  </a:lnTo>
                  <a:lnTo>
                    <a:pt x="207213" y="171340"/>
                  </a:lnTo>
                  <a:lnTo>
                    <a:pt x="160139" y="204534"/>
                  </a:lnTo>
                  <a:lnTo>
                    <a:pt x="116071" y="227758"/>
                  </a:lnTo>
                  <a:lnTo>
                    <a:pt x="91858" y="252799"/>
                  </a:lnTo>
                  <a:lnTo>
                    <a:pt x="94107" y="25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428"/>
          <p:cNvGrpSpPr/>
          <p:nvPr/>
        </p:nvGrpSpPr>
        <p:grpSpPr>
          <a:xfrm>
            <a:off x="3048000" y="2235200"/>
            <a:ext cx="563861" cy="287627"/>
            <a:chOff x="3048000" y="2235200"/>
            <a:chExt cx="563861" cy="287627"/>
          </a:xfrm>
        </p:grpSpPr>
        <p:sp>
          <p:nvSpPr>
            <p:cNvPr id="75" name="SMARTInkShape-1826"/>
            <p:cNvSpPr/>
            <p:nvPr>
              <p:custDataLst>
                <p:tags r:id="rId145"/>
              </p:custDataLst>
            </p:nvPr>
          </p:nvSpPr>
          <p:spPr>
            <a:xfrm>
              <a:off x="3414694" y="2235200"/>
              <a:ext cx="197167" cy="287627"/>
            </a:xfrm>
            <a:custGeom>
              <a:avLst/>
              <a:gdLst/>
              <a:ahLst/>
              <a:cxnLst/>
              <a:rect l="0" t="0" r="0" b="0"/>
              <a:pathLst>
                <a:path w="197167" h="287627">
                  <a:moveTo>
                    <a:pt x="14306" y="0"/>
                  </a:moveTo>
                  <a:lnTo>
                    <a:pt x="14306" y="0"/>
                  </a:lnTo>
                  <a:lnTo>
                    <a:pt x="2373" y="5026"/>
                  </a:lnTo>
                  <a:lnTo>
                    <a:pt x="0" y="5467"/>
                  </a:lnTo>
                  <a:lnTo>
                    <a:pt x="43235" y="805"/>
                  </a:lnTo>
                  <a:lnTo>
                    <a:pt x="83181" y="6640"/>
                  </a:lnTo>
                  <a:lnTo>
                    <a:pt x="121653" y="21723"/>
                  </a:lnTo>
                  <a:lnTo>
                    <a:pt x="165411" y="49865"/>
                  </a:lnTo>
                  <a:lnTo>
                    <a:pt x="185372" y="75217"/>
                  </a:lnTo>
                  <a:lnTo>
                    <a:pt x="191850" y="86128"/>
                  </a:lnTo>
                  <a:lnTo>
                    <a:pt x="197166" y="113303"/>
                  </a:lnTo>
                  <a:lnTo>
                    <a:pt x="195766" y="142785"/>
                  </a:lnTo>
                  <a:lnTo>
                    <a:pt x="183077" y="182477"/>
                  </a:lnTo>
                  <a:lnTo>
                    <a:pt x="166618" y="214071"/>
                  </a:lnTo>
                  <a:lnTo>
                    <a:pt x="130049" y="257533"/>
                  </a:lnTo>
                  <a:lnTo>
                    <a:pt x="102428" y="286447"/>
                  </a:lnTo>
                  <a:lnTo>
                    <a:pt x="101982" y="287626"/>
                  </a:lnTo>
                  <a:lnTo>
                    <a:pt x="10955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827"/>
            <p:cNvSpPr/>
            <p:nvPr>
              <p:custDataLst>
                <p:tags r:id="rId146"/>
              </p:custDataLst>
            </p:nvPr>
          </p:nvSpPr>
          <p:spPr>
            <a:xfrm>
              <a:off x="3092862" y="2368550"/>
              <a:ext cx="444089" cy="115568"/>
            </a:xfrm>
            <a:custGeom>
              <a:avLst/>
              <a:gdLst/>
              <a:ahLst/>
              <a:cxnLst/>
              <a:rect l="0" t="0" r="0" b="0"/>
              <a:pathLst>
                <a:path w="444089" h="115568">
                  <a:moveTo>
                    <a:pt x="88488" y="63500"/>
                  </a:moveTo>
                  <a:lnTo>
                    <a:pt x="88488" y="63500"/>
                  </a:lnTo>
                  <a:lnTo>
                    <a:pt x="40926" y="84548"/>
                  </a:lnTo>
                  <a:lnTo>
                    <a:pt x="2632" y="106933"/>
                  </a:lnTo>
                  <a:lnTo>
                    <a:pt x="206" y="110800"/>
                  </a:lnTo>
                  <a:lnTo>
                    <a:pt x="0" y="114083"/>
                  </a:lnTo>
                  <a:lnTo>
                    <a:pt x="4096" y="115567"/>
                  </a:lnTo>
                  <a:lnTo>
                    <a:pt x="46731" y="114759"/>
                  </a:lnTo>
                  <a:lnTo>
                    <a:pt x="89991" y="112555"/>
                  </a:lnTo>
                  <a:lnTo>
                    <a:pt x="136441" y="107433"/>
                  </a:lnTo>
                  <a:lnTo>
                    <a:pt x="174711" y="103487"/>
                  </a:lnTo>
                  <a:lnTo>
                    <a:pt x="208183" y="99381"/>
                  </a:lnTo>
                  <a:lnTo>
                    <a:pt x="251423" y="93103"/>
                  </a:lnTo>
                  <a:lnTo>
                    <a:pt x="285552" y="87005"/>
                  </a:lnTo>
                  <a:lnTo>
                    <a:pt x="320711" y="79591"/>
                  </a:lnTo>
                  <a:lnTo>
                    <a:pt x="361749" y="67484"/>
                  </a:lnTo>
                  <a:lnTo>
                    <a:pt x="401739" y="54254"/>
                  </a:lnTo>
                  <a:lnTo>
                    <a:pt x="426836" y="37947"/>
                  </a:lnTo>
                  <a:lnTo>
                    <a:pt x="444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828"/>
            <p:cNvSpPr/>
            <p:nvPr>
              <p:custDataLst>
                <p:tags r:id="rId147"/>
              </p:custDataLst>
            </p:nvPr>
          </p:nvSpPr>
          <p:spPr>
            <a:xfrm>
              <a:off x="3048000" y="2311423"/>
              <a:ext cx="419101" cy="22399"/>
            </a:xfrm>
            <a:custGeom>
              <a:avLst/>
              <a:gdLst/>
              <a:ahLst/>
              <a:cxnLst/>
              <a:rect l="0" t="0" r="0" b="0"/>
              <a:pathLst>
                <a:path w="419101" h="22399">
                  <a:moveTo>
                    <a:pt x="0" y="19027"/>
                  </a:moveTo>
                  <a:lnTo>
                    <a:pt x="0" y="19027"/>
                  </a:lnTo>
                  <a:lnTo>
                    <a:pt x="3371" y="22398"/>
                  </a:lnTo>
                  <a:lnTo>
                    <a:pt x="42660" y="19719"/>
                  </a:lnTo>
                  <a:lnTo>
                    <a:pt x="89310" y="15077"/>
                  </a:lnTo>
                  <a:lnTo>
                    <a:pt x="127435" y="12682"/>
                  </a:lnTo>
                  <a:lnTo>
                    <a:pt x="165229" y="8524"/>
                  </a:lnTo>
                  <a:lnTo>
                    <a:pt x="203238" y="6978"/>
                  </a:lnTo>
                  <a:lnTo>
                    <a:pt x="241311" y="5814"/>
                  </a:lnTo>
                  <a:lnTo>
                    <a:pt x="278697" y="2020"/>
                  </a:lnTo>
                  <a:lnTo>
                    <a:pt x="314548" y="582"/>
                  </a:lnTo>
                  <a:lnTo>
                    <a:pt x="358566" y="156"/>
                  </a:lnTo>
                  <a:lnTo>
                    <a:pt x="402674" y="12"/>
                  </a:lnTo>
                  <a:lnTo>
                    <a:pt x="408150" y="0"/>
                  </a:lnTo>
                  <a:lnTo>
                    <a:pt x="411799" y="1404"/>
                  </a:lnTo>
                  <a:lnTo>
                    <a:pt x="419100" y="1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429"/>
          <p:cNvGrpSpPr/>
          <p:nvPr/>
        </p:nvGrpSpPr>
        <p:grpSpPr>
          <a:xfrm>
            <a:off x="4105794" y="2164412"/>
            <a:ext cx="1395350" cy="350189"/>
            <a:chOff x="4105794" y="2164412"/>
            <a:chExt cx="1395350" cy="350189"/>
          </a:xfrm>
        </p:grpSpPr>
        <p:sp>
          <p:nvSpPr>
            <p:cNvPr id="79" name="SMARTInkShape-1829"/>
            <p:cNvSpPr/>
            <p:nvPr>
              <p:custDataLst>
                <p:tags r:id="rId136"/>
              </p:custDataLst>
            </p:nvPr>
          </p:nvSpPr>
          <p:spPr>
            <a:xfrm>
              <a:off x="5410200" y="2213661"/>
              <a:ext cx="90944" cy="297710"/>
            </a:xfrm>
            <a:custGeom>
              <a:avLst/>
              <a:gdLst/>
              <a:ahLst/>
              <a:cxnLst/>
              <a:rect l="0" t="0" r="0" b="0"/>
              <a:pathLst>
                <a:path w="90944" h="297710">
                  <a:moveTo>
                    <a:pt x="19050" y="8839"/>
                  </a:moveTo>
                  <a:lnTo>
                    <a:pt x="19050" y="8839"/>
                  </a:lnTo>
                  <a:lnTo>
                    <a:pt x="19050" y="5468"/>
                  </a:lnTo>
                  <a:lnTo>
                    <a:pt x="26576" y="1931"/>
                  </a:lnTo>
                  <a:lnTo>
                    <a:pt x="32534" y="0"/>
                  </a:lnTo>
                  <a:lnTo>
                    <a:pt x="44798" y="1618"/>
                  </a:lnTo>
                  <a:lnTo>
                    <a:pt x="51032" y="4025"/>
                  </a:lnTo>
                  <a:lnTo>
                    <a:pt x="55188" y="8452"/>
                  </a:lnTo>
                  <a:lnTo>
                    <a:pt x="69147" y="50512"/>
                  </a:lnTo>
                  <a:lnTo>
                    <a:pt x="82179" y="92069"/>
                  </a:lnTo>
                  <a:lnTo>
                    <a:pt x="90943" y="138874"/>
                  </a:lnTo>
                  <a:lnTo>
                    <a:pt x="90603" y="186049"/>
                  </a:lnTo>
                  <a:lnTo>
                    <a:pt x="79292" y="229033"/>
                  </a:lnTo>
                  <a:lnTo>
                    <a:pt x="62535" y="265209"/>
                  </a:lnTo>
                  <a:lnTo>
                    <a:pt x="46609" y="281766"/>
                  </a:lnTo>
                  <a:lnTo>
                    <a:pt x="23452" y="295258"/>
                  </a:lnTo>
                  <a:lnTo>
                    <a:pt x="13246" y="297709"/>
                  </a:lnTo>
                  <a:lnTo>
                    <a:pt x="0" y="29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830"/>
            <p:cNvSpPr/>
            <p:nvPr>
              <p:custDataLst>
                <p:tags r:id="rId137"/>
              </p:custDataLst>
            </p:nvPr>
          </p:nvSpPr>
          <p:spPr>
            <a:xfrm>
              <a:off x="5249223" y="2233681"/>
              <a:ext cx="113981" cy="256727"/>
            </a:xfrm>
            <a:custGeom>
              <a:avLst/>
              <a:gdLst/>
              <a:ahLst/>
              <a:cxnLst/>
              <a:rect l="0" t="0" r="0" b="0"/>
              <a:pathLst>
                <a:path w="113981" h="256727">
                  <a:moveTo>
                    <a:pt x="14927" y="71369"/>
                  </a:moveTo>
                  <a:lnTo>
                    <a:pt x="14927" y="71369"/>
                  </a:lnTo>
                  <a:lnTo>
                    <a:pt x="0" y="32056"/>
                  </a:lnTo>
                  <a:lnTo>
                    <a:pt x="37" y="26110"/>
                  </a:lnTo>
                  <a:lnTo>
                    <a:pt x="3840" y="13860"/>
                  </a:lnTo>
                  <a:lnTo>
                    <a:pt x="8241" y="9040"/>
                  </a:lnTo>
                  <a:lnTo>
                    <a:pt x="20658" y="1804"/>
                  </a:lnTo>
                  <a:lnTo>
                    <a:pt x="33701" y="0"/>
                  </a:lnTo>
                  <a:lnTo>
                    <a:pt x="40143" y="506"/>
                  </a:lnTo>
                  <a:lnTo>
                    <a:pt x="62693" y="11332"/>
                  </a:lnTo>
                  <a:lnTo>
                    <a:pt x="73316" y="22108"/>
                  </a:lnTo>
                  <a:lnTo>
                    <a:pt x="79683" y="34658"/>
                  </a:lnTo>
                  <a:lnTo>
                    <a:pt x="82562" y="56886"/>
                  </a:lnTo>
                  <a:lnTo>
                    <a:pt x="80735" y="70576"/>
                  </a:lnTo>
                  <a:lnTo>
                    <a:pt x="75690" y="81835"/>
                  </a:lnTo>
                  <a:lnTo>
                    <a:pt x="64324" y="100561"/>
                  </a:lnTo>
                  <a:lnTo>
                    <a:pt x="63381" y="103530"/>
                  </a:lnTo>
                  <a:lnTo>
                    <a:pt x="63457" y="105510"/>
                  </a:lnTo>
                  <a:lnTo>
                    <a:pt x="68650" y="112058"/>
                  </a:lnTo>
                  <a:lnTo>
                    <a:pt x="99300" y="145139"/>
                  </a:lnTo>
                  <a:lnTo>
                    <a:pt x="110795" y="169740"/>
                  </a:lnTo>
                  <a:lnTo>
                    <a:pt x="113980" y="184234"/>
                  </a:lnTo>
                  <a:lnTo>
                    <a:pt x="109031" y="211036"/>
                  </a:lnTo>
                  <a:lnTo>
                    <a:pt x="91057" y="240147"/>
                  </a:lnTo>
                  <a:lnTo>
                    <a:pt x="84511" y="248217"/>
                  </a:lnTo>
                  <a:lnTo>
                    <a:pt x="66746" y="256726"/>
                  </a:lnTo>
                  <a:lnTo>
                    <a:pt x="51598" y="255820"/>
                  </a:lnTo>
                  <a:lnTo>
                    <a:pt x="43608" y="253603"/>
                  </a:lnTo>
                  <a:lnTo>
                    <a:pt x="30967" y="243614"/>
                  </a:lnTo>
                  <a:lnTo>
                    <a:pt x="22056" y="230472"/>
                  </a:lnTo>
                  <a:lnTo>
                    <a:pt x="14927" y="204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831"/>
            <p:cNvSpPr/>
            <p:nvPr>
              <p:custDataLst>
                <p:tags r:id="rId138"/>
              </p:custDataLst>
            </p:nvPr>
          </p:nvSpPr>
          <p:spPr>
            <a:xfrm>
              <a:off x="5232400" y="2286883"/>
              <a:ext cx="12601" cy="170568"/>
            </a:xfrm>
            <a:custGeom>
              <a:avLst/>
              <a:gdLst/>
              <a:ahLst/>
              <a:cxnLst/>
              <a:rect l="0" t="0" r="0" b="0"/>
              <a:pathLst>
                <a:path w="12601" h="1705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126" y="1822"/>
                  </a:lnTo>
                  <a:lnTo>
                    <a:pt x="12192" y="21837"/>
                  </a:lnTo>
                  <a:lnTo>
                    <a:pt x="12600" y="62871"/>
                  </a:lnTo>
                  <a:lnTo>
                    <a:pt x="11974" y="107692"/>
                  </a:lnTo>
                  <a:lnTo>
                    <a:pt x="63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832"/>
            <p:cNvSpPr/>
            <p:nvPr>
              <p:custDataLst>
                <p:tags r:id="rId139"/>
              </p:custDataLst>
            </p:nvPr>
          </p:nvSpPr>
          <p:spPr>
            <a:xfrm>
              <a:off x="5035550" y="2262062"/>
              <a:ext cx="114301" cy="192948"/>
            </a:xfrm>
            <a:custGeom>
              <a:avLst/>
              <a:gdLst/>
              <a:ahLst/>
              <a:cxnLst/>
              <a:rect l="0" t="0" r="0" b="0"/>
              <a:pathLst>
                <a:path w="114301" h="192948">
                  <a:moveTo>
                    <a:pt x="0" y="30288"/>
                  </a:moveTo>
                  <a:lnTo>
                    <a:pt x="0" y="30288"/>
                  </a:lnTo>
                  <a:lnTo>
                    <a:pt x="0" y="24821"/>
                  </a:lnTo>
                  <a:lnTo>
                    <a:pt x="4364" y="40027"/>
                  </a:lnTo>
                  <a:lnTo>
                    <a:pt x="4076" y="75120"/>
                  </a:lnTo>
                  <a:lnTo>
                    <a:pt x="805" y="122242"/>
                  </a:lnTo>
                  <a:lnTo>
                    <a:pt x="865" y="164816"/>
                  </a:lnTo>
                  <a:lnTo>
                    <a:pt x="5488" y="192947"/>
                  </a:lnTo>
                  <a:lnTo>
                    <a:pt x="2724" y="184552"/>
                  </a:lnTo>
                  <a:lnTo>
                    <a:pt x="5607" y="141768"/>
                  </a:lnTo>
                  <a:lnTo>
                    <a:pt x="10990" y="96637"/>
                  </a:lnTo>
                  <a:lnTo>
                    <a:pt x="17054" y="55199"/>
                  </a:lnTo>
                  <a:lnTo>
                    <a:pt x="24730" y="31005"/>
                  </a:lnTo>
                  <a:lnTo>
                    <a:pt x="34275" y="14849"/>
                  </a:lnTo>
                  <a:lnTo>
                    <a:pt x="47454" y="3906"/>
                  </a:lnTo>
                  <a:lnTo>
                    <a:pt x="54919" y="0"/>
                  </a:lnTo>
                  <a:lnTo>
                    <a:pt x="62718" y="218"/>
                  </a:lnTo>
                  <a:lnTo>
                    <a:pt x="78910" y="7987"/>
                  </a:lnTo>
                  <a:lnTo>
                    <a:pt x="89870" y="20847"/>
                  </a:lnTo>
                  <a:lnTo>
                    <a:pt x="97092" y="38086"/>
                  </a:lnTo>
                  <a:lnTo>
                    <a:pt x="105596" y="83752"/>
                  </a:lnTo>
                  <a:lnTo>
                    <a:pt x="110856" y="123948"/>
                  </a:lnTo>
                  <a:lnTo>
                    <a:pt x="114300" y="15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833"/>
            <p:cNvSpPr/>
            <p:nvPr>
              <p:custDataLst>
                <p:tags r:id="rId140"/>
              </p:custDataLst>
            </p:nvPr>
          </p:nvSpPr>
          <p:spPr>
            <a:xfrm>
              <a:off x="4741223" y="2355850"/>
              <a:ext cx="91128" cy="31751"/>
            </a:xfrm>
            <a:custGeom>
              <a:avLst/>
              <a:gdLst/>
              <a:ahLst/>
              <a:cxnLst/>
              <a:rect l="0" t="0" r="0" b="0"/>
              <a:pathLst>
                <a:path w="91128" h="31751">
                  <a:moveTo>
                    <a:pt x="14927" y="31750"/>
                  </a:moveTo>
                  <a:lnTo>
                    <a:pt x="14927" y="31750"/>
                  </a:lnTo>
                  <a:lnTo>
                    <a:pt x="0" y="31750"/>
                  </a:lnTo>
                  <a:lnTo>
                    <a:pt x="36" y="31044"/>
                  </a:lnTo>
                  <a:lnTo>
                    <a:pt x="3840" y="28379"/>
                  </a:lnTo>
                  <a:lnTo>
                    <a:pt x="32284" y="17260"/>
                  </a:lnTo>
                  <a:lnTo>
                    <a:pt x="91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834"/>
            <p:cNvSpPr/>
            <p:nvPr>
              <p:custDataLst>
                <p:tags r:id="rId141"/>
              </p:custDataLst>
            </p:nvPr>
          </p:nvSpPr>
          <p:spPr>
            <a:xfrm>
              <a:off x="4718179" y="2253377"/>
              <a:ext cx="95122" cy="220681"/>
            </a:xfrm>
            <a:custGeom>
              <a:avLst/>
              <a:gdLst/>
              <a:ahLst/>
              <a:cxnLst/>
              <a:rect l="0" t="0" r="0" b="0"/>
              <a:pathLst>
                <a:path w="95122" h="220681">
                  <a:moveTo>
                    <a:pt x="12571" y="83423"/>
                  </a:moveTo>
                  <a:lnTo>
                    <a:pt x="12571" y="83423"/>
                  </a:lnTo>
                  <a:lnTo>
                    <a:pt x="18038" y="77956"/>
                  </a:lnTo>
                  <a:lnTo>
                    <a:pt x="8744" y="119757"/>
                  </a:lnTo>
                  <a:lnTo>
                    <a:pt x="4838" y="160110"/>
                  </a:lnTo>
                  <a:lnTo>
                    <a:pt x="525" y="206123"/>
                  </a:lnTo>
                  <a:lnTo>
                    <a:pt x="65" y="220516"/>
                  </a:lnTo>
                  <a:lnTo>
                    <a:pt x="0" y="220680"/>
                  </a:lnTo>
                  <a:lnTo>
                    <a:pt x="634" y="215687"/>
                  </a:lnTo>
                  <a:lnTo>
                    <a:pt x="8717" y="171535"/>
                  </a:lnTo>
                  <a:lnTo>
                    <a:pt x="17585" y="128684"/>
                  </a:lnTo>
                  <a:lnTo>
                    <a:pt x="27540" y="87583"/>
                  </a:lnTo>
                  <a:lnTo>
                    <a:pt x="39464" y="45100"/>
                  </a:lnTo>
                  <a:lnTo>
                    <a:pt x="58570" y="6316"/>
                  </a:lnTo>
                  <a:lnTo>
                    <a:pt x="62992" y="1680"/>
                  </a:lnTo>
                  <a:lnTo>
                    <a:pt x="66646" y="0"/>
                  </a:lnTo>
                  <a:lnTo>
                    <a:pt x="69788" y="291"/>
                  </a:lnTo>
                  <a:lnTo>
                    <a:pt x="71882" y="2602"/>
                  </a:lnTo>
                  <a:lnTo>
                    <a:pt x="85878" y="49498"/>
                  </a:lnTo>
                  <a:lnTo>
                    <a:pt x="91570" y="86756"/>
                  </a:lnTo>
                  <a:lnTo>
                    <a:pt x="94069" y="129253"/>
                  </a:lnTo>
                  <a:lnTo>
                    <a:pt x="95121" y="19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835"/>
            <p:cNvSpPr/>
            <p:nvPr>
              <p:custDataLst>
                <p:tags r:id="rId142"/>
              </p:custDataLst>
            </p:nvPr>
          </p:nvSpPr>
          <p:spPr>
            <a:xfrm>
              <a:off x="4553871" y="2220273"/>
              <a:ext cx="62580" cy="294328"/>
            </a:xfrm>
            <a:custGeom>
              <a:avLst/>
              <a:gdLst/>
              <a:ahLst/>
              <a:cxnLst/>
              <a:rect l="0" t="0" r="0" b="0"/>
              <a:pathLst>
                <a:path w="62580" h="294328">
                  <a:moveTo>
                    <a:pt x="62579" y="14927"/>
                  </a:moveTo>
                  <a:lnTo>
                    <a:pt x="62579" y="14927"/>
                  </a:lnTo>
                  <a:lnTo>
                    <a:pt x="55837" y="11556"/>
                  </a:lnTo>
                  <a:lnTo>
                    <a:pt x="53851" y="9857"/>
                  </a:lnTo>
                  <a:lnTo>
                    <a:pt x="49645" y="4096"/>
                  </a:lnTo>
                  <a:lnTo>
                    <a:pt x="43660" y="0"/>
                  </a:lnTo>
                  <a:lnTo>
                    <a:pt x="40794" y="37"/>
                  </a:lnTo>
                  <a:lnTo>
                    <a:pt x="38178" y="1472"/>
                  </a:lnTo>
                  <a:lnTo>
                    <a:pt x="35728" y="3841"/>
                  </a:lnTo>
                  <a:lnTo>
                    <a:pt x="17659" y="46253"/>
                  </a:lnTo>
                  <a:lnTo>
                    <a:pt x="7845" y="87280"/>
                  </a:lnTo>
                  <a:lnTo>
                    <a:pt x="2774" y="125892"/>
                  </a:lnTo>
                  <a:lnTo>
                    <a:pt x="173" y="173081"/>
                  </a:lnTo>
                  <a:lnTo>
                    <a:pt x="0" y="216363"/>
                  </a:lnTo>
                  <a:lnTo>
                    <a:pt x="5624" y="249825"/>
                  </a:lnTo>
                  <a:lnTo>
                    <a:pt x="14687" y="269139"/>
                  </a:lnTo>
                  <a:lnTo>
                    <a:pt x="43529" y="294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836"/>
            <p:cNvSpPr/>
            <p:nvPr>
              <p:custDataLst>
                <p:tags r:id="rId143"/>
              </p:custDataLst>
            </p:nvPr>
          </p:nvSpPr>
          <p:spPr>
            <a:xfrm>
              <a:off x="4219379" y="2305050"/>
              <a:ext cx="143072" cy="172296"/>
            </a:xfrm>
            <a:custGeom>
              <a:avLst/>
              <a:gdLst/>
              <a:ahLst/>
              <a:cxnLst/>
              <a:rect l="0" t="0" r="0" b="0"/>
              <a:pathLst>
                <a:path w="143072" h="172296">
                  <a:moveTo>
                    <a:pt x="3371" y="101600"/>
                  </a:moveTo>
                  <a:lnTo>
                    <a:pt x="3371" y="101600"/>
                  </a:lnTo>
                  <a:lnTo>
                    <a:pt x="0" y="94858"/>
                  </a:lnTo>
                  <a:lnTo>
                    <a:pt x="227" y="87785"/>
                  </a:lnTo>
                  <a:lnTo>
                    <a:pt x="6121" y="71746"/>
                  </a:lnTo>
                  <a:lnTo>
                    <a:pt x="11884" y="65284"/>
                  </a:lnTo>
                  <a:lnTo>
                    <a:pt x="15396" y="62572"/>
                  </a:lnTo>
                  <a:lnTo>
                    <a:pt x="19149" y="61471"/>
                  </a:lnTo>
                  <a:lnTo>
                    <a:pt x="27082" y="62128"/>
                  </a:lnTo>
                  <a:lnTo>
                    <a:pt x="37193" y="70416"/>
                  </a:lnTo>
                  <a:lnTo>
                    <a:pt x="57559" y="98733"/>
                  </a:lnTo>
                  <a:lnTo>
                    <a:pt x="64112" y="129914"/>
                  </a:lnTo>
                  <a:lnTo>
                    <a:pt x="55694" y="172295"/>
                  </a:lnTo>
                  <a:lnTo>
                    <a:pt x="54481" y="171308"/>
                  </a:lnTo>
                  <a:lnTo>
                    <a:pt x="51251" y="162685"/>
                  </a:lnTo>
                  <a:lnTo>
                    <a:pt x="52209" y="135222"/>
                  </a:lnTo>
                  <a:lnTo>
                    <a:pt x="60331" y="100273"/>
                  </a:lnTo>
                  <a:lnTo>
                    <a:pt x="84446" y="57724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837"/>
            <p:cNvSpPr/>
            <p:nvPr>
              <p:custDataLst>
                <p:tags r:id="rId144"/>
              </p:custDataLst>
            </p:nvPr>
          </p:nvSpPr>
          <p:spPr>
            <a:xfrm>
              <a:off x="4105794" y="2164412"/>
              <a:ext cx="82551" cy="324313"/>
            </a:xfrm>
            <a:custGeom>
              <a:avLst/>
              <a:gdLst/>
              <a:ahLst/>
              <a:cxnLst/>
              <a:rect l="0" t="0" r="0" b="0"/>
              <a:pathLst>
                <a:path w="82551" h="324313">
                  <a:moveTo>
                    <a:pt x="2656" y="77138"/>
                  </a:moveTo>
                  <a:lnTo>
                    <a:pt x="2656" y="77138"/>
                  </a:lnTo>
                  <a:lnTo>
                    <a:pt x="4538" y="120446"/>
                  </a:lnTo>
                  <a:lnTo>
                    <a:pt x="9563" y="158644"/>
                  </a:lnTo>
                  <a:lnTo>
                    <a:pt x="15521" y="201947"/>
                  </a:lnTo>
                  <a:lnTo>
                    <a:pt x="21755" y="247233"/>
                  </a:lnTo>
                  <a:lnTo>
                    <a:pt x="28071" y="289579"/>
                  </a:lnTo>
                  <a:lnTo>
                    <a:pt x="33155" y="319479"/>
                  </a:lnTo>
                  <a:lnTo>
                    <a:pt x="32866" y="322660"/>
                  </a:lnTo>
                  <a:lnTo>
                    <a:pt x="31969" y="324075"/>
                  </a:lnTo>
                  <a:lnTo>
                    <a:pt x="30664" y="324312"/>
                  </a:lnTo>
                  <a:lnTo>
                    <a:pt x="19610" y="279518"/>
                  </a:lnTo>
                  <a:lnTo>
                    <a:pt x="10266" y="239408"/>
                  </a:lnTo>
                  <a:lnTo>
                    <a:pt x="3030" y="195774"/>
                  </a:lnTo>
                  <a:lnTo>
                    <a:pt x="0" y="158793"/>
                  </a:lnTo>
                  <a:lnTo>
                    <a:pt x="1005" y="121190"/>
                  </a:lnTo>
                  <a:lnTo>
                    <a:pt x="5685" y="85193"/>
                  </a:lnTo>
                  <a:lnTo>
                    <a:pt x="14372" y="44482"/>
                  </a:lnTo>
                  <a:lnTo>
                    <a:pt x="26999" y="14713"/>
                  </a:lnTo>
                  <a:lnTo>
                    <a:pt x="38640" y="5179"/>
                  </a:lnTo>
                  <a:lnTo>
                    <a:pt x="51810" y="0"/>
                  </a:lnTo>
                  <a:lnTo>
                    <a:pt x="62367" y="51"/>
                  </a:lnTo>
                  <a:lnTo>
                    <a:pt x="67158" y="3169"/>
                  </a:lnTo>
                  <a:lnTo>
                    <a:pt x="76244" y="14159"/>
                  </a:lnTo>
                  <a:lnTo>
                    <a:pt x="82550" y="42955"/>
                  </a:lnTo>
                  <a:lnTo>
                    <a:pt x="78381" y="62416"/>
                  </a:lnTo>
                  <a:lnTo>
                    <a:pt x="68767" y="79767"/>
                  </a:lnTo>
                  <a:lnTo>
                    <a:pt x="31973" y="115787"/>
                  </a:lnTo>
                  <a:lnTo>
                    <a:pt x="15267" y="128909"/>
                  </a:lnTo>
                  <a:lnTo>
                    <a:pt x="13886" y="131407"/>
                  </a:lnTo>
                  <a:lnTo>
                    <a:pt x="15356" y="140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30"/>
          <p:cNvGrpSpPr/>
          <p:nvPr/>
        </p:nvGrpSpPr>
        <p:grpSpPr>
          <a:xfrm>
            <a:off x="5772150" y="2096602"/>
            <a:ext cx="1924051" cy="517485"/>
            <a:chOff x="5772150" y="2096602"/>
            <a:chExt cx="1924051" cy="517485"/>
          </a:xfrm>
        </p:grpSpPr>
        <p:sp>
          <p:nvSpPr>
            <p:cNvPr id="89" name="SMARTInkShape-1838"/>
            <p:cNvSpPr/>
            <p:nvPr>
              <p:custDataLst>
                <p:tags r:id="rId124"/>
              </p:custDataLst>
            </p:nvPr>
          </p:nvSpPr>
          <p:spPr>
            <a:xfrm>
              <a:off x="7664450" y="2393950"/>
              <a:ext cx="31751" cy="15771"/>
            </a:xfrm>
            <a:custGeom>
              <a:avLst/>
              <a:gdLst/>
              <a:ahLst/>
              <a:cxnLst/>
              <a:rect l="0" t="0" r="0" b="0"/>
              <a:pathLst>
                <a:path w="31751" h="15771">
                  <a:moveTo>
                    <a:pt x="31750" y="6350"/>
                  </a:moveTo>
                  <a:lnTo>
                    <a:pt x="31750" y="6350"/>
                  </a:lnTo>
                  <a:lnTo>
                    <a:pt x="25975" y="11419"/>
                  </a:lnTo>
                  <a:lnTo>
                    <a:pt x="19541" y="15188"/>
                  </a:lnTo>
                  <a:lnTo>
                    <a:pt x="15849" y="15770"/>
                  </a:lnTo>
                  <a:lnTo>
                    <a:pt x="7984" y="14535"/>
                  </a:lnTo>
                  <a:lnTo>
                    <a:pt x="5323" y="125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839"/>
            <p:cNvSpPr/>
            <p:nvPr>
              <p:custDataLst>
                <p:tags r:id="rId125"/>
              </p:custDataLst>
            </p:nvPr>
          </p:nvSpPr>
          <p:spPr>
            <a:xfrm>
              <a:off x="7423149" y="2148065"/>
              <a:ext cx="105433" cy="353836"/>
            </a:xfrm>
            <a:custGeom>
              <a:avLst/>
              <a:gdLst/>
              <a:ahLst/>
              <a:cxnLst/>
              <a:rect l="0" t="0" r="0" b="0"/>
              <a:pathLst>
                <a:path w="105433" h="353836">
                  <a:moveTo>
                    <a:pt x="1" y="10935"/>
                  </a:moveTo>
                  <a:lnTo>
                    <a:pt x="1" y="10935"/>
                  </a:lnTo>
                  <a:lnTo>
                    <a:pt x="0" y="4193"/>
                  </a:lnTo>
                  <a:lnTo>
                    <a:pt x="706" y="2207"/>
                  </a:lnTo>
                  <a:lnTo>
                    <a:pt x="1882" y="883"/>
                  </a:lnTo>
                  <a:lnTo>
                    <a:pt x="3371" y="0"/>
                  </a:lnTo>
                  <a:lnTo>
                    <a:pt x="22323" y="8871"/>
                  </a:lnTo>
                  <a:lnTo>
                    <a:pt x="60508" y="52596"/>
                  </a:lnTo>
                  <a:lnTo>
                    <a:pt x="76987" y="75312"/>
                  </a:lnTo>
                  <a:lnTo>
                    <a:pt x="90937" y="110051"/>
                  </a:lnTo>
                  <a:lnTo>
                    <a:pt x="102282" y="155857"/>
                  </a:lnTo>
                  <a:lnTo>
                    <a:pt x="105432" y="191056"/>
                  </a:lnTo>
                  <a:lnTo>
                    <a:pt x="103833" y="229718"/>
                  </a:lnTo>
                  <a:lnTo>
                    <a:pt x="92149" y="272531"/>
                  </a:lnTo>
                  <a:lnTo>
                    <a:pt x="75282" y="304110"/>
                  </a:lnTo>
                  <a:lnTo>
                    <a:pt x="53507" y="330243"/>
                  </a:lnTo>
                  <a:lnTo>
                    <a:pt x="6351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40"/>
            <p:cNvSpPr/>
            <p:nvPr>
              <p:custDataLst>
                <p:tags r:id="rId126"/>
              </p:custDataLst>
            </p:nvPr>
          </p:nvSpPr>
          <p:spPr>
            <a:xfrm>
              <a:off x="7233793" y="2232279"/>
              <a:ext cx="127896" cy="270229"/>
            </a:xfrm>
            <a:custGeom>
              <a:avLst/>
              <a:gdLst/>
              <a:ahLst/>
              <a:cxnLst/>
              <a:rect l="0" t="0" r="0" b="0"/>
              <a:pathLst>
                <a:path w="127896" h="270229">
                  <a:moveTo>
                    <a:pt x="11557" y="174371"/>
                  </a:moveTo>
                  <a:lnTo>
                    <a:pt x="11557" y="174371"/>
                  </a:lnTo>
                  <a:lnTo>
                    <a:pt x="8186" y="137743"/>
                  </a:lnTo>
                  <a:lnTo>
                    <a:pt x="2718" y="96334"/>
                  </a:lnTo>
                  <a:lnTo>
                    <a:pt x="0" y="58429"/>
                  </a:lnTo>
                  <a:lnTo>
                    <a:pt x="5937" y="28226"/>
                  </a:lnTo>
                  <a:lnTo>
                    <a:pt x="18467" y="13933"/>
                  </a:lnTo>
                  <a:lnTo>
                    <a:pt x="35794" y="4287"/>
                  </a:lnTo>
                  <a:lnTo>
                    <a:pt x="55255" y="0"/>
                  </a:lnTo>
                  <a:lnTo>
                    <a:pt x="86044" y="4329"/>
                  </a:lnTo>
                  <a:lnTo>
                    <a:pt x="110767" y="14549"/>
                  </a:lnTo>
                  <a:lnTo>
                    <a:pt x="115797" y="20551"/>
                  </a:lnTo>
                  <a:lnTo>
                    <a:pt x="121386" y="36627"/>
                  </a:lnTo>
                  <a:lnTo>
                    <a:pt x="116344" y="55531"/>
                  </a:lnTo>
                  <a:lnTo>
                    <a:pt x="92410" y="91667"/>
                  </a:lnTo>
                  <a:lnTo>
                    <a:pt x="74249" y="114805"/>
                  </a:lnTo>
                  <a:lnTo>
                    <a:pt x="70350" y="127716"/>
                  </a:lnTo>
                  <a:lnTo>
                    <a:pt x="72624" y="131978"/>
                  </a:lnTo>
                  <a:lnTo>
                    <a:pt x="117523" y="172644"/>
                  </a:lnTo>
                  <a:lnTo>
                    <a:pt x="125681" y="190066"/>
                  </a:lnTo>
                  <a:lnTo>
                    <a:pt x="127895" y="208158"/>
                  </a:lnTo>
                  <a:lnTo>
                    <a:pt x="124176" y="223254"/>
                  </a:lnTo>
                  <a:lnTo>
                    <a:pt x="103161" y="252906"/>
                  </a:lnTo>
                  <a:lnTo>
                    <a:pt x="85783" y="267965"/>
                  </a:lnTo>
                  <a:lnTo>
                    <a:pt x="80091" y="269928"/>
                  </a:lnTo>
                  <a:lnTo>
                    <a:pt x="68123" y="270228"/>
                  </a:lnTo>
                  <a:lnTo>
                    <a:pt x="62673" y="267909"/>
                  </a:lnTo>
                  <a:lnTo>
                    <a:pt x="52854" y="259688"/>
                  </a:lnTo>
                  <a:lnTo>
                    <a:pt x="43307" y="22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841"/>
            <p:cNvSpPr/>
            <p:nvPr>
              <p:custDataLst>
                <p:tags r:id="rId127"/>
              </p:custDataLst>
            </p:nvPr>
          </p:nvSpPr>
          <p:spPr>
            <a:xfrm>
              <a:off x="7200900" y="2287765"/>
              <a:ext cx="53373" cy="195086"/>
            </a:xfrm>
            <a:custGeom>
              <a:avLst/>
              <a:gdLst/>
              <a:ahLst/>
              <a:cxnLst/>
              <a:rect l="0" t="0" r="0" b="0"/>
              <a:pathLst>
                <a:path w="53373" h="195086">
                  <a:moveTo>
                    <a:pt x="0" y="10935"/>
                  </a:moveTo>
                  <a:lnTo>
                    <a:pt x="0" y="10935"/>
                  </a:lnTo>
                  <a:lnTo>
                    <a:pt x="14503" y="2207"/>
                  </a:lnTo>
                  <a:lnTo>
                    <a:pt x="23144" y="0"/>
                  </a:lnTo>
                  <a:lnTo>
                    <a:pt x="27424" y="1528"/>
                  </a:lnTo>
                  <a:lnTo>
                    <a:pt x="35942" y="8871"/>
                  </a:lnTo>
                  <a:lnTo>
                    <a:pt x="45300" y="35018"/>
                  </a:lnTo>
                  <a:lnTo>
                    <a:pt x="53372" y="78826"/>
                  </a:lnTo>
                  <a:lnTo>
                    <a:pt x="51170" y="122146"/>
                  </a:lnTo>
                  <a:lnTo>
                    <a:pt x="46755" y="160303"/>
                  </a:lnTo>
                  <a:lnTo>
                    <a:pt x="4445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842"/>
            <p:cNvSpPr/>
            <p:nvPr>
              <p:custDataLst>
                <p:tags r:id="rId128"/>
              </p:custDataLst>
            </p:nvPr>
          </p:nvSpPr>
          <p:spPr>
            <a:xfrm>
              <a:off x="7025791" y="2096602"/>
              <a:ext cx="22710" cy="517485"/>
            </a:xfrm>
            <a:custGeom>
              <a:avLst/>
              <a:gdLst/>
              <a:ahLst/>
              <a:cxnLst/>
              <a:rect l="0" t="0" r="0" b="0"/>
              <a:pathLst>
                <a:path w="22710" h="517485">
                  <a:moveTo>
                    <a:pt x="3659" y="68748"/>
                  </a:moveTo>
                  <a:lnTo>
                    <a:pt x="3659" y="68748"/>
                  </a:lnTo>
                  <a:lnTo>
                    <a:pt x="3659" y="27927"/>
                  </a:lnTo>
                  <a:lnTo>
                    <a:pt x="0" y="2437"/>
                  </a:lnTo>
                  <a:lnTo>
                    <a:pt x="514" y="552"/>
                  </a:lnTo>
                  <a:lnTo>
                    <a:pt x="1563" y="0"/>
                  </a:lnTo>
                  <a:lnTo>
                    <a:pt x="3244" y="40377"/>
                  </a:lnTo>
                  <a:lnTo>
                    <a:pt x="3536" y="87859"/>
                  </a:lnTo>
                  <a:lnTo>
                    <a:pt x="3622" y="126230"/>
                  </a:lnTo>
                  <a:lnTo>
                    <a:pt x="3647" y="164096"/>
                  </a:lnTo>
                  <a:lnTo>
                    <a:pt x="4361" y="205655"/>
                  </a:lnTo>
                  <a:lnTo>
                    <a:pt x="7029" y="244366"/>
                  </a:lnTo>
                  <a:lnTo>
                    <a:pt x="8684" y="279915"/>
                  </a:lnTo>
                  <a:lnTo>
                    <a:pt x="9420" y="315000"/>
                  </a:lnTo>
                  <a:lnTo>
                    <a:pt x="9747" y="356464"/>
                  </a:lnTo>
                  <a:lnTo>
                    <a:pt x="11774" y="396999"/>
                  </a:lnTo>
                  <a:lnTo>
                    <a:pt x="14321" y="434771"/>
                  </a:lnTo>
                  <a:lnTo>
                    <a:pt x="16461" y="480274"/>
                  </a:lnTo>
                  <a:lnTo>
                    <a:pt x="22067" y="517484"/>
                  </a:lnTo>
                  <a:lnTo>
                    <a:pt x="22709" y="513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843"/>
            <p:cNvSpPr/>
            <p:nvPr>
              <p:custDataLst>
                <p:tags r:id="rId129"/>
              </p:custDataLst>
            </p:nvPr>
          </p:nvSpPr>
          <p:spPr>
            <a:xfrm>
              <a:off x="6786414" y="2330450"/>
              <a:ext cx="141437" cy="50801"/>
            </a:xfrm>
            <a:custGeom>
              <a:avLst/>
              <a:gdLst/>
              <a:ahLst/>
              <a:cxnLst/>
              <a:rect l="0" t="0" r="0" b="0"/>
              <a:pathLst>
                <a:path w="141437" h="50801">
                  <a:moveTo>
                    <a:pt x="33486" y="50800"/>
                  </a:moveTo>
                  <a:lnTo>
                    <a:pt x="33486" y="50800"/>
                  </a:lnTo>
                  <a:lnTo>
                    <a:pt x="26744" y="47429"/>
                  </a:lnTo>
                  <a:lnTo>
                    <a:pt x="0" y="44566"/>
                  </a:lnTo>
                  <a:lnTo>
                    <a:pt x="42455" y="35618"/>
                  </a:lnTo>
                  <a:lnTo>
                    <a:pt x="87497" y="20326"/>
                  </a:lnTo>
                  <a:lnTo>
                    <a:pt x="141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44"/>
            <p:cNvSpPr/>
            <p:nvPr>
              <p:custDataLst>
                <p:tags r:id="rId130"/>
              </p:custDataLst>
            </p:nvPr>
          </p:nvSpPr>
          <p:spPr>
            <a:xfrm>
              <a:off x="6763820" y="2223675"/>
              <a:ext cx="138611" cy="291189"/>
            </a:xfrm>
            <a:custGeom>
              <a:avLst/>
              <a:gdLst/>
              <a:ahLst/>
              <a:cxnLst/>
              <a:rect l="0" t="0" r="0" b="0"/>
              <a:pathLst>
                <a:path w="138611" h="291189">
                  <a:moveTo>
                    <a:pt x="56080" y="75025"/>
                  </a:moveTo>
                  <a:lnTo>
                    <a:pt x="56080" y="75025"/>
                  </a:lnTo>
                  <a:lnTo>
                    <a:pt x="56080" y="68283"/>
                  </a:lnTo>
                  <a:lnTo>
                    <a:pt x="56785" y="66297"/>
                  </a:lnTo>
                  <a:lnTo>
                    <a:pt x="57961" y="64973"/>
                  </a:lnTo>
                  <a:lnTo>
                    <a:pt x="59450" y="64090"/>
                  </a:lnTo>
                  <a:lnTo>
                    <a:pt x="59738" y="65618"/>
                  </a:lnTo>
                  <a:lnTo>
                    <a:pt x="56066" y="78588"/>
                  </a:lnTo>
                  <a:lnTo>
                    <a:pt x="41958" y="119360"/>
                  </a:lnTo>
                  <a:lnTo>
                    <a:pt x="35118" y="156444"/>
                  </a:lnTo>
                  <a:lnTo>
                    <a:pt x="28624" y="195340"/>
                  </a:lnTo>
                  <a:lnTo>
                    <a:pt x="16106" y="242171"/>
                  </a:lnTo>
                  <a:lnTo>
                    <a:pt x="2543" y="287813"/>
                  </a:lnTo>
                  <a:lnTo>
                    <a:pt x="1338" y="290261"/>
                  </a:lnTo>
                  <a:lnTo>
                    <a:pt x="536" y="291188"/>
                  </a:lnTo>
                  <a:lnTo>
                    <a:pt x="0" y="291101"/>
                  </a:lnTo>
                  <a:lnTo>
                    <a:pt x="9281" y="249698"/>
                  </a:lnTo>
                  <a:lnTo>
                    <a:pt x="16701" y="216863"/>
                  </a:lnTo>
                  <a:lnTo>
                    <a:pt x="26583" y="181103"/>
                  </a:lnTo>
                  <a:lnTo>
                    <a:pt x="36620" y="146865"/>
                  </a:lnTo>
                  <a:lnTo>
                    <a:pt x="48354" y="105640"/>
                  </a:lnTo>
                  <a:lnTo>
                    <a:pt x="67353" y="62145"/>
                  </a:lnTo>
                  <a:lnTo>
                    <a:pt x="94968" y="16153"/>
                  </a:lnTo>
                  <a:lnTo>
                    <a:pt x="110092" y="588"/>
                  </a:lnTo>
                  <a:lnTo>
                    <a:pt x="114666" y="0"/>
                  </a:lnTo>
                  <a:lnTo>
                    <a:pt x="119126" y="1725"/>
                  </a:lnTo>
                  <a:lnTo>
                    <a:pt x="123511" y="4992"/>
                  </a:lnTo>
                  <a:lnTo>
                    <a:pt x="130264" y="16147"/>
                  </a:lnTo>
                  <a:lnTo>
                    <a:pt x="134912" y="31924"/>
                  </a:lnTo>
                  <a:lnTo>
                    <a:pt x="138140" y="78626"/>
                  </a:lnTo>
                  <a:lnTo>
                    <a:pt x="138533" y="125804"/>
                  </a:lnTo>
                  <a:lnTo>
                    <a:pt x="138610" y="169095"/>
                  </a:lnTo>
                  <a:lnTo>
                    <a:pt x="132280" y="221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845"/>
            <p:cNvSpPr/>
            <p:nvPr>
              <p:custDataLst>
                <p:tags r:id="rId131"/>
              </p:custDataLst>
            </p:nvPr>
          </p:nvSpPr>
          <p:spPr>
            <a:xfrm>
              <a:off x="6642326" y="2236083"/>
              <a:ext cx="69625" cy="265818"/>
            </a:xfrm>
            <a:custGeom>
              <a:avLst/>
              <a:gdLst/>
              <a:ahLst/>
              <a:cxnLst/>
              <a:rect l="0" t="0" r="0" b="0"/>
              <a:pathLst>
                <a:path w="69625" h="265818">
                  <a:moveTo>
                    <a:pt x="69624" y="5467"/>
                  </a:moveTo>
                  <a:lnTo>
                    <a:pt x="69624" y="5467"/>
                  </a:lnTo>
                  <a:lnTo>
                    <a:pt x="69624" y="2096"/>
                  </a:lnTo>
                  <a:lnTo>
                    <a:pt x="68212" y="1103"/>
                  </a:lnTo>
                  <a:lnTo>
                    <a:pt x="62882" y="0"/>
                  </a:lnTo>
                  <a:lnTo>
                    <a:pt x="51948" y="2750"/>
                  </a:lnTo>
                  <a:lnTo>
                    <a:pt x="36399" y="21517"/>
                  </a:lnTo>
                  <a:lnTo>
                    <a:pt x="17252" y="65238"/>
                  </a:lnTo>
                  <a:lnTo>
                    <a:pt x="5580" y="103532"/>
                  </a:lnTo>
                  <a:lnTo>
                    <a:pt x="920" y="144390"/>
                  </a:lnTo>
                  <a:lnTo>
                    <a:pt x="0" y="185701"/>
                  </a:lnTo>
                  <a:lnTo>
                    <a:pt x="9957" y="227335"/>
                  </a:lnTo>
                  <a:lnTo>
                    <a:pt x="17471" y="243775"/>
                  </a:lnTo>
                  <a:lnTo>
                    <a:pt x="50574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846"/>
            <p:cNvSpPr/>
            <p:nvPr>
              <p:custDataLst>
                <p:tags r:id="rId132"/>
              </p:custDataLst>
            </p:nvPr>
          </p:nvSpPr>
          <p:spPr>
            <a:xfrm>
              <a:off x="6325483" y="2336800"/>
              <a:ext cx="119768" cy="155616"/>
            </a:xfrm>
            <a:custGeom>
              <a:avLst/>
              <a:gdLst/>
              <a:ahLst/>
              <a:cxnLst/>
              <a:rect l="0" t="0" r="0" b="0"/>
              <a:pathLst>
                <a:path w="119768" h="155616">
                  <a:moveTo>
                    <a:pt x="5467" y="63500"/>
                  </a:moveTo>
                  <a:lnTo>
                    <a:pt x="5467" y="63500"/>
                  </a:lnTo>
                  <a:lnTo>
                    <a:pt x="1103" y="53361"/>
                  </a:lnTo>
                  <a:lnTo>
                    <a:pt x="0" y="45823"/>
                  </a:lnTo>
                  <a:lnTo>
                    <a:pt x="1116" y="42543"/>
                  </a:lnTo>
                  <a:lnTo>
                    <a:pt x="6120" y="37017"/>
                  </a:lnTo>
                  <a:lnTo>
                    <a:pt x="9430" y="35967"/>
                  </a:lnTo>
                  <a:lnTo>
                    <a:pt x="16871" y="36682"/>
                  </a:lnTo>
                  <a:lnTo>
                    <a:pt x="32365" y="51164"/>
                  </a:lnTo>
                  <a:lnTo>
                    <a:pt x="46990" y="73329"/>
                  </a:lnTo>
                  <a:lnTo>
                    <a:pt x="53518" y="104512"/>
                  </a:lnTo>
                  <a:lnTo>
                    <a:pt x="52082" y="130450"/>
                  </a:lnTo>
                  <a:lnTo>
                    <a:pt x="45234" y="142880"/>
                  </a:lnTo>
                  <a:lnTo>
                    <a:pt x="33243" y="154048"/>
                  </a:lnTo>
                  <a:lnTo>
                    <a:pt x="30334" y="155615"/>
                  </a:lnTo>
                  <a:lnTo>
                    <a:pt x="28395" y="152427"/>
                  </a:lnTo>
                  <a:lnTo>
                    <a:pt x="26241" y="137595"/>
                  </a:lnTo>
                  <a:lnTo>
                    <a:pt x="31770" y="108816"/>
                  </a:lnTo>
                  <a:lnTo>
                    <a:pt x="50644" y="68897"/>
                  </a:lnTo>
                  <a:lnTo>
                    <a:pt x="65733" y="46049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847"/>
            <p:cNvSpPr/>
            <p:nvPr>
              <p:custDataLst>
                <p:tags r:id="rId133"/>
              </p:custDataLst>
            </p:nvPr>
          </p:nvSpPr>
          <p:spPr>
            <a:xfrm>
              <a:off x="6229350" y="2187473"/>
              <a:ext cx="106796" cy="299681"/>
            </a:xfrm>
            <a:custGeom>
              <a:avLst/>
              <a:gdLst/>
              <a:ahLst/>
              <a:cxnLst/>
              <a:rect l="0" t="0" r="0" b="0"/>
              <a:pathLst>
                <a:path w="106796" h="299681">
                  <a:moveTo>
                    <a:pt x="0" y="130277"/>
                  </a:moveTo>
                  <a:lnTo>
                    <a:pt x="0" y="130277"/>
                  </a:lnTo>
                  <a:lnTo>
                    <a:pt x="3371" y="130277"/>
                  </a:lnTo>
                  <a:lnTo>
                    <a:pt x="4364" y="131688"/>
                  </a:lnTo>
                  <a:lnTo>
                    <a:pt x="10539" y="171512"/>
                  </a:lnTo>
                  <a:lnTo>
                    <a:pt x="12273" y="213028"/>
                  </a:lnTo>
                  <a:lnTo>
                    <a:pt x="12574" y="248400"/>
                  </a:lnTo>
                  <a:lnTo>
                    <a:pt x="12675" y="291115"/>
                  </a:lnTo>
                  <a:lnTo>
                    <a:pt x="12692" y="299680"/>
                  </a:lnTo>
                  <a:lnTo>
                    <a:pt x="12698" y="265130"/>
                  </a:lnTo>
                  <a:lnTo>
                    <a:pt x="12699" y="220014"/>
                  </a:lnTo>
                  <a:lnTo>
                    <a:pt x="12699" y="184977"/>
                  </a:lnTo>
                  <a:lnTo>
                    <a:pt x="12699" y="143035"/>
                  </a:lnTo>
                  <a:lnTo>
                    <a:pt x="16071" y="98152"/>
                  </a:lnTo>
                  <a:lnTo>
                    <a:pt x="21539" y="52476"/>
                  </a:lnTo>
                  <a:lnTo>
                    <a:pt x="27627" y="24518"/>
                  </a:lnTo>
                  <a:lnTo>
                    <a:pt x="37443" y="12482"/>
                  </a:lnTo>
                  <a:lnTo>
                    <a:pt x="53192" y="1536"/>
                  </a:lnTo>
                  <a:lnTo>
                    <a:pt x="56628" y="0"/>
                  </a:lnTo>
                  <a:lnTo>
                    <a:pt x="78319" y="4579"/>
                  </a:lnTo>
                  <a:lnTo>
                    <a:pt x="93369" y="18672"/>
                  </a:lnTo>
                  <a:lnTo>
                    <a:pt x="104292" y="36930"/>
                  </a:lnTo>
                  <a:lnTo>
                    <a:pt x="106795" y="52101"/>
                  </a:lnTo>
                  <a:lnTo>
                    <a:pt x="97494" y="79283"/>
                  </a:lnTo>
                  <a:lnTo>
                    <a:pt x="84705" y="99567"/>
                  </a:lnTo>
                  <a:lnTo>
                    <a:pt x="61865" y="117885"/>
                  </a:lnTo>
                  <a:lnTo>
                    <a:pt x="14705" y="138697"/>
                  </a:lnTo>
                  <a:lnTo>
                    <a:pt x="7241" y="141075"/>
                  </a:lnTo>
                  <a:lnTo>
                    <a:pt x="6350" y="142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848"/>
            <p:cNvSpPr/>
            <p:nvPr>
              <p:custDataLst>
                <p:tags r:id="rId134"/>
              </p:custDataLst>
            </p:nvPr>
          </p:nvSpPr>
          <p:spPr>
            <a:xfrm>
              <a:off x="5785738" y="2425700"/>
              <a:ext cx="132463" cy="50599"/>
            </a:xfrm>
            <a:custGeom>
              <a:avLst/>
              <a:gdLst/>
              <a:ahLst/>
              <a:cxnLst/>
              <a:rect l="0" t="0" r="0" b="0"/>
              <a:pathLst>
                <a:path w="132463" h="50599">
                  <a:moveTo>
                    <a:pt x="56262" y="0"/>
                  </a:moveTo>
                  <a:lnTo>
                    <a:pt x="56262" y="0"/>
                  </a:lnTo>
                  <a:lnTo>
                    <a:pt x="10311" y="35411"/>
                  </a:lnTo>
                  <a:lnTo>
                    <a:pt x="1502" y="43020"/>
                  </a:lnTo>
                  <a:lnTo>
                    <a:pt x="0" y="45613"/>
                  </a:lnTo>
                  <a:lnTo>
                    <a:pt x="409" y="47342"/>
                  </a:lnTo>
                  <a:lnTo>
                    <a:pt x="2093" y="48495"/>
                  </a:lnTo>
                  <a:lnTo>
                    <a:pt x="41794" y="50598"/>
                  </a:lnTo>
                  <a:lnTo>
                    <a:pt x="81211" y="45747"/>
                  </a:lnTo>
                  <a:lnTo>
                    <a:pt x="13246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849"/>
            <p:cNvSpPr/>
            <p:nvPr>
              <p:custDataLst>
                <p:tags r:id="rId135"/>
              </p:custDataLst>
            </p:nvPr>
          </p:nvSpPr>
          <p:spPr>
            <a:xfrm>
              <a:off x="5772150" y="2368550"/>
              <a:ext cx="133351" cy="5468"/>
            </a:xfrm>
            <a:custGeom>
              <a:avLst/>
              <a:gdLst/>
              <a:ahLst/>
              <a:cxnLst/>
              <a:rect l="0" t="0" r="0" b="0"/>
              <a:pathLst>
                <a:path w="133351" h="546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79" y="5467"/>
                  </a:lnTo>
                  <a:lnTo>
                    <a:pt x="62408" y="1208"/>
                  </a:lnTo>
                  <a:lnTo>
                    <a:pt x="107342" y="23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431"/>
          <p:cNvGrpSpPr/>
          <p:nvPr/>
        </p:nvGrpSpPr>
        <p:grpSpPr>
          <a:xfrm>
            <a:off x="1365250" y="1607442"/>
            <a:ext cx="10179051" cy="888917"/>
            <a:chOff x="1365250" y="1607442"/>
            <a:chExt cx="10179051" cy="888917"/>
          </a:xfrm>
        </p:grpSpPr>
        <p:sp>
          <p:nvSpPr>
            <p:cNvPr id="102" name="SMARTInkShape-1850"/>
            <p:cNvSpPr/>
            <p:nvPr>
              <p:custDataLst>
                <p:tags r:id="rId117"/>
              </p:custDataLst>
            </p:nvPr>
          </p:nvSpPr>
          <p:spPr>
            <a:xfrm>
              <a:off x="8382000" y="2295329"/>
              <a:ext cx="28510" cy="174822"/>
            </a:xfrm>
            <a:custGeom>
              <a:avLst/>
              <a:gdLst/>
              <a:ahLst/>
              <a:cxnLst/>
              <a:rect l="0" t="0" r="0" b="0"/>
              <a:pathLst>
                <a:path w="28510" h="174822">
                  <a:moveTo>
                    <a:pt x="19050" y="3371"/>
                  </a:moveTo>
                  <a:lnTo>
                    <a:pt x="19050" y="3371"/>
                  </a:lnTo>
                  <a:lnTo>
                    <a:pt x="22420" y="3371"/>
                  </a:lnTo>
                  <a:lnTo>
                    <a:pt x="23413" y="2665"/>
                  </a:lnTo>
                  <a:lnTo>
                    <a:pt x="24075" y="1490"/>
                  </a:lnTo>
                  <a:lnTo>
                    <a:pt x="24517" y="0"/>
                  </a:lnTo>
                  <a:lnTo>
                    <a:pt x="25517" y="1124"/>
                  </a:lnTo>
                  <a:lnTo>
                    <a:pt x="28509" y="8016"/>
                  </a:lnTo>
                  <a:lnTo>
                    <a:pt x="27418" y="27168"/>
                  </a:lnTo>
                  <a:lnTo>
                    <a:pt x="16876" y="74125"/>
                  </a:lnTo>
                  <a:lnTo>
                    <a:pt x="7031" y="116823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851"/>
            <p:cNvSpPr/>
            <p:nvPr>
              <p:custDataLst>
                <p:tags r:id="rId118"/>
              </p:custDataLst>
            </p:nvPr>
          </p:nvSpPr>
          <p:spPr>
            <a:xfrm>
              <a:off x="8426450" y="2214937"/>
              <a:ext cx="67030" cy="281422"/>
            </a:xfrm>
            <a:custGeom>
              <a:avLst/>
              <a:gdLst/>
              <a:ahLst/>
              <a:cxnLst/>
              <a:rect l="0" t="0" r="0" b="0"/>
              <a:pathLst>
                <a:path w="67030" h="281422">
                  <a:moveTo>
                    <a:pt x="6350" y="90113"/>
                  </a:moveTo>
                  <a:lnTo>
                    <a:pt x="6350" y="90113"/>
                  </a:lnTo>
                  <a:lnTo>
                    <a:pt x="12817" y="45404"/>
                  </a:lnTo>
                  <a:lnTo>
                    <a:pt x="21460" y="15882"/>
                  </a:lnTo>
                  <a:lnTo>
                    <a:pt x="24890" y="10287"/>
                  </a:lnTo>
                  <a:lnTo>
                    <a:pt x="34345" y="2188"/>
                  </a:lnTo>
                  <a:lnTo>
                    <a:pt x="38419" y="452"/>
                  </a:lnTo>
                  <a:lnTo>
                    <a:pt x="41840" y="0"/>
                  </a:lnTo>
                  <a:lnTo>
                    <a:pt x="44827" y="405"/>
                  </a:lnTo>
                  <a:lnTo>
                    <a:pt x="59143" y="14457"/>
                  </a:lnTo>
                  <a:lnTo>
                    <a:pt x="65091" y="28736"/>
                  </a:lnTo>
                  <a:lnTo>
                    <a:pt x="67029" y="45196"/>
                  </a:lnTo>
                  <a:lnTo>
                    <a:pt x="65539" y="64270"/>
                  </a:lnTo>
                  <a:lnTo>
                    <a:pt x="56881" y="82625"/>
                  </a:lnTo>
                  <a:lnTo>
                    <a:pt x="29728" y="115807"/>
                  </a:lnTo>
                  <a:lnTo>
                    <a:pt x="9847" y="131814"/>
                  </a:lnTo>
                  <a:lnTo>
                    <a:pt x="7904" y="135223"/>
                  </a:lnTo>
                  <a:lnTo>
                    <a:pt x="7386" y="137119"/>
                  </a:lnTo>
                  <a:lnTo>
                    <a:pt x="10573" y="142990"/>
                  </a:lnTo>
                  <a:lnTo>
                    <a:pt x="16693" y="149597"/>
                  </a:lnTo>
                  <a:lnTo>
                    <a:pt x="57595" y="183936"/>
                  </a:lnTo>
                  <a:lnTo>
                    <a:pt x="64403" y="199310"/>
                  </a:lnTo>
                  <a:lnTo>
                    <a:pt x="66218" y="207361"/>
                  </a:lnTo>
                  <a:lnTo>
                    <a:pt x="57438" y="253999"/>
                  </a:lnTo>
                  <a:lnTo>
                    <a:pt x="55225" y="262870"/>
                  </a:lnTo>
                  <a:lnTo>
                    <a:pt x="50928" y="269490"/>
                  </a:lnTo>
                  <a:lnTo>
                    <a:pt x="38628" y="278727"/>
                  </a:lnTo>
                  <a:lnTo>
                    <a:pt x="25634" y="281421"/>
                  </a:lnTo>
                  <a:lnTo>
                    <a:pt x="19207" y="281152"/>
                  </a:lnTo>
                  <a:lnTo>
                    <a:pt x="14215" y="279561"/>
                  </a:lnTo>
                  <a:lnTo>
                    <a:pt x="6788" y="274030"/>
                  </a:lnTo>
                  <a:lnTo>
                    <a:pt x="0" y="22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852"/>
            <p:cNvSpPr/>
            <p:nvPr>
              <p:custDataLst>
                <p:tags r:id="rId119"/>
              </p:custDataLst>
            </p:nvPr>
          </p:nvSpPr>
          <p:spPr>
            <a:xfrm>
              <a:off x="8559800" y="2197100"/>
              <a:ext cx="107739" cy="298451"/>
            </a:xfrm>
            <a:custGeom>
              <a:avLst/>
              <a:gdLst/>
              <a:ahLst/>
              <a:cxnLst/>
              <a:rect l="0" t="0" r="0" b="0"/>
              <a:pathLst>
                <a:path w="107739" h="298451">
                  <a:moveTo>
                    <a:pt x="63500" y="0"/>
                  </a:moveTo>
                  <a:lnTo>
                    <a:pt x="63500" y="0"/>
                  </a:lnTo>
                  <a:lnTo>
                    <a:pt x="70241" y="0"/>
                  </a:lnTo>
                  <a:lnTo>
                    <a:pt x="72933" y="1411"/>
                  </a:lnTo>
                  <a:lnTo>
                    <a:pt x="87885" y="21048"/>
                  </a:lnTo>
                  <a:lnTo>
                    <a:pt x="102522" y="53573"/>
                  </a:lnTo>
                  <a:lnTo>
                    <a:pt x="106878" y="91251"/>
                  </a:lnTo>
                  <a:lnTo>
                    <a:pt x="107738" y="138518"/>
                  </a:lnTo>
                  <a:lnTo>
                    <a:pt x="97774" y="179723"/>
                  </a:lnTo>
                  <a:lnTo>
                    <a:pt x="78045" y="224309"/>
                  </a:lnTo>
                  <a:lnTo>
                    <a:pt x="59186" y="263344"/>
                  </a:lnTo>
                  <a:lnTo>
                    <a:pt x="45825" y="277908"/>
                  </a:lnTo>
                  <a:lnTo>
                    <a:pt x="22437" y="291266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53"/>
            <p:cNvSpPr/>
            <p:nvPr>
              <p:custDataLst>
                <p:tags r:id="rId120"/>
              </p:custDataLst>
            </p:nvPr>
          </p:nvSpPr>
          <p:spPr>
            <a:xfrm>
              <a:off x="1365250" y="1607442"/>
              <a:ext cx="10179051" cy="437093"/>
            </a:xfrm>
            <a:custGeom>
              <a:avLst/>
              <a:gdLst/>
              <a:ahLst/>
              <a:cxnLst/>
              <a:rect l="0" t="0" r="0" b="0"/>
              <a:pathLst>
                <a:path w="10179051" h="437093">
                  <a:moveTo>
                    <a:pt x="0" y="113408"/>
                  </a:moveTo>
                  <a:lnTo>
                    <a:pt x="0" y="113408"/>
                  </a:lnTo>
                  <a:lnTo>
                    <a:pt x="6742" y="110037"/>
                  </a:lnTo>
                  <a:lnTo>
                    <a:pt x="50668" y="106941"/>
                  </a:lnTo>
                  <a:lnTo>
                    <a:pt x="90272" y="102163"/>
                  </a:lnTo>
                  <a:lnTo>
                    <a:pt x="137128" y="96278"/>
                  </a:lnTo>
                  <a:lnTo>
                    <a:pt x="170071" y="92154"/>
                  </a:lnTo>
                  <a:lnTo>
                    <a:pt x="209173" y="87969"/>
                  </a:lnTo>
                  <a:lnTo>
                    <a:pt x="253127" y="83757"/>
                  </a:lnTo>
                  <a:lnTo>
                    <a:pt x="276701" y="81646"/>
                  </a:lnTo>
                  <a:lnTo>
                    <a:pt x="300884" y="79534"/>
                  </a:lnTo>
                  <a:lnTo>
                    <a:pt x="348450" y="75305"/>
                  </a:lnTo>
                  <a:lnTo>
                    <a:pt x="395461" y="71073"/>
                  </a:lnTo>
                  <a:lnTo>
                    <a:pt x="442226" y="66841"/>
                  </a:lnTo>
                  <a:lnTo>
                    <a:pt x="466267" y="64019"/>
                  </a:lnTo>
                  <a:lnTo>
                    <a:pt x="490761" y="60726"/>
                  </a:lnTo>
                  <a:lnTo>
                    <a:pt x="515557" y="57120"/>
                  </a:lnTo>
                  <a:lnTo>
                    <a:pt x="540555" y="54010"/>
                  </a:lnTo>
                  <a:lnTo>
                    <a:pt x="565687" y="51232"/>
                  </a:lnTo>
                  <a:lnTo>
                    <a:pt x="590908" y="48674"/>
                  </a:lnTo>
                  <a:lnTo>
                    <a:pt x="616894" y="46263"/>
                  </a:lnTo>
                  <a:lnTo>
                    <a:pt x="643390" y="43950"/>
                  </a:lnTo>
                  <a:lnTo>
                    <a:pt x="670227" y="41703"/>
                  </a:lnTo>
                  <a:lnTo>
                    <a:pt x="697290" y="39499"/>
                  </a:lnTo>
                  <a:lnTo>
                    <a:pt x="724504" y="37324"/>
                  </a:lnTo>
                  <a:lnTo>
                    <a:pt x="751820" y="35169"/>
                  </a:lnTo>
                  <a:lnTo>
                    <a:pt x="779202" y="33732"/>
                  </a:lnTo>
                  <a:lnTo>
                    <a:pt x="806629" y="32774"/>
                  </a:lnTo>
                  <a:lnTo>
                    <a:pt x="834086" y="32135"/>
                  </a:lnTo>
                  <a:lnTo>
                    <a:pt x="861563" y="31004"/>
                  </a:lnTo>
                  <a:lnTo>
                    <a:pt x="889053" y="29544"/>
                  </a:lnTo>
                  <a:lnTo>
                    <a:pt x="916552" y="27866"/>
                  </a:lnTo>
                  <a:lnTo>
                    <a:pt x="944762" y="26041"/>
                  </a:lnTo>
                  <a:lnTo>
                    <a:pt x="973447" y="24119"/>
                  </a:lnTo>
                  <a:lnTo>
                    <a:pt x="1002448" y="22132"/>
                  </a:lnTo>
                  <a:lnTo>
                    <a:pt x="1030954" y="20102"/>
                  </a:lnTo>
                  <a:lnTo>
                    <a:pt x="1059131" y="18043"/>
                  </a:lnTo>
                  <a:lnTo>
                    <a:pt x="1087087" y="15965"/>
                  </a:lnTo>
                  <a:lnTo>
                    <a:pt x="1115603" y="13873"/>
                  </a:lnTo>
                  <a:lnTo>
                    <a:pt x="1144491" y="11774"/>
                  </a:lnTo>
                  <a:lnTo>
                    <a:pt x="1173627" y="9669"/>
                  </a:lnTo>
                  <a:lnTo>
                    <a:pt x="1204340" y="8265"/>
                  </a:lnTo>
                  <a:lnTo>
                    <a:pt x="1236105" y="7329"/>
                  </a:lnTo>
                  <a:lnTo>
                    <a:pt x="1268570" y="6706"/>
                  </a:lnTo>
                  <a:lnTo>
                    <a:pt x="1300091" y="6289"/>
                  </a:lnTo>
                  <a:lnTo>
                    <a:pt x="1330983" y="6013"/>
                  </a:lnTo>
                  <a:lnTo>
                    <a:pt x="1361455" y="5828"/>
                  </a:lnTo>
                  <a:lnTo>
                    <a:pt x="1390942" y="5704"/>
                  </a:lnTo>
                  <a:lnTo>
                    <a:pt x="1419772" y="5622"/>
                  </a:lnTo>
                  <a:lnTo>
                    <a:pt x="1448165" y="5568"/>
                  </a:lnTo>
                  <a:lnTo>
                    <a:pt x="1476971" y="4825"/>
                  </a:lnTo>
                  <a:lnTo>
                    <a:pt x="1506053" y="3625"/>
                  </a:lnTo>
                  <a:lnTo>
                    <a:pt x="1535318" y="2119"/>
                  </a:lnTo>
                  <a:lnTo>
                    <a:pt x="1564707" y="1116"/>
                  </a:lnTo>
                  <a:lnTo>
                    <a:pt x="1594177" y="446"/>
                  </a:lnTo>
                  <a:lnTo>
                    <a:pt x="1623701" y="0"/>
                  </a:lnTo>
                  <a:lnTo>
                    <a:pt x="1653262" y="408"/>
                  </a:lnTo>
                  <a:lnTo>
                    <a:pt x="1682847" y="1386"/>
                  </a:lnTo>
                  <a:lnTo>
                    <a:pt x="1712448" y="2743"/>
                  </a:lnTo>
                  <a:lnTo>
                    <a:pt x="1742060" y="3648"/>
                  </a:lnTo>
                  <a:lnTo>
                    <a:pt x="1771679" y="4251"/>
                  </a:lnTo>
                  <a:lnTo>
                    <a:pt x="1801303" y="4654"/>
                  </a:lnTo>
                  <a:lnTo>
                    <a:pt x="1830929" y="4922"/>
                  </a:lnTo>
                  <a:lnTo>
                    <a:pt x="1860559" y="5101"/>
                  </a:lnTo>
                  <a:lnTo>
                    <a:pt x="1890189" y="5220"/>
                  </a:lnTo>
                  <a:lnTo>
                    <a:pt x="1918409" y="5299"/>
                  </a:lnTo>
                  <a:lnTo>
                    <a:pt x="1945689" y="5352"/>
                  </a:lnTo>
                  <a:lnTo>
                    <a:pt x="1972343" y="5387"/>
                  </a:lnTo>
                  <a:lnTo>
                    <a:pt x="1999990" y="5411"/>
                  </a:lnTo>
                  <a:lnTo>
                    <a:pt x="2028299" y="5427"/>
                  </a:lnTo>
                  <a:lnTo>
                    <a:pt x="2057049" y="5437"/>
                  </a:lnTo>
                  <a:lnTo>
                    <a:pt x="2086094" y="6149"/>
                  </a:lnTo>
                  <a:lnTo>
                    <a:pt x="2115335" y="7330"/>
                  </a:lnTo>
                  <a:lnTo>
                    <a:pt x="2144707" y="8823"/>
                  </a:lnTo>
                  <a:lnTo>
                    <a:pt x="2173460" y="9818"/>
                  </a:lnTo>
                  <a:lnTo>
                    <a:pt x="2201801" y="10481"/>
                  </a:lnTo>
                  <a:lnTo>
                    <a:pt x="2229868" y="10923"/>
                  </a:lnTo>
                  <a:lnTo>
                    <a:pt x="2258456" y="11218"/>
                  </a:lnTo>
                  <a:lnTo>
                    <a:pt x="2287393" y="11415"/>
                  </a:lnTo>
                  <a:lnTo>
                    <a:pt x="2316562" y="11546"/>
                  </a:lnTo>
                  <a:lnTo>
                    <a:pt x="2345180" y="12339"/>
                  </a:lnTo>
                  <a:lnTo>
                    <a:pt x="2373431" y="13573"/>
                  </a:lnTo>
                  <a:lnTo>
                    <a:pt x="2401438" y="15101"/>
                  </a:lnTo>
                  <a:lnTo>
                    <a:pt x="2429986" y="16120"/>
                  </a:lnTo>
                  <a:lnTo>
                    <a:pt x="2458896" y="16800"/>
                  </a:lnTo>
                  <a:lnTo>
                    <a:pt x="2488047" y="17252"/>
                  </a:lnTo>
                  <a:lnTo>
                    <a:pt x="2518065" y="17554"/>
                  </a:lnTo>
                  <a:lnTo>
                    <a:pt x="2548660" y="17755"/>
                  </a:lnTo>
                  <a:lnTo>
                    <a:pt x="2579640" y="17890"/>
                  </a:lnTo>
                  <a:lnTo>
                    <a:pt x="2610171" y="18685"/>
                  </a:lnTo>
                  <a:lnTo>
                    <a:pt x="2640403" y="19920"/>
                  </a:lnTo>
                  <a:lnTo>
                    <a:pt x="2670435" y="21449"/>
                  </a:lnTo>
                  <a:lnTo>
                    <a:pt x="2701040" y="22469"/>
                  </a:lnTo>
                  <a:lnTo>
                    <a:pt x="2732027" y="23149"/>
                  </a:lnTo>
                  <a:lnTo>
                    <a:pt x="2763268" y="23602"/>
                  </a:lnTo>
                  <a:lnTo>
                    <a:pt x="2793973" y="23904"/>
                  </a:lnTo>
                  <a:lnTo>
                    <a:pt x="2824321" y="24105"/>
                  </a:lnTo>
                  <a:lnTo>
                    <a:pt x="2854430" y="24240"/>
                  </a:lnTo>
                  <a:lnTo>
                    <a:pt x="2884381" y="25035"/>
                  </a:lnTo>
                  <a:lnTo>
                    <a:pt x="2914226" y="26270"/>
                  </a:lnTo>
                  <a:lnTo>
                    <a:pt x="2944001" y="27799"/>
                  </a:lnTo>
                  <a:lnTo>
                    <a:pt x="2973022" y="28819"/>
                  </a:lnTo>
                  <a:lnTo>
                    <a:pt x="3001543" y="29499"/>
                  </a:lnTo>
                  <a:lnTo>
                    <a:pt x="3029728" y="29952"/>
                  </a:lnTo>
                  <a:lnTo>
                    <a:pt x="3057691" y="30959"/>
                  </a:lnTo>
                  <a:lnTo>
                    <a:pt x="3085505" y="32337"/>
                  </a:lnTo>
                  <a:lnTo>
                    <a:pt x="3113220" y="33961"/>
                  </a:lnTo>
                  <a:lnTo>
                    <a:pt x="3141574" y="35043"/>
                  </a:lnTo>
                  <a:lnTo>
                    <a:pt x="3170355" y="35765"/>
                  </a:lnTo>
                  <a:lnTo>
                    <a:pt x="3199420" y="36246"/>
                  </a:lnTo>
                  <a:lnTo>
                    <a:pt x="3227263" y="37272"/>
                  </a:lnTo>
                  <a:lnTo>
                    <a:pt x="3254292" y="38662"/>
                  </a:lnTo>
                  <a:lnTo>
                    <a:pt x="3280778" y="40294"/>
                  </a:lnTo>
                  <a:lnTo>
                    <a:pt x="3307608" y="42087"/>
                  </a:lnTo>
                  <a:lnTo>
                    <a:pt x="3334666" y="43989"/>
                  </a:lnTo>
                  <a:lnTo>
                    <a:pt x="3361877" y="45962"/>
                  </a:lnTo>
                  <a:lnTo>
                    <a:pt x="3388485" y="47277"/>
                  </a:lnTo>
                  <a:lnTo>
                    <a:pt x="3414690" y="48154"/>
                  </a:lnTo>
                  <a:lnTo>
                    <a:pt x="3440626" y="48739"/>
                  </a:lnTo>
                  <a:lnTo>
                    <a:pt x="3466384" y="49834"/>
                  </a:lnTo>
                  <a:lnTo>
                    <a:pt x="3492023" y="51270"/>
                  </a:lnTo>
                  <a:lnTo>
                    <a:pt x="3517582" y="52932"/>
                  </a:lnTo>
                  <a:lnTo>
                    <a:pt x="3544499" y="54041"/>
                  </a:lnTo>
                  <a:lnTo>
                    <a:pt x="3572321" y="54780"/>
                  </a:lnTo>
                  <a:lnTo>
                    <a:pt x="3600747" y="55273"/>
                  </a:lnTo>
                  <a:lnTo>
                    <a:pt x="3628165" y="56307"/>
                  </a:lnTo>
                  <a:lnTo>
                    <a:pt x="3654910" y="57702"/>
                  </a:lnTo>
                  <a:lnTo>
                    <a:pt x="3681207" y="59337"/>
                  </a:lnTo>
                  <a:lnTo>
                    <a:pt x="3708616" y="61133"/>
                  </a:lnTo>
                  <a:lnTo>
                    <a:pt x="3736766" y="63036"/>
                  </a:lnTo>
                  <a:lnTo>
                    <a:pt x="3765410" y="65010"/>
                  </a:lnTo>
                  <a:lnTo>
                    <a:pt x="3792974" y="66326"/>
                  </a:lnTo>
                  <a:lnTo>
                    <a:pt x="3819816" y="67203"/>
                  </a:lnTo>
                  <a:lnTo>
                    <a:pt x="3846177" y="67788"/>
                  </a:lnTo>
                  <a:lnTo>
                    <a:pt x="3872924" y="68884"/>
                  </a:lnTo>
                  <a:lnTo>
                    <a:pt x="3899927" y="70320"/>
                  </a:lnTo>
                  <a:lnTo>
                    <a:pt x="3927101" y="71982"/>
                  </a:lnTo>
                  <a:lnTo>
                    <a:pt x="3953685" y="73796"/>
                  </a:lnTo>
                  <a:lnTo>
                    <a:pt x="3979873" y="75711"/>
                  </a:lnTo>
                  <a:lnTo>
                    <a:pt x="4005798" y="77694"/>
                  </a:lnTo>
                  <a:lnTo>
                    <a:pt x="4032255" y="79721"/>
                  </a:lnTo>
                  <a:lnTo>
                    <a:pt x="4059064" y="81778"/>
                  </a:lnTo>
                  <a:lnTo>
                    <a:pt x="4086110" y="83854"/>
                  </a:lnTo>
                  <a:lnTo>
                    <a:pt x="4112606" y="85239"/>
                  </a:lnTo>
                  <a:lnTo>
                    <a:pt x="4138737" y="86162"/>
                  </a:lnTo>
                  <a:lnTo>
                    <a:pt x="4164625" y="86777"/>
                  </a:lnTo>
                  <a:lnTo>
                    <a:pt x="4189645" y="87893"/>
                  </a:lnTo>
                  <a:lnTo>
                    <a:pt x="4214085" y="89342"/>
                  </a:lnTo>
                  <a:lnTo>
                    <a:pt x="4238140" y="91014"/>
                  </a:lnTo>
                  <a:lnTo>
                    <a:pt x="4263349" y="92834"/>
                  </a:lnTo>
                  <a:lnTo>
                    <a:pt x="4289327" y="94753"/>
                  </a:lnTo>
                  <a:lnTo>
                    <a:pt x="4315818" y="96738"/>
                  </a:lnTo>
                  <a:lnTo>
                    <a:pt x="4341239" y="98767"/>
                  </a:lnTo>
                  <a:lnTo>
                    <a:pt x="4365948" y="100825"/>
                  </a:lnTo>
                  <a:lnTo>
                    <a:pt x="4390182" y="102903"/>
                  </a:lnTo>
                  <a:lnTo>
                    <a:pt x="4414805" y="104993"/>
                  </a:lnTo>
                  <a:lnTo>
                    <a:pt x="4439686" y="107093"/>
                  </a:lnTo>
                  <a:lnTo>
                    <a:pt x="4464740" y="109198"/>
                  </a:lnTo>
                  <a:lnTo>
                    <a:pt x="4489205" y="111307"/>
                  </a:lnTo>
                  <a:lnTo>
                    <a:pt x="4513276" y="113418"/>
                  </a:lnTo>
                  <a:lnTo>
                    <a:pt x="4537083" y="115532"/>
                  </a:lnTo>
                  <a:lnTo>
                    <a:pt x="4561422" y="117646"/>
                  </a:lnTo>
                  <a:lnTo>
                    <a:pt x="4586115" y="119761"/>
                  </a:lnTo>
                  <a:lnTo>
                    <a:pt x="4611043" y="121877"/>
                  </a:lnTo>
                  <a:lnTo>
                    <a:pt x="4636129" y="123287"/>
                  </a:lnTo>
                  <a:lnTo>
                    <a:pt x="4661320" y="124227"/>
                  </a:lnTo>
                  <a:lnTo>
                    <a:pt x="4686580" y="124854"/>
                  </a:lnTo>
                  <a:lnTo>
                    <a:pt x="4711181" y="125978"/>
                  </a:lnTo>
                  <a:lnTo>
                    <a:pt x="4735343" y="127432"/>
                  </a:lnTo>
                  <a:lnTo>
                    <a:pt x="4782885" y="130930"/>
                  </a:lnTo>
                  <a:lnTo>
                    <a:pt x="4829886" y="134836"/>
                  </a:lnTo>
                  <a:lnTo>
                    <a:pt x="4853991" y="136866"/>
                  </a:lnTo>
                  <a:lnTo>
                    <a:pt x="4878527" y="138924"/>
                  </a:lnTo>
                  <a:lnTo>
                    <a:pt x="4903351" y="141002"/>
                  </a:lnTo>
                  <a:lnTo>
                    <a:pt x="4927661" y="143093"/>
                  </a:lnTo>
                  <a:lnTo>
                    <a:pt x="4951631" y="145192"/>
                  </a:lnTo>
                  <a:lnTo>
                    <a:pt x="4975370" y="147298"/>
                  </a:lnTo>
                  <a:lnTo>
                    <a:pt x="4999664" y="149407"/>
                  </a:lnTo>
                  <a:lnTo>
                    <a:pt x="5024325" y="151518"/>
                  </a:lnTo>
                  <a:lnTo>
                    <a:pt x="5049234" y="153632"/>
                  </a:lnTo>
                  <a:lnTo>
                    <a:pt x="5073600" y="155746"/>
                  </a:lnTo>
                  <a:lnTo>
                    <a:pt x="5097606" y="157861"/>
                  </a:lnTo>
                  <a:lnTo>
                    <a:pt x="5121370" y="159977"/>
                  </a:lnTo>
                  <a:lnTo>
                    <a:pt x="5145680" y="161387"/>
                  </a:lnTo>
                  <a:lnTo>
                    <a:pt x="5170353" y="162327"/>
                  </a:lnTo>
                  <a:lnTo>
                    <a:pt x="5195268" y="162954"/>
                  </a:lnTo>
                  <a:lnTo>
                    <a:pt x="5219640" y="164078"/>
                  </a:lnTo>
                  <a:lnTo>
                    <a:pt x="5243649" y="165532"/>
                  </a:lnTo>
                  <a:lnTo>
                    <a:pt x="5291021" y="169030"/>
                  </a:lnTo>
                  <a:lnTo>
                    <a:pt x="5337946" y="172936"/>
                  </a:lnTo>
                  <a:lnTo>
                    <a:pt x="5384672" y="177024"/>
                  </a:lnTo>
                  <a:lnTo>
                    <a:pt x="5431310" y="181193"/>
                  </a:lnTo>
                  <a:lnTo>
                    <a:pt x="5477908" y="185398"/>
                  </a:lnTo>
                  <a:lnTo>
                    <a:pt x="5522607" y="187737"/>
                  </a:lnTo>
                  <a:lnTo>
                    <a:pt x="5566697" y="189482"/>
                  </a:lnTo>
                  <a:lnTo>
                    <a:pt x="5612164" y="192609"/>
                  </a:lnTo>
                  <a:lnTo>
                    <a:pt x="5658241" y="198233"/>
                  </a:lnTo>
                  <a:lnTo>
                    <a:pt x="5703884" y="204025"/>
                  </a:lnTo>
                  <a:lnTo>
                    <a:pt x="5747689" y="206599"/>
                  </a:lnTo>
                  <a:lnTo>
                    <a:pt x="5792558" y="209624"/>
                  </a:lnTo>
                  <a:lnTo>
                    <a:pt x="5837664" y="214026"/>
                  </a:lnTo>
                  <a:lnTo>
                    <a:pt x="5881231" y="220687"/>
                  </a:lnTo>
                  <a:lnTo>
                    <a:pt x="5924111" y="224587"/>
                  </a:lnTo>
                  <a:lnTo>
                    <a:pt x="5966689" y="227026"/>
                  </a:lnTo>
                  <a:lnTo>
                    <a:pt x="6009130" y="230462"/>
                  </a:lnTo>
                  <a:lnTo>
                    <a:pt x="6049630" y="234342"/>
                  </a:lnTo>
                  <a:lnTo>
                    <a:pt x="6089502" y="238417"/>
                  </a:lnTo>
                  <a:lnTo>
                    <a:pt x="6130741" y="242581"/>
                  </a:lnTo>
                  <a:lnTo>
                    <a:pt x="6172589" y="244901"/>
                  </a:lnTo>
                  <a:lnTo>
                    <a:pt x="6214706" y="246638"/>
                  </a:lnTo>
                  <a:lnTo>
                    <a:pt x="6256944" y="249762"/>
                  </a:lnTo>
                  <a:lnTo>
                    <a:pt x="6297352" y="251621"/>
                  </a:lnTo>
                  <a:lnTo>
                    <a:pt x="6337185" y="253153"/>
                  </a:lnTo>
                  <a:lnTo>
                    <a:pt x="6378405" y="256185"/>
                  </a:lnTo>
                  <a:lnTo>
                    <a:pt x="6420245" y="258003"/>
                  </a:lnTo>
                  <a:lnTo>
                    <a:pt x="6462358" y="259517"/>
                  </a:lnTo>
                  <a:lnTo>
                    <a:pt x="6504594" y="262542"/>
                  </a:lnTo>
                  <a:lnTo>
                    <a:pt x="6546883" y="264356"/>
                  </a:lnTo>
                  <a:lnTo>
                    <a:pt x="6589198" y="265163"/>
                  </a:lnTo>
                  <a:lnTo>
                    <a:pt x="6631523" y="265521"/>
                  </a:lnTo>
                  <a:lnTo>
                    <a:pt x="6673852" y="265680"/>
                  </a:lnTo>
                  <a:lnTo>
                    <a:pt x="6716185" y="265751"/>
                  </a:lnTo>
                  <a:lnTo>
                    <a:pt x="6758517" y="265783"/>
                  </a:lnTo>
                  <a:lnTo>
                    <a:pt x="6802731" y="267678"/>
                  </a:lnTo>
                  <a:lnTo>
                    <a:pt x="6847546" y="269461"/>
                  </a:lnTo>
                  <a:lnTo>
                    <a:pt x="6890983" y="267902"/>
                  </a:lnTo>
                  <a:lnTo>
                    <a:pt x="6935689" y="268620"/>
                  </a:lnTo>
                  <a:lnTo>
                    <a:pt x="6981428" y="270586"/>
                  </a:lnTo>
                  <a:lnTo>
                    <a:pt x="7027626" y="271459"/>
                  </a:lnTo>
                  <a:lnTo>
                    <a:pt x="7074030" y="271847"/>
                  </a:lnTo>
                  <a:lnTo>
                    <a:pt x="7120524" y="272020"/>
                  </a:lnTo>
                  <a:lnTo>
                    <a:pt x="7167059" y="272097"/>
                  </a:lnTo>
                  <a:lnTo>
                    <a:pt x="7191039" y="272117"/>
                  </a:lnTo>
                  <a:lnTo>
                    <a:pt x="7215493" y="272131"/>
                  </a:lnTo>
                  <a:lnTo>
                    <a:pt x="7240262" y="272140"/>
                  </a:lnTo>
                  <a:lnTo>
                    <a:pt x="7265242" y="272146"/>
                  </a:lnTo>
                  <a:lnTo>
                    <a:pt x="7290361" y="272150"/>
                  </a:lnTo>
                  <a:lnTo>
                    <a:pt x="7315574" y="272152"/>
                  </a:lnTo>
                  <a:lnTo>
                    <a:pt x="7340850" y="272154"/>
                  </a:lnTo>
                  <a:lnTo>
                    <a:pt x="7366166" y="272155"/>
                  </a:lnTo>
                  <a:lnTo>
                    <a:pt x="7391511" y="272156"/>
                  </a:lnTo>
                  <a:lnTo>
                    <a:pt x="7417579" y="272862"/>
                  </a:lnTo>
                  <a:lnTo>
                    <a:pt x="7444131" y="274039"/>
                  </a:lnTo>
                  <a:lnTo>
                    <a:pt x="7471004" y="275529"/>
                  </a:lnTo>
                  <a:lnTo>
                    <a:pt x="7498091" y="276521"/>
                  </a:lnTo>
                  <a:lnTo>
                    <a:pt x="7525321" y="277184"/>
                  </a:lnTo>
                  <a:lnTo>
                    <a:pt x="7552648" y="277625"/>
                  </a:lnTo>
                  <a:lnTo>
                    <a:pt x="7580037" y="277919"/>
                  </a:lnTo>
                  <a:lnTo>
                    <a:pt x="7607470" y="278116"/>
                  </a:lnTo>
                  <a:lnTo>
                    <a:pt x="7634929" y="278246"/>
                  </a:lnTo>
                  <a:lnTo>
                    <a:pt x="7663114" y="278334"/>
                  </a:lnTo>
                  <a:lnTo>
                    <a:pt x="7691781" y="278392"/>
                  </a:lnTo>
                  <a:lnTo>
                    <a:pt x="7720771" y="278430"/>
                  </a:lnTo>
                  <a:lnTo>
                    <a:pt x="7750680" y="278456"/>
                  </a:lnTo>
                  <a:lnTo>
                    <a:pt x="7781203" y="278474"/>
                  </a:lnTo>
                  <a:lnTo>
                    <a:pt x="7812136" y="278485"/>
                  </a:lnTo>
                  <a:lnTo>
                    <a:pt x="7843340" y="279198"/>
                  </a:lnTo>
                  <a:lnTo>
                    <a:pt x="7874726" y="280379"/>
                  </a:lnTo>
                  <a:lnTo>
                    <a:pt x="7906234" y="281872"/>
                  </a:lnTo>
                  <a:lnTo>
                    <a:pt x="7937117" y="282867"/>
                  </a:lnTo>
                  <a:lnTo>
                    <a:pt x="7967583" y="283531"/>
                  </a:lnTo>
                  <a:lnTo>
                    <a:pt x="7997772" y="283973"/>
                  </a:lnTo>
                  <a:lnTo>
                    <a:pt x="8027776" y="284268"/>
                  </a:lnTo>
                  <a:lnTo>
                    <a:pt x="8057656" y="284465"/>
                  </a:lnTo>
                  <a:lnTo>
                    <a:pt x="8087454" y="284596"/>
                  </a:lnTo>
                  <a:lnTo>
                    <a:pt x="8117902" y="285389"/>
                  </a:lnTo>
                  <a:lnTo>
                    <a:pt x="8148786" y="286623"/>
                  </a:lnTo>
                  <a:lnTo>
                    <a:pt x="8179957" y="288151"/>
                  </a:lnTo>
                  <a:lnTo>
                    <a:pt x="8212027" y="289170"/>
                  </a:lnTo>
                  <a:lnTo>
                    <a:pt x="8244696" y="289850"/>
                  </a:lnTo>
                  <a:lnTo>
                    <a:pt x="8277764" y="290302"/>
                  </a:lnTo>
                  <a:lnTo>
                    <a:pt x="8311098" y="291310"/>
                  </a:lnTo>
                  <a:lnTo>
                    <a:pt x="8344610" y="292687"/>
                  </a:lnTo>
                  <a:lnTo>
                    <a:pt x="8378240" y="294311"/>
                  </a:lnTo>
                  <a:lnTo>
                    <a:pt x="8411244" y="296099"/>
                  </a:lnTo>
                  <a:lnTo>
                    <a:pt x="8443829" y="297996"/>
                  </a:lnTo>
                  <a:lnTo>
                    <a:pt x="8476135" y="299967"/>
                  </a:lnTo>
                  <a:lnTo>
                    <a:pt x="8508964" y="301986"/>
                  </a:lnTo>
                  <a:lnTo>
                    <a:pt x="8542137" y="304038"/>
                  </a:lnTo>
                  <a:lnTo>
                    <a:pt x="8575541" y="306111"/>
                  </a:lnTo>
                  <a:lnTo>
                    <a:pt x="8609099" y="307493"/>
                  </a:lnTo>
                  <a:lnTo>
                    <a:pt x="8642761" y="308415"/>
                  </a:lnTo>
                  <a:lnTo>
                    <a:pt x="8676491" y="309029"/>
                  </a:lnTo>
                  <a:lnTo>
                    <a:pt x="8710266" y="310850"/>
                  </a:lnTo>
                  <a:lnTo>
                    <a:pt x="8744072" y="313475"/>
                  </a:lnTo>
                  <a:lnTo>
                    <a:pt x="8777898" y="316636"/>
                  </a:lnTo>
                  <a:lnTo>
                    <a:pt x="8811738" y="319449"/>
                  </a:lnTo>
                  <a:lnTo>
                    <a:pt x="8845586" y="322030"/>
                  </a:lnTo>
                  <a:lnTo>
                    <a:pt x="8879441" y="324456"/>
                  </a:lnTo>
                  <a:lnTo>
                    <a:pt x="8913299" y="326779"/>
                  </a:lnTo>
                  <a:lnTo>
                    <a:pt x="8947161" y="329033"/>
                  </a:lnTo>
                  <a:lnTo>
                    <a:pt x="8981024" y="331241"/>
                  </a:lnTo>
                  <a:lnTo>
                    <a:pt x="9014182" y="333419"/>
                  </a:lnTo>
                  <a:lnTo>
                    <a:pt x="9046873" y="335576"/>
                  </a:lnTo>
                  <a:lnTo>
                    <a:pt x="9079248" y="337720"/>
                  </a:lnTo>
                  <a:lnTo>
                    <a:pt x="9111416" y="340561"/>
                  </a:lnTo>
                  <a:lnTo>
                    <a:pt x="9143443" y="343865"/>
                  </a:lnTo>
                  <a:lnTo>
                    <a:pt x="9175379" y="347479"/>
                  </a:lnTo>
                  <a:lnTo>
                    <a:pt x="9208663" y="350594"/>
                  </a:lnTo>
                  <a:lnTo>
                    <a:pt x="9242849" y="353377"/>
                  </a:lnTo>
                  <a:lnTo>
                    <a:pt x="9277633" y="355937"/>
                  </a:lnTo>
                  <a:lnTo>
                    <a:pt x="9309994" y="359055"/>
                  </a:lnTo>
                  <a:lnTo>
                    <a:pt x="9340739" y="362545"/>
                  </a:lnTo>
                  <a:lnTo>
                    <a:pt x="9370409" y="366283"/>
                  </a:lnTo>
                  <a:lnTo>
                    <a:pt x="9400067" y="369480"/>
                  </a:lnTo>
                  <a:lnTo>
                    <a:pt x="9429717" y="372317"/>
                  </a:lnTo>
                  <a:lnTo>
                    <a:pt x="9459361" y="374914"/>
                  </a:lnTo>
                  <a:lnTo>
                    <a:pt x="9489001" y="378057"/>
                  </a:lnTo>
                  <a:lnTo>
                    <a:pt x="9518640" y="381563"/>
                  </a:lnTo>
                  <a:lnTo>
                    <a:pt x="9548277" y="385311"/>
                  </a:lnTo>
                  <a:lnTo>
                    <a:pt x="9577913" y="388516"/>
                  </a:lnTo>
                  <a:lnTo>
                    <a:pt x="9607548" y="391358"/>
                  </a:lnTo>
                  <a:lnTo>
                    <a:pt x="9637182" y="393958"/>
                  </a:lnTo>
                  <a:lnTo>
                    <a:pt x="9666110" y="397102"/>
                  </a:lnTo>
                  <a:lnTo>
                    <a:pt x="9694569" y="400610"/>
                  </a:lnTo>
                  <a:lnTo>
                    <a:pt x="9722713" y="404359"/>
                  </a:lnTo>
                  <a:lnTo>
                    <a:pt x="9749941" y="407564"/>
                  </a:lnTo>
                  <a:lnTo>
                    <a:pt x="9776561" y="410407"/>
                  </a:lnTo>
                  <a:lnTo>
                    <a:pt x="9802774" y="413007"/>
                  </a:lnTo>
                  <a:lnTo>
                    <a:pt x="9827305" y="415446"/>
                  </a:lnTo>
                  <a:lnTo>
                    <a:pt x="9873376" y="420038"/>
                  </a:lnTo>
                  <a:lnTo>
                    <a:pt x="9917371" y="424430"/>
                  </a:lnTo>
                  <a:lnTo>
                    <a:pt x="9959736" y="428735"/>
                  </a:lnTo>
                  <a:lnTo>
                    <a:pt x="9999733" y="433000"/>
                  </a:lnTo>
                  <a:lnTo>
                    <a:pt x="10034913" y="435365"/>
                  </a:lnTo>
                  <a:lnTo>
                    <a:pt x="10082485" y="436697"/>
                  </a:lnTo>
                  <a:lnTo>
                    <a:pt x="10124098" y="437092"/>
                  </a:lnTo>
                  <a:lnTo>
                    <a:pt x="10179050" y="43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54"/>
            <p:cNvSpPr/>
            <p:nvPr>
              <p:custDataLst>
                <p:tags r:id="rId121"/>
              </p:custDataLst>
            </p:nvPr>
          </p:nvSpPr>
          <p:spPr>
            <a:xfrm>
              <a:off x="8255269" y="2198244"/>
              <a:ext cx="69582" cy="259207"/>
            </a:xfrm>
            <a:custGeom>
              <a:avLst/>
              <a:gdLst/>
              <a:ahLst/>
              <a:cxnLst/>
              <a:rect l="0" t="0" r="0" b="0"/>
              <a:pathLst>
                <a:path w="69582" h="259207">
                  <a:moveTo>
                    <a:pt x="69581" y="11556"/>
                  </a:moveTo>
                  <a:lnTo>
                    <a:pt x="69581" y="11556"/>
                  </a:lnTo>
                  <a:lnTo>
                    <a:pt x="69581" y="8185"/>
                  </a:lnTo>
                  <a:lnTo>
                    <a:pt x="67700" y="4648"/>
                  </a:lnTo>
                  <a:lnTo>
                    <a:pt x="66210" y="2718"/>
                  </a:lnTo>
                  <a:lnTo>
                    <a:pt x="60792" y="572"/>
                  </a:lnTo>
                  <a:lnTo>
                    <a:pt x="57372" y="0"/>
                  </a:lnTo>
                  <a:lnTo>
                    <a:pt x="49808" y="1246"/>
                  </a:lnTo>
                  <a:lnTo>
                    <a:pt x="45815" y="2566"/>
                  </a:lnTo>
                  <a:lnTo>
                    <a:pt x="37616" y="13440"/>
                  </a:lnTo>
                  <a:lnTo>
                    <a:pt x="17341" y="60618"/>
                  </a:lnTo>
                  <a:lnTo>
                    <a:pt x="6633" y="106959"/>
                  </a:lnTo>
                  <a:lnTo>
                    <a:pt x="1094" y="150816"/>
                  </a:lnTo>
                  <a:lnTo>
                    <a:pt x="0" y="188877"/>
                  </a:lnTo>
                  <a:lnTo>
                    <a:pt x="1666" y="229321"/>
                  </a:lnTo>
                  <a:lnTo>
                    <a:pt x="5529" y="243102"/>
                  </a:lnTo>
                  <a:lnTo>
                    <a:pt x="18781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855"/>
            <p:cNvSpPr/>
            <p:nvPr>
              <p:custDataLst>
                <p:tags r:id="rId122"/>
              </p:custDataLst>
            </p:nvPr>
          </p:nvSpPr>
          <p:spPr>
            <a:xfrm>
              <a:off x="8058150" y="2254250"/>
              <a:ext cx="127001" cy="187268"/>
            </a:xfrm>
            <a:custGeom>
              <a:avLst/>
              <a:gdLst/>
              <a:ahLst/>
              <a:cxnLst/>
              <a:rect l="0" t="0" r="0" b="0"/>
              <a:pathLst>
                <a:path w="127001" h="187268">
                  <a:moveTo>
                    <a:pt x="0" y="95250"/>
                  </a:moveTo>
                  <a:lnTo>
                    <a:pt x="0" y="95250"/>
                  </a:lnTo>
                  <a:lnTo>
                    <a:pt x="0" y="89783"/>
                  </a:lnTo>
                  <a:lnTo>
                    <a:pt x="14503" y="84710"/>
                  </a:lnTo>
                  <a:lnTo>
                    <a:pt x="23144" y="83510"/>
                  </a:lnTo>
                  <a:lnTo>
                    <a:pt x="35451" y="88621"/>
                  </a:lnTo>
                  <a:lnTo>
                    <a:pt x="49622" y="98654"/>
                  </a:lnTo>
                  <a:lnTo>
                    <a:pt x="62976" y="112520"/>
                  </a:lnTo>
                  <a:lnTo>
                    <a:pt x="70323" y="128090"/>
                  </a:lnTo>
                  <a:lnTo>
                    <a:pt x="72882" y="144418"/>
                  </a:lnTo>
                  <a:lnTo>
                    <a:pt x="68777" y="174133"/>
                  </a:lnTo>
                  <a:lnTo>
                    <a:pt x="67018" y="179588"/>
                  </a:lnTo>
                  <a:lnTo>
                    <a:pt x="64434" y="183226"/>
                  </a:lnTo>
                  <a:lnTo>
                    <a:pt x="61301" y="185650"/>
                  </a:lnTo>
                  <a:lnTo>
                    <a:pt x="57800" y="187267"/>
                  </a:lnTo>
                  <a:lnTo>
                    <a:pt x="54761" y="185523"/>
                  </a:lnTo>
                  <a:lnTo>
                    <a:pt x="49503" y="176058"/>
                  </a:lnTo>
                  <a:lnTo>
                    <a:pt x="45947" y="151492"/>
                  </a:lnTo>
                  <a:lnTo>
                    <a:pt x="49815" y="108633"/>
                  </a:lnTo>
                  <a:lnTo>
                    <a:pt x="61136" y="71945"/>
                  </a:lnTo>
                  <a:lnTo>
                    <a:pt x="79966" y="3804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856"/>
            <p:cNvSpPr/>
            <p:nvPr>
              <p:custDataLst>
                <p:tags r:id="rId123"/>
              </p:custDataLst>
            </p:nvPr>
          </p:nvSpPr>
          <p:spPr>
            <a:xfrm>
              <a:off x="7956550" y="2127202"/>
              <a:ext cx="99031" cy="337077"/>
            </a:xfrm>
            <a:custGeom>
              <a:avLst/>
              <a:gdLst/>
              <a:ahLst/>
              <a:cxnLst/>
              <a:rect l="0" t="0" r="0" b="0"/>
              <a:pathLst>
                <a:path w="99031" h="337077">
                  <a:moveTo>
                    <a:pt x="0" y="177848"/>
                  </a:moveTo>
                  <a:lnTo>
                    <a:pt x="0" y="177848"/>
                  </a:lnTo>
                  <a:lnTo>
                    <a:pt x="3370" y="177848"/>
                  </a:lnTo>
                  <a:lnTo>
                    <a:pt x="4364" y="179259"/>
                  </a:lnTo>
                  <a:lnTo>
                    <a:pt x="11740" y="225378"/>
                  </a:lnTo>
                  <a:lnTo>
                    <a:pt x="16874" y="264952"/>
                  </a:lnTo>
                  <a:lnTo>
                    <a:pt x="18405" y="302591"/>
                  </a:lnTo>
                  <a:lnTo>
                    <a:pt x="18964" y="337076"/>
                  </a:lnTo>
                  <a:lnTo>
                    <a:pt x="19751" y="293491"/>
                  </a:lnTo>
                  <a:lnTo>
                    <a:pt x="23413" y="251310"/>
                  </a:lnTo>
                  <a:lnTo>
                    <a:pt x="25516" y="212001"/>
                  </a:lnTo>
                  <a:lnTo>
                    <a:pt x="28509" y="176564"/>
                  </a:lnTo>
                  <a:lnTo>
                    <a:pt x="30309" y="139177"/>
                  </a:lnTo>
                  <a:lnTo>
                    <a:pt x="33204" y="91836"/>
                  </a:lnTo>
                  <a:lnTo>
                    <a:pt x="38531" y="56172"/>
                  </a:lnTo>
                  <a:lnTo>
                    <a:pt x="45082" y="13841"/>
                  </a:lnTo>
                  <a:lnTo>
                    <a:pt x="50845" y="3591"/>
                  </a:lnTo>
                  <a:lnTo>
                    <a:pt x="55063" y="999"/>
                  </a:lnTo>
                  <a:lnTo>
                    <a:pt x="65394" y="0"/>
                  </a:lnTo>
                  <a:lnTo>
                    <a:pt x="70407" y="2133"/>
                  </a:lnTo>
                  <a:lnTo>
                    <a:pt x="79740" y="10147"/>
                  </a:lnTo>
                  <a:lnTo>
                    <a:pt x="92928" y="29930"/>
                  </a:lnTo>
                  <a:lnTo>
                    <a:pt x="99030" y="67149"/>
                  </a:lnTo>
                  <a:lnTo>
                    <a:pt x="97468" y="97071"/>
                  </a:lnTo>
                  <a:lnTo>
                    <a:pt x="85794" y="122713"/>
                  </a:lnTo>
                  <a:lnTo>
                    <a:pt x="78582" y="132177"/>
                  </a:lnTo>
                  <a:lnTo>
                    <a:pt x="58091" y="144994"/>
                  </a:lnTo>
                  <a:lnTo>
                    <a:pt x="42780" y="151681"/>
                  </a:lnTo>
                  <a:lnTo>
                    <a:pt x="38100" y="158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1857"/>
          <p:cNvSpPr/>
          <p:nvPr>
            <p:custDataLst>
              <p:tags r:id="rId3"/>
            </p:custDataLst>
          </p:nvPr>
        </p:nvSpPr>
        <p:spPr>
          <a:xfrm>
            <a:off x="660400" y="18224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1858"/>
          <p:cNvSpPr/>
          <p:nvPr>
            <p:custDataLst>
              <p:tags r:id="rId4"/>
            </p:custDataLst>
          </p:nvPr>
        </p:nvSpPr>
        <p:spPr>
          <a:xfrm>
            <a:off x="4181760" y="2698750"/>
            <a:ext cx="3939891" cy="160860"/>
          </a:xfrm>
          <a:custGeom>
            <a:avLst/>
            <a:gdLst/>
            <a:ahLst/>
            <a:cxnLst/>
            <a:rect l="0" t="0" r="0" b="0"/>
            <a:pathLst>
              <a:path w="3939891" h="160860">
                <a:moveTo>
                  <a:pt x="72740" y="38100"/>
                </a:moveTo>
                <a:lnTo>
                  <a:pt x="72740" y="38100"/>
                </a:lnTo>
                <a:lnTo>
                  <a:pt x="28548" y="25891"/>
                </a:lnTo>
                <a:lnTo>
                  <a:pt x="0" y="19651"/>
                </a:lnTo>
                <a:lnTo>
                  <a:pt x="963" y="18745"/>
                </a:lnTo>
                <a:lnTo>
                  <a:pt x="7678" y="15857"/>
                </a:lnTo>
                <a:lnTo>
                  <a:pt x="47266" y="12618"/>
                </a:lnTo>
                <a:lnTo>
                  <a:pt x="81409" y="9606"/>
                </a:lnTo>
                <a:lnTo>
                  <a:pt x="126814" y="7315"/>
                </a:lnTo>
                <a:lnTo>
                  <a:pt x="173820" y="6636"/>
                </a:lnTo>
                <a:lnTo>
                  <a:pt x="206800" y="6477"/>
                </a:lnTo>
                <a:lnTo>
                  <a:pt x="240978" y="5701"/>
                </a:lnTo>
                <a:lnTo>
                  <a:pt x="277334" y="3004"/>
                </a:lnTo>
                <a:lnTo>
                  <a:pt x="320304" y="1335"/>
                </a:lnTo>
                <a:lnTo>
                  <a:pt x="366213" y="593"/>
                </a:lnTo>
                <a:lnTo>
                  <a:pt x="410135" y="264"/>
                </a:lnTo>
                <a:lnTo>
                  <a:pt x="433842" y="176"/>
                </a:lnTo>
                <a:lnTo>
                  <a:pt x="458819" y="117"/>
                </a:lnTo>
                <a:lnTo>
                  <a:pt x="484643" y="78"/>
                </a:lnTo>
                <a:lnTo>
                  <a:pt x="511030" y="52"/>
                </a:lnTo>
                <a:lnTo>
                  <a:pt x="537795" y="35"/>
                </a:lnTo>
                <a:lnTo>
                  <a:pt x="564810" y="23"/>
                </a:lnTo>
                <a:lnTo>
                  <a:pt x="591992" y="16"/>
                </a:lnTo>
                <a:lnTo>
                  <a:pt x="619286" y="10"/>
                </a:lnTo>
                <a:lnTo>
                  <a:pt x="646654" y="7"/>
                </a:lnTo>
                <a:lnTo>
                  <a:pt x="676894" y="4"/>
                </a:lnTo>
                <a:lnTo>
                  <a:pt x="709048" y="3"/>
                </a:lnTo>
                <a:lnTo>
                  <a:pt x="742479" y="2"/>
                </a:lnTo>
                <a:lnTo>
                  <a:pt x="775349" y="1"/>
                </a:lnTo>
                <a:lnTo>
                  <a:pt x="807846" y="1"/>
                </a:lnTo>
                <a:lnTo>
                  <a:pt x="840094" y="1"/>
                </a:lnTo>
                <a:lnTo>
                  <a:pt x="872881" y="0"/>
                </a:lnTo>
                <a:lnTo>
                  <a:pt x="906029" y="0"/>
                </a:lnTo>
                <a:lnTo>
                  <a:pt x="939416" y="0"/>
                </a:lnTo>
                <a:lnTo>
                  <a:pt x="972963" y="706"/>
                </a:lnTo>
                <a:lnTo>
                  <a:pt x="1006616" y="1882"/>
                </a:lnTo>
                <a:lnTo>
                  <a:pt x="1040341" y="3371"/>
                </a:lnTo>
                <a:lnTo>
                  <a:pt x="1076935" y="4364"/>
                </a:lnTo>
                <a:lnTo>
                  <a:pt x="1115442" y="5026"/>
                </a:lnTo>
                <a:lnTo>
                  <a:pt x="1155225" y="5467"/>
                </a:lnTo>
                <a:lnTo>
                  <a:pt x="1195152" y="6467"/>
                </a:lnTo>
                <a:lnTo>
                  <a:pt x="1235176" y="7839"/>
                </a:lnTo>
                <a:lnTo>
                  <a:pt x="1275264" y="9459"/>
                </a:lnTo>
                <a:lnTo>
                  <a:pt x="1316101" y="10539"/>
                </a:lnTo>
                <a:lnTo>
                  <a:pt x="1357436" y="11260"/>
                </a:lnTo>
                <a:lnTo>
                  <a:pt x="1399104" y="11740"/>
                </a:lnTo>
                <a:lnTo>
                  <a:pt x="1440994" y="12765"/>
                </a:lnTo>
                <a:lnTo>
                  <a:pt x="1483031" y="14155"/>
                </a:lnTo>
                <a:lnTo>
                  <a:pt x="1525168" y="15786"/>
                </a:lnTo>
                <a:lnTo>
                  <a:pt x="1567369" y="16874"/>
                </a:lnTo>
                <a:lnTo>
                  <a:pt x="1609615" y="17600"/>
                </a:lnTo>
                <a:lnTo>
                  <a:pt x="1651891" y="18083"/>
                </a:lnTo>
                <a:lnTo>
                  <a:pt x="1694891" y="19111"/>
                </a:lnTo>
                <a:lnTo>
                  <a:pt x="1738374" y="20502"/>
                </a:lnTo>
                <a:lnTo>
                  <a:pt x="1782178" y="22135"/>
                </a:lnTo>
                <a:lnTo>
                  <a:pt x="1826905" y="23929"/>
                </a:lnTo>
                <a:lnTo>
                  <a:pt x="1872245" y="25830"/>
                </a:lnTo>
                <a:lnTo>
                  <a:pt x="1917993" y="27803"/>
                </a:lnTo>
                <a:lnTo>
                  <a:pt x="1964719" y="29824"/>
                </a:lnTo>
                <a:lnTo>
                  <a:pt x="2012099" y="31878"/>
                </a:lnTo>
                <a:lnTo>
                  <a:pt x="2059913" y="33951"/>
                </a:lnTo>
                <a:lnTo>
                  <a:pt x="2107311" y="36040"/>
                </a:lnTo>
                <a:lnTo>
                  <a:pt x="2154432" y="38138"/>
                </a:lnTo>
                <a:lnTo>
                  <a:pt x="2201368" y="40242"/>
                </a:lnTo>
                <a:lnTo>
                  <a:pt x="2248886" y="42350"/>
                </a:lnTo>
                <a:lnTo>
                  <a:pt x="2296793" y="44461"/>
                </a:lnTo>
                <a:lnTo>
                  <a:pt x="2344959" y="46574"/>
                </a:lnTo>
                <a:lnTo>
                  <a:pt x="2394002" y="48688"/>
                </a:lnTo>
                <a:lnTo>
                  <a:pt x="2443632" y="50803"/>
                </a:lnTo>
                <a:lnTo>
                  <a:pt x="2493651" y="52919"/>
                </a:lnTo>
                <a:lnTo>
                  <a:pt x="2543225" y="55740"/>
                </a:lnTo>
                <a:lnTo>
                  <a:pt x="2592502" y="59032"/>
                </a:lnTo>
                <a:lnTo>
                  <a:pt x="2641582" y="62638"/>
                </a:lnTo>
                <a:lnTo>
                  <a:pt x="2689823" y="65748"/>
                </a:lnTo>
                <a:lnTo>
                  <a:pt x="2737507" y="68526"/>
                </a:lnTo>
                <a:lnTo>
                  <a:pt x="2784818" y="71084"/>
                </a:lnTo>
                <a:lnTo>
                  <a:pt x="2831881" y="74201"/>
                </a:lnTo>
                <a:lnTo>
                  <a:pt x="2878779" y="77689"/>
                </a:lnTo>
                <a:lnTo>
                  <a:pt x="2925565" y="81426"/>
                </a:lnTo>
                <a:lnTo>
                  <a:pt x="2972985" y="84623"/>
                </a:lnTo>
                <a:lnTo>
                  <a:pt x="3020826" y="87460"/>
                </a:lnTo>
                <a:lnTo>
                  <a:pt x="3068946" y="90057"/>
                </a:lnTo>
                <a:lnTo>
                  <a:pt x="3114433" y="92493"/>
                </a:lnTo>
                <a:lnTo>
                  <a:pt x="3158164" y="94823"/>
                </a:lnTo>
                <a:lnTo>
                  <a:pt x="3200722" y="97082"/>
                </a:lnTo>
                <a:lnTo>
                  <a:pt x="3241795" y="99999"/>
                </a:lnTo>
                <a:lnTo>
                  <a:pt x="3281877" y="103355"/>
                </a:lnTo>
                <a:lnTo>
                  <a:pt x="3321298" y="107003"/>
                </a:lnTo>
                <a:lnTo>
                  <a:pt x="3358162" y="110141"/>
                </a:lnTo>
                <a:lnTo>
                  <a:pt x="3393321" y="112938"/>
                </a:lnTo>
                <a:lnTo>
                  <a:pt x="3427343" y="115509"/>
                </a:lnTo>
                <a:lnTo>
                  <a:pt x="3459904" y="118634"/>
                </a:lnTo>
                <a:lnTo>
                  <a:pt x="3491488" y="122128"/>
                </a:lnTo>
                <a:lnTo>
                  <a:pt x="3522421" y="125869"/>
                </a:lnTo>
                <a:lnTo>
                  <a:pt x="3552217" y="129068"/>
                </a:lnTo>
                <a:lnTo>
                  <a:pt x="3581252" y="131906"/>
                </a:lnTo>
                <a:lnTo>
                  <a:pt x="3609781" y="134504"/>
                </a:lnTo>
                <a:lnTo>
                  <a:pt x="3636561" y="136942"/>
                </a:lnTo>
                <a:lnTo>
                  <a:pt x="3662177" y="139272"/>
                </a:lnTo>
                <a:lnTo>
                  <a:pt x="3687014" y="141531"/>
                </a:lnTo>
                <a:lnTo>
                  <a:pt x="3733427" y="145923"/>
                </a:lnTo>
                <a:lnTo>
                  <a:pt x="3774750" y="150227"/>
                </a:lnTo>
                <a:lnTo>
                  <a:pt x="3807227" y="154492"/>
                </a:lnTo>
                <a:lnTo>
                  <a:pt x="3852684" y="160859"/>
                </a:lnTo>
                <a:lnTo>
                  <a:pt x="3939890" y="15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440"/>
          <p:cNvGrpSpPr/>
          <p:nvPr/>
        </p:nvGrpSpPr>
        <p:grpSpPr>
          <a:xfrm>
            <a:off x="2896745" y="3391501"/>
            <a:ext cx="517122" cy="310550"/>
            <a:chOff x="2896745" y="3391501"/>
            <a:chExt cx="517122" cy="310550"/>
          </a:xfrm>
        </p:grpSpPr>
        <p:sp>
          <p:nvSpPr>
            <p:cNvPr id="112" name="SMARTInkShape-1859"/>
            <p:cNvSpPr/>
            <p:nvPr>
              <p:custDataLst>
                <p:tags r:id="rId114"/>
              </p:custDataLst>
            </p:nvPr>
          </p:nvSpPr>
          <p:spPr>
            <a:xfrm>
              <a:off x="3262397" y="3391501"/>
              <a:ext cx="151470" cy="310550"/>
            </a:xfrm>
            <a:custGeom>
              <a:avLst/>
              <a:gdLst/>
              <a:ahLst/>
              <a:cxnLst/>
              <a:rect l="0" t="0" r="0" b="0"/>
              <a:pathLst>
                <a:path w="151470" h="310550">
                  <a:moveTo>
                    <a:pt x="45953" y="18449"/>
                  </a:moveTo>
                  <a:lnTo>
                    <a:pt x="45953" y="18449"/>
                  </a:lnTo>
                  <a:lnTo>
                    <a:pt x="20204" y="9660"/>
                  </a:lnTo>
                  <a:lnTo>
                    <a:pt x="307" y="750"/>
                  </a:lnTo>
                  <a:lnTo>
                    <a:pt x="0" y="300"/>
                  </a:lnTo>
                  <a:lnTo>
                    <a:pt x="501" y="0"/>
                  </a:lnTo>
                  <a:lnTo>
                    <a:pt x="46324" y="35586"/>
                  </a:lnTo>
                  <a:lnTo>
                    <a:pt x="90487" y="75920"/>
                  </a:lnTo>
                  <a:lnTo>
                    <a:pt x="119190" y="111176"/>
                  </a:lnTo>
                  <a:lnTo>
                    <a:pt x="141579" y="154393"/>
                  </a:lnTo>
                  <a:lnTo>
                    <a:pt x="148425" y="176235"/>
                  </a:lnTo>
                  <a:lnTo>
                    <a:pt x="151469" y="204757"/>
                  </a:lnTo>
                  <a:lnTo>
                    <a:pt x="145295" y="232486"/>
                  </a:lnTo>
                  <a:lnTo>
                    <a:pt x="125078" y="274668"/>
                  </a:lnTo>
                  <a:lnTo>
                    <a:pt x="101696" y="296625"/>
                  </a:lnTo>
                  <a:lnTo>
                    <a:pt x="71353" y="310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860"/>
            <p:cNvSpPr/>
            <p:nvPr>
              <p:custDataLst>
                <p:tags r:id="rId115"/>
              </p:custDataLst>
            </p:nvPr>
          </p:nvSpPr>
          <p:spPr>
            <a:xfrm>
              <a:off x="2959456" y="3575050"/>
              <a:ext cx="425095" cy="65757"/>
            </a:xfrm>
            <a:custGeom>
              <a:avLst/>
              <a:gdLst/>
              <a:ahLst/>
              <a:cxnLst/>
              <a:rect l="0" t="0" r="0" b="0"/>
              <a:pathLst>
                <a:path w="425095" h="65757">
                  <a:moveTo>
                    <a:pt x="44094" y="38100"/>
                  </a:moveTo>
                  <a:lnTo>
                    <a:pt x="44094" y="38100"/>
                  </a:lnTo>
                  <a:lnTo>
                    <a:pt x="10175" y="53178"/>
                  </a:lnTo>
                  <a:lnTo>
                    <a:pt x="4548" y="54502"/>
                  </a:lnTo>
                  <a:lnTo>
                    <a:pt x="1502" y="56090"/>
                  </a:lnTo>
                  <a:lnTo>
                    <a:pt x="177" y="57855"/>
                  </a:lnTo>
                  <a:lnTo>
                    <a:pt x="0" y="59736"/>
                  </a:lnTo>
                  <a:lnTo>
                    <a:pt x="1998" y="61697"/>
                  </a:lnTo>
                  <a:lnTo>
                    <a:pt x="9862" y="65756"/>
                  </a:lnTo>
                  <a:lnTo>
                    <a:pt x="53331" y="64285"/>
                  </a:lnTo>
                  <a:lnTo>
                    <a:pt x="86107" y="61851"/>
                  </a:lnTo>
                  <a:lnTo>
                    <a:pt x="128509" y="56662"/>
                  </a:lnTo>
                  <a:lnTo>
                    <a:pt x="172822" y="50655"/>
                  </a:lnTo>
                  <a:lnTo>
                    <a:pt x="210668" y="46502"/>
                  </a:lnTo>
                  <a:lnTo>
                    <a:pt x="251006" y="42305"/>
                  </a:lnTo>
                  <a:lnTo>
                    <a:pt x="293157" y="35975"/>
                  </a:lnTo>
                  <a:lnTo>
                    <a:pt x="333634" y="29631"/>
                  </a:lnTo>
                  <a:lnTo>
                    <a:pt x="373535" y="23283"/>
                  </a:lnTo>
                  <a:lnTo>
                    <a:pt x="4250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861"/>
            <p:cNvSpPr/>
            <p:nvPr>
              <p:custDataLst>
                <p:tags r:id="rId116"/>
              </p:custDataLst>
            </p:nvPr>
          </p:nvSpPr>
          <p:spPr>
            <a:xfrm>
              <a:off x="2896745" y="3479800"/>
              <a:ext cx="424306" cy="43545"/>
            </a:xfrm>
            <a:custGeom>
              <a:avLst/>
              <a:gdLst/>
              <a:ahLst/>
              <a:cxnLst/>
              <a:rect l="0" t="0" r="0" b="0"/>
              <a:pathLst>
                <a:path w="424306" h="43545">
                  <a:moveTo>
                    <a:pt x="11555" y="31750"/>
                  </a:moveTo>
                  <a:lnTo>
                    <a:pt x="11555" y="31750"/>
                  </a:lnTo>
                  <a:lnTo>
                    <a:pt x="11555" y="35121"/>
                  </a:lnTo>
                  <a:lnTo>
                    <a:pt x="10849" y="36114"/>
                  </a:lnTo>
                  <a:lnTo>
                    <a:pt x="9674" y="36776"/>
                  </a:lnTo>
                  <a:lnTo>
                    <a:pt x="2717" y="37838"/>
                  </a:lnTo>
                  <a:lnTo>
                    <a:pt x="1429" y="38631"/>
                  </a:lnTo>
                  <a:lnTo>
                    <a:pt x="571" y="39865"/>
                  </a:lnTo>
                  <a:lnTo>
                    <a:pt x="0" y="41393"/>
                  </a:lnTo>
                  <a:lnTo>
                    <a:pt x="324" y="42412"/>
                  </a:lnTo>
                  <a:lnTo>
                    <a:pt x="1245" y="43092"/>
                  </a:lnTo>
                  <a:lnTo>
                    <a:pt x="2565" y="43544"/>
                  </a:lnTo>
                  <a:lnTo>
                    <a:pt x="46302" y="39305"/>
                  </a:lnTo>
                  <a:lnTo>
                    <a:pt x="87937" y="36575"/>
                  </a:lnTo>
                  <a:lnTo>
                    <a:pt x="123820" y="33189"/>
                  </a:lnTo>
                  <a:lnTo>
                    <a:pt x="165637" y="29332"/>
                  </a:lnTo>
                  <a:lnTo>
                    <a:pt x="200686" y="25266"/>
                  </a:lnTo>
                  <a:lnTo>
                    <a:pt x="233197" y="21107"/>
                  </a:lnTo>
                  <a:lnTo>
                    <a:pt x="271164" y="16907"/>
                  </a:lnTo>
                  <a:lnTo>
                    <a:pt x="307794" y="14570"/>
                  </a:lnTo>
                  <a:lnTo>
                    <a:pt x="352624" y="13254"/>
                  </a:lnTo>
                  <a:lnTo>
                    <a:pt x="399798" y="9438"/>
                  </a:lnTo>
                  <a:lnTo>
                    <a:pt x="420415" y="3894"/>
                  </a:lnTo>
                  <a:lnTo>
                    <a:pt x="4243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441"/>
          <p:cNvGrpSpPr/>
          <p:nvPr/>
        </p:nvGrpSpPr>
        <p:grpSpPr>
          <a:xfrm>
            <a:off x="3854484" y="3352764"/>
            <a:ext cx="2188813" cy="400087"/>
            <a:chOff x="3854484" y="3352764"/>
            <a:chExt cx="2188813" cy="400087"/>
          </a:xfrm>
        </p:grpSpPr>
        <p:sp>
          <p:nvSpPr>
            <p:cNvPr id="116" name="SMARTInkShape-1862"/>
            <p:cNvSpPr/>
            <p:nvPr>
              <p:custDataLst>
                <p:tags r:id="rId104"/>
              </p:custDataLst>
            </p:nvPr>
          </p:nvSpPr>
          <p:spPr>
            <a:xfrm>
              <a:off x="4321803" y="3452384"/>
              <a:ext cx="91448" cy="300467"/>
            </a:xfrm>
            <a:custGeom>
              <a:avLst/>
              <a:gdLst/>
              <a:ahLst/>
              <a:cxnLst/>
              <a:rect l="0" t="0" r="0" b="0"/>
              <a:pathLst>
                <a:path w="91448" h="300467">
                  <a:moveTo>
                    <a:pt x="91447" y="21066"/>
                  </a:moveTo>
                  <a:lnTo>
                    <a:pt x="91447" y="21066"/>
                  </a:lnTo>
                  <a:lnTo>
                    <a:pt x="91447" y="14324"/>
                  </a:lnTo>
                  <a:lnTo>
                    <a:pt x="89565" y="9133"/>
                  </a:lnTo>
                  <a:lnTo>
                    <a:pt x="82608" y="51"/>
                  </a:lnTo>
                  <a:lnTo>
                    <a:pt x="80615" y="0"/>
                  </a:lnTo>
                  <a:lnTo>
                    <a:pt x="78582" y="1378"/>
                  </a:lnTo>
                  <a:lnTo>
                    <a:pt x="58003" y="33499"/>
                  </a:lnTo>
                  <a:lnTo>
                    <a:pt x="35844" y="75655"/>
                  </a:lnTo>
                  <a:lnTo>
                    <a:pt x="22055" y="110383"/>
                  </a:lnTo>
                  <a:lnTo>
                    <a:pt x="9033" y="156421"/>
                  </a:lnTo>
                  <a:lnTo>
                    <a:pt x="0" y="198284"/>
                  </a:lnTo>
                  <a:lnTo>
                    <a:pt x="319" y="244455"/>
                  </a:lnTo>
                  <a:lnTo>
                    <a:pt x="8629" y="271641"/>
                  </a:lnTo>
                  <a:lnTo>
                    <a:pt x="23594" y="284362"/>
                  </a:lnTo>
                  <a:lnTo>
                    <a:pt x="59697" y="30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863"/>
            <p:cNvSpPr/>
            <p:nvPr>
              <p:custDataLst>
                <p:tags r:id="rId105"/>
              </p:custDataLst>
            </p:nvPr>
          </p:nvSpPr>
          <p:spPr>
            <a:xfrm>
              <a:off x="3854484" y="3352764"/>
              <a:ext cx="106927" cy="394219"/>
            </a:xfrm>
            <a:custGeom>
              <a:avLst/>
              <a:gdLst/>
              <a:ahLst/>
              <a:cxnLst/>
              <a:rect l="0" t="0" r="0" b="0"/>
              <a:pathLst>
                <a:path w="106927" h="394219">
                  <a:moveTo>
                    <a:pt x="6316" y="146086"/>
                  </a:moveTo>
                  <a:lnTo>
                    <a:pt x="6316" y="146086"/>
                  </a:lnTo>
                  <a:lnTo>
                    <a:pt x="6316" y="142715"/>
                  </a:lnTo>
                  <a:lnTo>
                    <a:pt x="5610" y="141722"/>
                  </a:lnTo>
                  <a:lnTo>
                    <a:pt x="4434" y="141060"/>
                  </a:lnTo>
                  <a:lnTo>
                    <a:pt x="2945" y="140619"/>
                  </a:lnTo>
                  <a:lnTo>
                    <a:pt x="1952" y="141735"/>
                  </a:lnTo>
                  <a:lnTo>
                    <a:pt x="849" y="146739"/>
                  </a:lnTo>
                  <a:lnTo>
                    <a:pt x="82" y="181816"/>
                  </a:lnTo>
                  <a:lnTo>
                    <a:pt x="0" y="223465"/>
                  </a:lnTo>
                  <a:lnTo>
                    <a:pt x="1857" y="267085"/>
                  </a:lnTo>
                  <a:lnTo>
                    <a:pt x="8806" y="312587"/>
                  </a:lnTo>
                  <a:lnTo>
                    <a:pt x="11903" y="354345"/>
                  </a:lnTo>
                  <a:lnTo>
                    <a:pt x="14397" y="379108"/>
                  </a:lnTo>
                  <a:lnTo>
                    <a:pt x="18104" y="394218"/>
                  </a:lnTo>
                  <a:lnTo>
                    <a:pt x="18408" y="394057"/>
                  </a:lnTo>
                  <a:lnTo>
                    <a:pt x="17015" y="372946"/>
                  </a:lnTo>
                  <a:lnTo>
                    <a:pt x="12533" y="326740"/>
                  </a:lnTo>
                  <a:lnTo>
                    <a:pt x="9550" y="294580"/>
                  </a:lnTo>
                  <a:lnTo>
                    <a:pt x="7274" y="250292"/>
                  </a:lnTo>
                  <a:lnTo>
                    <a:pt x="6742" y="214037"/>
                  </a:lnTo>
                  <a:lnTo>
                    <a:pt x="7211" y="172758"/>
                  </a:lnTo>
                  <a:lnTo>
                    <a:pt x="9771" y="130894"/>
                  </a:lnTo>
                  <a:lnTo>
                    <a:pt x="15142" y="92532"/>
                  </a:lnTo>
                  <a:lnTo>
                    <a:pt x="24218" y="48609"/>
                  </a:lnTo>
                  <a:lnTo>
                    <a:pt x="30501" y="30090"/>
                  </a:lnTo>
                  <a:lnTo>
                    <a:pt x="40348" y="14804"/>
                  </a:lnTo>
                  <a:lnTo>
                    <a:pt x="55543" y="4718"/>
                  </a:lnTo>
                  <a:lnTo>
                    <a:pt x="64534" y="1041"/>
                  </a:lnTo>
                  <a:lnTo>
                    <a:pt x="71939" y="0"/>
                  </a:lnTo>
                  <a:lnTo>
                    <a:pt x="83930" y="2607"/>
                  </a:lnTo>
                  <a:lnTo>
                    <a:pt x="95844" y="15995"/>
                  </a:lnTo>
                  <a:lnTo>
                    <a:pt x="101985" y="25493"/>
                  </a:lnTo>
                  <a:lnTo>
                    <a:pt x="106926" y="45452"/>
                  </a:lnTo>
                  <a:lnTo>
                    <a:pt x="103859" y="78403"/>
                  </a:lnTo>
                  <a:lnTo>
                    <a:pt x="96235" y="101188"/>
                  </a:lnTo>
                  <a:lnTo>
                    <a:pt x="77487" y="127765"/>
                  </a:lnTo>
                  <a:lnTo>
                    <a:pt x="48245" y="153818"/>
                  </a:lnTo>
                  <a:lnTo>
                    <a:pt x="32380" y="162880"/>
                  </a:lnTo>
                  <a:lnTo>
                    <a:pt x="19016" y="177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864"/>
            <p:cNvSpPr/>
            <p:nvPr>
              <p:custDataLst>
                <p:tags r:id="rId106"/>
              </p:custDataLst>
            </p:nvPr>
          </p:nvSpPr>
          <p:spPr>
            <a:xfrm>
              <a:off x="3956933" y="3543300"/>
              <a:ext cx="176918" cy="175704"/>
            </a:xfrm>
            <a:custGeom>
              <a:avLst/>
              <a:gdLst/>
              <a:ahLst/>
              <a:cxnLst/>
              <a:rect l="0" t="0" r="0" b="0"/>
              <a:pathLst>
                <a:path w="176918" h="175704">
                  <a:moveTo>
                    <a:pt x="5467" y="76200"/>
                  </a:moveTo>
                  <a:lnTo>
                    <a:pt x="5467" y="76200"/>
                  </a:lnTo>
                  <a:lnTo>
                    <a:pt x="5467" y="72829"/>
                  </a:lnTo>
                  <a:lnTo>
                    <a:pt x="0" y="59177"/>
                  </a:lnTo>
                  <a:lnTo>
                    <a:pt x="1116" y="57796"/>
                  </a:lnTo>
                  <a:lnTo>
                    <a:pt x="6120" y="54379"/>
                  </a:lnTo>
                  <a:lnTo>
                    <a:pt x="16811" y="54272"/>
                  </a:lnTo>
                  <a:lnTo>
                    <a:pt x="23613" y="55232"/>
                  </a:lnTo>
                  <a:lnTo>
                    <a:pt x="36815" y="61942"/>
                  </a:lnTo>
                  <a:lnTo>
                    <a:pt x="52385" y="75738"/>
                  </a:lnTo>
                  <a:lnTo>
                    <a:pt x="75067" y="108856"/>
                  </a:lnTo>
                  <a:lnTo>
                    <a:pt x="86173" y="155942"/>
                  </a:lnTo>
                  <a:lnTo>
                    <a:pt x="87653" y="175703"/>
                  </a:lnTo>
                  <a:lnTo>
                    <a:pt x="87774" y="175697"/>
                  </a:lnTo>
                  <a:lnTo>
                    <a:pt x="89877" y="135404"/>
                  </a:lnTo>
                  <a:lnTo>
                    <a:pt x="99551" y="88726"/>
                  </a:lnTo>
                  <a:lnTo>
                    <a:pt x="111503" y="56628"/>
                  </a:lnTo>
                  <a:lnTo>
                    <a:pt x="124796" y="37633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865"/>
            <p:cNvSpPr/>
            <p:nvPr>
              <p:custDataLst>
                <p:tags r:id="rId107"/>
              </p:custDataLst>
            </p:nvPr>
          </p:nvSpPr>
          <p:spPr>
            <a:xfrm>
              <a:off x="4493012" y="3468406"/>
              <a:ext cx="123439" cy="273026"/>
            </a:xfrm>
            <a:custGeom>
              <a:avLst/>
              <a:gdLst/>
              <a:ahLst/>
              <a:cxnLst/>
              <a:rect l="0" t="0" r="0" b="0"/>
              <a:pathLst>
                <a:path w="123439" h="273026">
                  <a:moveTo>
                    <a:pt x="34538" y="93944"/>
                  </a:moveTo>
                  <a:lnTo>
                    <a:pt x="34538" y="93944"/>
                  </a:lnTo>
                  <a:lnTo>
                    <a:pt x="34538" y="88477"/>
                  </a:lnTo>
                  <a:lnTo>
                    <a:pt x="34538" y="91226"/>
                  </a:lnTo>
                  <a:lnTo>
                    <a:pt x="29071" y="133704"/>
                  </a:lnTo>
                  <a:lnTo>
                    <a:pt x="18928" y="180219"/>
                  </a:lnTo>
                  <a:lnTo>
                    <a:pt x="11647" y="221891"/>
                  </a:lnTo>
                  <a:lnTo>
                    <a:pt x="723" y="267217"/>
                  </a:lnTo>
                  <a:lnTo>
                    <a:pt x="0" y="271548"/>
                  </a:lnTo>
                  <a:lnTo>
                    <a:pt x="224" y="273025"/>
                  </a:lnTo>
                  <a:lnTo>
                    <a:pt x="1078" y="272597"/>
                  </a:lnTo>
                  <a:lnTo>
                    <a:pt x="9471" y="238582"/>
                  </a:lnTo>
                  <a:lnTo>
                    <a:pt x="17670" y="195657"/>
                  </a:lnTo>
                  <a:lnTo>
                    <a:pt x="27345" y="151833"/>
                  </a:lnTo>
                  <a:lnTo>
                    <a:pt x="36986" y="116850"/>
                  </a:lnTo>
                  <a:lnTo>
                    <a:pt x="50550" y="70862"/>
                  </a:lnTo>
                  <a:lnTo>
                    <a:pt x="64825" y="30039"/>
                  </a:lnTo>
                  <a:lnTo>
                    <a:pt x="73694" y="6806"/>
                  </a:lnTo>
                  <a:lnTo>
                    <a:pt x="76870" y="2691"/>
                  </a:lnTo>
                  <a:lnTo>
                    <a:pt x="80398" y="653"/>
                  </a:lnTo>
                  <a:lnTo>
                    <a:pt x="84161" y="0"/>
                  </a:lnTo>
                  <a:lnTo>
                    <a:pt x="88081" y="3093"/>
                  </a:lnTo>
                  <a:lnTo>
                    <a:pt x="96200" y="15936"/>
                  </a:lnTo>
                  <a:lnTo>
                    <a:pt x="107840" y="53631"/>
                  </a:lnTo>
                  <a:lnTo>
                    <a:pt x="116933" y="95467"/>
                  </a:lnTo>
                  <a:lnTo>
                    <a:pt x="122153" y="131482"/>
                  </a:lnTo>
                  <a:lnTo>
                    <a:pt x="123057" y="168880"/>
                  </a:lnTo>
                  <a:lnTo>
                    <a:pt x="123438" y="220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866"/>
            <p:cNvSpPr/>
            <p:nvPr>
              <p:custDataLst>
                <p:tags r:id="rId108"/>
              </p:custDataLst>
            </p:nvPr>
          </p:nvSpPr>
          <p:spPr>
            <a:xfrm>
              <a:off x="4541394" y="3600450"/>
              <a:ext cx="100457" cy="38101"/>
            </a:xfrm>
            <a:custGeom>
              <a:avLst/>
              <a:gdLst/>
              <a:ahLst/>
              <a:cxnLst/>
              <a:rect l="0" t="0" r="0" b="0"/>
              <a:pathLst>
                <a:path w="100457" h="38101">
                  <a:moveTo>
                    <a:pt x="11556" y="38100"/>
                  </a:moveTo>
                  <a:lnTo>
                    <a:pt x="11556" y="38100"/>
                  </a:lnTo>
                  <a:lnTo>
                    <a:pt x="2717" y="38100"/>
                  </a:lnTo>
                  <a:lnTo>
                    <a:pt x="1430" y="37394"/>
                  </a:lnTo>
                  <a:lnTo>
                    <a:pt x="572" y="36218"/>
                  </a:lnTo>
                  <a:lnTo>
                    <a:pt x="0" y="34729"/>
                  </a:lnTo>
                  <a:lnTo>
                    <a:pt x="1735" y="33031"/>
                  </a:lnTo>
                  <a:lnTo>
                    <a:pt x="28463" y="21093"/>
                  </a:lnTo>
                  <a:lnTo>
                    <a:pt x="74124" y="8460"/>
                  </a:lnTo>
                  <a:lnTo>
                    <a:pt x="100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867"/>
            <p:cNvSpPr/>
            <p:nvPr>
              <p:custDataLst>
                <p:tags r:id="rId109"/>
              </p:custDataLst>
            </p:nvPr>
          </p:nvSpPr>
          <p:spPr>
            <a:xfrm>
              <a:off x="4813300" y="3501496"/>
              <a:ext cx="127001" cy="216082"/>
            </a:xfrm>
            <a:custGeom>
              <a:avLst/>
              <a:gdLst/>
              <a:ahLst/>
              <a:cxnLst/>
              <a:rect l="0" t="0" r="0" b="0"/>
              <a:pathLst>
                <a:path w="127001" h="216082">
                  <a:moveTo>
                    <a:pt x="0" y="22754"/>
                  </a:moveTo>
                  <a:lnTo>
                    <a:pt x="0" y="22754"/>
                  </a:lnTo>
                  <a:lnTo>
                    <a:pt x="0" y="11199"/>
                  </a:lnTo>
                  <a:lnTo>
                    <a:pt x="0" y="18993"/>
                  </a:lnTo>
                  <a:lnTo>
                    <a:pt x="1882" y="22964"/>
                  </a:lnTo>
                  <a:lnTo>
                    <a:pt x="3371" y="25010"/>
                  </a:lnTo>
                  <a:lnTo>
                    <a:pt x="3658" y="27080"/>
                  </a:lnTo>
                  <a:lnTo>
                    <a:pt x="184" y="50666"/>
                  </a:lnTo>
                  <a:lnTo>
                    <a:pt x="36" y="92917"/>
                  </a:lnTo>
                  <a:lnTo>
                    <a:pt x="1889" y="140461"/>
                  </a:lnTo>
                  <a:lnTo>
                    <a:pt x="5469" y="186880"/>
                  </a:lnTo>
                  <a:lnTo>
                    <a:pt x="5470" y="211676"/>
                  </a:lnTo>
                  <a:lnTo>
                    <a:pt x="4352" y="214319"/>
                  </a:lnTo>
                  <a:lnTo>
                    <a:pt x="2901" y="216081"/>
                  </a:lnTo>
                  <a:lnTo>
                    <a:pt x="1935" y="215138"/>
                  </a:lnTo>
                  <a:lnTo>
                    <a:pt x="255" y="179296"/>
                  </a:lnTo>
                  <a:lnTo>
                    <a:pt x="75" y="139379"/>
                  </a:lnTo>
                  <a:lnTo>
                    <a:pt x="3393" y="99643"/>
                  </a:lnTo>
                  <a:lnTo>
                    <a:pt x="12216" y="54316"/>
                  </a:lnTo>
                  <a:lnTo>
                    <a:pt x="23767" y="21993"/>
                  </a:lnTo>
                  <a:lnTo>
                    <a:pt x="39498" y="2381"/>
                  </a:lnTo>
                  <a:lnTo>
                    <a:pt x="46087" y="0"/>
                  </a:lnTo>
                  <a:lnTo>
                    <a:pt x="60935" y="1117"/>
                  </a:lnTo>
                  <a:lnTo>
                    <a:pt x="73178" y="8198"/>
                  </a:lnTo>
                  <a:lnTo>
                    <a:pt x="84029" y="20518"/>
                  </a:lnTo>
                  <a:lnTo>
                    <a:pt x="104479" y="61039"/>
                  </a:lnTo>
                  <a:lnTo>
                    <a:pt x="113271" y="96422"/>
                  </a:lnTo>
                  <a:lnTo>
                    <a:pt x="122563" y="142512"/>
                  </a:lnTo>
                  <a:lnTo>
                    <a:pt x="127000" y="194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868"/>
            <p:cNvSpPr/>
            <p:nvPr>
              <p:custDataLst>
                <p:tags r:id="rId110"/>
              </p:custDataLst>
            </p:nvPr>
          </p:nvSpPr>
          <p:spPr>
            <a:xfrm>
              <a:off x="5111750" y="3472179"/>
              <a:ext cx="122216" cy="244071"/>
            </a:xfrm>
            <a:custGeom>
              <a:avLst/>
              <a:gdLst/>
              <a:ahLst/>
              <a:cxnLst/>
              <a:rect l="0" t="0" r="0" b="0"/>
              <a:pathLst>
                <a:path w="122216" h="244071">
                  <a:moveTo>
                    <a:pt x="6350" y="58421"/>
                  </a:moveTo>
                  <a:lnTo>
                    <a:pt x="6350" y="58421"/>
                  </a:lnTo>
                  <a:lnTo>
                    <a:pt x="13092" y="58421"/>
                  </a:lnTo>
                  <a:lnTo>
                    <a:pt x="15078" y="60538"/>
                  </a:lnTo>
                  <a:lnTo>
                    <a:pt x="17285" y="68534"/>
                  </a:lnTo>
                  <a:lnTo>
                    <a:pt x="20699" y="112094"/>
                  </a:lnTo>
                  <a:lnTo>
                    <a:pt x="24471" y="153768"/>
                  </a:lnTo>
                  <a:lnTo>
                    <a:pt x="25125" y="191800"/>
                  </a:lnTo>
                  <a:lnTo>
                    <a:pt x="25376" y="231345"/>
                  </a:lnTo>
                  <a:lnTo>
                    <a:pt x="24678" y="231559"/>
                  </a:lnTo>
                  <a:lnTo>
                    <a:pt x="22022" y="228034"/>
                  </a:lnTo>
                  <a:lnTo>
                    <a:pt x="19637" y="188925"/>
                  </a:lnTo>
                  <a:lnTo>
                    <a:pt x="19223" y="150084"/>
                  </a:lnTo>
                  <a:lnTo>
                    <a:pt x="20966" y="104958"/>
                  </a:lnTo>
                  <a:lnTo>
                    <a:pt x="25968" y="65390"/>
                  </a:lnTo>
                  <a:lnTo>
                    <a:pt x="33979" y="30948"/>
                  </a:lnTo>
                  <a:lnTo>
                    <a:pt x="47425" y="8622"/>
                  </a:lnTo>
                  <a:lnTo>
                    <a:pt x="55415" y="1481"/>
                  </a:lnTo>
                  <a:lnTo>
                    <a:pt x="59521" y="0"/>
                  </a:lnTo>
                  <a:lnTo>
                    <a:pt x="67846" y="236"/>
                  </a:lnTo>
                  <a:lnTo>
                    <a:pt x="70631" y="2697"/>
                  </a:lnTo>
                  <a:lnTo>
                    <a:pt x="73725" y="11077"/>
                  </a:lnTo>
                  <a:lnTo>
                    <a:pt x="75874" y="53641"/>
                  </a:lnTo>
                  <a:lnTo>
                    <a:pt x="72764" y="87972"/>
                  </a:lnTo>
                  <a:lnTo>
                    <a:pt x="64638" y="121336"/>
                  </a:lnTo>
                  <a:lnTo>
                    <a:pt x="65670" y="124353"/>
                  </a:lnTo>
                  <a:lnTo>
                    <a:pt x="77906" y="136501"/>
                  </a:lnTo>
                  <a:lnTo>
                    <a:pt x="108657" y="161626"/>
                  </a:lnTo>
                  <a:lnTo>
                    <a:pt x="120467" y="182918"/>
                  </a:lnTo>
                  <a:lnTo>
                    <a:pt x="122215" y="197008"/>
                  </a:lnTo>
                  <a:lnTo>
                    <a:pt x="121693" y="203729"/>
                  </a:lnTo>
                  <a:lnTo>
                    <a:pt x="115469" y="216841"/>
                  </a:lnTo>
                  <a:lnTo>
                    <a:pt x="100969" y="235764"/>
                  </a:lnTo>
                  <a:lnTo>
                    <a:pt x="83461" y="243925"/>
                  </a:lnTo>
                  <a:lnTo>
                    <a:pt x="53657" y="244070"/>
                  </a:lnTo>
                  <a:lnTo>
                    <a:pt x="24757" y="232902"/>
                  </a:lnTo>
                  <a:lnTo>
                    <a:pt x="0" y="204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69"/>
            <p:cNvSpPr/>
            <p:nvPr>
              <p:custDataLst>
                <p:tags r:id="rId111"/>
              </p:custDataLst>
            </p:nvPr>
          </p:nvSpPr>
          <p:spPr>
            <a:xfrm>
              <a:off x="5971692" y="3387529"/>
              <a:ext cx="71605" cy="301822"/>
            </a:xfrm>
            <a:custGeom>
              <a:avLst/>
              <a:gdLst/>
              <a:ahLst/>
              <a:cxnLst/>
              <a:rect l="0" t="0" r="0" b="0"/>
              <a:pathLst>
                <a:path w="71605" h="30182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8371" y="16873"/>
                  </a:lnTo>
                  <a:lnTo>
                    <a:pt x="29989" y="56838"/>
                  </a:lnTo>
                  <a:lnTo>
                    <a:pt x="53936" y="104087"/>
                  </a:lnTo>
                  <a:lnTo>
                    <a:pt x="67082" y="135205"/>
                  </a:lnTo>
                  <a:lnTo>
                    <a:pt x="71604" y="174763"/>
                  </a:lnTo>
                  <a:lnTo>
                    <a:pt x="71533" y="216353"/>
                  </a:lnTo>
                  <a:lnTo>
                    <a:pt x="59128" y="263528"/>
                  </a:lnTo>
                  <a:lnTo>
                    <a:pt x="42358" y="282714"/>
                  </a:lnTo>
                  <a:lnTo>
                    <a:pt x="10008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70"/>
            <p:cNvSpPr/>
            <p:nvPr>
              <p:custDataLst>
                <p:tags r:id="rId112"/>
              </p:custDataLst>
            </p:nvPr>
          </p:nvSpPr>
          <p:spPr>
            <a:xfrm>
              <a:off x="5780661" y="3506894"/>
              <a:ext cx="93090" cy="153400"/>
            </a:xfrm>
            <a:custGeom>
              <a:avLst/>
              <a:gdLst/>
              <a:ahLst/>
              <a:cxnLst/>
              <a:rect l="0" t="0" r="0" b="0"/>
              <a:pathLst>
                <a:path w="93090" h="153400">
                  <a:moveTo>
                    <a:pt x="74039" y="23706"/>
                  </a:moveTo>
                  <a:lnTo>
                    <a:pt x="74039" y="23706"/>
                  </a:lnTo>
                  <a:lnTo>
                    <a:pt x="74039" y="20335"/>
                  </a:lnTo>
                  <a:lnTo>
                    <a:pt x="70668" y="11496"/>
                  </a:lnTo>
                  <a:lnTo>
                    <a:pt x="65200" y="3312"/>
                  </a:lnTo>
                  <a:lnTo>
                    <a:pt x="57410" y="530"/>
                  </a:lnTo>
                  <a:lnTo>
                    <a:pt x="47599" y="0"/>
                  </a:lnTo>
                  <a:lnTo>
                    <a:pt x="38534" y="2116"/>
                  </a:lnTo>
                  <a:lnTo>
                    <a:pt x="18755" y="20758"/>
                  </a:lnTo>
                  <a:lnTo>
                    <a:pt x="5134" y="55366"/>
                  </a:lnTo>
                  <a:lnTo>
                    <a:pt x="0" y="90159"/>
                  </a:lnTo>
                  <a:lnTo>
                    <a:pt x="5221" y="122810"/>
                  </a:lnTo>
                  <a:lnTo>
                    <a:pt x="13820" y="138543"/>
                  </a:lnTo>
                  <a:lnTo>
                    <a:pt x="19076" y="144714"/>
                  </a:lnTo>
                  <a:lnTo>
                    <a:pt x="32442" y="151571"/>
                  </a:lnTo>
                  <a:lnTo>
                    <a:pt x="39958" y="153399"/>
                  </a:lnTo>
                  <a:lnTo>
                    <a:pt x="93089" y="138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71"/>
            <p:cNvSpPr/>
            <p:nvPr>
              <p:custDataLst>
                <p:tags r:id="rId113"/>
              </p:custDataLst>
            </p:nvPr>
          </p:nvSpPr>
          <p:spPr>
            <a:xfrm>
              <a:off x="5441950" y="3458794"/>
              <a:ext cx="163887" cy="233589"/>
            </a:xfrm>
            <a:custGeom>
              <a:avLst/>
              <a:gdLst/>
              <a:ahLst/>
              <a:cxnLst/>
              <a:rect l="0" t="0" r="0" b="0"/>
              <a:pathLst>
                <a:path w="163887" h="233589">
                  <a:moveTo>
                    <a:pt x="0" y="103556"/>
                  </a:moveTo>
                  <a:lnTo>
                    <a:pt x="0" y="103556"/>
                  </a:lnTo>
                  <a:lnTo>
                    <a:pt x="0" y="92001"/>
                  </a:lnTo>
                  <a:lnTo>
                    <a:pt x="6907" y="135159"/>
                  </a:lnTo>
                  <a:lnTo>
                    <a:pt x="11556" y="179335"/>
                  </a:lnTo>
                  <a:lnTo>
                    <a:pt x="12600" y="225708"/>
                  </a:lnTo>
                  <a:lnTo>
                    <a:pt x="12670" y="233588"/>
                  </a:lnTo>
                  <a:lnTo>
                    <a:pt x="12698" y="188304"/>
                  </a:lnTo>
                  <a:lnTo>
                    <a:pt x="12700" y="150382"/>
                  </a:lnTo>
                  <a:lnTo>
                    <a:pt x="14581" y="105567"/>
                  </a:lnTo>
                  <a:lnTo>
                    <a:pt x="21539" y="63266"/>
                  </a:lnTo>
                  <a:lnTo>
                    <a:pt x="30998" y="34546"/>
                  </a:lnTo>
                  <a:lnTo>
                    <a:pt x="49479" y="10436"/>
                  </a:lnTo>
                  <a:lnTo>
                    <a:pt x="62913" y="2197"/>
                  </a:lnTo>
                  <a:lnTo>
                    <a:pt x="69459" y="0"/>
                  </a:lnTo>
                  <a:lnTo>
                    <a:pt x="84257" y="1322"/>
                  </a:lnTo>
                  <a:lnTo>
                    <a:pt x="99537" y="7319"/>
                  </a:lnTo>
                  <a:lnTo>
                    <a:pt x="118627" y="21889"/>
                  </a:lnTo>
                  <a:lnTo>
                    <a:pt x="146467" y="59259"/>
                  </a:lnTo>
                  <a:lnTo>
                    <a:pt x="158952" y="86511"/>
                  </a:lnTo>
                  <a:lnTo>
                    <a:pt x="163886" y="122923"/>
                  </a:lnTo>
                  <a:lnTo>
                    <a:pt x="161489" y="166727"/>
                  </a:lnTo>
                  <a:lnTo>
                    <a:pt x="153148" y="213087"/>
                  </a:lnTo>
                  <a:lnTo>
                    <a:pt x="152733" y="218794"/>
                  </a:lnTo>
                  <a:lnTo>
                    <a:pt x="153327" y="219892"/>
                  </a:lnTo>
                  <a:lnTo>
                    <a:pt x="158750" y="217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42"/>
          <p:cNvGrpSpPr/>
          <p:nvPr/>
        </p:nvGrpSpPr>
        <p:grpSpPr>
          <a:xfrm>
            <a:off x="6299200" y="3545948"/>
            <a:ext cx="171451" cy="123246"/>
            <a:chOff x="6299200" y="3545948"/>
            <a:chExt cx="171451" cy="123246"/>
          </a:xfrm>
        </p:grpSpPr>
        <p:sp>
          <p:nvSpPr>
            <p:cNvPr id="127" name="SMARTInkShape-1872"/>
            <p:cNvSpPr/>
            <p:nvPr>
              <p:custDataLst>
                <p:tags r:id="rId102"/>
              </p:custDataLst>
            </p:nvPr>
          </p:nvSpPr>
          <p:spPr>
            <a:xfrm>
              <a:off x="6299200" y="3545948"/>
              <a:ext cx="127001" cy="10053"/>
            </a:xfrm>
            <a:custGeom>
              <a:avLst/>
              <a:gdLst/>
              <a:ahLst/>
              <a:cxnLst/>
              <a:rect l="0" t="0" r="0" b="0"/>
              <a:pathLst>
                <a:path w="127001" h="10053">
                  <a:moveTo>
                    <a:pt x="0" y="10052"/>
                  </a:moveTo>
                  <a:lnTo>
                    <a:pt x="0" y="10052"/>
                  </a:lnTo>
                  <a:lnTo>
                    <a:pt x="6742" y="3310"/>
                  </a:lnTo>
                  <a:lnTo>
                    <a:pt x="19459" y="0"/>
                  </a:lnTo>
                  <a:lnTo>
                    <a:pt x="59739" y="1246"/>
                  </a:lnTo>
                  <a:lnTo>
                    <a:pt x="101275" y="3923"/>
                  </a:lnTo>
                  <a:lnTo>
                    <a:pt x="127000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873"/>
            <p:cNvSpPr/>
            <p:nvPr>
              <p:custDataLst>
                <p:tags r:id="rId103"/>
              </p:custDataLst>
            </p:nvPr>
          </p:nvSpPr>
          <p:spPr>
            <a:xfrm>
              <a:off x="6326365" y="3651250"/>
              <a:ext cx="144286" cy="17944"/>
            </a:xfrm>
            <a:custGeom>
              <a:avLst/>
              <a:gdLst/>
              <a:ahLst/>
              <a:cxnLst/>
              <a:rect l="0" t="0" r="0" b="0"/>
              <a:pathLst>
                <a:path w="144286" h="17944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6" y="5775"/>
                  </a:lnTo>
                  <a:lnTo>
                    <a:pt x="0" y="12209"/>
                  </a:lnTo>
                  <a:lnTo>
                    <a:pt x="117" y="14489"/>
                  </a:lnTo>
                  <a:lnTo>
                    <a:pt x="901" y="16009"/>
                  </a:lnTo>
                  <a:lnTo>
                    <a:pt x="2129" y="17023"/>
                  </a:lnTo>
                  <a:lnTo>
                    <a:pt x="37470" y="17943"/>
                  </a:lnTo>
                  <a:lnTo>
                    <a:pt x="77586" y="12063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443"/>
          <p:cNvGrpSpPr/>
          <p:nvPr/>
        </p:nvGrpSpPr>
        <p:grpSpPr>
          <a:xfrm>
            <a:off x="6915150" y="3345070"/>
            <a:ext cx="1057759" cy="371015"/>
            <a:chOff x="6915150" y="3345070"/>
            <a:chExt cx="1057759" cy="371015"/>
          </a:xfrm>
        </p:grpSpPr>
        <p:sp>
          <p:nvSpPr>
            <p:cNvPr id="130" name="SMARTInkShape-1874"/>
            <p:cNvSpPr/>
            <p:nvPr>
              <p:custDataLst>
                <p:tags r:id="rId96"/>
              </p:custDataLst>
            </p:nvPr>
          </p:nvSpPr>
          <p:spPr>
            <a:xfrm>
              <a:off x="7042412" y="3511550"/>
              <a:ext cx="139439" cy="167688"/>
            </a:xfrm>
            <a:custGeom>
              <a:avLst/>
              <a:gdLst/>
              <a:ahLst/>
              <a:cxnLst/>
              <a:rect l="0" t="0" r="0" b="0"/>
              <a:pathLst>
                <a:path w="139439" h="167688">
                  <a:moveTo>
                    <a:pt x="6088" y="82550"/>
                  </a:moveTo>
                  <a:lnTo>
                    <a:pt x="6088" y="82550"/>
                  </a:lnTo>
                  <a:lnTo>
                    <a:pt x="6088" y="79179"/>
                  </a:lnTo>
                  <a:lnTo>
                    <a:pt x="130" y="52467"/>
                  </a:lnTo>
                  <a:lnTo>
                    <a:pt x="0" y="49795"/>
                  </a:lnTo>
                  <a:lnTo>
                    <a:pt x="1323" y="48013"/>
                  </a:lnTo>
                  <a:lnTo>
                    <a:pt x="6558" y="46033"/>
                  </a:lnTo>
                  <a:lnTo>
                    <a:pt x="17350" y="52680"/>
                  </a:lnTo>
                  <a:lnTo>
                    <a:pt x="30143" y="65041"/>
                  </a:lnTo>
                  <a:lnTo>
                    <a:pt x="54315" y="104198"/>
                  </a:lnTo>
                  <a:lnTo>
                    <a:pt x="65839" y="144995"/>
                  </a:lnTo>
                  <a:lnTo>
                    <a:pt x="67772" y="162984"/>
                  </a:lnTo>
                  <a:lnTo>
                    <a:pt x="66966" y="165806"/>
                  </a:lnTo>
                  <a:lnTo>
                    <a:pt x="65723" y="167687"/>
                  </a:lnTo>
                  <a:lnTo>
                    <a:pt x="64189" y="167530"/>
                  </a:lnTo>
                  <a:lnTo>
                    <a:pt x="60603" y="163593"/>
                  </a:lnTo>
                  <a:lnTo>
                    <a:pt x="62692" y="124925"/>
                  </a:lnTo>
                  <a:lnTo>
                    <a:pt x="69898" y="81435"/>
                  </a:lnTo>
                  <a:lnTo>
                    <a:pt x="71911" y="73340"/>
                  </a:lnTo>
                  <a:lnTo>
                    <a:pt x="88229" y="48463"/>
                  </a:lnTo>
                  <a:lnTo>
                    <a:pt x="139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875"/>
            <p:cNvSpPr/>
            <p:nvPr>
              <p:custDataLst>
                <p:tags r:id="rId97"/>
              </p:custDataLst>
            </p:nvPr>
          </p:nvSpPr>
          <p:spPr>
            <a:xfrm>
              <a:off x="6915150" y="3345070"/>
              <a:ext cx="144139" cy="352109"/>
            </a:xfrm>
            <a:custGeom>
              <a:avLst/>
              <a:gdLst/>
              <a:ahLst/>
              <a:cxnLst/>
              <a:rect l="0" t="0" r="0" b="0"/>
              <a:pathLst>
                <a:path w="144139" h="352109">
                  <a:moveTo>
                    <a:pt x="0" y="147430"/>
                  </a:moveTo>
                  <a:lnTo>
                    <a:pt x="0" y="147430"/>
                  </a:lnTo>
                  <a:lnTo>
                    <a:pt x="0" y="144059"/>
                  </a:lnTo>
                  <a:lnTo>
                    <a:pt x="5467" y="130407"/>
                  </a:lnTo>
                  <a:lnTo>
                    <a:pt x="6467" y="129731"/>
                  </a:lnTo>
                  <a:lnTo>
                    <a:pt x="9459" y="128981"/>
                  </a:lnTo>
                  <a:lnTo>
                    <a:pt x="13141" y="136173"/>
                  </a:lnTo>
                  <a:lnTo>
                    <a:pt x="17299" y="156089"/>
                  </a:lnTo>
                  <a:lnTo>
                    <a:pt x="18704" y="201587"/>
                  </a:lnTo>
                  <a:lnTo>
                    <a:pt x="18948" y="241793"/>
                  </a:lnTo>
                  <a:lnTo>
                    <a:pt x="19020" y="280517"/>
                  </a:lnTo>
                  <a:lnTo>
                    <a:pt x="19046" y="320378"/>
                  </a:lnTo>
                  <a:lnTo>
                    <a:pt x="19049" y="352108"/>
                  </a:lnTo>
                  <a:lnTo>
                    <a:pt x="24075" y="311650"/>
                  </a:lnTo>
                  <a:lnTo>
                    <a:pt x="26889" y="268525"/>
                  </a:lnTo>
                  <a:lnTo>
                    <a:pt x="30309" y="223056"/>
                  </a:lnTo>
                  <a:lnTo>
                    <a:pt x="33205" y="177834"/>
                  </a:lnTo>
                  <a:lnTo>
                    <a:pt x="37335" y="141187"/>
                  </a:lnTo>
                  <a:lnTo>
                    <a:pt x="43875" y="106085"/>
                  </a:lnTo>
                  <a:lnTo>
                    <a:pt x="55912" y="61495"/>
                  </a:lnTo>
                  <a:lnTo>
                    <a:pt x="75328" y="22061"/>
                  </a:lnTo>
                  <a:lnTo>
                    <a:pt x="79851" y="13051"/>
                  </a:lnTo>
                  <a:lnTo>
                    <a:pt x="84984" y="7044"/>
                  </a:lnTo>
                  <a:lnTo>
                    <a:pt x="96331" y="369"/>
                  </a:lnTo>
                  <a:lnTo>
                    <a:pt x="101616" y="0"/>
                  </a:lnTo>
                  <a:lnTo>
                    <a:pt x="111249" y="3354"/>
                  </a:lnTo>
                  <a:lnTo>
                    <a:pt x="127977" y="26659"/>
                  </a:lnTo>
                  <a:lnTo>
                    <a:pt x="139598" y="53634"/>
                  </a:lnTo>
                  <a:lnTo>
                    <a:pt x="144138" y="82871"/>
                  </a:lnTo>
                  <a:lnTo>
                    <a:pt x="135370" y="117248"/>
                  </a:lnTo>
                  <a:lnTo>
                    <a:pt x="119367" y="144131"/>
                  </a:lnTo>
                  <a:lnTo>
                    <a:pt x="101736" y="156783"/>
                  </a:lnTo>
                  <a:lnTo>
                    <a:pt x="80493" y="164992"/>
                  </a:lnTo>
                  <a:lnTo>
                    <a:pt x="38100" y="166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876"/>
            <p:cNvSpPr/>
            <p:nvPr>
              <p:custDataLst>
                <p:tags r:id="rId98"/>
              </p:custDataLst>
            </p:nvPr>
          </p:nvSpPr>
          <p:spPr>
            <a:xfrm>
              <a:off x="7336975" y="3411510"/>
              <a:ext cx="98876" cy="303241"/>
            </a:xfrm>
            <a:custGeom>
              <a:avLst/>
              <a:gdLst/>
              <a:ahLst/>
              <a:cxnLst/>
              <a:rect l="0" t="0" r="0" b="0"/>
              <a:pathLst>
                <a:path w="98876" h="303241">
                  <a:moveTo>
                    <a:pt x="98875" y="30190"/>
                  </a:moveTo>
                  <a:lnTo>
                    <a:pt x="98875" y="30190"/>
                  </a:lnTo>
                  <a:lnTo>
                    <a:pt x="94511" y="20051"/>
                  </a:lnTo>
                  <a:lnTo>
                    <a:pt x="92602" y="0"/>
                  </a:lnTo>
                  <a:lnTo>
                    <a:pt x="91871" y="186"/>
                  </a:lnTo>
                  <a:lnTo>
                    <a:pt x="89176" y="2273"/>
                  </a:lnTo>
                  <a:lnTo>
                    <a:pt x="55536" y="48313"/>
                  </a:lnTo>
                  <a:lnTo>
                    <a:pt x="34340" y="87941"/>
                  </a:lnTo>
                  <a:lnTo>
                    <a:pt x="16018" y="132360"/>
                  </a:lnTo>
                  <a:lnTo>
                    <a:pt x="1710" y="179775"/>
                  </a:lnTo>
                  <a:lnTo>
                    <a:pt x="0" y="218837"/>
                  </a:lnTo>
                  <a:lnTo>
                    <a:pt x="11753" y="265088"/>
                  </a:lnTo>
                  <a:lnTo>
                    <a:pt x="23701" y="277817"/>
                  </a:lnTo>
                  <a:lnTo>
                    <a:pt x="42180" y="289118"/>
                  </a:lnTo>
                  <a:lnTo>
                    <a:pt x="92525" y="303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877"/>
            <p:cNvSpPr/>
            <p:nvPr>
              <p:custDataLst>
                <p:tags r:id="rId99"/>
              </p:custDataLst>
            </p:nvPr>
          </p:nvSpPr>
          <p:spPr>
            <a:xfrm>
              <a:off x="7548779" y="3505823"/>
              <a:ext cx="96622" cy="163160"/>
            </a:xfrm>
            <a:custGeom>
              <a:avLst/>
              <a:gdLst/>
              <a:ahLst/>
              <a:cxnLst/>
              <a:rect l="0" t="0" r="0" b="0"/>
              <a:pathLst>
                <a:path w="96622" h="163160">
                  <a:moveTo>
                    <a:pt x="83921" y="24777"/>
                  </a:moveTo>
                  <a:lnTo>
                    <a:pt x="83921" y="24777"/>
                  </a:lnTo>
                  <a:lnTo>
                    <a:pt x="80550" y="21406"/>
                  </a:lnTo>
                  <a:lnTo>
                    <a:pt x="80262" y="19707"/>
                  </a:lnTo>
                  <a:lnTo>
                    <a:pt x="80776" y="17870"/>
                  </a:lnTo>
                  <a:lnTo>
                    <a:pt x="81825" y="15939"/>
                  </a:lnTo>
                  <a:lnTo>
                    <a:pt x="83299" y="6479"/>
                  </a:lnTo>
                  <a:lnTo>
                    <a:pt x="82801" y="4112"/>
                  </a:lnTo>
                  <a:lnTo>
                    <a:pt x="81763" y="2534"/>
                  </a:lnTo>
                  <a:lnTo>
                    <a:pt x="80365" y="1481"/>
                  </a:lnTo>
                  <a:lnTo>
                    <a:pt x="76932" y="312"/>
                  </a:lnTo>
                  <a:lnTo>
                    <a:pt x="75028" y="0"/>
                  </a:lnTo>
                  <a:lnTo>
                    <a:pt x="58865" y="6303"/>
                  </a:lnTo>
                  <a:lnTo>
                    <a:pt x="33188" y="31215"/>
                  </a:lnTo>
                  <a:lnTo>
                    <a:pt x="11497" y="61431"/>
                  </a:lnTo>
                  <a:lnTo>
                    <a:pt x="0" y="94733"/>
                  </a:lnTo>
                  <a:lnTo>
                    <a:pt x="997" y="114665"/>
                  </a:lnTo>
                  <a:lnTo>
                    <a:pt x="6849" y="133872"/>
                  </a:lnTo>
                  <a:lnTo>
                    <a:pt x="16506" y="149463"/>
                  </a:lnTo>
                  <a:lnTo>
                    <a:pt x="25971" y="157804"/>
                  </a:lnTo>
                  <a:lnTo>
                    <a:pt x="36293" y="161511"/>
                  </a:lnTo>
                  <a:lnTo>
                    <a:pt x="50288" y="163159"/>
                  </a:lnTo>
                  <a:lnTo>
                    <a:pt x="96621" y="15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878"/>
            <p:cNvSpPr/>
            <p:nvPr>
              <p:custDataLst>
                <p:tags r:id="rId100"/>
              </p:custDataLst>
            </p:nvPr>
          </p:nvSpPr>
          <p:spPr>
            <a:xfrm>
              <a:off x="7721600" y="3436495"/>
              <a:ext cx="87093" cy="279590"/>
            </a:xfrm>
            <a:custGeom>
              <a:avLst/>
              <a:gdLst/>
              <a:ahLst/>
              <a:cxnLst/>
              <a:rect l="0" t="0" r="0" b="0"/>
              <a:pathLst>
                <a:path w="87093" h="279590">
                  <a:moveTo>
                    <a:pt x="0" y="11555"/>
                  </a:moveTo>
                  <a:lnTo>
                    <a:pt x="0" y="11555"/>
                  </a:lnTo>
                  <a:lnTo>
                    <a:pt x="3370" y="8184"/>
                  </a:lnTo>
                  <a:lnTo>
                    <a:pt x="5026" y="4647"/>
                  </a:lnTo>
                  <a:lnTo>
                    <a:pt x="6088" y="0"/>
                  </a:lnTo>
                  <a:lnTo>
                    <a:pt x="38977" y="41258"/>
                  </a:lnTo>
                  <a:lnTo>
                    <a:pt x="64896" y="82416"/>
                  </a:lnTo>
                  <a:lnTo>
                    <a:pt x="83317" y="129411"/>
                  </a:lnTo>
                  <a:lnTo>
                    <a:pt x="87092" y="172261"/>
                  </a:lnTo>
                  <a:lnTo>
                    <a:pt x="82092" y="208279"/>
                  </a:lnTo>
                  <a:lnTo>
                    <a:pt x="68538" y="238785"/>
                  </a:lnTo>
                  <a:lnTo>
                    <a:pt x="41698" y="271117"/>
                  </a:lnTo>
                  <a:lnTo>
                    <a:pt x="30527" y="278140"/>
                  </a:lnTo>
                  <a:lnTo>
                    <a:pt x="25995" y="279589"/>
                  </a:lnTo>
                  <a:lnTo>
                    <a:pt x="12700" y="278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879"/>
            <p:cNvSpPr/>
            <p:nvPr>
              <p:custDataLst>
                <p:tags r:id="rId101"/>
              </p:custDataLst>
            </p:nvPr>
          </p:nvSpPr>
          <p:spPr>
            <a:xfrm>
              <a:off x="7956550" y="3657600"/>
              <a:ext cx="16359" cy="12701"/>
            </a:xfrm>
            <a:custGeom>
              <a:avLst/>
              <a:gdLst/>
              <a:ahLst/>
              <a:cxnLst/>
              <a:rect l="0" t="0" r="0" b="0"/>
              <a:pathLst>
                <a:path w="16359" h="127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6358" y="5069"/>
                  </a:lnTo>
                  <a:lnTo>
                    <a:pt x="15845" y="6907"/>
                  </a:lnTo>
                  <a:lnTo>
                    <a:pt x="14796" y="8838"/>
                  </a:lnTo>
                  <a:lnTo>
                    <a:pt x="12686" y="10125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444"/>
          <p:cNvGrpSpPr/>
          <p:nvPr/>
        </p:nvGrpSpPr>
        <p:grpSpPr>
          <a:xfrm>
            <a:off x="8255000" y="3360295"/>
            <a:ext cx="3014413" cy="420335"/>
            <a:chOff x="8255000" y="3360295"/>
            <a:chExt cx="3014413" cy="420335"/>
          </a:xfrm>
        </p:grpSpPr>
        <p:sp>
          <p:nvSpPr>
            <p:cNvPr id="137" name="SMARTInkShape-1880"/>
            <p:cNvSpPr/>
            <p:nvPr>
              <p:custDataLst>
                <p:tags r:id="rId78"/>
              </p:custDataLst>
            </p:nvPr>
          </p:nvSpPr>
          <p:spPr>
            <a:xfrm>
              <a:off x="10415143" y="3360295"/>
              <a:ext cx="30608" cy="420335"/>
            </a:xfrm>
            <a:custGeom>
              <a:avLst/>
              <a:gdLst/>
              <a:ahLst/>
              <a:cxnLst/>
              <a:rect l="0" t="0" r="0" b="0"/>
              <a:pathLst>
                <a:path w="30608" h="420335">
                  <a:moveTo>
                    <a:pt x="5207" y="11555"/>
                  </a:moveTo>
                  <a:lnTo>
                    <a:pt x="5207" y="11555"/>
                  </a:lnTo>
                  <a:lnTo>
                    <a:pt x="5207" y="2717"/>
                  </a:lnTo>
                  <a:lnTo>
                    <a:pt x="5912" y="1430"/>
                  </a:lnTo>
                  <a:lnTo>
                    <a:pt x="7088" y="571"/>
                  </a:lnTo>
                  <a:lnTo>
                    <a:pt x="8577" y="0"/>
                  </a:lnTo>
                  <a:lnTo>
                    <a:pt x="9570" y="1029"/>
                  </a:lnTo>
                  <a:lnTo>
                    <a:pt x="10674" y="5936"/>
                  </a:lnTo>
                  <a:lnTo>
                    <a:pt x="11382" y="46637"/>
                  </a:lnTo>
                  <a:lnTo>
                    <a:pt x="11505" y="92819"/>
                  </a:lnTo>
                  <a:lnTo>
                    <a:pt x="11535" y="128105"/>
                  </a:lnTo>
                  <a:lnTo>
                    <a:pt x="11551" y="170188"/>
                  </a:lnTo>
                  <a:lnTo>
                    <a:pt x="9673" y="203179"/>
                  </a:lnTo>
                  <a:lnTo>
                    <a:pt x="6486" y="239949"/>
                  </a:lnTo>
                  <a:lnTo>
                    <a:pt x="2719" y="275106"/>
                  </a:lnTo>
                  <a:lnTo>
                    <a:pt x="0" y="313148"/>
                  </a:lnTo>
                  <a:lnTo>
                    <a:pt x="2566" y="349036"/>
                  </a:lnTo>
                  <a:lnTo>
                    <a:pt x="9754" y="396266"/>
                  </a:lnTo>
                  <a:lnTo>
                    <a:pt x="15884" y="415370"/>
                  </a:lnTo>
                  <a:lnTo>
                    <a:pt x="20065" y="420334"/>
                  </a:lnTo>
                  <a:lnTo>
                    <a:pt x="22167" y="420246"/>
                  </a:lnTo>
                  <a:lnTo>
                    <a:pt x="30607" y="411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881"/>
            <p:cNvSpPr/>
            <p:nvPr>
              <p:custDataLst>
                <p:tags r:id="rId79"/>
              </p:custDataLst>
            </p:nvPr>
          </p:nvSpPr>
          <p:spPr>
            <a:xfrm>
              <a:off x="10553961" y="3473697"/>
              <a:ext cx="98693" cy="230000"/>
            </a:xfrm>
            <a:custGeom>
              <a:avLst/>
              <a:gdLst/>
              <a:ahLst/>
              <a:cxnLst/>
              <a:rect l="0" t="0" r="0" b="0"/>
              <a:pathLst>
                <a:path w="98693" h="230000">
                  <a:moveTo>
                    <a:pt x="6089" y="82303"/>
                  </a:moveTo>
                  <a:lnTo>
                    <a:pt x="6089" y="82303"/>
                  </a:lnTo>
                  <a:lnTo>
                    <a:pt x="2718" y="85674"/>
                  </a:lnTo>
                  <a:lnTo>
                    <a:pt x="1063" y="89210"/>
                  </a:lnTo>
                  <a:lnTo>
                    <a:pt x="0" y="100600"/>
                  </a:lnTo>
                  <a:lnTo>
                    <a:pt x="4860" y="139670"/>
                  </a:lnTo>
                  <a:lnTo>
                    <a:pt x="12613" y="180523"/>
                  </a:lnTo>
                  <a:lnTo>
                    <a:pt x="18246" y="227647"/>
                  </a:lnTo>
                  <a:lnTo>
                    <a:pt x="18427" y="229999"/>
                  </a:lnTo>
                  <a:lnTo>
                    <a:pt x="18775" y="185253"/>
                  </a:lnTo>
                  <a:lnTo>
                    <a:pt x="18787" y="138481"/>
                  </a:lnTo>
                  <a:lnTo>
                    <a:pt x="18789" y="102084"/>
                  </a:lnTo>
                  <a:lnTo>
                    <a:pt x="20670" y="55584"/>
                  </a:lnTo>
                  <a:lnTo>
                    <a:pt x="27578" y="24057"/>
                  </a:lnTo>
                  <a:lnTo>
                    <a:pt x="34689" y="9849"/>
                  </a:lnTo>
                  <a:lnTo>
                    <a:pt x="42553" y="1183"/>
                  </a:lnTo>
                  <a:lnTo>
                    <a:pt x="46627" y="0"/>
                  </a:lnTo>
                  <a:lnTo>
                    <a:pt x="50753" y="623"/>
                  </a:lnTo>
                  <a:lnTo>
                    <a:pt x="54915" y="2450"/>
                  </a:lnTo>
                  <a:lnTo>
                    <a:pt x="67515" y="15133"/>
                  </a:lnTo>
                  <a:lnTo>
                    <a:pt x="76814" y="39039"/>
                  </a:lnTo>
                  <a:lnTo>
                    <a:pt x="77296" y="65094"/>
                  </a:lnTo>
                  <a:lnTo>
                    <a:pt x="67219" y="107307"/>
                  </a:lnTo>
                  <a:lnTo>
                    <a:pt x="63126" y="114583"/>
                  </a:lnTo>
                  <a:lnTo>
                    <a:pt x="59662" y="118522"/>
                  </a:lnTo>
                  <a:lnTo>
                    <a:pt x="58121" y="122624"/>
                  </a:lnTo>
                  <a:lnTo>
                    <a:pt x="58415" y="124000"/>
                  </a:lnTo>
                  <a:lnTo>
                    <a:pt x="59318" y="124918"/>
                  </a:lnTo>
                  <a:lnTo>
                    <a:pt x="62201" y="126643"/>
                  </a:lnTo>
                  <a:lnTo>
                    <a:pt x="87936" y="153385"/>
                  </a:lnTo>
                  <a:lnTo>
                    <a:pt x="95382" y="164695"/>
                  </a:lnTo>
                  <a:lnTo>
                    <a:pt x="98692" y="174426"/>
                  </a:lnTo>
                  <a:lnTo>
                    <a:pt x="97184" y="194579"/>
                  </a:lnTo>
                  <a:lnTo>
                    <a:pt x="94336" y="200192"/>
                  </a:lnTo>
                  <a:lnTo>
                    <a:pt x="85525" y="208311"/>
                  </a:lnTo>
                  <a:lnTo>
                    <a:pt x="72673" y="212390"/>
                  </a:lnTo>
                  <a:lnTo>
                    <a:pt x="44797" y="215008"/>
                  </a:lnTo>
                  <a:lnTo>
                    <a:pt x="28691" y="212091"/>
                  </a:lnTo>
                  <a:lnTo>
                    <a:pt x="19426" y="204897"/>
                  </a:lnTo>
                  <a:lnTo>
                    <a:pt x="14980" y="200016"/>
                  </a:lnTo>
                  <a:lnTo>
                    <a:pt x="13427" y="195350"/>
                  </a:lnTo>
                  <a:lnTo>
                    <a:pt x="13803" y="190829"/>
                  </a:lnTo>
                  <a:lnTo>
                    <a:pt x="15464" y="186404"/>
                  </a:lnTo>
                  <a:lnTo>
                    <a:pt x="19394" y="182748"/>
                  </a:lnTo>
                  <a:lnTo>
                    <a:pt x="44189" y="171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882"/>
            <p:cNvSpPr/>
            <p:nvPr>
              <p:custDataLst>
                <p:tags r:id="rId80"/>
              </p:custDataLst>
            </p:nvPr>
          </p:nvSpPr>
          <p:spPr>
            <a:xfrm>
              <a:off x="10731762" y="3498404"/>
              <a:ext cx="124702" cy="193411"/>
            </a:xfrm>
            <a:custGeom>
              <a:avLst/>
              <a:gdLst/>
              <a:ahLst/>
              <a:cxnLst/>
              <a:rect l="0" t="0" r="0" b="0"/>
              <a:pathLst>
                <a:path w="124702" h="193411">
                  <a:moveTo>
                    <a:pt x="12438" y="108396"/>
                  </a:moveTo>
                  <a:lnTo>
                    <a:pt x="12438" y="108396"/>
                  </a:lnTo>
                  <a:lnTo>
                    <a:pt x="12438" y="99558"/>
                  </a:lnTo>
                  <a:lnTo>
                    <a:pt x="11732" y="98271"/>
                  </a:lnTo>
                  <a:lnTo>
                    <a:pt x="10557" y="97413"/>
                  </a:lnTo>
                  <a:lnTo>
                    <a:pt x="9067" y="96841"/>
                  </a:lnTo>
                  <a:lnTo>
                    <a:pt x="8074" y="98575"/>
                  </a:lnTo>
                  <a:lnTo>
                    <a:pt x="6166" y="141781"/>
                  </a:lnTo>
                  <a:lnTo>
                    <a:pt x="1728" y="188553"/>
                  </a:lnTo>
                  <a:lnTo>
                    <a:pt x="622" y="193410"/>
                  </a:lnTo>
                  <a:lnTo>
                    <a:pt x="328" y="193294"/>
                  </a:lnTo>
                  <a:lnTo>
                    <a:pt x="0" y="189402"/>
                  </a:lnTo>
                  <a:lnTo>
                    <a:pt x="4858" y="150764"/>
                  </a:lnTo>
                  <a:lnTo>
                    <a:pt x="11289" y="113423"/>
                  </a:lnTo>
                  <a:lnTo>
                    <a:pt x="21819" y="72805"/>
                  </a:lnTo>
                  <a:lnTo>
                    <a:pt x="39901" y="28641"/>
                  </a:lnTo>
                  <a:lnTo>
                    <a:pt x="56904" y="2644"/>
                  </a:lnTo>
                  <a:lnTo>
                    <a:pt x="61838" y="500"/>
                  </a:lnTo>
                  <a:lnTo>
                    <a:pt x="74844" y="0"/>
                  </a:lnTo>
                  <a:lnTo>
                    <a:pt x="90034" y="7773"/>
                  </a:lnTo>
                  <a:lnTo>
                    <a:pt x="104781" y="20636"/>
                  </a:lnTo>
                  <a:lnTo>
                    <a:pt x="116039" y="35760"/>
                  </a:lnTo>
                  <a:lnTo>
                    <a:pt x="123567" y="70255"/>
                  </a:lnTo>
                  <a:lnTo>
                    <a:pt x="124701" y="116018"/>
                  </a:lnTo>
                  <a:lnTo>
                    <a:pt x="112799" y="155266"/>
                  </a:lnTo>
                  <a:lnTo>
                    <a:pt x="101338" y="178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883"/>
            <p:cNvSpPr/>
            <p:nvPr>
              <p:custDataLst>
                <p:tags r:id="rId81"/>
              </p:custDataLst>
            </p:nvPr>
          </p:nvSpPr>
          <p:spPr>
            <a:xfrm>
              <a:off x="11000055" y="3532966"/>
              <a:ext cx="80696" cy="143997"/>
            </a:xfrm>
            <a:custGeom>
              <a:avLst/>
              <a:gdLst/>
              <a:ahLst/>
              <a:cxnLst/>
              <a:rect l="0" t="0" r="0" b="0"/>
              <a:pathLst>
                <a:path w="80696" h="143997">
                  <a:moveTo>
                    <a:pt x="80695" y="29384"/>
                  </a:moveTo>
                  <a:lnTo>
                    <a:pt x="80695" y="29384"/>
                  </a:lnTo>
                  <a:lnTo>
                    <a:pt x="79990" y="13483"/>
                  </a:lnTo>
                  <a:lnTo>
                    <a:pt x="77325" y="5619"/>
                  </a:lnTo>
                  <a:lnTo>
                    <a:pt x="74920" y="2957"/>
                  </a:lnTo>
                  <a:lnTo>
                    <a:pt x="68486" y="0"/>
                  </a:lnTo>
                  <a:lnTo>
                    <a:pt x="60922" y="567"/>
                  </a:lnTo>
                  <a:lnTo>
                    <a:pt x="56931" y="1706"/>
                  </a:lnTo>
                  <a:lnTo>
                    <a:pt x="27291" y="23106"/>
                  </a:lnTo>
                  <a:lnTo>
                    <a:pt x="15568" y="35766"/>
                  </a:lnTo>
                  <a:lnTo>
                    <a:pt x="4406" y="64906"/>
                  </a:lnTo>
                  <a:lnTo>
                    <a:pt x="0" y="93609"/>
                  </a:lnTo>
                  <a:lnTo>
                    <a:pt x="5437" y="123359"/>
                  </a:lnTo>
                  <a:lnTo>
                    <a:pt x="12613" y="141033"/>
                  </a:lnTo>
                  <a:lnTo>
                    <a:pt x="17669" y="143327"/>
                  </a:lnTo>
                  <a:lnTo>
                    <a:pt x="32693" y="143996"/>
                  </a:lnTo>
                  <a:lnTo>
                    <a:pt x="74345" y="12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884"/>
            <p:cNvSpPr/>
            <p:nvPr>
              <p:custDataLst>
                <p:tags r:id="rId82"/>
              </p:custDataLst>
            </p:nvPr>
          </p:nvSpPr>
          <p:spPr>
            <a:xfrm>
              <a:off x="11188700" y="3384550"/>
              <a:ext cx="80713" cy="393701"/>
            </a:xfrm>
            <a:custGeom>
              <a:avLst/>
              <a:gdLst/>
              <a:ahLst/>
              <a:cxnLst/>
              <a:rect l="0" t="0" r="0" b="0"/>
              <a:pathLst>
                <a:path w="80713" h="393701">
                  <a:moveTo>
                    <a:pt x="0" y="0"/>
                  </a:moveTo>
                  <a:lnTo>
                    <a:pt x="0" y="0"/>
                  </a:lnTo>
                  <a:lnTo>
                    <a:pt x="26732" y="38974"/>
                  </a:lnTo>
                  <a:lnTo>
                    <a:pt x="47300" y="80214"/>
                  </a:lnTo>
                  <a:lnTo>
                    <a:pt x="59876" y="114784"/>
                  </a:lnTo>
                  <a:lnTo>
                    <a:pt x="73245" y="155130"/>
                  </a:lnTo>
                  <a:lnTo>
                    <a:pt x="80712" y="200368"/>
                  </a:lnTo>
                  <a:lnTo>
                    <a:pt x="78634" y="246105"/>
                  </a:lnTo>
                  <a:lnTo>
                    <a:pt x="73550" y="283019"/>
                  </a:lnTo>
                  <a:lnTo>
                    <a:pt x="60833" y="321943"/>
                  </a:lnTo>
                  <a:lnTo>
                    <a:pt x="45596" y="359065"/>
                  </a:lnTo>
                  <a:lnTo>
                    <a:pt x="26053" y="378734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885"/>
            <p:cNvSpPr/>
            <p:nvPr>
              <p:custDataLst>
                <p:tags r:id="rId83"/>
              </p:custDataLst>
            </p:nvPr>
          </p:nvSpPr>
          <p:spPr>
            <a:xfrm>
              <a:off x="8255000" y="3386205"/>
              <a:ext cx="80229" cy="328959"/>
            </a:xfrm>
            <a:custGeom>
              <a:avLst/>
              <a:gdLst/>
              <a:ahLst/>
              <a:cxnLst/>
              <a:rect l="0" t="0" r="0" b="0"/>
              <a:pathLst>
                <a:path w="80229" h="328959">
                  <a:moveTo>
                    <a:pt x="0" y="125345"/>
                  </a:moveTo>
                  <a:lnTo>
                    <a:pt x="0" y="125345"/>
                  </a:lnTo>
                  <a:lnTo>
                    <a:pt x="0" y="119878"/>
                  </a:lnTo>
                  <a:lnTo>
                    <a:pt x="3370" y="125998"/>
                  </a:lnTo>
                  <a:lnTo>
                    <a:pt x="7839" y="172389"/>
                  </a:lnTo>
                  <a:lnTo>
                    <a:pt x="11259" y="208664"/>
                  </a:lnTo>
                  <a:lnTo>
                    <a:pt x="12416" y="248734"/>
                  </a:lnTo>
                  <a:lnTo>
                    <a:pt x="11938" y="287171"/>
                  </a:lnTo>
                  <a:lnTo>
                    <a:pt x="6739" y="328958"/>
                  </a:lnTo>
                  <a:lnTo>
                    <a:pt x="6609" y="328821"/>
                  </a:lnTo>
                  <a:lnTo>
                    <a:pt x="4503" y="285255"/>
                  </a:lnTo>
                  <a:lnTo>
                    <a:pt x="4260" y="240266"/>
                  </a:lnTo>
                  <a:lnTo>
                    <a:pt x="5731" y="196084"/>
                  </a:lnTo>
                  <a:lnTo>
                    <a:pt x="7956" y="161018"/>
                  </a:lnTo>
                  <a:lnTo>
                    <a:pt x="11297" y="127089"/>
                  </a:lnTo>
                  <a:lnTo>
                    <a:pt x="17850" y="86742"/>
                  </a:lnTo>
                  <a:lnTo>
                    <a:pt x="28415" y="45546"/>
                  </a:lnTo>
                  <a:lnTo>
                    <a:pt x="41188" y="13193"/>
                  </a:lnTo>
                  <a:lnTo>
                    <a:pt x="52172" y="1886"/>
                  </a:lnTo>
                  <a:lnTo>
                    <a:pt x="56653" y="0"/>
                  </a:lnTo>
                  <a:lnTo>
                    <a:pt x="60347" y="154"/>
                  </a:lnTo>
                  <a:lnTo>
                    <a:pt x="63515" y="1668"/>
                  </a:lnTo>
                  <a:lnTo>
                    <a:pt x="74714" y="17282"/>
                  </a:lnTo>
                  <a:lnTo>
                    <a:pt x="80228" y="39782"/>
                  </a:lnTo>
                  <a:lnTo>
                    <a:pt x="78491" y="64323"/>
                  </a:lnTo>
                  <a:lnTo>
                    <a:pt x="70136" y="92840"/>
                  </a:lnTo>
                  <a:lnTo>
                    <a:pt x="60805" y="105724"/>
                  </a:lnTo>
                  <a:lnTo>
                    <a:pt x="32806" y="125975"/>
                  </a:lnTo>
                  <a:lnTo>
                    <a:pt x="23439" y="130706"/>
                  </a:lnTo>
                  <a:lnTo>
                    <a:pt x="19050" y="138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886"/>
            <p:cNvSpPr/>
            <p:nvPr>
              <p:custDataLst>
                <p:tags r:id="rId84"/>
              </p:custDataLst>
            </p:nvPr>
          </p:nvSpPr>
          <p:spPr>
            <a:xfrm>
              <a:off x="8334179" y="3524250"/>
              <a:ext cx="136722" cy="180760"/>
            </a:xfrm>
            <a:custGeom>
              <a:avLst/>
              <a:gdLst/>
              <a:ahLst/>
              <a:cxnLst/>
              <a:rect l="0" t="0" r="0" b="0"/>
              <a:pathLst>
                <a:path w="136722" h="180760">
                  <a:moveTo>
                    <a:pt x="3371" y="69850"/>
                  </a:moveTo>
                  <a:lnTo>
                    <a:pt x="3371" y="69850"/>
                  </a:lnTo>
                  <a:lnTo>
                    <a:pt x="3370" y="66479"/>
                  </a:lnTo>
                  <a:lnTo>
                    <a:pt x="1489" y="62943"/>
                  </a:lnTo>
                  <a:lnTo>
                    <a:pt x="0" y="61012"/>
                  </a:lnTo>
                  <a:lnTo>
                    <a:pt x="418" y="59724"/>
                  </a:lnTo>
                  <a:lnTo>
                    <a:pt x="2108" y="58866"/>
                  </a:lnTo>
                  <a:lnTo>
                    <a:pt x="4645" y="58294"/>
                  </a:lnTo>
                  <a:lnTo>
                    <a:pt x="18330" y="60860"/>
                  </a:lnTo>
                  <a:lnTo>
                    <a:pt x="35791" y="72830"/>
                  </a:lnTo>
                  <a:lnTo>
                    <a:pt x="50998" y="93154"/>
                  </a:lnTo>
                  <a:lnTo>
                    <a:pt x="63004" y="134033"/>
                  </a:lnTo>
                  <a:lnTo>
                    <a:pt x="65020" y="160520"/>
                  </a:lnTo>
                  <a:lnTo>
                    <a:pt x="62990" y="172707"/>
                  </a:lnTo>
                  <a:lnTo>
                    <a:pt x="60756" y="176521"/>
                  </a:lnTo>
                  <a:lnTo>
                    <a:pt x="57855" y="179064"/>
                  </a:lnTo>
                  <a:lnTo>
                    <a:pt x="54511" y="180759"/>
                  </a:lnTo>
                  <a:lnTo>
                    <a:pt x="52280" y="178362"/>
                  </a:lnTo>
                  <a:lnTo>
                    <a:pt x="49142" y="158132"/>
                  </a:lnTo>
                  <a:lnTo>
                    <a:pt x="49623" y="128385"/>
                  </a:lnTo>
                  <a:lnTo>
                    <a:pt x="58076" y="92446"/>
                  </a:lnTo>
                  <a:lnTo>
                    <a:pt x="81061" y="50736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887"/>
            <p:cNvSpPr/>
            <p:nvPr>
              <p:custDataLst>
                <p:tags r:id="rId85"/>
              </p:custDataLst>
            </p:nvPr>
          </p:nvSpPr>
          <p:spPr>
            <a:xfrm>
              <a:off x="8617146" y="3409950"/>
              <a:ext cx="69655" cy="298451"/>
            </a:xfrm>
            <a:custGeom>
              <a:avLst/>
              <a:gdLst/>
              <a:ahLst/>
              <a:cxnLst/>
              <a:rect l="0" t="0" r="0" b="0"/>
              <a:pathLst>
                <a:path w="69655" h="298451">
                  <a:moveTo>
                    <a:pt x="69654" y="0"/>
                  </a:moveTo>
                  <a:lnTo>
                    <a:pt x="69654" y="0"/>
                  </a:lnTo>
                  <a:lnTo>
                    <a:pt x="54727" y="0"/>
                  </a:lnTo>
                  <a:lnTo>
                    <a:pt x="52647" y="1411"/>
                  </a:lnTo>
                  <a:lnTo>
                    <a:pt x="45643" y="11550"/>
                  </a:lnTo>
                  <a:lnTo>
                    <a:pt x="26945" y="50901"/>
                  </a:lnTo>
                  <a:lnTo>
                    <a:pt x="11130" y="95603"/>
                  </a:lnTo>
                  <a:lnTo>
                    <a:pt x="3160" y="137218"/>
                  </a:lnTo>
                  <a:lnTo>
                    <a:pt x="799" y="181533"/>
                  </a:lnTo>
                  <a:lnTo>
                    <a:pt x="0" y="224320"/>
                  </a:lnTo>
                  <a:lnTo>
                    <a:pt x="6604" y="253123"/>
                  </a:lnTo>
                  <a:lnTo>
                    <a:pt x="25136" y="286570"/>
                  </a:lnTo>
                  <a:lnTo>
                    <a:pt x="31759" y="293170"/>
                  </a:lnTo>
                  <a:lnTo>
                    <a:pt x="56954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88"/>
            <p:cNvSpPr/>
            <p:nvPr>
              <p:custDataLst>
                <p:tags r:id="rId86"/>
              </p:custDataLst>
            </p:nvPr>
          </p:nvSpPr>
          <p:spPr>
            <a:xfrm>
              <a:off x="8769404" y="3421182"/>
              <a:ext cx="86303" cy="258013"/>
            </a:xfrm>
            <a:custGeom>
              <a:avLst/>
              <a:gdLst/>
              <a:ahLst/>
              <a:cxnLst/>
              <a:rect l="0" t="0" r="0" b="0"/>
              <a:pathLst>
                <a:path w="86303" h="258013">
                  <a:moveTo>
                    <a:pt x="38046" y="84018"/>
                  </a:moveTo>
                  <a:lnTo>
                    <a:pt x="38046" y="84018"/>
                  </a:lnTo>
                  <a:lnTo>
                    <a:pt x="34675" y="94131"/>
                  </a:lnTo>
                  <a:lnTo>
                    <a:pt x="18487" y="119333"/>
                  </a:lnTo>
                  <a:lnTo>
                    <a:pt x="8913" y="165182"/>
                  </a:lnTo>
                  <a:lnTo>
                    <a:pt x="6812" y="211999"/>
                  </a:lnTo>
                  <a:lnTo>
                    <a:pt x="874" y="250676"/>
                  </a:lnTo>
                  <a:lnTo>
                    <a:pt x="565" y="250157"/>
                  </a:lnTo>
                  <a:lnTo>
                    <a:pt x="0" y="211144"/>
                  </a:lnTo>
                  <a:lnTo>
                    <a:pt x="668" y="172563"/>
                  </a:lnTo>
                  <a:lnTo>
                    <a:pt x="4315" y="131969"/>
                  </a:lnTo>
                  <a:lnTo>
                    <a:pt x="9667" y="86252"/>
                  </a:lnTo>
                  <a:lnTo>
                    <a:pt x="19995" y="48461"/>
                  </a:lnTo>
                  <a:lnTo>
                    <a:pt x="32756" y="14200"/>
                  </a:lnTo>
                  <a:lnTo>
                    <a:pt x="39458" y="5245"/>
                  </a:lnTo>
                  <a:lnTo>
                    <a:pt x="43220" y="1869"/>
                  </a:lnTo>
                  <a:lnTo>
                    <a:pt x="46435" y="324"/>
                  </a:lnTo>
                  <a:lnTo>
                    <a:pt x="49283" y="0"/>
                  </a:lnTo>
                  <a:lnTo>
                    <a:pt x="51887" y="489"/>
                  </a:lnTo>
                  <a:lnTo>
                    <a:pt x="56662" y="8559"/>
                  </a:lnTo>
                  <a:lnTo>
                    <a:pt x="61436" y="28969"/>
                  </a:lnTo>
                  <a:lnTo>
                    <a:pt x="61141" y="45441"/>
                  </a:lnTo>
                  <a:lnTo>
                    <a:pt x="46775" y="90306"/>
                  </a:lnTo>
                  <a:lnTo>
                    <a:pt x="38905" y="108260"/>
                  </a:lnTo>
                  <a:lnTo>
                    <a:pt x="38427" y="111960"/>
                  </a:lnTo>
                  <a:lnTo>
                    <a:pt x="40098" y="115957"/>
                  </a:lnTo>
                  <a:lnTo>
                    <a:pt x="71652" y="155782"/>
                  </a:lnTo>
                  <a:lnTo>
                    <a:pt x="85031" y="189419"/>
                  </a:lnTo>
                  <a:lnTo>
                    <a:pt x="86302" y="196619"/>
                  </a:lnTo>
                  <a:lnTo>
                    <a:pt x="81350" y="223606"/>
                  </a:lnTo>
                  <a:lnTo>
                    <a:pt x="70933" y="239896"/>
                  </a:lnTo>
                  <a:lnTo>
                    <a:pt x="58306" y="252075"/>
                  </a:lnTo>
                  <a:lnTo>
                    <a:pt x="47991" y="257488"/>
                  </a:lnTo>
                  <a:lnTo>
                    <a:pt x="36821" y="258012"/>
                  </a:lnTo>
                  <a:lnTo>
                    <a:pt x="30880" y="257163"/>
                  </a:lnTo>
                  <a:lnTo>
                    <a:pt x="18633" y="250577"/>
                  </a:lnTo>
                  <a:lnTo>
                    <a:pt x="12404" y="245857"/>
                  </a:lnTo>
                  <a:lnTo>
                    <a:pt x="8956" y="239889"/>
                  </a:lnTo>
                  <a:lnTo>
                    <a:pt x="7008" y="225731"/>
                  </a:lnTo>
                  <a:lnTo>
                    <a:pt x="25346" y="179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89"/>
            <p:cNvSpPr/>
            <p:nvPr>
              <p:custDataLst>
                <p:tags r:id="rId87"/>
              </p:custDataLst>
            </p:nvPr>
          </p:nvSpPr>
          <p:spPr>
            <a:xfrm>
              <a:off x="8953500" y="3377164"/>
              <a:ext cx="12680" cy="369337"/>
            </a:xfrm>
            <a:custGeom>
              <a:avLst/>
              <a:gdLst/>
              <a:ahLst/>
              <a:cxnLst/>
              <a:rect l="0" t="0" r="0" b="0"/>
              <a:pathLst>
                <a:path w="12680" h="369337">
                  <a:moveTo>
                    <a:pt x="0" y="20086"/>
                  </a:moveTo>
                  <a:lnTo>
                    <a:pt x="0" y="20086"/>
                  </a:lnTo>
                  <a:lnTo>
                    <a:pt x="0" y="2409"/>
                  </a:lnTo>
                  <a:lnTo>
                    <a:pt x="1411" y="540"/>
                  </a:lnTo>
                  <a:lnTo>
                    <a:pt x="3763" y="0"/>
                  </a:lnTo>
                  <a:lnTo>
                    <a:pt x="6741" y="345"/>
                  </a:lnTo>
                  <a:lnTo>
                    <a:pt x="8727" y="1987"/>
                  </a:lnTo>
                  <a:lnTo>
                    <a:pt x="10934" y="7573"/>
                  </a:lnTo>
                  <a:lnTo>
                    <a:pt x="12350" y="51664"/>
                  </a:lnTo>
                  <a:lnTo>
                    <a:pt x="12632" y="98839"/>
                  </a:lnTo>
                  <a:lnTo>
                    <a:pt x="12679" y="134437"/>
                  </a:lnTo>
                  <a:lnTo>
                    <a:pt x="11985" y="165453"/>
                  </a:lnTo>
                  <a:lnTo>
                    <a:pt x="9325" y="200405"/>
                  </a:lnTo>
                  <a:lnTo>
                    <a:pt x="6232" y="246988"/>
                  </a:lnTo>
                  <a:lnTo>
                    <a:pt x="2160" y="286675"/>
                  </a:lnTo>
                  <a:lnTo>
                    <a:pt x="639" y="327597"/>
                  </a:lnTo>
                  <a:lnTo>
                    <a:pt x="0" y="369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90"/>
            <p:cNvSpPr/>
            <p:nvPr>
              <p:custDataLst>
                <p:tags r:id="rId88"/>
              </p:custDataLst>
            </p:nvPr>
          </p:nvSpPr>
          <p:spPr>
            <a:xfrm>
              <a:off x="9157479" y="3506422"/>
              <a:ext cx="107172" cy="151909"/>
            </a:xfrm>
            <a:custGeom>
              <a:avLst/>
              <a:gdLst/>
              <a:ahLst/>
              <a:cxnLst/>
              <a:rect l="0" t="0" r="0" b="0"/>
              <a:pathLst>
                <a:path w="107172" h="151909">
                  <a:moveTo>
                    <a:pt x="81771" y="17828"/>
                  </a:moveTo>
                  <a:lnTo>
                    <a:pt x="81771" y="17828"/>
                  </a:lnTo>
                  <a:lnTo>
                    <a:pt x="78400" y="14457"/>
                  </a:lnTo>
                  <a:lnTo>
                    <a:pt x="76745" y="10920"/>
                  </a:lnTo>
                  <a:lnTo>
                    <a:pt x="75682" y="2901"/>
                  </a:lnTo>
                  <a:lnTo>
                    <a:pt x="74184" y="1527"/>
                  </a:lnTo>
                  <a:lnTo>
                    <a:pt x="68756" y="0"/>
                  </a:lnTo>
                  <a:lnTo>
                    <a:pt x="59758" y="3084"/>
                  </a:lnTo>
                  <a:lnTo>
                    <a:pt x="36736" y="16561"/>
                  </a:lnTo>
                  <a:lnTo>
                    <a:pt x="14726" y="42147"/>
                  </a:lnTo>
                  <a:lnTo>
                    <a:pt x="443" y="79910"/>
                  </a:lnTo>
                  <a:lnTo>
                    <a:pt x="0" y="102334"/>
                  </a:lnTo>
                  <a:lnTo>
                    <a:pt x="5211" y="121003"/>
                  </a:lnTo>
                  <a:lnTo>
                    <a:pt x="19340" y="142002"/>
                  </a:lnTo>
                  <a:lnTo>
                    <a:pt x="28388" y="150157"/>
                  </a:lnTo>
                  <a:lnTo>
                    <a:pt x="34188" y="151908"/>
                  </a:lnTo>
                  <a:lnTo>
                    <a:pt x="107171" y="13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91"/>
            <p:cNvSpPr/>
            <p:nvPr>
              <p:custDataLst>
                <p:tags r:id="rId89"/>
              </p:custDataLst>
            </p:nvPr>
          </p:nvSpPr>
          <p:spPr>
            <a:xfrm>
              <a:off x="9664700" y="3395062"/>
              <a:ext cx="105636" cy="338248"/>
            </a:xfrm>
            <a:custGeom>
              <a:avLst/>
              <a:gdLst/>
              <a:ahLst/>
              <a:cxnLst/>
              <a:rect l="0" t="0" r="0" b="0"/>
              <a:pathLst>
                <a:path w="105636" h="338248">
                  <a:moveTo>
                    <a:pt x="0" y="148238"/>
                  </a:moveTo>
                  <a:lnTo>
                    <a:pt x="0" y="148238"/>
                  </a:lnTo>
                  <a:lnTo>
                    <a:pt x="26012" y="138818"/>
                  </a:lnTo>
                  <a:lnTo>
                    <a:pt x="27925" y="139136"/>
                  </a:lnTo>
                  <a:lnTo>
                    <a:pt x="29200" y="140053"/>
                  </a:lnTo>
                  <a:lnTo>
                    <a:pt x="30618" y="144835"/>
                  </a:lnTo>
                  <a:lnTo>
                    <a:pt x="31601" y="183721"/>
                  </a:lnTo>
                  <a:lnTo>
                    <a:pt x="31721" y="225881"/>
                  </a:lnTo>
                  <a:lnTo>
                    <a:pt x="31746" y="273442"/>
                  </a:lnTo>
                  <a:lnTo>
                    <a:pt x="31748" y="317948"/>
                  </a:lnTo>
                  <a:lnTo>
                    <a:pt x="31750" y="338002"/>
                  </a:lnTo>
                  <a:lnTo>
                    <a:pt x="31044" y="338247"/>
                  </a:lnTo>
                  <a:lnTo>
                    <a:pt x="28379" y="332876"/>
                  </a:lnTo>
                  <a:lnTo>
                    <a:pt x="25791" y="288638"/>
                  </a:lnTo>
                  <a:lnTo>
                    <a:pt x="25478" y="244018"/>
                  </a:lnTo>
                  <a:lnTo>
                    <a:pt x="28794" y="196530"/>
                  </a:lnTo>
                  <a:lnTo>
                    <a:pt x="30874" y="154628"/>
                  </a:lnTo>
                  <a:lnTo>
                    <a:pt x="35123" y="123562"/>
                  </a:lnTo>
                  <a:lnTo>
                    <a:pt x="43568" y="76015"/>
                  </a:lnTo>
                  <a:lnTo>
                    <a:pt x="52743" y="32137"/>
                  </a:lnTo>
                  <a:lnTo>
                    <a:pt x="62586" y="9886"/>
                  </a:lnTo>
                  <a:lnTo>
                    <a:pt x="67124" y="5203"/>
                  </a:lnTo>
                  <a:lnTo>
                    <a:pt x="77811" y="0"/>
                  </a:lnTo>
                  <a:lnTo>
                    <a:pt x="82212" y="24"/>
                  </a:lnTo>
                  <a:lnTo>
                    <a:pt x="85853" y="1450"/>
                  </a:lnTo>
                  <a:lnTo>
                    <a:pt x="88984" y="3813"/>
                  </a:lnTo>
                  <a:lnTo>
                    <a:pt x="100135" y="23993"/>
                  </a:lnTo>
                  <a:lnTo>
                    <a:pt x="105635" y="59057"/>
                  </a:lnTo>
                  <a:lnTo>
                    <a:pt x="100523" y="90612"/>
                  </a:lnTo>
                  <a:lnTo>
                    <a:pt x="90070" y="114466"/>
                  </a:lnTo>
                  <a:lnTo>
                    <a:pt x="65168" y="140077"/>
                  </a:lnTo>
                  <a:lnTo>
                    <a:pt x="31750" y="16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92"/>
            <p:cNvSpPr/>
            <p:nvPr>
              <p:custDataLst>
                <p:tags r:id="rId90"/>
              </p:custDataLst>
            </p:nvPr>
          </p:nvSpPr>
          <p:spPr>
            <a:xfrm>
              <a:off x="9461500" y="3676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893"/>
            <p:cNvSpPr/>
            <p:nvPr>
              <p:custDataLst>
                <p:tags r:id="rId91"/>
              </p:custDataLst>
            </p:nvPr>
          </p:nvSpPr>
          <p:spPr>
            <a:xfrm>
              <a:off x="9312602" y="3399800"/>
              <a:ext cx="83030" cy="295901"/>
            </a:xfrm>
            <a:custGeom>
              <a:avLst/>
              <a:gdLst/>
              <a:ahLst/>
              <a:cxnLst/>
              <a:rect l="0" t="0" r="0" b="0"/>
              <a:pathLst>
                <a:path w="83030" h="295901">
                  <a:moveTo>
                    <a:pt x="15548" y="29200"/>
                  </a:moveTo>
                  <a:lnTo>
                    <a:pt x="15548" y="29200"/>
                  </a:lnTo>
                  <a:lnTo>
                    <a:pt x="6820" y="14697"/>
                  </a:lnTo>
                  <a:lnTo>
                    <a:pt x="3319" y="3187"/>
                  </a:lnTo>
                  <a:lnTo>
                    <a:pt x="1751" y="1275"/>
                  </a:lnTo>
                  <a:lnTo>
                    <a:pt x="0" y="0"/>
                  </a:lnTo>
                  <a:lnTo>
                    <a:pt x="244" y="1267"/>
                  </a:lnTo>
                  <a:lnTo>
                    <a:pt x="10774" y="16627"/>
                  </a:lnTo>
                  <a:lnTo>
                    <a:pt x="40005" y="57961"/>
                  </a:lnTo>
                  <a:lnTo>
                    <a:pt x="62399" y="100419"/>
                  </a:lnTo>
                  <a:lnTo>
                    <a:pt x="77406" y="139929"/>
                  </a:lnTo>
                  <a:lnTo>
                    <a:pt x="83029" y="179444"/>
                  </a:lnTo>
                  <a:lnTo>
                    <a:pt x="81325" y="205578"/>
                  </a:lnTo>
                  <a:lnTo>
                    <a:pt x="68653" y="241552"/>
                  </a:lnTo>
                  <a:lnTo>
                    <a:pt x="47157" y="278386"/>
                  </a:lnTo>
                  <a:lnTo>
                    <a:pt x="15548" y="29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94"/>
            <p:cNvSpPr/>
            <p:nvPr>
              <p:custDataLst>
                <p:tags r:id="rId92"/>
              </p:custDataLst>
            </p:nvPr>
          </p:nvSpPr>
          <p:spPr>
            <a:xfrm>
              <a:off x="9747250" y="3556000"/>
              <a:ext cx="107951" cy="159654"/>
            </a:xfrm>
            <a:custGeom>
              <a:avLst/>
              <a:gdLst/>
              <a:ahLst/>
              <a:cxnLst/>
              <a:rect l="0" t="0" r="0" b="0"/>
              <a:pathLst>
                <a:path w="107951" h="159654">
                  <a:moveTo>
                    <a:pt x="0" y="57150"/>
                  </a:moveTo>
                  <a:lnTo>
                    <a:pt x="0" y="57150"/>
                  </a:lnTo>
                  <a:lnTo>
                    <a:pt x="5467" y="57150"/>
                  </a:lnTo>
                  <a:lnTo>
                    <a:pt x="9459" y="50408"/>
                  </a:lnTo>
                  <a:lnTo>
                    <a:pt x="11950" y="49833"/>
                  </a:lnTo>
                  <a:lnTo>
                    <a:pt x="18482" y="52957"/>
                  </a:lnTo>
                  <a:lnTo>
                    <a:pt x="34878" y="72941"/>
                  </a:lnTo>
                  <a:lnTo>
                    <a:pt x="54005" y="107515"/>
                  </a:lnTo>
                  <a:lnTo>
                    <a:pt x="60686" y="133221"/>
                  </a:lnTo>
                  <a:lnTo>
                    <a:pt x="61544" y="148109"/>
                  </a:lnTo>
                  <a:lnTo>
                    <a:pt x="59573" y="157078"/>
                  </a:lnTo>
                  <a:lnTo>
                    <a:pt x="58059" y="159046"/>
                  </a:lnTo>
                  <a:lnTo>
                    <a:pt x="56345" y="159653"/>
                  </a:lnTo>
                  <a:lnTo>
                    <a:pt x="54497" y="159352"/>
                  </a:lnTo>
                  <a:lnTo>
                    <a:pt x="48524" y="142073"/>
                  </a:lnTo>
                  <a:lnTo>
                    <a:pt x="45657" y="114611"/>
                  </a:lnTo>
                  <a:lnTo>
                    <a:pt x="51550" y="84132"/>
                  </a:lnTo>
                  <a:lnTo>
                    <a:pt x="70546" y="4434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895"/>
            <p:cNvSpPr/>
            <p:nvPr>
              <p:custDataLst>
                <p:tags r:id="rId93"/>
              </p:custDataLst>
            </p:nvPr>
          </p:nvSpPr>
          <p:spPr>
            <a:xfrm>
              <a:off x="10030154" y="3422650"/>
              <a:ext cx="79047" cy="336551"/>
            </a:xfrm>
            <a:custGeom>
              <a:avLst/>
              <a:gdLst/>
              <a:ahLst/>
              <a:cxnLst/>
              <a:rect l="0" t="0" r="0" b="0"/>
              <a:pathLst>
                <a:path w="79047" h="336551">
                  <a:moveTo>
                    <a:pt x="79046" y="0"/>
                  </a:moveTo>
                  <a:lnTo>
                    <a:pt x="79046" y="0"/>
                  </a:lnTo>
                  <a:lnTo>
                    <a:pt x="75676" y="0"/>
                  </a:lnTo>
                  <a:lnTo>
                    <a:pt x="72139" y="3763"/>
                  </a:lnTo>
                  <a:lnTo>
                    <a:pt x="45638" y="50901"/>
                  </a:lnTo>
                  <a:lnTo>
                    <a:pt x="31125" y="91203"/>
                  </a:lnTo>
                  <a:lnTo>
                    <a:pt x="17944" y="137934"/>
                  </a:lnTo>
                  <a:lnTo>
                    <a:pt x="7946" y="179707"/>
                  </a:lnTo>
                  <a:lnTo>
                    <a:pt x="1972" y="226181"/>
                  </a:lnTo>
                  <a:lnTo>
                    <a:pt x="0" y="265983"/>
                  </a:lnTo>
                  <a:lnTo>
                    <a:pt x="5654" y="303874"/>
                  </a:lnTo>
                  <a:lnTo>
                    <a:pt x="14889" y="323576"/>
                  </a:lnTo>
                  <a:lnTo>
                    <a:pt x="20047" y="327900"/>
                  </a:lnTo>
                  <a:lnTo>
                    <a:pt x="47296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896"/>
            <p:cNvSpPr/>
            <p:nvPr>
              <p:custDataLst>
                <p:tags r:id="rId94"/>
              </p:custDataLst>
            </p:nvPr>
          </p:nvSpPr>
          <p:spPr>
            <a:xfrm>
              <a:off x="10166443" y="3468874"/>
              <a:ext cx="107615" cy="232626"/>
            </a:xfrm>
            <a:custGeom>
              <a:avLst/>
              <a:gdLst/>
              <a:ahLst/>
              <a:cxnLst/>
              <a:rect l="0" t="0" r="0" b="0"/>
              <a:pathLst>
                <a:path w="107615" h="232626">
                  <a:moveTo>
                    <a:pt x="31657" y="87126"/>
                  </a:moveTo>
                  <a:lnTo>
                    <a:pt x="31657" y="87126"/>
                  </a:lnTo>
                  <a:lnTo>
                    <a:pt x="31656" y="78288"/>
                  </a:lnTo>
                  <a:lnTo>
                    <a:pt x="30952" y="79117"/>
                  </a:lnTo>
                  <a:lnTo>
                    <a:pt x="16911" y="125724"/>
                  </a:lnTo>
                  <a:lnTo>
                    <a:pt x="8362" y="169382"/>
                  </a:lnTo>
                  <a:lnTo>
                    <a:pt x="1508" y="211927"/>
                  </a:lnTo>
                  <a:lnTo>
                    <a:pt x="223" y="232349"/>
                  </a:lnTo>
                  <a:lnTo>
                    <a:pt x="118" y="232625"/>
                  </a:lnTo>
                  <a:lnTo>
                    <a:pt x="0" y="227286"/>
                  </a:lnTo>
                  <a:lnTo>
                    <a:pt x="13733" y="184954"/>
                  </a:lnTo>
                  <a:lnTo>
                    <a:pt x="26391" y="143923"/>
                  </a:lnTo>
                  <a:lnTo>
                    <a:pt x="40211" y="103798"/>
                  </a:lnTo>
                  <a:lnTo>
                    <a:pt x="58773" y="58539"/>
                  </a:lnTo>
                  <a:lnTo>
                    <a:pt x="77909" y="15941"/>
                  </a:lnTo>
                  <a:lnTo>
                    <a:pt x="90046" y="887"/>
                  </a:lnTo>
                  <a:lnTo>
                    <a:pt x="91749" y="0"/>
                  </a:lnTo>
                  <a:lnTo>
                    <a:pt x="93591" y="1526"/>
                  </a:lnTo>
                  <a:lnTo>
                    <a:pt x="97519" y="8865"/>
                  </a:lnTo>
                  <a:lnTo>
                    <a:pt x="105082" y="54759"/>
                  </a:lnTo>
                  <a:lnTo>
                    <a:pt x="107035" y="93998"/>
                  </a:lnTo>
                  <a:lnTo>
                    <a:pt x="107614" y="133769"/>
                  </a:lnTo>
                  <a:lnTo>
                    <a:pt x="105928" y="173244"/>
                  </a:lnTo>
                  <a:lnTo>
                    <a:pt x="104698" y="199426"/>
                  </a:lnTo>
                  <a:lnTo>
                    <a:pt x="105747" y="207592"/>
                  </a:lnTo>
                  <a:lnTo>
                    <a:pt x="101507" y="214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897"/>
            <p:cNvSpPr/>
            <p:nvPr>
              <p:custDataLst>
                <p:tags r:id="rId95"/>
              </p:custDataLst>
            </p:nvPr>
          </p:nvSpPr>
          <p:spPr>
            <a:xfrm>
              <a:off x="10174726" y="3587750"/>
              <a:ext cx="118625" cy="44451"/>
            </a:xfrm>
            <a:custGeom>
              <a:avLst/>
              <a:gdLst/>
              <a:ahLst/>
              <a:cxnLst/>
              <a:rect l="0" t="0" r="0" b="0"/>
              <a:pathLst>
                <a:path w="118625" h="44451">
                  <a:moveTo>
                    <a:pt x="17024" y="44450"/>
                  </a:moveTo>
                  <a:lnTo>
                    <a:pt x="17024" y="44450"/>
                  </a:lnTo>
                  <a:lnTo>
                    <a:pt x="13653" y="44450"/>
                  </a:lnTo>
                  <a:lnTo>
                    <a:pt x="4814" y="41079"/>
                  </a:lnTo>
                  <a:lnTo>
                    <a:pt x="2534" y="39380"/>
                  </a:lnTo>
                  <a:lnTo>
                    <a:pt x="0" y="35612"/>
                  </a:lnTo>
                  <a:lnTo>
                    <a:pt x="737" y="34324"/>
                  </a:lnTo>
                  <a:lnTo>
                    <a:pt x="31309" y="24993"/>
                  </a:lnTo>
                  <a:lnTo>
                    <a:pt x="67588" y="17047"/>
                  </a:lnTo>
                  <a:lnTo>
                    <a:pt x="1186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45"/>
          <p:cNvGrpSpPr/>
          <p:nvPr/>
        </p:nvGrpSpPr>
        <p:grpSpPr>
          <a:xfrm>
            <a:off x="350055" y="3468146"/>
            <a:ext cx="837396" cy="340893"/>
            <a:chOff x="350055" y="3468146"/>
            <a:chExt cx="837396" cy="340893"/>
          </a:xfrm>
        </p:grpSpPr>
        <p:sp>
          <p:nvSpPr>
            <p:cNvPr id="156" name="SMARTInkShape-1898"/>
            <p:cNvSpPr/>
            <p:nvPr>
              <p:custDataLst>
                <p:tags r:id="rId72"/>
              </p:custDataLst>
            </p:nvPr>
          </p:nvSpPr>
          <p:spPr>
            <a:xfrm>
              <a:off x="350055" y="3496644"/>
              <a:ext cx="196046" cy="312395"/>
            </a:xfrm>
            <a:custGeom>
              <a:avLst/>
              <a:gdLst/>
              <a:ahLst/>
              <a:cxnLst/>
              <a:rect l="0" t="0" r="0" b="0"/>
              <a:pathLst>
                <a:path w="196046" h="312395">
                  <a:moveTo>
                    <a:pt x="196045" y="27606"/>
                  </a:moveTo>
                  <a:lnTo>
                    <a:pt x="196045" y="27606"/>
                  </a:lnTo>
                  <a:lnTo>
                    <a:pt x="192674" y="20864"/>
                  </a:lnTo>
                  <a:lnTo>
                    <a:pt x="191681" y="20289"/>
                  </a:lnTo>
                  <a:lnTo>
                    <a:pt x="191019" y="21317"/>
                  </a:lnTo>
                  <a:lnTo>
                    <a:pt x="190578" y="23413"/>
                  </a:lnTo>
                  <a:lnTo>
                    <a:pt x="188872" y="23400"/>
                  </a:lnTo>
                  <a:lnTo>
                    <a:pt x="183214" y="19622"/>
                  </a:lnTo>
                  <a:lnTo>
                    <a:pt x="165332" y="1014"/>
                  </a:lnTo>
                  <a:lnTo>
                    <a:pt x="161458" y="0"/>
                  </a:lnTo>
                  <a:lnTo>
                    <a:pt x="153392" y="755"/>
                  </a:lnTo>
                  <a:lnTo>
                    <a:pt x="107236" y="23126"/>
                  </a:lnTo>
                  <a:lnTo>
                    <a:pt x="87024" y="40860"/>
                  </a:lnTo>
                  <a:lnTo>
                    <a:pt x="57414" y="81729"/>
                  </a:lnTo>
                  <a:lnTo>
                    <a:pt x="34162" y="120234"/>
                  </a:lnTo>
                  <a:lnTo>
                    <a:pt x="12949" y="165246"/>
                  </a:lnTo>
                  <a:lnTo>
                    <a:pt x="3270" y="206677"/>
                  </a:lnTo>
                  <a:lnTo>
                    <a:pt x="0" y="248069"/>
                  </a:lnTo>
                  <a:lnTo>
                    <a:pt x="6175" y="275118"/>
                  </a:lnTo>
                  <a:lnTo>
                    <a:pt x="20313" y="298734"/>
                  </a:lnTo>
                  <a:lnTo>
                    <a:pt x="37509" y="308739"/>
                  </a:lnTo>
                  <a:lnTo>
                    <a:pt x="48021" y="312394"/>
                  </a:lnTo>
                  <a:lnTo>
                    <a:pt x="72871" y="310812"/>
                  </a:lnTo>
                  <a:lnTo>
                    <a:pt x="98968" y="302347"/>
                  </a:lnTo>
                  <a:lnTo>
                    <a:pt x="164295" y="256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899"/>
            <p:cNvSpPr/>
            <p:nvPr>
              <p:custDataLst>
                <p:tags r:id="rId73"/>
              </p:custDataLst>
            </p:nvPr>
          </p:nvSpPr>
          <p:spPr>
            <a:xfrm>
              <a:off x="657029" y="3468146"/>
              <a:ext cx="143072" cy="297405"/>
            </a:xfrm>
            <a:custGeom>
              <a:avLst/>
              <a:gdLst/>
              <a:ahLst/>
              <a:cxnLst/>
              <a:rect l="0" t="0" r="0" b="0"/>
              <a:pathLst>
                <a:path w="143072" h="297405">
                  <a:moveTo>
                    <a:pt x="3371" y="24354"/>
                  </a:moveTo>
                  <a:lnTo>
                    <a:pt x="3371" y="24354"/>
                  </a:lnTo>
                  <a:lnTo>
                    <a:pt x="3371" y="2484"/>
                  </a:lnTo>
                  <a:lnTo>
                    <a:pt x="2665" y="1307"/>
                  </a:lnTo>
                  <a:lnTo>
                    <a:pt x="1490" y="523"/>
                  </a:lnTo>
                  <a:lnTo>
                    <a:pt x="0" y="0"/>
                  </a:lnTo>
                  <a:lnTo>
                    <a:pt x="227" y="8826"/>
                  </a:lnTo>
                  <a:lnTo>
                    <a:pt x="3662" y="53876"/>
                  </a:lnTo>
                  <a:lnTo>
                    <a:pt x="8315" y="97605"/>
                  </a:lnTo>
                  <a:lnTo>
                    <a:pt x="9443" y="143951"/>
                  </a:lnTo>
                  <a:lnTo>
                    <a:pt x="13010" y="186163"/>
                  </a:lnTo>
                  <a:lnTo>
                    <a:pt x="16172" y="226512"/>
                  </a:lnTo>
                  <a:lnTo>
                    <a:pt x="22859" y="263645"/>
                  </a:lnTo>
                  <a:lnTo>
                    <a:pt x="27603" y="275448"/>
                  </a:lnTo>
                  <a:lnTo>
                    <a:pt x="29408" y="229084"/>
                  </a:lnTo>
                  <a:lnTo>
                    <a:pt x="34526" y="196492"/>
                  </a:lnTo>
                  <a:lnTo>
                    <a:pt x="40971" y="179882"/>
                  </a:lnTo>
                  <a:lnTo>
                    <a:pt x="48540" y="171089"/>
                  </a:lnTo>
                  <a:lnTo>
                    <a:pt x="52533" y="168744"/>
                  </a:lnTo>
                  <a:lnTo>
                    <a:pt x="58018" y="169297"/>
                  </a:lnTo>
                  <a:lnTo>
                    <a:pt x="71638" y="175556"/>
                  </a:lnTo>
                  <a:lnTo>
                    <a:pt x="88431" y="190981"/>
                  </a:lnTo>
                  <a:lnTo>
                    <a:pt x="109213" y="236483"/>
                  </a:lnTo>
                  <a:lnTo>
                    <a:pt x="125717" y="278023"/>
                  </a:lnTo>
                  <a:lnTo>
                    <a:pt x="132536" y="288790"/>
                  </a:lnTo>
                  <a:lnTo>
                    <a:pt x="143071" y="297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900"/>
            <p:cNvSpPr/>
            <p:nvPr>
              <p:custDataLst>
                <p:tags r:id="rId74"/>
              </p:custDataLst>
            </p:nvPr>
          </p:nvSpPr>
          <p:spPr>
            <a:xfrm>
              <a:off x="839902" y="3621120"/>
              <a:ext cx="99899" cy="119031"/>
            </a:xfrm>
            <a:custGeom>
              <a:avLst/>
              <a:gdLst/>
              <a:ahLst/>
              <a:cxnLst/>
              <a:rect l="0" t="0" r="0" b="0"/>
              <a:pathLst>
                <a:path w="99899" h="119031">
                  <a:moveTo>
                    <a:pt x="74498" y="55530"/>
                  </a:moveTo>
                  <a:lnTo>
                    <a:pt x="74498" y="55530"/>
                  </a:lnTo>
                  <a:lnTo>
                    <a:pt x="77869" y="48788"/>
                  </a:lnTo>
                  <a:lnTo>
                    <a:pt x="77642" y="41715"/>
                  </a:lnTo>
                  <a:lnTo>
                    <a:pt x="73501" y="21516"/>
                  </a:lnTo>
                  <a:lnTo>
                    <a:pt x="67940" y="13131"/>
                  </a:lnTo>
                  <a:lnTo>
                    <a:pt x="56876" y="3848"/>
                  </a:lnTo>
                  <a:lnTo>
                    <a:pt x="48792" y="810"/>
                  </a:lnTo>
                  <a:lnTo>
                    <a:pt x="44661" y="0"/>
                  </a:lnTo>
                  <a:lnTo>
                    <a:pt x="34426" y="2863"/>
                  </a:lnTo>
                  <a:lnTo>
                    <a:pt x="23527" y="9544"/>
                  </a:lnTo>
                  <a:lnTo>
                    <a:pt x="13979" y="19570"/>
                  </a:lnTo>
                  <a:lnTo>
                    <a:pt x="4042" y="47227"/>
                  </a:lnTo>
                  <a:lnTo>
                    <a:pt x="0" y="72120"/>
                  </a:lnTo>
                  <a:lnTo>
                    <a:pt x="2817" y="86187"/>
                  </a:lnTo>
                  <a:lnTo>
                    <a:pt x="5544" y="92901"/>
                  </a:lnTo>
                  <a:lnTo>
                    <a:pt x="14219" y="102243"/>
                  </a:lnTo>
                  <a:lnTo>
                    <a:pt x="19495" y="105722"/>
                  </a:lnTo>
                  <a:lnTo>
                    <a:pt x="24424" y="107336"/>
                  </a:lnTo>
                  <a:lnTo>
                    <a:pt x="33663" y="107247"/>
                  </a:lnTo>
                  <a:lnTo>
                    <a:pt x="42473" y="101093"/>
                  </a:lnTo>
                  <a:lnTo>
                    <a:pt x="55367" y="83847"/>
                  </a:lnTo>
                  <a:lnTo>
                    <a:pt x="76238" y="43392"/>
                  </a:lnTo>
                  <a:lnTo>
                    <a:pt x="77775" y="41794"/>
                  </a:lnTo>
                  <a:lnTo>
                    <a:pt x="78799" y="41434"/>
                  </a:lnTo>
                  <a:lnTo>
                    <a:pt x="79482" y="41899"/>
                  </a:lnTo>
                  <a:lnTo>
                    <a:pt x="85132" y="84689"/>
                  </a:lnTo>
                  <a:lnTo>
                    <a:pt x="87997" y="100702"/>
                  </a:lnTo>
                  <a:lnTo>
                    <a:pt x="99898" y="119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901"/>
            <p:cNvSpPr/>
            <p:nvPr>
              <p:custDataLst>
                <p:tags r:id="rId75"/>
              </p:custDataLst>
            </p:nvPr>
          </p:nvSpPr>
          <p:spPr>
            <a:xfrm>
              <a:off x="990600" y="36830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7709" y="39898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902"/>
            <p:cNvSpPr/>
            <p:nvPr>
              <p:custDataLst>
                <p:tags r:id="rId76"/>
              </p:custDataLst>
            </p:nvPr>
          </p:nvSpPr>
          <p:spPr>
            <a:xfrm>
              <a:off x="985394" y="3546882"/>
              <a:ext cx="11557" cy="40869"/>
            </a:xfrm>
            <a:custGeom>
              <a:avLst/>
              <a:gdLst/>
              <a:ahLst/>
              <a:cxnLst/>
              <a:rect l="0" t="0" r="0" b="0"/>
              <a:pathLst>
                <a:path w="11557" h="40869">
                  <a:moveTo>
                    <a:pt x="11556" y="40868"/>
                  </a:moveTo>
                  <a:lnTo>
                    <a:pt x="11556" y="40868"/>
                  </a:lnTo>
                  <a:lnTo>
                    <a:pt x="8185" y="10982"/>
                  </a:lnTo>
                  <a:lnTo>
                    <a:pt x="4648" y="2891"/>
                  </a:lnTo>
                  <a:lnTo>
                    <a:pt x="2718" y="733"/>
                  </a:lnTo>
                  <a:lnTo>
                    <a:pt x="1430" y="0"/>
                  </a:lnTo>
                  <a:lnTo>
                    <a:pt x="572" y="217"/>
                  </a:lnTo>
                  <a:lnTo>
                    <a:pt x="0" y="1067"/>
                  </a:lnTo>
                  <a:lnTo>
                    <a:pt x="5206" y="15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903"/>
            <p:cNvSpPr/>
            <p:nvPr>
              <p:custDataLst>
                <p:tags r:id="rId77"/>
              </p:custDataLst>
            </p:nvPr>
          </p:nvSpPr>
          <p:spPr>
            <a:xfrm>
              <a:off x="1047750" y="3587750"/>
              <a:ext cx="139701" cy="141706"/>
            </a:xfrm>
            <a:custGeom>
              <a:avLst/>
              <a:gdLst/>
              <a:ahLst/>
              <a:cxnLst/>
              <a:rect l="0" t="0" r="0" b="0"/>
              <a:pathLst>
                <a:path w="139701" h="141706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26721" y="38876"/>
                  </a:lnTo>
                  <a:lnTo>
                    <a:pt x="36114" y="80004"/>
                  </a:lnTo>
                  <a:lnTo>
                    <a:pt x="37926" y="126715"/>
                  </a:lnTo>
                  <a:lnTo>
                    <a:pt x="38728" y="134634"/>
                  </a:lnTo>
                  <a:lnTo>
                    <a:pt x="41437" y="140506"/>
                  </a:lnTo>
                  <a:lnTo>
                    <a:pt x="42441" y="141648"/>
                  </a:lnTo>
                  <a:lnTo>
                    <a:pt x="43111" y="141705"/>
                  </a:lnTo>
                  <a:lnTo>
                    <a:pt x="43557" y="141036"/>
                  </a:lnTo>
                  <a:lnTo>
                    <a:pt x="44398" y="95734"/>
                  </a:lnTo>
                  <a:lnTo>
                    <a:pt x="46321" y="48518"/>
                  </a:lnTo>
                  <a:lnTo>
                    <a:pt x="50926" y="30736"/>
                  </a:lnTo>
                  <a:lnTo>
                    <a:pt x="60028" y="18129"/>
                  </a:lnTo>
                  <a:lnTo>
                    <a:pt x="66124" y="14908"/>
                  </a:lnTo>
                  <a:lnTo>
                    <a:pt x="80424" y="13211"/>
                  </a:lnTo>
                  <a:lnTo>
                    <a:pt x="86777" y="15157"/>
                  </a:lnTo>
                  <a:lnTo>
                    <a:pt x="97599" y="22964"/>
                  </a:lnTo>
                  <a:lnTo>
                    <a:pt x="119703" y="53951"/>
                  </a:lnTo>
                  <a:lnTo>
                    <a:pt x="128993" y="75252"/>
                  </a:lnTo>
                  <a:lnTo>
                    <a:pt x="139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46"/>
          <p:cNvGrpSpPr/>
          <p:nvPr/>
        </p:nvGrpSpPr>
        <p:grpSpPr>
          <a:xfrm>
            <a:off x="1545742" y="3378200"/>
            <a:ext cx="625959" cy="336551"/>
            <a:chOff x="1545742" y="3378200"/>
            <a:chExt cx="625959" cy="336551"/>
          </a:xfrm>
        </p:grpSpPr>
        <p:sp>
          <p:nvSpPr>
            <p:cNvPr id="163" name="SMARTInkShape-1904"/>
            <p:cNvSpPr/>
            <p:nvPr>
              <p:custDataLst>
                <p:tags r:id="rId68"/>
              </p:custDataLst>
            </p:nvPr>
          </p:nvSpPr>
          <p:spPr>
            <a:xfrm>
              <a:off x="1545742" y="3568700"/>
              <a:ext cx="130659" cy="143496"/>
            </a:xfrm>
            <a:custGeom>
              <a:avLst/>
              <a:gdLst/>
              <a:ahLst/>
              <a:cxnLst/>
              <a:rect l="0" t="0" r="0" b="0"/>
              <a:pathLst>
                <a:path w="130659" h="143496">
                  <a:moveTo>
                    <a:pt x="3658" y="50800"/>
                  </a:moveTo>
                  <a:lnTo>
                    <a:pt x="3658" y="50800"/>
                  </a:lnTo>
                  <a:lnTo>
                    <a:pt x="287" y="47429"/>
                  </a:lnTo>
                  <a:lnTo>
                    <a:pt x="0" y="45731"/>
                  </a:lnTo>
                  <a:lnTo>
                    <a:pt x="514" y="43892"/>
                  </a:lnTo>
                  <a:lnTo>
                    <a:pt x="1562" y="41962"/>
                  </a:lnTo>
                  <a:lnTo>
                    <a:pt x="9779" y="35873"/>
                  </a:lnTo>
                  <a:lnTo>
                    <a:pt x="19078" y="35464"/>
                  </a:lnTo>
                  <a:lnTo>
                    <a:pt x="30267" y="38339"/>
                  </a:lnTo>
                  <a:lnTo>
                    <a:pt x="42295" y="44321"/>
                  </a:lnTo>
                  <a:lnTo>
                    <a:pt x="73163" y="75472"/>
                  </a:lnTo>
                  <a:lnTo>
                    <a:pt x="81245" y="93937"/>
                  </a:lnTo>
                  <a:lnTo>
                    <a:pt x="81367" y="120653"/>
                  </a:lnTo>
                  <a:lnTo>
                    <a:pt x="76934" y="137427"/>
                  </a:lnTo>
                  <a:lnTo>
                    <a:pt x="73149" y="142218"/>
                  </a:lnTo>
                  <a:lnTo>
                    <a:pt x="71152" y="143495"/>
                  </a:lnTo>
                  <a:lnTo>
                    <a:pt x="68410" y="140819"/>
                  </a:lnTo>
                  <a:lnTo>
                    <a:pt x="61600" y="128438"/>
                  </a:lnTo>
                  <a:lnTo>
                    <a:pt x="56574" y="105005"/>
                  </a:lnTo>
                  <a:lnTo>
                    <a:pt x="58456" y="76817"/>
                  </a:lnTo>
                  <a:lnTo>
                    <a:pt x="70224" y="42752"/>
                  </a:lnTo>
                  <a:lnTo>
                    <a:pt x="87116" y="19331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905"/>
            <p:cNvSpPr/>
            <p:nvPr>
              <p:custDataLst>
                <p:tags r:id="rId69"/>
              </p:custDataLst>
            </p:nvPr>
          </p:nvSpPr>
          <p:spPr>
            <a:xfrm>
              <a:off x="1727202" y="3576611"/>
              <a:ext cx="152399" cy="113642"/>
            </a:xfrm>
            <a:custGeom>
              <a:avLst/>
              <a:gdLst/>
              <a:ahLst/>
              <a:cxnLst/>
              <a:rect l="0" t="0" r="0" b="0"/>
              <a:pathLst>
                <a:path w="152399" h="113642">
                  <a:moveTo>
                    <a:pt x="6348" y="30189"/>
                  </a:moveTo>
                  <a:lnTo>
                    <a:pt x="6348" y="30189"/>
                  </a:lnTo>
                  <a:lnTo>
                    <a:pt x="1984" y="20050"/>
                  </a:lnTo>
                  <a:lnTo>
                    <a:pt x="76" y="0"/>
                  </a:lnTo>
                  <a:lnTo>
                    <a:pt x="0" y="43913"/>
                  </a:lnTo>
                  <a:lnTo>
                    <a:pt x="1410" y="78657"/>
                  </a:lnTo>
                  <a:lnTo>
                    <a:pt x="11931" y="107052"/>
                  </a:lnTo>
                  <a:lnTo>
                    <a:pt x="14304" y="111064"/>
                  </a:lnTo>
                  <a:lnTo>
                    <a:pt x="17296" y="113034"/>
                  </a:lnTo>
                  <a:lnTo>
                    <a:pt x="20702" y="113641"/>
                  </a:lnTo>
                  <a:lnTo>
                    <a:pt x="24384" y="113341"/>
                  </a:lnTo>
                  <a:lnTo>
                    <a:pt x="32238" y="109243"/>
                  </a:lnTo>
                  <a:lnTo>
                    <a:pt x="40433" y="101308"/>
                  </a:lnTo>
                  <a:lnTo>
                    <a:pt x="68622" y="58168"/>
                  </a:lnTo>
                  <a:lnTo>
                    <a:pt x="74713" y="53207"/>
                  </a:lnTo>
                  <a:lnTo>
                    <a:pt x="77324" y="51885"/>
                  </a:lnTo>
                  <a:lnTo>
                    <a:pt x="79771" y="53825"/>
                  </a:lnTo>
                  <a:lnTo>
                    <a:pt x="102507" y="86943"/>
                  </a:lnTo>
                  <a:lnTo>
                    <a:pt x="116057" y="100000"/>
                  </a:lnTo>
                  <a:lnTo>
                    <a:pt x="124722" y="103549"/>
                  </a:lnTo>
                  <a:lnTo>
                    <a:pt x="152398" y="9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906"/>
            <p:cNvSpPr/>
            <p:nvPr>
              <p:custDataLst>
                <p:tags r:id="rId70"/>
              </p:custDataLst>
            </p:nvPr>
          </p:nvSpPr>
          <p:spPr>
            <a:xfrm>
              <a:off x="1949451" y="3378200"/>
              <a:ext cx="11817" cy="336551"/>
            </a:xfrm>
            <a:custGeom>
              <a:avLst/>
              <a:gdLst/>
              <a:ahLst/>
              <a:cxnLst/>
              <a:rect l="0" t="0" r="0" b="0"/>
              <a:pathLst>
                <a:path w="11817" h="336551">
                  <a:moveTo>
                    <a:pt x="6349" y="0"/>
                  </a:moveTo>
                  <a:lnTo>
                    <a:pt x="6349" y="0"/>
                  </a:lnTo>
                  <a:lnTo>
                    <a:pt x="9720" y="0"/>
                  </a:lnTo>
                  <a:lnTo>
                    <a:pt x="10713" y="1411"/>
                  </a:lnTo>
                  <a:lnTo>
                    <a:pt x="11816" y="6742"/>
                  </a:lnTo>
                  <a:lnTo>
                    <a:pt x="1687" y="49626"/>
                  </a:lnTo>
                  <a:lnTo>
                    <a:pt x="332" y="94130"/>
                  </a:lnTo>
                  <a:lnTo>
                    <a:pt x="65" y="139819"/>
                  </a:lnTo>
                  <a:lnTo>
                    <a:pt x="19" y="184185"/>
                  </a:lnTo>
                  <a:lnTo>
                    <a:pt x="5" y="222966"/>
                  </a:lnTo>
                  <a:lnTo>
                    <a:pt x="0" y="268096"/>
                  </a:lnTo>
                  <a:lnTo>
                    <a:pt x="705" y="310590"/>
                  </a:lnTo>
                  <a:lnTo>
                    <a:pt x="6349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907"/>
            <p:cNvSpPr/>
            <p:nvPr>
              <p:custDataLst>
                <p:tags r:id="rId71"/>
              </p:custDataLst>
            </p:nvPr>
          </p:nvSpPr>
          <p:spPr>
            <a:xfrm>
              <a:off x="1981200" y="3547094"/>
              <a:ext cx="190501" cy="145471"/>
            </a:xfrm>
            <a:custGeom>
              <a:avLst/>
              <a:gdLst/>
              <a:ahLst/>
              <a:cxnLst/>
              <a:rect l="0" t="0" r="0" b="0"/>
              <a:pathLst>
                <a:path w="190501" h="145471">
                  <a:moveTo>
                    <a:pt x="0" y="66056"/>
                  </a:moveTo>
                  <a:lnTo>
                    <a:pt x="0" y="66056"/>
                  </a:lnTo>
                  <a:lnTo>
                    <a:pt x="0" y="69427"/>
                  </a:lnTo>
                  <a:lnTo>
                    <a:pt x="1881" y="72963"/>
                  </a:lnTo>
                  <a:lnTo>
                    <a:pt x="3371" y="74894"/>
                  </a:lnTo>
                  <a:lnTo>
                    <a:pt x="8789" y="77039"/>
                  </a:lnTo>
                  <a:lnTo>
                    <a:pt x="12209" y="77611"/>
                  </a:lnTo>
                  <a:lnTo>
                    <a:pt x="17891" y="76366"/>
                  </a:lnTo>
                  <a:lnTo>
                    <a:pt x="43984" y="61377"/>
                  </a:lnTo>
                  <a:lnTo>
                    <a:pt x="61950" y="41464"/>
                  </a:lnTo>
                  <a:lnTo>
                    <a:pt x="71664" y="21845"/>
                  </a:lnTo>
                  <a:lnTo>
                    <a:pt x="74184" y="9013"/>
                  </a:lnTo>
                  <a:lnTo>
                    <a:pt x="73445" y="4744"/>
                  </a:lnTo>
                  <a:lnTo>
                    <a:pt x="71541" y="1898"/>
                  </a:lnTo>
                  <a:lnTo>
                    <a:pt x="68861" y="0"/>
                  </a:lnTo>
                  <a:lnTo>
                    <a:pt x="64957" y="1558"/>
                  </a:lnTo>
                  <a:lnTo>
                    <a:pt x="54975" y="10814"/>
                  </a:lnTo>
                  <a:lnTo>
                    <a:pt x="32021" y="54722"/>
                  </a:lnTo>
                  <a:lnTo>
                    <a:pt x="21612" y="85846"/>
                  </a:lnTo>
                  <a:lnTo>
                    <a:pt x="23180" y="114488"/>
                  </a:lnTo>
                  <a:lnTo>
                    <a:pt x="30058" y="130150"/>
                  </a:lnTo>
                  <a:lnTo>
                    <a:pt x="34855" y="136302"/>
                  </a:lnTo>
                  <a:lnTo>
                    <a:pt x="47712" y="143138"/>
                  </a:lnTo>
                  <a:lnTo>
                    <a:pt x="65655" y="145470"/>
                  </a:lnTo>
                  <a:lnTo>
                    <a:pt x="106080" y="142111"/>
                  </a:lnTo>
                  <a:lnTo>
                    <a:pt x="144790" y="132492"/>
                  </a:lnTo>
                  <a:lnTo>
                    <a:pt x="190500" y="116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1908"/>
          <p:cNvSpPr/>
          <p:nvPr>
            <p:custDataLst>
              <p:tags r:id="rId5"/>
            </p:custDataLst>
          </p:nvPr>
        </p:nvSpPr>
        <p:spPr>
          <a:xfrm>
            <a:off x="542729" y="4337050"/>
            <a:ext cx="10950772" cy="692151"/>
          </a:xfrm>
          <a:custGeom>
            <a:avLst/>
            <a:gdLst/>
            <a:ahLst/>
            <a:cxnLst/>
            <a:rect l="0" t="0" r="0" b="0"/>
            <a:pathLst>
              <a:path w="10950772" h="692151">
                <a:moveTo>
                  <a:pt x="3371" y="0"/>
                </a:moveTo>
                <a:lnTo>
                  <a:pt x="3371" y="0"/>
                </a:lnTo>
                <a:lnTo>
                  <a:pt x="0" y="6742"/>
                </a:lnTo>
                <a:lnTo>
                  <a:pt x="1124" y="10845"/>
                </a:lnTo>
                <a:lnTo>
                  <a:pt x="8017" y="21048"/>
                </a:lnTo>
                <a:lnTo>
                  <a:pt x="27168" y="38692"/>
                </a:lnTo>
                <a:lnTo>
                  <a:pt x="64201" y="53954"/>
                </a:lnTo>
                <a:lnTo>
                  <a:pt x="100809" y="67414"/>
                </a:lnTo>
                <a:lnTo>
                  <a:pt x="140740" y="76967"/>
                </a:lnTo>
                <a:lnTo>
                  <a:pt x="183851" y="84267"/>
                </a:lnTo>
                <a:lnTo>
                  <a:pt x="227905" y="90898"/>
                </a:lnTo>
                <a:lnTo>
                  <a:pt x="259327" y="95197"/>
                </a:lnTo>
                <a:lnTo>
                  <a:pt x="292812" y="98754"/>
                </a:lnTo>
                <a:lnTo>
                  <a:pt x="328862" y="100335"/>
                </a:lnTo>
                <a:lnTo>
                  <a:pt x="369813" y="101038"/>
                </a:lnTo>
                <a:lnTo>
                  <a:pt x="413884" y="102056"/>
                </a:lnTo>
                <a:lnTo>
                  <a:pt x="459342" y="104860"/>
                </a:lnTo>
                <a:lnTo>
                  <a:pt x="483035" y="105890"/>
                </a:lnTo>
                <a:lnTo>
                  <a:pt x="507297" y="106577"/>
                </a:lnTo>
                <a:lnTo>
                  <a:pt x="531938" y="107035"/>
                </a:lnTo>
                <a:lnTo>
                  <a:pt x="558949" y="106635"/>
                </a:lnTo>
                <a:lnTo>
                  <a:pt x="587540" y="105661"/>
                </a:lnTo>
                <a:lnTo>
                  <a:pt x="617183" y="104308"/>
                </a:lnTo>
                <a:lnTo>
                  <a:pt x="647529" y="102700"/>
                </a:lnTo>
                <a:lnTo>
                  <a:pt x="678343" y="100922"/>
                </a:lnTo>
                <a:lnTo>
                  <a:pt x="709469" y="99031"/>
                </a:lnTo>
                <a:lnTo>
                  <a:pt x="740803" y="97065"/>
                </a:lnTo>
                <a:lnTo>
                  <a:pt x="772276" y="95049"/>
                </a:lnTo>
                <a:lnTo>
                  <a:pt x="803841" y="92999"/>
                </a:lnTo>
                <a:lnTo>
                  <a:pt x="836879" y="91633"/>
                </a:lnTo>
                <a:lnTo>
                  <a:pt x="870898" y="90722"/>
                </a:lnTo>
                <a:lnTo>
                  <a:pt x="905573" y="90115"/>
                </a:lnTo>
                <a:lnTo>
                  <a:pt x="942094" y="89004"/>
                </a:lnTo>
                <a:lnTo>
                  <a:pt x="979848" y="87558"/>
                </a:lnTo>
                <a:lnTo>
                  <a:pt x="1018422" y="85889"/>
                </a:lnTo>
                <a:lnTo>
                  <a:pt x="1057544" y="84070"/>
                </a:lnTo>
                <a:lnTo>
                  <a:pt x="1097031" y="82152"/>
                </a:lnTo>
                <a:lnTo>
                  <a:pt x="1136761" y="80168"/>
                </a:lnTo>
                <a:lnTo>
                  <a:pt x="1176653" y="78140"/>
                </a:lnTo>
                <a:lnTo>
                  <a:pt x="1216654" y="76082"/>
                </a:lnTo>
                <a:lnTo>
                  <a:pt x="1256726" y="74005"/>
                </a:lnTo>
                <a:lnTo>
                  <a:pt x="1298257" y="71914"/>
                </a:lnTo>
                <a:lnTo>
                  <a:pt x="1340762" y="69815"/>
                </a:lnTo>
                <a:lnTo>
                  <a:pt x="1383915" y="67710"/>
                </a:lnTo>
                <a:lnTo>
                  <a:pt x="1426795" y="65601"/>
                </a:lnTo>
                <a:lnTo>
                  <a:pt x="1469492" y="63490"/>
                </a:lnTo>
                <a:lnTo>
                  <a:pt x="1512068" y="61376"/>
                </a:lnTo>
                <a:lnTo>
                  <a:pt x="1556680" y="59262"/>
                </a:lnTo>
                <a:lnTo>
                  <a:pt x="1602650" y="57147"/>
                </a:lnTo>
                <a:lnTo>
                  <a:pt x="1649523" y="55031"/>
                </a:lnTo>
                <a:lnTo>
                  <a:pt x="1697000" y="53621"/>
                </a:lnTo>
                <a:lnTo>
                  <a:pt x="1744879" y="52681"/>
                </a:lnTo>
                <a:lnTo>
                  <a:pt x="1793027" y="52053"/>
                </a:lnTo>
                <a:lnTo>
                  <a:pt x="1841352" y="50930"/>
                </a:lnTo>
                <a:lnTo>
                  <a:pt x="1889798" y="49476"/>
                </a:lnTo>
                <a:lnTo>
                  <a:pt x="1938322" y="47801"/>
                </a:lnTo>
                <a:lnTo>
                  <a:pt x="1987605" y="45978"/>
                </a:lnTo>
                <a:lnTo>
                  <a:pt x="2037394" y="44058"/>
                </a:lnTo>
                <a:lnTo>
                  <a:pt x="2087519" y="42072"/>
                </a:lnTo>
                <a:lnTo>
                  <a:pt x="2137870" y="40042"/>
                </a:lnTo>
                <a:lnTo>
                  <a:pt x="2188370" y="37984"/>
                </a:lnTo>
                <a:lnTo>
                  <a:pt x="2238970" y="35906"/>
                </a:lnTo>
                <a:lnTo>
                  <a:pt x="2291049" y="34520"/>
                </a:lnTo>
                <a:lnTo>
                  <a:pt x="2344112" y="33597"/>
                </a:lnTo>
                <a:lnTo>
                  <a:pt x="2397832" y="32981"/>
                </a:lnTo>
                <a:lnTo>
                  <a:pt x="2451989" y="31866"/>
                </a:lnTo>
                <a:lnTo>
                  <a:pt x="2506439" y="30416"/>
                </a:lnTo>
                <a:lnTo>
                  <a:pt x="2561083" y="28744"/>
                </a:lnTo>
                <a:lnTo>
                  <a:pt x="2616562" y="27630"/>
                </a:lnTo>
                <a:lnTo>
                  <a:pt x="2672599" y="26886"/>
                </a:lnTo>
                <a:lnTo>
                  <a:pt x="2729006" y="26391"/>
                </a:lnTo>
                <a:lnTo>
                  <a:pt x="2787072" y="26060"/>
                </a:lnTo>
                <a:lnTo>
                  <a:pt x="2846244" y="25840"/>
                </a:lnTo>
                <a:lnTo>
                  <a:pt x="2906153" y="25693"/>
                </a:lnTo>
                <a:lnTo>
                  <a:pt x="2965848" y="25595"/>
                </a:lnTo>
                <a:lnTo>
                  <a:pt x="3025400" y="25530"/>
                </a:lnTo>
                <a:lnTo>
                  <a:pt x="3084857" y="25487"/>
                </a:lnTo>
                <a:lnTo>
                  <a:pt x="3144251" y="25458"/>
                </a:lnTo>
                <a:lnTo>
                  <a:pt x="3203602" y="25438"/>
                </a:lnTo>
                <a:lnTo>
                  <a:pt x="3262925" y="25426"/>
                </a:lnTo>
                <a:lnTo>
                  <a:pt x="3324345" y="25417"/>
                </a:lnTo>
                <a:lnTo>
                  <a:pt x="3387165" y="25412"/>
                </a:lnTo>
                <a:lnTo>
                  <a:pt x="3450917" y="25408"/>
                </a:lnTo>
                <a:lnTo>
                  <a:pt x="3513174" y="25405"/>
                </a:lnTo>
                <a:lnTo>
                  <a:pt x="3574434" y="25403"/>
                </a:lnTo>
                <a:lnTo>
                  <a:pt x="3635030" y="25402"/>
                </a:lnTo>
                <a:lnTo>
                  <a:pt x="3697299" y="25402"/>
                </a:lnTo>
                <a:lnTo>
                  <a:pt x="3760684" y="25401"/>
                </a:lnTo>
                <a:lnTo>
                  <a:pt x="3824813" y="25400"/>
                </a:lnTo>
                <a:lnTo>
                  <a:pt x="3890143" y="26106"/>
                </a:lnTo>
                <a:lnTo>
                  <a:pt x="3956275" y="27281"/>
                </a:lnTo>
                <a:lnTo>
                  <a:pt x="4022940" y="28771"/>
                </a:lnTo>
                <a:lnTo>
                  <a:pt x="4089961" y="29764"/>
                </a:lnTo>
                <a:lnTo>
                  <a:pt x="4157220" y="30426"/>
                </a:lnTo>
                <a:lnTo>
                  <a:pt x="4224637" y="30867"/>
                </a:lnTo>
                <a:lnTo>
                  <a:pt x="4290042" y="31867"/>
                </a:lnTo>
                <a:lnTo>
                  <a:pt x="4354107" y="33239"/>
                </a:lnTo>
                <a:lnTo>
                  <a:pt x="4417279" y="34860"/>
                </a:lnTo>
                <a:lnTo>
                  <a:pt x="4481970" y="36645"/>
                </a:lnTo>
                <a:lnTo>
                  <a:pt x="4547676" y="38541"/>
                </a:lnTo>
                <a:lnTo>
                  <a:pt x="4614058" y="40511"/>
                </a:lnTo>
                <a:lnTo>
                  <a:pt x="4680890" y="42529"/>
                </a:lnTo>
                <a:lnTo>
                  <a:pt x="4748022" y="44581"/>
                </a:lnTo>
                <a:lnTo>
                  <a:pt x="4815356" y="46654"/>
                </a:lnTo>
                <a:lnTo>
                  <a:pt x="4883527" y="48741"/>
                </a:lnTo>
                <a:lnTo>
                  <a:pt x="4952258" y="50839"/>
                </a:lnTo>
                <a:lnTo>
                  <a:pt x="5021362" y="52943"/>
                </a:lnTo>
                <a:lnTo>
                  <a:pt x="5090010" y="55051"/>
                </a:lnTo>
                <a:lnTo>
                  <a:pt x="5158352" y="57162"/>
                </a:lnTo>
                <a:lnTo>
                  <a:pt x="5226491" y="59275"/>
                </a:lnTo>
                <a:lnTo>
                  <a:pt x="5294495" y="62094"/>
                </a:lnTo>
                <a:lnTo>
                  <a:pt x="5362410" y="65385"/>
                </a:lnTo>
                <a:lnTo>
                  <a:pt x="5430263" y="68990"/>
                </a:lnTo>
                <a:lnTo>
                  <a:pt x="5498076" y="72099"/>
                </a:lnTo>
                <a:lnTo>
                  <a:pt x="5565864" y="74877"/>
                </a:lnTo>
                <a:lnTo>
                  <a:pt x="5633633" y="77434"/>
                </a:lnTo>
                <a:lnTo>
                  <a:pt x="5700684" y="80551"/>
                </a:lnTo>
                <a:lnTo>
                  <a:pt x="5767257" y="84039"/>
                </a:lnTo>
                <a:lnTo>
                  <a:pt x="5833512" y="87776"/>
                </a:lnTo>
                <a:lnTo>
                  <a:pt x="5900965" y="91679"/>
                </a:lnTo>
                <a:lnTo>
                  <a:pt x="5969216" y="95691"/>
                </a:lnTo>
                <a:lnTo>
                  <a:pt x="6038001" y="99777"/>
                </a:lnTo>
                <a:lnTo>
                  <a:pt x="6104319" y="103913"/>
                </a:lnTo>
                <a:lnTo>
                  <a:pt x="6168992" y="108081"/>
                </a:lnTo>
                <a:lnTo>
                  <a:pt x="6232568" y="112270"/>
                </a:lnTo>
                <a:lnTo>
                  <a:pt x="6296119" y="116475"/>
                </a:lnTo>
                <a:lnTo>
                  <a:pt x="6359652" y="120688"/>
                </a:lnTo>
                <a:lnTo>
                  <a:pt x="6423175" y="124909"/>
                </a:lnTo>
                <a:lnTo>
                  <a:pt x="6487395" y="129134"/>
                </a:lnTo>
                <a:lnTo>
                  <a:pt x="6552082" y="133362"/>
                </a:lnTo>
                <a:lnTo>
                  <a:pt x="6617078" y="137591"/>
                </a:lnTo>
                <a:lnTo>
                  <a:pt x="6682987" y="142528"/>
                </a:lnTo>
                <a:lnTo>
                  <a:pt x="6749503" y="147935"/>
                </a:lnTo>
                <a:lnTo>
                  <a:pt x="6816426" y="153657"/>
                </a:lnTo>
                <a:lnTo>
                  <a:pt x="6882913" y="158882"/>
                </a:lnTo>
                <a:lnTo>
                  <a:pt x="6949110" y="163777"/>
                </a:lnTo>
                <a:lnTo>
                  <a:pt x="7015114" y="168451"/>
                </a:lnTo>
                <a:lnTo>
                  <a:pt x="7078872" y="172979"/>
                </a:lnTo>
                <a:lnTo>
                  <a:pt x="7141132" y="177408"/>
                </a:lnTo>
                <a:lnTo>
                  <a:pt x="7202395" y="181772"/>
                </a:lnTo>
                <a:lnTo>
                  <a:pt x="7264404" y="186798"/>
                </a:lnTo>
                <a:lnTo>
                  <a:pt x="7326909" y="192265"/>
                </a:lnTo>
                <a:lnTo>
                  <a:pt x="7389747" y="198027"/>
                </a:lnTo>
                <a:lnTo>
                  <a:pt x="7451393" y="203984"/>
                </a:lnTo>
                <a:lnTo>
                  <a:pt x="7512247" y="210073"/>
                </a:lnTo>
                <a:lnTo>
                  <a:pt x="7572571" y="216248"/>
                </a:lnTo>
                <a:lnTo>
                  <a:pt x="7633954" y="221777"/>
                </a:lnTo>
                <a:lnTo>
                  <a:pt x="7696043" y="226873"/>
                </a:lnTo>
                <a:lnTo>
                  <a:pt x="7758602" y="231682"/>
                </a:lnTo>
                <a:lnTo>
                  <a:pt x="7820769" y="237005"/>
                </a:lnTo>
                <a:lnTo>
                  <a:pt x="7882675" y="242670"/>
                </a:lnTo>
                <a:lnTo>
                  <a:pt x="7944406" y="248563"/>
                </a:lnTo>
                <a:lnTo>
                  <a:pt x="8006023" y="254609"/>
                </a:lnTo>
                <a:lnTo>
                  <a:pt x="8067561" y="260756"/>
                </a:lnTo>
                <a:lnTo>
                  <a:pt x="8129047" y="266971"/>
                </a:lnTo>
                <a:lnTo>
                  <a:pt x="8190500" y="273230"/>
                </a:lnTo>
                <a:lnTo>
                  <a:pt x="8251929" y="279521"/>
                </a:lnTo>
                <a:lnTo>
                  <a:pt x="8313343" y="285830"/>
                </a:lnTo>
                <a:lnTo>
                  <a:pt x="8373336" y="292153"/>
                </a:lnTo>
                <a:lnTo>
                  <a:pt x="8432381" y="298486"/>
                </a:lnTo>
                <a:lnTo>
                  <a:pt x="8490794" y="304824"/>
                </a:lnTo>
                <a:lnTo>
                  <a:pt x="8550197" y="311871"/>
                </a:lnTo>
                <a:lnTo>
                  <a:pt x="8610260" y="319392"/>
                </a:lnTo>
                <a:lnTo>
                  <a:pt x="8670764" y="327228"/>
                </a:lnTo>
                <a:lnTo>
                  <a:pt x="8729444" y="334568"/>
                </a:lnTo>
                <a:lnTo>
                  <a:pt x="8786909" y="341579"/>
                </a:lnTo>
                <a:lnTo>
                  <a:pt x="8843562" y="348369"/>
                </a:lnTo>
                <a:lnTo>
                  <a:pt x="8899676" y="355718"/>
                </a:lnTo>
                <a:lnTo>
                  <a:pt x="8955430" y="363440"/>
                </a:lnTo>
                <a:lnTo>
                  <a:pt x="9010944" y="371410"/>
                </a:lnTo>
                <a:lnTo>
                  <a:pt x="9065591" y="378840"/>
                </a:lnTo>
                <a:lnTo>
                  <a:pt x="9119663" y="385910"/>
                </a:lnTo>
                <a:lnTo>
                  <a:pt x="9173348" y="392740"/>
                </a:lnTo>
                <a:lnTo>
                  <a:pt x="9226779" y="400115"/>
                </a:lnTo>
                <a:lnTo>
                  <a:pt x="9280037" y="407855"/>
                </a:lnTo>
                <a:lnTo>
                  <a:pt x="9333182" y="415836"/>
                </a:lnTo>
                <a:lnTo>
                  <a:pt x="9384840" y="423980"/>
                </a:lnTo>
                <a:lnTo>
                  <a:pt x="9435506" y="432231"/>
                </a:lnTo>
                <a:lnTo>
                  <a:pt x="9485511" y="440554"/>
                </a:lnTo>
                <a:lnTo>
                  <a:pt x="9534370" y="448925"/>
                </a:lnTo>
                <a:lnTo>
                  <a:pt x="9582465" y="457328"/>
                </a:lnTo>
                <a:lnTo>
                  <a:pt x="9630050" y="465752"/>
                </a:lnTo>
                <a:lnTo>
                  <a:pt x="9677296" y="474190"/>
                </a:lnTo>
                <a:lnTo>
                  <a:pt x="9724315" y="482638"/>
                </a:lnTo>
                <a:lnTo>
                  <a:pt x="9771184" y="491092"/>
                </a:lnTo>
                <a:lnTo>
                  <a:pt x="9817246" y="499550"/>
                </a:lnTo>
                <a:lnTo>
                  <a:pt x="9862771" y="508011"/>
                </a:lnTo>
                <a:lnTo>
                  <a:pt x="9907938" y="516474"/>
                </a:lnTo>
                <a:lnTo>
                  <a:pt x="9952865" y="524938"/>
                </a:lnTo>
                <a:lnTo>
                  <a:pt x="9997635" y="533403"/>
                </a:lnTo>
                <a:lnTo>
                  <a:pt x="10042297" y="541868"/>
                </a:lnTo>
                <a:lnTo>
                  <a:pt x="10086888" y="549629"/>
                </a:lnTo>
                <a:lnTo>
                  <a:pt x="10131432" y="556919"/>
                </a:lnTo>
                <a:lnTo>
                  <a:pt x="10175945" y="563896"/>
                </a:lnTo>
                <a:lnTo>
                  <a:pt x="10221142" y="571369"/>
                </a:lnTo>
                <a:lnTo>
                  <a:pt x="10266796" y="579174"/>
                </a:lnTo>
                <a:lnTo>
                  <a:pt x="10312755" y="587199"/>
                </a:lnTo>
                <a:lnTo>
                  <a:pt x="10356799" y="595371"/>
                </a:lnTo>
                <a:lnTo>
                  <a:pt x="10399568" y="603642"/>
                </a:lnTo>
                <a:lnTo>
                  <a:pt x="10441485" y="611978"/>
                </a:lnTo>
                <a:lnTo>
                  <a:pt x="10482131" y="619652"/>
                </a:lnTo>
                <a:lnTo>
                  <a:pt x="10521928" y="626885"/>
                </a:lnTo>
                <a:lnTo>
                  <a:pt x="10561159" y="633823"/>
                </a:lnTo>
                <a:lnTo>
                  <a:pt x="10600013" y="639860"/>
                </a:lnTo>
                <a:lnTo>
                  <a:pt x="10638615" y="645295"/>
                </a:lnTo>
                <a:lnTo>
                  <a:pt x="10677050" y="650330"/>
                </a:lnTo>
                <a:lnTo>
                  <a:pt x="10713258" y="655804"/>
                </a:lnTo>
                <a:lnTo>
                  <a:pt x="10747980" y="661569"/>
                </a:lnTo>
                <a:lnTo>
                  <a:pt x="10781710" y="667529"/>
                </a:lnTo>
                <a:lnTo>
                  <a:pt x="10815485" y="672914"/>
                </a:lnTo>
                <a:lnTo>
                  <a:pt x="10849292" y="677915"/>
                </a:lnTo>
                <a:lnTo>
                  <a:pt x="10883118" y="682660"/>
                </a:lnTo>
                <a:lnTo>
                  <a:pt x="10950771" y="692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448"/>
          <p:cNvGrpSpPr/>
          <p:nvPr/>
        </p:nvGrpSpPr>
        <p:grpSpPr>
          <a:xfrm>
            <a:off x="2108578" y="4709663"/>
            <a:ext cx="310773" cy="395738"/>
            <a:chOff x="2108578" y="4709663"/>
            <a:chExt cx="310773" cy="395738"/>
          </a:xfrm>
        </p:grpSpPr>
        <p:sp>
          <p:nvSpPr>
            <p:cNvPr id="169" name="SMARTInkShape-1909"/>
            <p:cNvSpPr/>
            <p:nvPr>
              <p:custDataLst>
                <p:tags r:id="rId64"/>
              </p:custDataLst>
            </p:nvPr>
          </p:nvSpPr>
          <p:spPr>
            <a:xfrm>
              <a:off x="2108578" y="4709663"/>
              <a:ext cx="171073" cy="335030"/>
            </a:xfrm>
            <a:custGeom>
              <a:avLst/>
              <a:gdLst/>
              <a:ahLst/>
              <a:cxnLst/>
              <a:rect l="0" t="0" r="0" b="0"/>
              <a:pathLst>
                <a:path w="171073" h="335030">
                  <a:moveTo>
                    <a:pt x="44072" y="148087"/>
                  </a:moveTo>
                  <a:lnTo>
                    <a:pt x="44072" y="148087"/>
                  </a:lnTo>
                  <a:lnTo>
                    <a:pt x="44072" y="142620"/>
                  </a:lnTo>
                  <a:lnTo>
                    <a:pt x="50161" y="135671"/>
                  </a:lnTo>
                  <a:lnTo>
                    <a:pt x="35488" y="175361"/>
                  </a:lnTo>
                  <a:lnTo>
                    <a:pt x="25849" y="211045"/>
                  </a:lnTo>
                  <a:lnTo>
                    <a:pt x="15020" y="256505"/>
                  </a:lnTo>
                  <a:lnTo>
                    <a:pt x="6087" y="295275"/>
                  </a:lnTo>
                  <a:lnTo>
                    <a:pt x="0" y="335029"/>
                  </a:lnTo>
                  <a:lnTo>
                    <a:pt x="580" y="334805"/>
                  </a:lnTo>
                  <a:lnTo>
                    <a:pt x="3105" y="330791"/>
                  </a:lnTo>
                  <a:lnTo>
                    <a:pt x="14383" y="283207"/>
                  </a:lnTo>
                  <a:lnTo>
                    <a:pt x="26291" y="237728"/>
                  </a:lnTo>
                  <a:lnTo>
                    <a:pt x="36609" y="196833"/>
                  </a:lnTo>
                  <a:lnTo>
                    <a:pt x="48281" y="165284"/>
                  </a:lnTo>
                  <a:lnTo>
                    <a:pt x="65075" y="123314"/>
                  </a:lnTo>
                  <a:lnTo>
                    <a:pt x="83812" y="77106"/>
                  </a:lnTo>
                  <a:lnTo>
                    <a:pt x="102827" y="32989"/>
                  </a:lnTo>
                  <a:lnTo>
                    <a:pt x="118289" y="3892"/>
                  </a:lnTo>
                  <a:lnTo>
                    <a:pt x="121067" y="1156"/>
                  </a:lnTo>
                  <a:lnTo>
                    <a:pt x="122919" y="39"/>
                  </a:lnTo>
                  <a:lnTo>
                    <a:pt x="124153" y="0"/>
                  </a:lnTo>
                  <a:lnTo>
                    <a:pt x="124976" y="679"/>
                  </a:lnTo>
                  <a:lnTo>
                    <a:pt x="135316" y="46110"/>
                  </a:lnTo>
                  <a:lnTo>
                    <a:pt x="141506" y="83377"/>
                  </a:lnTo>
                  <a:lnTo>
                    <a:pt x="149918" y="122056"/>
                  </a:lnTo>
                  <a:lnTo>
                    <a:pt x="156259" y="156837"/>
                  </a:lnTo>
                  <a:lnTo>
                    <a:pt x="161901" y="195286"/>
                  </a:lnTo>
                  <a:lnTo>
                    <a:pt x="166046" y="238079"/>
                  </a:lnTo>
                  <a:lnTo>
                    <a:pt x="170079" y="282985"/>
                  </a:lnTo>
                  <a:lnTo>
                    <a:pt x="170985" y="309884"/>
                  </a:lnTo>
                  <a:lnTo>
                    <a:pt x="171072" y="294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910"/>
            <p:cNvSpPr/>
            <p:nvPr>
              <p:custDataLst>
                <p:tags r:id="rId65"/>
              </p:custDataLst>
            </p:nvPr>
          </p:nvSpPr>
          <p:spPr>
            <a:xfrm>
              <a:off x="2152911" y="4921250"/>
              <a:ext cx="114040" cy="25401"/>
            </a:xfrm>
            <a:custGeom>
              <a:avLst/>
              <a:gdLst/>
              <a:ahLst/>
              <a:cxnLst/>
              <a:rect l="0" t="0" r="0" b="0"/>
              <a:pathLst>
                <a:path w="114040" h="25401">
                  <a:moveTo>
                    <a:pt x="6089" y="25400"/>
                  </a:moveTo>
                  <a:lnTo>
                    <a:pt x="6089" y="25400"/>
                  </a:lnTo>
                  <a:lnTo>
                    <a:pt x="0" y="25400"/>
                  </a:lnTo>
                  <a:lnTo>
                    <a:pt x="20496" y="20374"/>
                  </a:lnTo>
                  <a:lnTo>
                    <a:pt x="67091" y="12259"/>
                  </a:lnTo>
                  <a:lnTo>
                    <a:pt x="114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911"/>
            <p:cNvSpPr/>
            <p:nvPr>
              <p:custDataLst>
                <p:tags r:id="rId66"/>
              </p:custDataLst>
            </p:nvPr>
          </p:nvSpPr>
          <p:spPr>
            <a:xfrm>
              <a:off x="2400300" y="50228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14927" y="35321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912"/>
            <p:cNvSpPr/>
            <p:nvPr>
              <p:custDataLst>
                <p:tags r:id="rId67"/>
              </p:custDataLst>
            </p:nvPr>
          </p:nvSpPr>
          <p:spPr>
            <a:xfrm>
              <a:off x="2409342" y="4936642"/>
              <a:ext cx="3659" cy="6903"/>
            </a:xfrm>
            <a:custGeom>
              <a:avLst/>
              <a:gdLst/>
              <a:ahLst/>
              <a:cxnLst/>
              <a:rect l="0" t="0" r="0" b="0"/>
              <a:pathLst>
                <a:path w="3659" h="6903">
                  <a:moveTo>
                    <a:pt x="3658" y="3658"/>
                  </a:moveTo>
                  <a:lnTo>
                    <a:pt x="3658" y="3658"/>
                  </a:lnTo>
                  <a:lnTo>
                    <a:pt x="3658" y="0"/>
                  </a:lnTo>
                  <a:lnTo>
                    <a:pt x="3658" y="1562"/>
                  </a:lnTo>
                  <a:lnTo>
                    <a:pt x="1777" y="4608"/>
                  </a:lnTo>
                  <a:lnTo>
                    <a:pt x="0" y="690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449"/>
          <p:cNvGrpSpPr/>
          <p:nvPr/>
        </p:nvGrpSpPr>
        <p:grpSpPr>
          <a:xfrm>
            <a:off x="2722229" y="4892251"/>
            <a:ext cx="389272" cy="119329"/>
            <a:chOff x="2722229" y="4892251"/>
            <a:chExt cx="389272" cy="119329"/>
          </a:xfrm>
        </p:grpSpPr>
        <p:sp>
          <p:nvSpPr>
            <p:cNvPr id="174" name="SMARTInkShape-1913"/>
            <p:cNvSpPr/>
            <p:nvPr>
              <p:custDataLst>
                <p:tags r:id="rId61"/>
              </p:custDataLst>
            </p:nvPr>
          </p:nvSpPr>
          <p:spPr>
            <a:xfrm>
              <a:off x="2722229" y="4895274"/>
              <a:ext cx="141622" cy="114877"/>
            </a:xfrm>
            <a:custGeom>
              <a:avLst/>
              <a:gdLst/>
              <a:ahLst/>
              <a:cxnLst/>
              <a:rect l="0" t="0" r="0" b="0"/>
              <a:pathLst>
                <a:path w="141622" h="114877">
                  <a:moveTo>
                    <a:pt x="103521" y="45026"/>
                  </a:moveTo>
                  <a:lnTo>
                    <a:pt x="103521" y="45026"/>
                  </a:lnTo>
                  <a:lnTo>
                    <a:pt x="103521" y="38284"/>
                  </a:lnTo>
                  <a:lnTo>
                    <a:pt x="101639" y="33093"/>
                  </a:lnTo>
                  <a:lnTo>
                    <a:pt x="85103" y="10353"/>
                  </a:lnTo>
                  <a:lnTo>
                    <a:pt x="75579" y="2334"/>
                  </a:lnTo>
                  <a:lnTo>
                    <a:pt x="70077" y="337"/>
                  </a:lnTo>
                  <a:lnTo>
                    <a:pt x="58318" y="0"/>
                  </a:lnTo>
                  <a:lnTo>
                    <a:pt x="43169" y="3776"/>
                  </a:lnTo>
                  <a:lnTo>
                    <a:pt x="26372" y="16105"/>
                  </a:lnTo>
                  <a:lnTo>
                    <a:pt x="14732" y="29793"/>
                  </a:lnTo>
                  <a:lnTo>
                    <a:pt x="0" y="75346"/>
                  </a:lnTo>
                  <a:lnTo>
                    <a:pt x="640" y="82172"/>
                  </a:lnTo>
                  <a:lnTo>
                    <a:pt x="6996" y="95402"/>
                  </a:lnTo>
                  <a:lnTo>
                    <a:pt x="19104" y="108008"/>
                  </a:lnTo>
                  <a:lnTo>
                    <a:pt x="31195" y="109943"/>
                  </a:lnTo>
                  <a:lnTo>
                    <a:pt x="38370" y="109471"/>
                  </a:lnTo>
                  <a:lnTo>
                    <a:pt x="51987" y="101419"/>
                  </a:lnTo>
                  <a:lnTo>
                    <a:pt x="63684" y="89140"/>
                  </a:lnTo>
                  <a:lnTo>
                    <a:pt x="74235" y="69621"/>
                  </a:lnTo>
                  <a:lnTo>
                    <a:pt x="83810" y="32564"/>
                  </a:lnTo>
                  <a:lnTo>
                    <a:pt x="84030" y="32485"/>
                  </a:lnTo>
                  <a:lnTo>
                    <a:pt x="86294" y="46162"/>
                  </a:lnTo>
                  <a:lnTo>
                    <a:pt x="97411" y="76481"/>
                  </a:lnTo>
                  <a:lnTo>
                    <a:pt x="141621" y="11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914"/>
            <p:cNvSpPr/>
            <p:nvPr>
              <p:custDataLst>
                <p:tags r:id="rId62"/>
              </p:custDataLst>
            </p:nvPr>
          </p:nvSpPr>
          <p:spPr>
            <a:xfrm>
              <a:off x="2873179" y="4895850"/>
              <a:ext cx="98622" cy="112026"/>
            </a:xfrm>
            <a:custGeom>
              <a:avLst/>
              <a:gdLst/>
              <a:ahLst/>
              <a:cxnLst/>
              <a:rect l="0" t="0" r="0" b="0"/>
              <a:pathLst>
                <a:path w="98622" h="112026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1124" y="14686"/>
                  </a:lnTo>
                  <a:lnTo>
                    <a:pt x="17056" y="12961"/>
                  </a:lnTo>
                  <a:lnTo>
                    <a:pt x="21918" y="14698"/>
                  </a:lnTo>
                  <a:lnTo>
                    <a:pt x="37530" y="28303"/>
                  </a:lnTo>
                  <a:lnTo>
                    <a:pt x="55221" y="55737"/>
                  </a:lnTo>
                  <a:lnTo>
                    <a:pt x="61223" y="69223"/>
                  </a:lnTo>
                  <a:lnTo>
                    <a:pt x="62479" y="84152"/>
                  </a:lnTo>
                  <a:lnTo>
                    <a:pt x="60908" y="106620"/>
                  </a:lnTo>
                  <a:lnTo>
                    <a:pt x="60074" y="109180"/>
                  </a:lnTo>
                  <a:lnTo>
                    <a:pt x="58812" y="110887"/>
                  </a:lnTo>
                  <a:lnTo>
                    <a:pt x="57265" y="112025"/>
                  </a:lnTo>
                  <a:lnTo>
                    <a:pt x="55528" y="111372"/>
                  </a:lnTo>
                  <a:lnTo>
                    <a:pt x="51716" y="106883"/>
                  </a:lnTo>
                  <a:lnTo>
                    <a:pt x="48975" y="89681"/>
                  </a:lnTo>
                  <a:lnTo>
                    <a:pt x="51534" y="59968"/>
                  </a:lnTo>
                  <a:lnTo>
                    <a:pt x="63503" y="27724"/>
                  </a:lnTo>
                  <a:lnTo>
                    <a:pt x="77084" y="9312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915"/>
            <p:cNvSpPr/>
            <p:nvPr>
              <p:custDataLst>
                <p:tags r:id="rId63"/>
              </p:custDataLst>
            </p:nvPr>
          </p:nvSpPr>
          <p:spPr>
            <a:xfrm>
              <a:off x="3009900" y="4892251"/>
              <a:ext cx="101601" cy="119329"/>
            </a:xfrm>
            <a:custGeom>
              <a:avLst/>
              <a:gdLst/>
              <a:ahLst/>
              <a:cxnLst/>
              <a:rect l="0" t="0" r="0" b="0"/>
              <a:pathLst>
                <a:path w="101601" h="119329">
                  <a:moveTo>
                    <a:pt x="0" y="54399"/>
                  </a:moveTo>
                  <a:lnTo>
                    <a:pt x="0" y="54399"/>
                  </a:lnTo>
                  <a:lnTo>
                    <a:pt x="14305" y="54399"/>
                  </a:lnTo>
                  <a:lnTo>
                    <a:pt x="27757" y="47657"/>
                  </a:lnTo>
                  <a:lnTo>
                    <a:pt x="38407" y="36722"/>
                  </a:lnTo>
                  <a:lnTo>
                    <a:pt x="51984" y="16021"/>
                  </a:lnTo>
                  <a:lnTo>
                    <a:pt x="54854" y="6533"/>
                  </a:lnTo>
                  <a:lnTo>
                    <a:pt x="54914" y="3438"/>
                  </a:lnTo>
                  <a:lnTo>
                    <a:pt x="54248" y="1375"/>
                  </a:lnTo>
                  <a:lnTo>
                    <a:pt x="53099" y="0"/>
                  </a:lnTo>
                  <a:lnTo>
                    <a:pt x="50216" y="494"/>
                  </a:lnTo>
                  <a:lnTo>
                    <a:pt x="41368" y="4806"/>
                  </a:lnTo>
                  <a:lnTo>
                    <a:pt x="27858" y="18538"/>
                  </a:lnTo>
                  <a:lnTo>
                    <a:pt x="15720" y="47211"/>
                  </a:lnTo>
                  <a:lnTo>
                    <a:pt x="7723" y="85063"/>
                  </a:lnTo>
                  <a:lnTo>
                    <a:pt x="10723" y="98366"/>
                  </a:lnTo>
                  <a:lnTo>
                    <a:pt x="13499" y="104877"/>
                  </a:lnTo>
                  <a:lnTo>
                    <a:pt x="22227" y="113993"/>
                  </a:lnTo>
                  <a:lnTo>
                    <a:pt x="27518" y="117411"/>
                  </a:lnTo>
                  <a:lnTo>
                    <a:pt x="40923" y="119328"/>
                  </a:lnTo>
                  <a:lnTo>
                    <a:pt x="72524" y="114810"/>
                  </a:lnTo>
                  <a:lnTo>
                    <a:pt x="101600" y="98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450"/>
          <p:cNvGrpSpPr/>
          <p:nvPr/>
        </p:nvGrpSpPr>
        <p:grpSpPr>
          <a:xfrm>
            <a:off x="3619500" y="4779829"/>
            <a:ext cx="425451" cy="229939"/>
            <a:chOff x="3619500" y="4779829"/>
            <a:chExt cx="425451" cy="229939"/>
          </a:xfrm>
        </p:grpSpPr>
        <p:sp>
          <p:nvSpPr>
            <p:cNvPr id="178" name="SMARTInkShape-1916"/>
            <p:cNvSpPr/>
            <p:nvPr>
              <p:custDataLst>
                <p:tags r:id="rId58"/>
              </p:custDataLst>
            </p:nvPr>
          </p:nvSpPr>
          <p:spPr>
            <a:xfrm>
              <a:off x="3619500" y="4779829"/>
              <a:ext cx="222251" cy="225380"/>
            </a:xfrm>
            <a:custGeom>
              <a:avLst/>
              <a:gdLst/>
              <a:ahLst/>
              <a:cxnLst/>
              <a:rect l="0" t="0" r="0" b="0"/>
              <a:pathLst>
                <a:path w="222251" h="225380">
                  <a:moveTo>
                    <a:pt x="0" y="84271"/>
                  </a:moveTo>
                  <a:lnTo>
                    <a:pt x="0" y="84271"/>
                  </a:lnTo>
                  <a:lnTo>
                    <a:pt x="0" y="78804"/>
                  </a:lnTo>
                  <a:lnTo>
                    <a:pt x="705" y="100830"/>
                  </a:lnTo>
                  <a:lnTo>
                    <a:pt x="5467" y="139342"/>
                  </a:lnTo>
                  <a:lnTo>
                    <a:pt x="11260" y="183437"/>
                  </a:lnTo>
                  <a:lnTo>
                    <a:pt x="18405" y="225025"/>
                  </a:lnTo>
                  <a:lnTo>
                    <a:pt x="18620" y="225379"/>
                  </a:lnTo>
                  <a:lnTo>
                    <a:pt x="18763" y="224910"/>
                  </a:lnTo>
                  <a:lnTo>
                    <a:pt x="19039" y="177886"/>
                  </a:lnTo>
                  <a:lnTo>
                    <a:pt x="19048" y="131769"/>
                  </a:lnTo>
                  <a:lnTo>
                    <a:pt x="19049" y="95992"/>
                  </a:lnTo>
                  <a:lnTo>
                    <a:pt x="19050" y="58581"/>
                  </a:lnTo>
                  <a:lnTo>
                    <a:pt x="24517" y="12532"/>
                  </a:lnTo>
                  <a:lnTo>
                    <a:pt x="25138" y="1553"/>
                  </a:lnTo>
                  <a:lnTo>
                    <a:pt x="25931" y="198"/>
                  </a:lnTo>
                  <a:lnTo>
                    <a:pt x="27165" y="0"/>
                  </a:lnTo>
                  <a:lnTo>
                    <a:pt x="28694" y="573"/>
                  </a:lnTo>
                  <a:lnTo>
                    <a:pt x="34215" y="8123"/>
                  </a:lnTo>
                  <a:lnTo>
                    <a:pt x="64628" y="53720"/>
                  </a:lnTo>
                  <a:lnTo>
                    <a:pt x="91034" y="84873"/>
                  </a:lnTo>
                  <a:lnTo>
                    <a:pt x="107877" y="97228"/>
                  </a:lnTo>
                  <a:lnTo>
                    <a:pt x="117560" y="100613"/>
                  </a:lnTo>
                  <a:lnTo>
                    <a:pt x="126568" y="100236"/>
                  </a:lnTo>
                  <a:lnTo>
                    <a:pt x="130945" y="99148"/>
                  </a:lnTo>
                  <a:lnTo>
                    <a:pt x="139572" y="90412"/>
                  </a:lnTo>
                  <a:lnTo>
                    <a:pt x="163207" y="55647"/>
                  </a:lnTo>
                  <a:lnTo>
                    <a:pt x="176435" y="29301"/>
                  </a:lnTo>
                  <a:lnTo>
                    <a:pt x="177595" y="29986"/>
                  </a:lnTo>
                  <a:lnTo>
                    <a:pt x="186519" y="44989"/>
                  </a:lnTo>
                  <a:lnTo>
                    <a:pt x="196883" y="84185"/>
                  </a:lnTo>
                  <a:lnTo>
                    <a:pt x="206732" y="128004"/>
                  </a:lnTo>
                  <a:lnTo>
                    <a:pt x="208993" y="172402"/>
                  </a:lnTo>
                  <a:lnTo>
                    <a:pt x="209517" y="213952"/>
                  </a:lnTo>
                  <a:lnTo>
                    <a:pt x="210234" y="214470"/>
                  </a:lnTo>
                  <a:lnTo>
                    <a:pt x="222250" y="204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917"/>
            <p:cNvSpPr/>
            <p:nvPr>
              <p:custDataLst>
                <p:tags r:id="rId59"/>
              </p:custDataLst>
            </p:nvPr>
          </p:nvSpPr>
          <p:spPr>
            <a:xfrm>
              <a:off x="3943720" y="4807312"/>
              <a:ext cx="101208" cy="202456"/>
            </a:xfrm>
            <a:custGeom>
              <a:avLst/>
              <a:gdLst/>
              <a:ahLst/>
              <a:cxnLst/>
              <a:rect l="0" t="0" r="0" b="0"/>
              <a:pathLst>
                <a:path w="101208" h="202456">
                  <a:moveTo>
                    <a:pt x="94880" y="18688"/>
                  </a:moveTo>
                  <a:lnTo>
                    <a:pt x="94880" y="18688"/>
                  </a:lnTo>
                  <a:lnTo>
                    <a:pt x="98251" y="18688"/>
                  </a:lnTo>
                  <a:lnTo>
                    <a:pt x="99244" y="17982"/>
                  </a:lnTo>
                  <a:lnTo>
                    <a:pt x="99906" y="16806"/>
                  </a:lnTo>
                  <a:lnTo>
                    <a:pt x="100968" y="9849"/>
                  </a:lnTo>
                  <a:lnTo>
                    <a:pt x="101207" y="860"/>
                  </a:lnTo>
                  <a:lnTo>
                    <a:pt x="94481" y="0"/>
                  </a:lnTo>
                  <a:lnTo>
                    <a:pt x="79566" y="415"/>
                  </a:lnTo>
                  <a:lnTo>
                    <a:pt x="53545" y="9363"/>
                  </a:lnTo>
                  <a:lnTo>
                    <a:pt x="48274" y="12471"/>
                  </a:lnTo>
                  <a:lnTo>
                    <a:pt x="40534" y="21569"/>
                  </a:lnTo>
                  <a:lnTo>
                    <a:pt x="29817" y="41286"/>
                  </a:lnTo>
                  <a:lnTo>
                    <a:pt x="23779" y="81889"/>
                  </a:lnTo>
                  <a:lnTo>
                    <a:pt x="16316" y="119366"/>
                  </a:lnTo>
                  <a:lnTo>
                    <a:pt x="8048" y="162988"/>
                  </a:lnTo>
                  <a:lnTo>
                    <a:pt x="0" y="199930"/>
                  </a:lnTo>
                  <a:lnTo>
                    <a:pt x="581" y="200900"/>
                  </a:lnTo>
                  <a:lnTo>
                    <a:pt x="1675" y="201545"/>
                  </a:lnTo>
                  <a:lnTo>
                    <a:pt x="6586" y="202455"/>
                  </a:lnTo>
                  <a:lnTo>
                    <a:pt x="23124" y="202081"/>
                  </a:lnTo>
                  <a:lnTo>
                    <a:pt x="68972" y="191281"/>
                  </a:lnTo>
                  <a:lnTo>
                    <a:pt x="74664" y="188764"/>
                  </a:lnTo>
                  <a:lnTo>
                    <a:pt x="88530" y="17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918"/>
            <p:cNvSpPr/>
            <p:nvPr>
              <p:custDataLst>
                <p:tags r:id="rId60"/>
              </p:custDataLst>
            </p:nvPr>
          </p:nvSpPr>
          <p:spPr>
            <a:xfrm>
              <a:off x="3959330" y="4933950"/>
              <a:ext cx="85621" cy="31751"/>
            </a:xfrm>
            <a:custGeom>
              <a:avLst/>
              <a:gdLst/>
              <a:ahLst/>
              <a:cxnLst/>
              <a:rect l="0" t="0" r="0" b="0"/>
              <a:pathLst>
                <a:path w="85621" h="31751">
                  <a:moveTo>
                    <a:pt x="9420" y="31750"/>
                  </a:moveTo>
                  <a:lnTo>
                    <a:pt x="9420" y="31750"/>
                  </a:lnTo>
                  <a:lnTo>
                    <a:pt x="6049" y="28379"/>
                  </a:lnTo>
                  <a:lnTo>
                    <a:pt x="2513" y="26724"/>
                  </a:lnTo>
                  <a:lnTo>
                    <a:pt x="582" y="26283"/>
                  </a:lnTo>
                  <a:lnTo>
                    <a:pt x="0" y="25988"/>
                  </a:lnTo>
                  <a:lnTo>
                    <a:pt x="318" y="25792"/>
                  </a:lnTo>
                  <a:lnTo>
                    <a:pt x="41612" y="13476"/>
                  </a:lnTo>
                  <a:lnTo>
                    <a:pt x="85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1919"/>
          <p:cNvSpPr/>
          <p:nvPr>
            <p:custDataLst>
              <p:tags r:id="rId6"/>
            </p:custDataLst>
          </p:nvPr>
        </p:nvSpPr>
        <p:spPr>
          <a:xfrm>
            <a:off x="4413250" y="5060950"/>
            <a:ext cx="79572" cy="120651"/>
          </a:xfrm>
          <a:custGeom>
            <a:avLst/>
            <a:gdLst/>
            <a:ahLst/>
            <a:cxnLst/>
            <a:rect l="0" t="0" r="0" b="0"/>
            <a:pathLst>
              <a:path w="79572" h="120651">
                <a:moveTo>
                  <a:pt x="76200" y="0"/>
                </a:moveTo>
                <a:lnTo>
                  <a:pt x="76200" y="0"/>
                </a:lnTo>
                <a:lnTo>
                  <a:pt x="79571" y="6742"/>
                </a:lnTo>
                <a:lnTo>
                  <a:pt x="79153" y="10844"/>
                </a:lnTo>
                <a:lnTo>
                  <a:pt x="64579" y="38282"/>
                </a:lnTo>
                <a:lnTo>
                  <a:pt x="34942" y="77098"/>
                </a:lnTo>
                <a:lnTo>
                  <a:pt x="0" y="120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452"/>
          <p:cNvGrpSpPr/>
          <p:nvPr/>
        </p:nvGrpSpPr>
        <p:grpSpPr>
          <a:xfrm>
            <a:off x="5213350" y="4715561"/>
            <a:ext cx="1926406" cy="612860"/>
            <a:chOff x="5213350" y="4715561"/>
            <a:chExt cx="1926406" cy="612860"/>
          </a:xfrm>
        </p:grpSpPr>
        <p:sp>
          <p:nvSpPr>
            <p:cNvPr id="183" name="SMARTInkShape-1920"/>
            <p:cNvSpPr/>
            <p:nvPr>
              <p:custDataLst>
                <p:tags r:id="rId46"/>
              </p:custDataLst>
            </p:nvPr>
          </p:nvSpPr>
          <p:spPr>
            <a:xfrm>
              <a:off x="5213350" y="4767152"/>
              <a:ext cx="114398" cy="299055"/>
            </a:xfrm>
            <a:custGeom>
              <a:avLst/>
              <a:gdLst/>
              <a:ahLst/>
              <a:cxnLst/>
              <a:rect l="0" t="0" r="0" b="0"/>
              <a:pathLst>
                <a:path w="114398" h="299055">
                  <a:moveTo>
                    <a:pt x="0" y="103298"/>
                  </a:moveTo>
                  <a:lnTo>
                    <a:pt x="0" y="103298"/>
                  </a:lnTo>
                  <a:lnTo>
                    <a:pt x="0" y="97831"/>
                  </a:lnTo>
                  <a:lnTo>
                    <a:pt x="0" y="100580"/>
                  </a:lnTo>
                  <a:lnTo>
                    <a:pt x="5026" y="120518"/>
                  </a:lnTo>
                  <a:lnTo>
                    <a:pt x="6088" y="160870"/>
                  </a:lnTo>
                  <a:lnTo>
                    <a:pt x="6272" y="198673"/>
                  </a:lnTo>
                  <a:lnTo>
                    <a:pt x="6340" y="240079"/>
                  </a:lnTo>
                  <a:lnTo>
                    <a:pt x="7054" y="287195"/>
                  </a:lnTo>
                  <a:lnTo>
                    <a:pt x="9720" y="297448"/>
                  </a:lnTo>
                  <a:lnTo>
                    <a:pt x="10714" y="299054"/>
                  </a:lnTo>
                  <a:lnTo>
                    <a:pt x="11376" y="298713"/>
                  </a:lnTo>
                  <a:lnTo>
                    <a:pt x="12112" y="293160"/>
                  </a:lnTo>
                  <a:lnTo>
                    <a:pt x="12584" y="255311"/>
                  </a:lnTo>
                  <a:lnTo>
                    <a:pt x="13354" y="221660"/>
                  </a:lnTo>
                  <a:lnTo>
                    <a:pt x="16048" y="187888"/>
                  </a:lnTo>
                  <a:lnTo>
                    <a:pt x="18161" y="147255"/>
                  </a:lnTo>
                  <a:lnTo>
                    <a:pt x="22158" y="102760"/>
                  </a:lnTo>
                  <a:lnTo>
                    <a:pt x="27810" y="60570"/>
                  </a:lnTo>
                  <a:lnTo>
                    <a:pt x="35644" y="39858"/>
                  </a:lnTo>
                  <a:lnTo>
                    <a:pt x="54580" y="8317"/>
                  </a:lnTo>
                  <a:lnTo>
                    <a:pt x="62122" y="1583"/>
                  </a:lnTo>
                  <a:lnTo>
                    <a:pt x="75823" y="0"/>
                  </a:lnTo>
                  <a:lnTo>
                    <a:pt x="91554" y="2355"/>
                  </a:lnTo>
                  <a:lnTo>
                    <a:pt x="103250" y="8105"/>
                  </a:lnTo>
                  <a:lnTo>
                    <a:pt x="111271" y="21008"/>
                  </a:lnTo>
                  <a:lnTo>
                    <a:pt x="114397" y="29388"/>
                  </a:lnTo>
                  <a:lnTo>
                    <a:pt x="114108" y="48106"/>
                  </a:lnTo>
                  <a:lnTo>
                    <a:pt x="108570" y="66774"/>
                  </a:lnTo>
                  <a:lnTo>
                    <a:pt x="99054" y="82126"/>
                  </a:lnTo>
                  <a:lnTo>
                    <a:pt x="75053" y="99298"/>
                  </a:lnTo>
                  <a:lnTo>
                    <a:pt x="48971" y="106582"/>
                  </a:lnTo>
                  <a:lnTo>
                    <a:pt x="22084" y="111126"/>
                  </a:lnTo>
                  <a:lnTo>
                    <a:pt x="18956" y="112750"/>
                  </a:lnTo>
                  <a:lnTo>
                    <a:pt x="17576" y="114538"/>
                  </a:lnTo>
                  <a:lnTo>
                    <a:pt x="19050" y="122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21"/>
            <p:cNvSpPr/>
            <p:nvPr>
              <p:custDataLst>
                <p:tags r:id="rId47"/>
              </p:custDataLst>
            </p:nvPr>
          </p:nvSpPr>
          <p:spPr>
            <a:xfrm>
              <a:off x="5334523" y="4902200"/>
              <a:ext cx="132828" cy="158324"/>
            </a:xfrm>
            <a:custGeom>
              <a:avLst/>
              <a:gdLst/>
              <a:ahLst/>
              <a:cxnLst/>
              <a:rect l="0" t="0" r="0" b="0"/>
              <a:pathLst>
                <a:path w="132828" h="158324">
                  <a:moveTo>
                    <a:pt x="12177" y="69850"/>
                  </a:moveTo>
                  <a:lnTo>
                    <a:pt x="12177" y="69850"/>
                  </a:lnTo>
                  <a:lnTo>
                    <a:pt x="5435" y="66479"/>
                  </a:lnTo>
                  <a:lnTo>
                    <a:pt x="3449" y="64075"/>
                  </a:lnTo>
                  <a:lnTo>
                    <a:pt x="654" y="54655"/>
                  </a:lnTo>
                  <a:lnTo>
                    <a:pt x="0" y="49456"/>
                  </a:lnTo>
                  <a:lnTo>
                    <a:pt x="1591" y="44793"/>
                  </a:lnTo>
                  <a:lnTo>
                    <a:pt x="3003" y="42562"/>
                  </a:lnTo>
                  <a:lnTo>
                    <a:pt x="6766" y="41780"/>
                  </a:lnTo>
                  <a:lnTo>
                    <a:pt x="18474" y="42794"/>
                  </a:lnTo>
                  <a:lnTo>
                    <a:pt x="29322" y="47477"/>
                  </a:lnTo>
                  <a:lnTo>
                    <a:pt x="34190" y="50701"/>
                  </a:lnTo>
                  <a:lnTo>
                    <a:pt x="51154" y="72094"/>
                  </a:lnTo>
                  <a:lnTo>
                    <a:pt x="57722" y="92720"/>
                  </a:lnTo>
                  <a:lnTo>
                    <a:pt x="59538" y="124369"/>
                  </a:lnTo>
                  <a:lnTo>
                    <a:pt x="56304" y="156731"/>
                  </a:lnTo>
                  <a:lnTo>
                    <a:pt x="55001" y="158109"/>
                  </a:lnTo>
                  <a:lnTo>
                    <a:pt x="53426" y="158323"/>
                  </a:lnTo>
                  <a:lnTo>
                    <a:pt x="53558" y="149153"/>
                  </a:lnTo>
                  <a:lnTo>
                    <a:pt x="61998" y="103863"/>
                  </a:lnTo>
                  <a:lnTo>
                    <a:pt x="78201" y="60106"/>
                  </a:lnTo>
                  <a:lnTo>
                    <a:pt x="99736" y="24639"/>
                  </a:lnTo>
                  <a:lnTo>
                    <a:pt x="132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922"/>
            <p:cNvSpPr/>
            <p:nvPr>
              <p:custDataLst>
                <p:tags r:id="rId48"/>
              </p:custDataLst>
            </p:nvPr>
          </p:nvSpPr>
          <p:spPr>
            <a:xfrm>
              <a:off x="5666077" y="4810578"/>
              <a:ext cx="99724" cy="322902"/>
            </a:xfrm>
            <a:custGeom>
              <a:avLst/>
              <a:gdLst/>
              <a:ahLst/>
              <a:cxnLst/>
              <a:rect l="0" t="0" r="0" b="0"/>
              <a:pathLst>
                <a:path w="99724" h="322902">
                  <a:moveTo>
                    <a:pt x="99723" y="21772"/>
                  </a:moveTo>
                  <a:lnTo>
                    <a:pt x="99723" y="21772"/>
                  </a:lnTo>
                  <a:lnTo>
                    <a:pt x="99723" y="15030"/>
                  </a:lnTo>
                  <a:lnTo>
                    <a:pt x="97841" y="9838"/>
                  </a:lnTo>
                  <a:lnTo>
                    <a:pt x="90884" y="757"/>
                  </a:lnTo>
                  <a:lnTo>
                    <a:pt x="88891" y="0"/>
                  </a:lnTo>
                  <a:lnTo>
                    <a:pt x="86858" y="202"/>
                  </a:lnTo>
                  <a:lnTo>
                    <a:pt x="84796" y="1042"/>
                  </a:lnTo>
                  <a:lnTo>
                    <a:pt x="61915" y="23374"/>
                  </a:lnTo>
                  <a:lnTo>
                    <a:pt x="36280" y="64787"/>
                  </a:lnTo>
                  <a:lnTo>
                    <a:pt x="17576" y="109996"/>
                  </a:lnTo>
                  <a:lnTo>
                    <a:pt x="6082" y="147474"/>
                  </a:lnTo>
                  <a:lnTo>
                    <a:pt x="482" y="189858"/>
                  </a:lnTo>
                  <a:lnTo>
                    <a:pt x="0" y="233924"/>
                  </a:lnTo>
                  <a:lnTo>
                    <a:pt x="12030" y="272105"/>
                  </a:lnTo>
                  <a:lnTo>
                    <a:pt x="27994" y="300447"/>
                  </a:lnTo>
                  <a:lnTo>
                    <a:pt x="47269" y="320007"/>
                  </a:lnTo>
                  <a:lnTo>
                    <a:pt x="54170" y="322901"/>
                  </a:lnTo>
                  <a:lnTo>
                    <a:pt x="80673" y="320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923"/>
            <p:cNvSpPr/>
            <p:nvPr>
              <p:custDataLst>
                <p:tags r:id="rId49"/>
              </p:custDataLst>
            </p:nvPr>
          </p:nvSpPr>
          <p:spPr>
            <a:xfrm>
              <a:off x="5900032" y="4889655"/>
              <a:ext cx="126119" cy="223663"/>
            </a:xfrm>
            <a:custGeom>
              <a:avLst/>
              <a:gdLst/>
              <a:ahLst/>
              <a:cxnLst/>
              <a:rect l="0" t="0" r="0" b="0"/>
              <a:pathLst>
                <a:path w="126119" h="223663">
                  <a:moveTo>
                    <a:pt x="24518" y="12545"/>
                  </a:moveTo>
                  <a:lnTo>
                    <a:pt x="24518" y="12545"/>
                  </a:lnTo>
                  <a:lnTo>
                    <a:pt x="30791" y="0"/>
                  </a:lnTo>
                  <a:lnTo>
                    <a:pt x="10472" y="44008"/>
                  </a:lnTo>
                  <a:lnTo>
                    <a:pt x="3580" y="80115"/>
                  </a:lnTo>
                  <a:lnTo>
                    <a:pt x="0" y="127675"/>
                  </a:lnTo>
                  <a:lnTo>
                    <a:pt x="1173" y="172922"/>
                  </a:lnTo>
                  <a:lnTo>
                    <a:pt x="7959" y="204232"/>
                  </a:lnTo>
                  <a:lnTo>
                    <a:pt x="11362" y="212303"/>
                  </a:lnTo>
                  <a:lnTo>
                    <a:pt x="15747" y="217684"/>
                  </a:lnTo>
                  <a:lnTo>
                    <a:pt x="26264" y="223662"/>
                  </a:lnTo>
                  <a:lnTo>
                    <a:pt x="41756" y="220675"/>
                  </a:lnTo>
                  <a:lnTo>
                    <a:pt x="58991" y="211586"/>
                  </a:lnTo>
                  <a:lnTo>
                    <a:pt x="80593" y="189897"/>
                  </a:lnTo>
                  <a:lnTo>
                    <a:pt x="109905" y="147787"/>
                  </a:lnTo>
                  <a:lnTo>
                    <a:pt x="120217" y="124034"/>
                  </a:lnTo>
                  <a:lnTo>
                    <a:pt x="124247" y="77633"/>
                  </a:lnTo>
                  <a:lnTo>
                    <a:pt x="120254" y="32367"/>
                  </a:lnTo>
                  <a:lnTo>
                    <a:pt x="119984" y="25352"/>
                  </a:lnTo>
                  <a:lnTo>
                    <a:pt x="121745" y="19884"/>
                  </a:lnTo>
                  <a:lnTo>
                    <a:pt x="126118" y="12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924"/>
            <p:cNvSpPr/>
            <p:nvPr>
              <p:custDataLst>
                <p:tags r:id="rId50"/>
              </p:custDataLst>
            </p:nvPr>
          </p:nvSpPr>
          <p:spPr>
            <a:xfrm>
              <a:off x="6236155" y="4821832"/>
              <a:ext cx="145596" cy="264519"/>
            </a:xfrm>
            <a:custGeom>
              <a:avLst/>
              <a:gdLst/>
              <a:ahLst/>
              <a:cxnLst/>
              <a:rect l="0" t="0" r="0" b="0"/>
              <a:pathLst>
                <a:path w="145596" h="264519">
                  <a:moveTo>
                    <a:pt x="56695" y="112118"/>
                  </a:moveTo>
                  <a:lnTo>
                    <a:pt x="56695" y="112118"/>
                  </a:lnTo>
                  <a:lnTo>
                    <a:pt x="56695" y="106651"/>
                  </a:lnTo>
                  <a:lnTo>
                    <a:pt x="55990" y="106356"/>
                  </a:lnTo>
                  <a:lnTo>
                    <a:pt x="53324" y="106029"/>
                  </a:lnTo>
                  <a:lnTo>
                    <a:pt x="51625" y="107354"/>
                  </a:lnTo>
                  <a:lnTo>
                    <a:pt x="47856" y="112588"/>
                  </a:lnTo>
                  <a:lnTo>
                    <a:pt x="31886" y="159757"/>
                  </a:lnTo>
                  <a:lnTo>
                    <a:pt x="20541" y="197833"/>
                  </a:lnTo>
                  <a:lnTo>
                    <a:pt x="4731" y="243097"/>
                  </a:lnTo>
                  <a:lnTo>
                    <a:pt x="228" y="264353"/>
                  </a:lnTo>
                  <a:lnTo>
                    <a:pt x="0" y="264409"/>
                  </a:lnTo>
                  <a:lnTo>
                    <a:pt x="11794" y="226606"/>
                  </a:lnTo>
                  <a:lnTo>
                    <a:pt x="26693" y="185002"/>
                  </a:lnTo>
                  <a:lnTo>
                    <a:pt x="44513" y="141396"/>
                  </a:lnTo>
                  <a:lnTo>
                    <a:pt x="65133" y="100576"/>
                  </a:lnTo>
                  <a:lnTo>
                    <a:pt x="88328" y="55068"/>
                  </a:lnTo>
                  <a:lnTo>
                    <a:pt x="112433" y="8867"/>
                  </a:lnTo>
                  <a:lnTo>
                    <a:pt x="118662" y="0"/>
                  </a:lnTo>
                  <a:lnTo>
                    <a:pt x="119878" y="1390"/>
                  </a:lnTo>
                  <a:lnTo>
                    <a:pt x="123111" y="8578"/>
                  </a:lnTo>
                  <a:lnTo>
                    <a:pt x="127974" y="55958"/>
                  </a:lnTo>
                  <a:lnTo>
                    <a:pt x="131437" y="97830"/>
                  </a:lnTo>
                  <a:lnTo>
                    <a:pt x="135978" y="139791"/>
                  </a:lnTo>
                  <a:lnTo>
                    <a:pt x="139305" y="184377"/>
                  </a:lnTo>
                  <a:lnTo>
                    <a:pt x="144143" y="230604"/>
                  </a:lnTo>
                  <a:lnTo>
                    <a:pt x="145595" y="26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925"/>
            <p:cNvSpPr/>
            <p:nvPr>
              <p:custDataLst>
                <p:tags r:id="rId51"/>
              </p:custDataLst>
            </p:nvPr>
          </p:nvSpPr>
          <p:spPr>
            <a:xfrm>
              <a:off x="6295829" y="4997450"/>
              <a:ext cx="117672" cy="8840"/>
            </a:xfrm>
            <a:custGeom>
              <a:avLst/>
              <a:gdLst/>
              <a:ahLst/>
              <a:cxnLst/>
              <a:rect l="0" t="0" r="0" b="0"/>
              <a:pathLst>
                <a:path w="117672" h="8840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6" y="8839"/>
                  </a:lnTo>
                  <a:lnTo>
                    <a:pt x="50095" y="6893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926"/>
            <p:cNvSpPr/>
            <p:nvPr>
              <p:custDataLst>
                <p:tags r:id="rId52"/>
              </p:custDataLst>
            </p:nvPr>
          </p:nvSpPr>
          <p:spPr>
            <a:xfrm>
              <a:off x="6477000" y="50546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5467" y="29416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927"/>
            <p:cNvSpPr/>
            <p:nvPr>
              <p:custDataLst>
                <p:tags r:id="rId53"/>
              </p:custDataLst>
            </p:nvPr>
          </p:nvSpPr>
          <p:spPr>
            <a:xfrm>
              <a:off x="6502400" y="49720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6349" y="19541"/>
                  </a:lnTo>
                  <a:lnTo>
                    <a:pt x="4468" y="13858"/>
                  </a:lnTo>
                  <a:lnTo>
                    <a:pt x="1986" y="89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28"/>
            <p:cNvSpPr/>
            <p:nvPr>
              <p:custDataLst>
                <p:tags r:id="rId54"/>
              </p:custDataLst>
            </p:nvPr>
          </p:nvSpPr>
          <p:spPr>
            <a:xfrm>
              <a:off x="6705993" y="4715561"/>
              <a:ext cx="25008" cy="612860"/>
            </a:xfrm>
            <a:custGeom>
              <a:avLst/>
              <a:gdLst/>
              <a:ahLst/>
              <a:cxnLst/>
              <a:rect l="0" t="0" r="0" b="0"/>
              <a:pathLst>
                <a:path w="25008" h="612860">
                  <a:moveTo>
                    <a:pt x="12307" y="8839"/>
                  </a:moveTo>
                  <a:lnTo>
                    <a:pt x="12307" y="8839"/>
                  </a:lnTo>
                  <a:lnTo>
                    <a:pt x="15677" y="5468"/>
                  </a:lnTo>
                  <a:lnTo>
                    <a:pt x="17333" y="1931"/>
                  </a:lnTo>
                  <a:lnTo>
                    <a:pt x="17774" y="0"/>
                  </a:lnTo>
                  <a:lnTo>
                    <a:pt x="15025" y="7396"/>
                  </a:lnTo>
                  <a:lnTo>
                    <a:pt x="9174" y="51133"/>
                  </a:lnTo>
                  <a:lnTo>
                    <a:pt x="6910" y="93023"/>
                  </a:lnTo>
                  <a:lnTo>
                    <a:pt x="6239" y="131071"/>
                  </a:lnTo>
                  <a:lnTo>
                    <a:pt x="6083" y="163118"/>
                  </a:lnTo>
                  <a:lnTo>
                    <a:pt x="6013" y="197352"/>
                  </a:lnTo>
                  <a:lnTo>
                    <a:pt x="5267" y="237164"/>
                  </a:lnTo>
                  <a:lnTo>
                    <a:pt x="1598" y="274752"/>
                  </a:lnTo>
                  <a:lnTo>
                    <a:pt x="0" y="321297"/>
                  </a:lnTo>
                  <a:lnTo>
                    <a:pt x="1605" y="367885"/>
                  </a:lnTo>
                  <a:lnTo>
                    <a:pt x="4022" y="407598"/>
                  </a:lnTo>
                  <a:lnTo>
                    <a:pt x="5097" y="446415"/>
                  </a:lnTo>
                  <a:lnTo>
                    <a:pt x="5574" y="482952"/>
                  </a:lnTo>
                  <a:lnTo>
                    <a:pt x="5844" y="525848"/>
                  </a:lnTo>
                  <a:lnTo>
                    <a:pt x="5935" y="566047"/>
                  </a:lnTo>
                  <a:lnTo>
                    <a:pt x="5955" y="612859"/>
                  </a:lnTo>
                  <a:lnTo>
                    <a:pt x="5957" y="608870"/>
                  </a:lnTo>
                  <a:lnTo>
                    <a:pt x="25007" y="561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29"/>
            <p:cNvSpPr/>
            <p:nvPr>
              <p:custDataLst>
                <p:tags r:id="rId55"/>
              </p:custDataLst>
            </p:nvPr>
          </p:nvSpPr>
          <p:spPr>
            <a:xfrm>
              <a:off x="6858007" y="4883150"/>
              <a:ext cx="12694" cy="224210"/>
            </a:xfrm>
            <a:custGeom>
              <a:avLst/>
              <a:gdLst/>
              <a:ahLst/>
              <a:cxnLst/>
              <a:rect l="0" t="0" r="0" b="0"/>
              <a:pathLst>
                <a:path w="12694" h="224210">
                  <a:moveTo>
                    <a:pt x="12693" y="0"/>
                  </a:moveTo>
                  <a:lnTo>
                    <a:pt x="12693" y="0"/>
                  </a:lnTo>
                  <a:lnTo>
                    <a:pt x="9322" y="0"/>
                  </a:lnTo>
                  <a:lnTo>
                    <a:pt x="8329" y="1411"/>
                  </a:lnTo>
                  <a:lnTo>
                    <a:pt x="2153" y="45598"/>
                  </a:lnTo>
                  <a:lnTo>
                    <a:pt x="632" y="80146"/>
                  </a:lnTo>
                  <a:lnTo>
                    <a:pt x="182" y="124484"/>
                  </a:lnTo>
                  <a:lnTo>
                    <a:pt x="49" y="167099"/>
                  </a:lnTo>
                  <a:lnTo>
                    <a:pt x="0" y="213515"/>
                  </a:lnTo>
                  <a:lnTo>
                    <a:pt x="1877" y="221895"/>
                  </a:lnTo>
                  <a:lnTo>
                    <a:pt x="3366" y="224130"/>
                  </a:lnTo>
                  <a:lnTo>
                    <a:pt x="4358" y="224209"/>
                  </a:lnTo>
                  <a:lnTo>
                    <a:pt x="634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30"/>
            <p:cNvSpPr/>
            <p:nvPr>
              <p:custDataLst>
                <p:tags r:id="rId56"/>
              </p:custDataLst>
            </p:nvPr>
          </p:nvSpPr>
          <p:spPr>
            <a:xfrm>
              <a:off x="6877311" y="4849022"/>
              <a:ext cx="101984" cy="277785"/>
            </a:xfrm>
            <a:custGeom>
              <a:avLst/>
              <a:gdLst/>
              <a:ahLst/>
              <a:cxnLst/>
              <a:rect l="0" t="0" r="0" b="0"/>
              <a:pathLst>
                <a:path w="101984" h="277785">
                  <a:moveTo>
                    <a:pt x="6089" y="72228"/>
                  </a:moveTo>
                  <a:lnTo>
                    <a:pt x="6089" y="72228"/>
                  </a:lnTo>
                  <a:lnTo>
                    <a:pt x="4207" y="59676"/>
                  </a:lnTo>
                  <a:lnTo>
                    <a:pt x="0" y="20554"/>
                  </a:lnTo>
                  <a:lnTo>
                    <a:pt x="1737" y="12102"/>
                  </a:lnTo>
                  <a:lnTo>
                    <a:pt x="3188" y="8861"/>
                  </a:lnTo>
                  <a:lnTo>
                    <a:pt x="12325" y="3378"/>
                  </a:lnTo>
                  <a:lnTo>
                    <a:pt x="25089" y="0"/>
                  </a:lnTo>
                  <a:lnTo>
                    <a:pt x="37817" y="851"/>
                  </a:lnTo>
                  <a:lnTo>
                    <a:pt x="63624" y="12038"/>
                  </a:lnTo>
                  <a:lnTo>
                    <a:pt x="83501" y="28759"/>
                  </a:lnTo>
                  <a:lnTo>
                    <a:pt x="89883" y="44677"/>
                  </a:lnTo>
                  <a:lnTo>
                    <a:pt x="92014" y="62100"/>
                  </a:lnTo>
                  <a:lnTo>
                    <a:pt x="90609" y="76899"/>
                  </a:lnTo>
                  <a:lnTo>
                    <a:pt x="82480" y="97131"/>
                  </a:lnTo>
                  <a:lnTo>
                    <a:pt x="53295" y="128636"/>
                  </a:lnTo>
                  <a:lnTo>
                    <a:pt x="52375" y="131000"/>
                  </a:lnTo>
                  <a:lnTo>
                    <a:pt x="52468" y="133281"/>
                  </a:lnTo>
                  <a:lnTo>
                    <a:pt x="54454" y="137698"/>
                  </a:lnTo>
                  <a:lnTo>
                    <a:pt x="90446" y="177718"/>
                  </a:lnTo>
                  <a:lnTo>
                    <a:pt x="99084" y="194371"/>
                  </a:lnTo>
                  <a:lnTo>
                    <a:pt x="101983" y="211651"/>
                  </a:lnTo>
                  <a:lnTo>
                    <a:pt x="100214" y="227327"/>
                  </a:lnTo>
                  <a:lnTo>
                    <a:pt x="94724" y="238998"/>
                  </a:lnTo>
                  <a:lnTo>
                    <a:pt x="70974" y="261647"/>
                  </a:lnTo>
                  <a:lnTo>
                    <a:pt x="49349" y="274378"/>
                  </a:lnTo>
                  <a:lnTo>
                    <a:pt x="38721" y="277784"/>
                  </a:lnTo>
                  <a:lnTo>
                    <a:pt x="23696" y="275877"/>
                  </a:lnTo>
                  <a:lnTo>
                    <a:pt x="22060" y="273611"/>
                  </a:lnTo>
                  <a:lnTo>
                    <a:pt x="20242" y="265448"/>
                  </a:lnTo>
                  <a:lnTo>
                    <a:pt x="25139" y="243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31"/>
            <p:cNvSpPr/>
            <p:nvPr>
              <p:custDataLst>
                <p:tags r:id="rId57"/>
              </p:custDataLst>
            </p:nvPr>
          </p:nvSpPr>
          <p:spPr>
            <a:xfrm>
              <a:off x="7067550" y="4823382"/>
              <a:ext cx="72206" cy="320161"/>
            </a:xfrm>
            <a:custGeom>
              <a:avLst/>
              <a:gdLst/>
              <a:ahLst/>
              <a:cxnLst/>
              <a:rect l="0" t="0" r="0" b="0"/>
              <a:pathLst>
                <a:path w="72206" h="320161">
                  <a:moveTo>
                    <a:pt x="0" y="34368"/>
                  </a:moveTo>
                  <a:lnTo>
                    <a:pt x="0" y="34368"/>
                  </a:lnTo>
                  <a:lnTo>
                    <a:pt x="705" y="13411"/>
                  </a:lnTo>
                  <a:lnTo>
                    <a:pt x="5069" y="5423"/>
                  </a:lnTo>
                  <a:lnTo>
                    <a:pt x="8839" y="807"/>
                  </a:lnTo>
                  <a:lnTo>
                    <a:pt x="11537" y="0"/>
                  </a:lnTo>
                  <a:lnTo>
                    <a:pt x="18297" y="984"/>
                  </a:lnTo>
                  <a:lnTo>
                    <a:pt x="33408" y="18989"/>
                  </a:lnTo>
                  <a:lnTo>
                    <a:pt x="56066" y="62453"/>
                  </a:lnTo>
                  <a:lnTo>
                    <a:pt x="66157" y="100702"/>
                  </a:lnTo>
                  <a:lnTo>
                    <a:pt x="72205" y="129517"/>
                  </a:lnTo>
                  <a:lnTo>
                    <a:pt x="68642" y="176426"/>
                  </a:lnTo>
                  <a:lnTo>
                    <a:pt x="61145" y="220238"/>
                  </a:lnTo>
                  <a:lnTo>
                    <a:pt x="48506" y="263177"/>
                  </a:lnTo>
                  <a:lnTo>
                    <a:pt x="30378" y="306173"/>
                  </a:lnTo>
                  <a:lnTo>
                    <a:pt x="27612" y="316507"/>
                  </a:lnTo>
                  <a:lnTo>
                    <a:pt x="25464" y="319122"/>
                  </a:lnTo>
                  <a:lnTo>
                    <a:pt x="22620" y="320160"/>
                  </a:lnTo>
                  <a:lnTo>
                    <a:pt x="19314" y="320146"/>
                  </a:lnTo>
                  <a:lnTo>
                    <a:pt x="17109" y="319431"/>
                  </a:lnTo>
                  <a:lnTo>
                    <a:pt x="12700" y="31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453"/>
          <p:cNvGrpSpPr/>
          <p:nvPr/>
        </p:nvGrpSpPr>
        <p:grpSpPr>
          <a:xfrm>
            <a:off x="7467600" y="4997958"/>
            <a:ext cx="158751" cy="151370"/>
            <a:chOff x="7467600" y="4997958"/>
            <a:chExt cx="158751" cy="151370"/>
          </a:xfrm>
        </p:grpSpPr>
        <p:sp>
          <p:nvSpPr>
            <p:cNvPr id="196" name="SMARTInkShape-1932"/>
            <p:cNvSpPr/>
            <p:nvPr>
              <p:custDataLst>
                <p:tags r:id="rId44"/>
              </p:custDataLst>
            </p:nvPr>
          </p:nvSpPr>
          <p:spPr>
            <a:xfrm>
              <a:off x="7467600" y="4997958"/>
              <a:ext cx="127001" cy="24893"/>
            </a:xfrm>
            <a:custGeom>
              <a:avLst/>
              <a:gdLst/>
              <a:ahLst/>
              <a:cxnLst/>
              <a:rect l="0" t="0" r="0" b="0"/>
              <a:pathLst>
                <a:path w="127001" h="24893">
                  <a:moveTo>
                    <a:pt x="0" y="12192"/>
                  </a:moveTo>
                  <a:lnTo>
                    <a:pt x="0" y="12192"/>
                  </a:lnTo>
                  <a:lnTo>
                    <a:pt x="3370" y="8821"/>
                  </a:lnTo>
                  <a:lnTo>
                    <a:pt x="18950" y="3353"/>
                  </a:lnTo>
                  <a:lnTo>
                    <a:pt x="61457" y="0"/>
                  </a:lnTo>
                  <a:lnTo>
                    <a:pt x="82348" y="1129"/>
                  </a:lnTo>
                  <a:lnTo>
                    <a:pt x="127000" y="24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933"/>
            <p:cNvSpPr/>
            <p:nvPr>
              <p:custDataLst>
                <p:tags r:id="rId45"/>
              </p:custDataLst>
            </p:nvPr>
          </p:nvSpPr>
          <p:spPr>
            <a:xfrm>
              <a:off x="7470291" y="5118100"/>
              <a:ext cx="156060" cy="31228"/>
            </a:xfrm>
            <a:custGeom>
              <a:avLst/>
              <a:gdLst/>
              <a:ahLst/>
              <a:cxnLst/>
              <a:rect l="0" t="0" r="0" b="0"/>
              <a:pathLst>
                <a:path w="156060" h="31228">
                  <a:moveTo>
                    <a:pt x="3659" y="19050"/>
                  </a:moveTo>
                  <a:lnTo>
                    <a:pt x="3659" y="19050"/>
                  </a:lnTo>
                  <a:lnTo>
                    <a:pt x="288" y="25792"/>
                  </a:lnTo>
                  <a:lnTo>
                    <a:pt x="0" y="27778"/>
                  </a:lnTo>
                  <a:lnTo>
                    <a:pt x="514" y="29101"/>
                  </a:lnTo>
                  <a:lnTo>
                    <a:pt x="3037" y="31227"/>
                  </a:lnTo>
                  <a:lnTo>
                    <a:pt x="41878" y="24774"/>
                  </a:lnTo>
                  <a:lnTo>
                    <a:pt x="79895" y="18864"/>
                  </a:lnTo>
                  <a:lnTo>
                    <a:pt x="117969" y="10763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454"/>
          <p:cNvGrpSpPr/>
          <p:nvPr/>
        </p:nvGrpSpPr>
        <p:grpSpPr>
          <a:xfrm>
            <a:off x="7701725" y="4813561"/>
            <a:ext cx="1574717" cy="515873"/>
            <a:chOff x="7701725" y="4813561"/>
            <a:chExt cx="1574717" cy="515873"/>
          </a:xfrm>
        </p:grpSpPr>
        <p:sp>
          <p:nvSpPr>
            <p:cNvPr id="199" name="SMARTInkShape-1934"/>
            <p:cNvSpPr/>
            <p:nvPr>
              <p:custDataLst>
                <p:tags r:id="rId33"/>
              </p:custDataLst>
            </p:nvPr>
          </p:nvSpPr>
          <p:spPr>
            <a:xfrm>
              <a:off x="8579111" y="5089590"/>
              <a:ext cx="101340" cy="9461"/>
            </a:xfrm>
            <a:custGeom>
              <a:avLst/>
              <a:gdLst/>
              <a:ahLst/>
              <a:cxnLst/>
              <a:rect l="0" t="0" r="0" b="0"/>
              <a:pathLst>
                <a:path w="101340" h="9461">
                  <a:moveTo>
                    <a:pt x="6089" y="9460"/>
                  </a:moveTo>
                  <a:lnTo>
                    <a:pt x="6089" y="9460"/>
                  </a:lnTo>
                  <a:lnTo>
                    <a:pt x="621" y="9460"/>
                  </a:lnTo>
                  <a:lnTo>
                    <a:pt x="327" y="8755"/>
                  </a:lnTo>
                  <a:lnTo>
                    <a:pt x="0" y="6089"/>
                  </a:lnTo>
                  <a:lnTo>
                    <a:pt x="619" y="5096"/>
                  </a:lnTo>
                  <a:lnTo>
                    <a:pt x="1737" y="4434"/>
                  </a:lnTo>
                  <a:lnTo>
                    <a:pt x="18713" y="0"/>
                  </a:lnTo>
                  <a:lnTo>
                    <a:pt x="62462" y="2213"/>
                  </a:lnTo>
                  <a:lnTo>
                    <a:pt x="101339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935"/>
            <p:cNvSpPr/>
            <p:nvPr>
              <p:custDataLst>
                <p:tags r:id="rId34"/>
              </p:custDataLst>
            </p:nvPr>
          </p:nvSpPr>
          <p:spPr>
            <a:xfrm>
              <a:off x="8743950" y="51308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5909" y="4639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936"/>
            <p:cNvSpPr/>
            <p:nvPr>
              <p:custDataLst>
                <p:tags r:id="rId35"/>
              </p:custDataLst>
            </p:nvPr>
          </p:nvSpPr>
          <p:spPr>
            <a:xfrm>
              <a:off x="8763000" y="50228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5644" y="2489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37"/>
            <p:cNvSpPr/>
            <p:nvPr>
              <p:custDataLst>
                <p:tags r:id="rId36"/>
              </p:custDataLst>
            </p:nvPr>
          </p:nvSpPr>
          <p:spPr>
            <a:xfrm>
              <a:off x="8925082" y="4933950"/>
              <a:ext cx="19377" cy="261111"/>
            </a:xfrm>
            <a:custGeom>
              <a:avLst/>
              <a:gdLst/>
              <a:ahLst/>
              <a:cxnLst/>
              <a:rect l="0" t="0" r="0" b="0"/>
              <a:pathLst>
                <a:path w="19377" h="261111">
                  <a:moveTo>
                    <a:pt x="15718" y="0"/>
                  </a:moveTo>
                  <a:lnTo>
                    <a:pt x="15718" y="0"/>
                  </a:lnTo>
                  <a:lnTo>
                    <a:pt x="19088" y="0"/>
                  </a:lnTo>
                  <a:lnTo>
                    <a:pt x="19376" y="706"/>
                  </a:lnTo>
                  <a:lnTo>
                    <a:pt x="17115" y="5774"/>
                  </a:lnTo>
                  <a:lnTo>
                    <a:pt x="15840" y="48116"/>
                  </a:lnTo>
                  <a:lnTo>
                    <a:pt x="15049" y="84341"/>
                  </a:lnTo>
                  <a:lnTo>
                    <a:pt x="11365" y="123924"/>
                  </a:lnTo>
                  <a:lnTo>
                    <a:pt x="7880" y="167419"/>
                  </a:lnTo>
                  <a:lnTo>
                    <a:pt x="2952" y="214402"/>
                  </a:lnTo>
                  <a:lnTo>
                    <a:pt x="0" y="247772"/>
                  </a:lnTo>
                  <a:lnTo>
                    <a:pt x="2382" y="261110"/>
                  </a:lnTo>
                  <a:lnTo>
                    <a:pt x="936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938"/>
            <p:cNvSpPr/>
            <p:nvPr>
              <p:custDataLst>
                <p:tags r:id="rId37"/>
              </p:custDataLst>
            </p:nvPr>
          </p:nvSpPr>
          <p:spPr>
            <a:xfrm>
              <a:off x="9011642" y="4974618"/>
              <a:ext cx="92801" cy="238552"/>
            </a:xfrm>
            <a:custGeom>
              <a:avLst/>
              <a:gdLst/>
              <a:ahLst/>
              <a:cxnLst/>
              <a:rect l="0" t="0" r="0" b="0"/>
              <a:pathLst>
                <a:path w="92801" h="238552">
                  <a:moveTo>
                    <a:pt x="30758" y="73632"/>
                  </a:moveTo>
                  <a:lnTo>
                    <a:pt x="30758" y="73632"/>
                  </a:lnTo>
                  <a:lnTo>
                    <a:pt x="30757" y="68165"/>
                  </a:lnTo>
                  <a:lnTo>
                    <a:pt x="19926" y="115727"/>
                  </a:lnTo>
                  <a:lnTo>
                    <a:pt x="11659" y="156553"/>
                  </a:lnTo>
                  <a:lnTo>
                    <a:pt x="6602" y="198589"/>
                  </a:lnTo>
                  <a:lnTo>
                    <a:pt x="2356" y="220174"/>
                  </a:lnTo>
                  <a:lnTo>
                    <a:pt x="1240" y="222832"/>
                  </a:lnTo>
                  <a:lnTo>
                    <a:pt x="496" y="223193"/>
                  </a:lnTo>
                  <a:lnTo>
                    <a:pt x="0" y="222023"/>
                  </a:lnTo>
                  <a:lnTo>
                    <a:pt x="7933" y="185356"/>
                  </a:lnTo>
                  <a:lnTo>
                    <a:pt x="16031" y="138740"/>
                  </a:lnTo>
                  <a:lnTo>
                    <a:pt x="24425" y="101309"/>
                  </a:lnTo>
                  <a:lnTo>
                    <a:pt x="32878" y="53777"/>
                  </a:lnTo>
                  <a:lnTo>
                    <a:pt x="38389" y="15879"/>
                  </a:lnTo>
                  <a:lnTo>
                    <a:pt x="46849" y="6100"/>
                  </a:lnTo>
                  <a:lnTo>
                    <a:pt x="55784" y="1285"/>
                  </a:lnTo>
                  <a:lnTo>
                    <a:pt x="60141" y="0"/>
                  </a:lnTo>
                  <a:lnTo>
                    <a:pt x="64458" y="555"/>
                  </a:lnTo>
                  <a:lnTo>
                    <a:pt x="73017" y="4935"/>
                  </a:lnTo>
                  <a:lnTo>
                    <a:pt x="85769" y="22076"/>
                  </a:lnTo>
                  <a:lnTo>
                    <a:pt x="91743" y="48400"/>
                  </a:lnTo>
                  <a:lnTo>
                    <a:pt x="89377" y="66416"/>
                  </a:lnTo>
                  <a:lnTo>
                    <a:pt x="76361" y="97607"/>
                  </a:lnTo>
                  <a:lnTo>
                    <a:pt x="68429" y="107336"/>
                  </a:lnTo>
                  <a:lnTo>
                    <a:pt x="55210" y="119330"/>
                  </a:lnTo>
                  <a:lnTo>
                    <a:pt x="54115" y="121031"/>
                  </a:lnTo>
                  <a:lnTo>
                    <a:pt x="54090" y="122164"/>
                  </a:lnTo>
                  <a:lnTo>
                    <a:pt x="55749" y="123984"/>
                  </a:lnTo>
                  <a:lnTo>
                    <a:pt x="81362" y="138698"/>
                  </a:lnTo>
                  <a:lnTo>
                    <a:pt x="89340" y="152177"/>
                  </a:lnTo>
                  <a:lnTo>
                    <a:pt x="92800" y="172948"/>
                  </a:lnTo>
                  <a:lnTo>
                    <a:pt x="90455" y="193605"/>
                  </a:lnTo>
                  <a:lnTo>
                    <a:pt x="78550" y="216502"/>
                  </a:lnTo>
                  <a:lnTo>
                    <a:pt x="58245" y="234419"/>
                  </a:lnTo>
                  <a:lnTo>
                    <a:pt x="46267" y="238461"/>
                  </a:lnTo>
                  <a:lnTo>
                    <a:pt x="41097" y="238551"/>
                  </a:lnTo>
                  <a:lnTo>
                    <a:pt x="29708" y="233007"/>
                  </a:lnTo>
                  <a:lnTo>
                    <a:pt x="23709" y="228566"/>
                  </a:lnTo>
                  <a:lnTo>
                    <a:pt x="17041" y="217985"/>
                  </a:lnTo>
                  <a:lnTo>
                    <a:pt x="11708" y="181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939"/>
            <p:cNvSpPr/>
            <p:nvPr>
              <p:custDataLst>
                <p:tags r:id="rId38"/>
              </p:custDataLst>
            </p:nvPr>
          </p:nvSpPr>
          <p:spPr>
            <a:xfrm>
              <a:off x="9156700" y="4950773"/>
              <a:ext cx="119742" cy="294328"/>
            </a:xfrm>
            <a:custGeom>
              <a:avLst/>
              <a:gdLst/>
              <a:ahLst/>
              <a:cxnLst/>
              <a:rect l="0" t="0" r="0" b="0"/>
              <a:pathLst>
                <a:path w="119742" h="294328">
                  <a:moveTo>
                    <a:pt x="50800" y="14927"/>
                  </a:moveTo>
                  <a:lnTo>
                    <a:pt x="50800" y="14927"/>
                  </a:lnTo>
                  <a:lnTo>
                    <a:pt x="50800" y="11556"/>
                  </a:lnTo>
                  <a:lnTo>
                    <a:pt x="52681" y="8020"/>
                  </a:lnTo>
                  <a:lnTo>
                    <a:pt x="56575" y="4095"/>
                  </a:lnTo>
                  <a:lnTo>
                    <a:pt x="63009" y="0"/>
                  </a:lnTo>
                  <a:lnTo>
                    <a:pt x="68111" y="2154"/>
                  </a:lnTo>
                  <a:lnTo>
                    <a:pt x="88071" y="22040"/>
                  </a:lnTo>
                  <a:lnTo>
                    <a:pt x="106998" y="51685"/>
                  </a:lnTo>
                  <a:lnTo>
                    <a:pt x="119741" y="91827"/>
                  </a:lnTo>
                  <a:lnTo>
                    <a:pt x="119283" y="136333"/>
                  </a:lnTo>
                  <a:lnTo>
                    <a:pt x="109113" y="170765"/>
                  </a:lnTo>
                  <a:lnTo>
                    <a:pt x="88852" y="210600"/>
                  </a:lnTo>
                  <a:lnTo>
                    <a:pt x="65681" y="246001"/>
                  </a:lnTo>
                  <a:lnTo>
                    <a:pt x="25591" y="280619"/>
                  </a:lnTo>
                  <a:lnTo>
                    <a:pt x="0" y="294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940"/>
            <p:cNvSpPr/>
            <p:nvPr>
              <p:custDataLst>
                <p:tags r:id="rId39"/>
              </p:custDataLst>
            </p:nvPr>
          </p:nvSpPr>
          <p:spPr>
            <a:xfrm>
              <a:off x="7701725" y="4813561"/>
              <a:ext cx="242126" cy="515873"/>
            </a:xfrm>
            <a:custGeom>
              <a:avLst/>
              <a:gdLst/>
              <a:ahLst/>
              <a:cxnLst/>
              <a:rect l="0" t="0" r="0" b="0"/>
              <a:pathLst>
                <a:path w="242126" h="515873">
                  <a:moveTo>
                    <a:pt x="242125" y="6089"/>
                  </a:moveTo>
                  <a:lnTo>
                    <a:pt x="242125" y="6089"/>
                  </a:lnTo>
                  <a:lnTo>
                    <a:pt x="242125" y="0"/>
                  </a:lnTo>
                  <a:lnTo>
                    <a:pt x="238754" y="3187"/>
                  </a:lnTo>
                  <a:lnTo>
                    <a:pt x="214237" y="42376"/>
                  </a:lnTo>
                  <a:lnTo>
                    <a:pt x="184647" y="86283"/>
                  </a:lnTo>
                  <a:lnTo>
                    <a:pt x="154868" y="128573"/>
                  </a:lnTo>
                  <a:lnTo>
                    <a:pt x="112696" y="175331"/>
                  </a:lnTo>
                  <a:lnTo>
                    <a:pt x="103461" y="185730"/>
                  </a:lnTo>
                  <a:lnTo>
                    <a:pt x="57207" y="223421"/>
                  </a:lnTo>
                  <a:lnTo>
                    <a:pt x="24443" y="252594"/>
                  </a:lnTo>
                  <a:lnTo>
                    <a:pt x="18848" y="262402"/>
                  </a:lnTo>
                  <a:lnTo>
                    <a:pt x="18484" y="265865"/>
                  </a:lnTo>
                  <a:lnTo>
                    <a:pt x="19653" y="268173"/>
                  </a:lnTo>
                  <a:lnTo>
                    <a:pt x="35040" y="278619"/>
                  </a:lnTo>
                  <a:lnTo>
                    <a:pt x="81609" y="291492"/>
                  </a:lnTo>
                  <a:lnTo>
                    <a:pt x="123635" y="300237"/>
                  </a:lnTo>
                  <a:lnTo>
                    <a:pt x="153672" y="309629"/>
                  </a:lnTo>
                  <a:lnTo>
                    <a:pt x="158833" y="314091"/>
                  </a:lnTo>
                  <a:lnTo>
                    <a:pt x="161197" y="317257"/>
                  </a:lnTo>
                  <a:lnTo>
                    <a:pt x="162067" y="320073"/>
                  </a:lnTo>
                  <a:lnTo>
                    <a:pt x="161942" y="322656"/>
                  </a:lnTo>
                  <a:lnTo>
                    <a:pt x="153406" y="344894"/>
                  </a:lnTo>
                  <a:lnTo>
                    <a:pt x="120932" y="386637"/>
                  </a:lnTo>
                  <a:lnTo>
                    <a:pt x="80137" y="421461"/>
                  </a:lnTo>
                  <a:lnTo>
                    <a:pt x="36127" y="456700"/>
                  </a:lnTo>
                  <a:lnTo>
                    <a:pt x="9417" y="485854"/>
                  </a:lnTo>
                  <a:lnTo>
                    <a:pt x="0" y="502430"/>
                  </a:lnTo>
                  <a:lnTo>
                    <a:pt x="275" y="506317"/>
                  </a:lnTo>
                  <a:lnTo>
                    <a:pt x="2575" y="508907"/>
                  </a:lnTo>
                  <a:lnTo>
                    <a:pt x="23179" y="515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941"/>
            <p:cNvSpPr/>
            <p:nvPr>
              <p:custDataLst>
                <p:tags r:id="rId40"/>
              </p:custDataLst>
            </p:nvPr>
          </p:nvSpPr>
          <p:spPr>
            <a:xfrm>
              <a:off x="8039100" y="4894230"/>
              <a:ext cx="105981" cy="281228"/>
            </a:xfrm>
            <a:custGeom>
              <a:avLst/>
              <a:gdLst/>
              <a:ahLst/>
              <a:cxnLst/>
              <a:rect l="0" t="0" r="0" b="0"/>
              <a:pathLst>
                <a:path w="105981" h="281228">
                  <a:moveTo>
                    <a:pt x="0" y="84170"/>
                  </a:moveTo>
                  <a:lnTo>
                    <a:pt x="0" y="84170"/>
                  </a:lnTo>
                  <a:lnTo>
                    <a:pt x="0" y="78703"/>
                  </a:lnTo>
                  <a:lnTo>
                    <a:pt x="1881" y="116137"/>
                  </a:lnTo>
                  <a:lnTo>
                    <a:pt x="5467" y="158296"/>
                  </a:lnTo>
                  <a:lnTo>
                    <a:pt x="6088" y="200129"/>
                  </a:lnTo>
                  <a:lnTo>
                    <a:pt x="6272" y="241530"/>
                  </a:lnTo>
                  <a:lnTo>
                    <a:pt x="6345" y="281227"/>
                  </a:lnTo>
                  <a:lnTo>
                    <a:pt x="6350" y="242898"/>
                  </a:lnTo>
                  <a:lnTo>
                    <a:pt x="6350" y="198934"/>
                  </a:lnTo>
                  <a:lnTo>
                    <a:pt x="8231" y="155445"/>
                  </a:lnTo>
                  <a:lnTo>
                    <a:pt x="12818" y="108163"/>
                  </a:lnTo>
                  <a:lnTo>
                    <a:pt x="18090" y="61511"/>
                  </a:lnTo>
                  <a:lnTo>
                    <a:pt x="25508" y="37161"/>
                  </a:lnTo>
                  <a:lnTo>
                    <a:pt x="40013" y="12072"/>
                  </a:lnTo>
                  <a:lnTo>
                    <a:pt x="49768" y="2738"/>
                  </a:lnTo>
                  <a:lnTo>
                    <a:pt x="54346" y="248"/>
                  </a:lnTo>
                  <a:lnTo>
                    <a:pt x="59513" y="0"/>
                  </a:lnTo>
                  <a:lnTo>
                    <a:pt x="70900" y="3487"/>
                  </a:lnTo>
                  <a:lnTo>
                    <a:pt x="89211" y="23497"/>
                  </a:lnTo>
                  <a:lnTo>
                    <a:pt x="101300" y="48397"/>
                  </a:lnTo>
                  <a:lnTo>
                    <a:pt x="105980" y="80391"/>
                  </a:lnTo>
                  <a:lnTo>
                    <a:pt x="103994" y="106569"/>
                  </a:lnTo>
                  <a:lnTo>
                    <a:pt x="97020" y="119055"/>
                  </a:lnTo>
                  <a:lnTo>
                    <a:pt x="92196" y="124359"/>
                  </a:lnTo>
                  <a:lnTo>
                    <a:pt x="77430" y="132136"/>
                  </a:lnTo>
                  <a:lnTo>
                    <a:pt x="60519" y="136533"/>
                  </a:lnTo>
                  <a:lnTo>
                    <a:pt x="45947" y="136135"/>
                  </a:lnTo>
                  <a:lnTo>
                    <a:pt x="12700" y="122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942"/>
            <p:cNvSpPr/>
            <p:nvPr>
              <p:custDataLst>
                <p:tags r:id="rId41"/>
              </p:custDataLst>
            </p:nvPr>
          </p:nvSpPr>
          <p:spPr>
            <a:xfrm>
              <a:off x="8154282" y="5041900"/>
              <a:ext cx="138819" cy="139017"/>
            </a:xfrm>
            <a:custGeom>
              <a:avLst/>
              <a:gdLst/>
              <a:ahLst/>
              <a:cxnLst/>
              <a:rect l="0" t="0" r="0" b="0"/>
              <a:pathLst>
                <a:path w="138819" h="139017">
                  <a:moveTo>
                    <a:pt x="5468" y="31750"/>
                  </a:moveTo>
                  <a:lnTo>
                    <a:pt x="5468" y="31750"/>
                  </a:lnTo>
                  <a:lnTo>
                    <a:pt x="0" y="20815"/>
                  </a:lnTo>
                  <a:lnTo>
                    <a:pt x="411" y="19521"/>
                  </a:lnTo>
                  <a:lnTo>
                    <a:pt x="2750" y="16202"/>
                  </a:lnTo>
                  <a:lnTo>
                    <a:pt x="6142" y="14256"/>
                  </a:lnTo>
                  <a:lnTo>
                    <a:pt x="8034" y="13738"/>
                  </a:lnTo>
                  <a:lnTo>
                    <a:pt x="13898" y="15042"/>
                  </a:lnTo>
                  <a:lnTo>
                    <a:pt x="17439" y="16378"/>
                  </a:lnTo>
                  <a:lnTo>
                    <a:pt x="23254" y="21626"/>
                  </a:lnTo>
                  <a:lnTo>
                    <a:pt x="25791" y="25000"/>
                  </a:lnTo>
                  <a:lnTo>
                    <a:pt x="39260" y="71978"/>
                  </a:lnTo>
                  <a:lnTo>
                    <a:pt x="43001" y="117446"/>
                  </a:lnTo>
                  <a:lnTo>
                    <a:pt x="42611" y="130515"/>
                  </a:lnTo>
                  <a:lnTo>
                    <a:pt x="40085" y="138675"/>
                  </a:lnTo>
                  <a:lnTo>
                    <a:pt x="39129" y="139016"/>
                  </a:lnTo>
                  <a:lnTo>
                    <a:pt x="38067" y="133752"/>
                  </a:lnTo>
                  <a:lnTo>
                    <a:pt x="40841" y="118888"/>
                  </a:lnTo>
                  <a:lnTo>
                    <a:pt x="58238" y="76035"/>
                  </a:lnTo>
                  <a:lnTo>
                    <a:pt x="75901" y="45028"/>
                  </a:lnTo>
                  <a:lnTo>
                    <a:pt x="95952" y="25257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943"/>
            <p:cNvSpPr/>
            <p:nvPr>
              <p:custDataLst>
                <p:tags r:id="rId42"/>
              </p:custDataLst>
            </p:nvPr>
          </p:nvSpPr>
          <p:spPr>
            <a:xfrm>
              <a:off x="8449311" y="4966223"/>
              <a:ext cx="72390" cy="228078"/>
            </a:xfrm>
            <a:custGeom>
              <a:avLst/>
              <a:gdLst/>
              <a:ahLst/>
              <a:cxnLst/>
              <a:rect l="0" t="0" r="0" b="0"/>
              <a:pathLst>
                <a:path w="72390" h="228078">
                  <a:moveTo>
                    <a:pt x="72389" y="12177"/>
                  </a:moveTo>
                  <a:lnTo>
                    <a:pt x="72389" y="12177"/>
                  </a:lnTo>
                  <a:lnTo>
                    <a:pt x="72389" y="1242"/>
                  </a:lnTo>
                  <a:lnTo>
                    <a:pt x="71683" y="654"/>
                  </a:lnTo>
                  <a:lnTo>
                    <a:pt x="69018" y="0"/>
                  </a:lnTo>
                  <a:lnTo>
                    <a:pt x="63600" y="3472"/>
                  </a:lnTo>
                  <a:lnTo>
                    <a:pt x="52616" y="15243"/>
                  </a:lnTo>
                  <a:lnTo>
                    <a:pt x="27875" y="59335"/>
                  </a:lnTo>
                  <a:lnTo>
                    <a:pt x="11833" y="101172"/>
                  </a:lnTo>
                  <a:lnTo>
                    <a:pt x="2702" y="143795"/>
                  </a:lnTo>
                  <a:lnTo>
                    <a:pt x="0" y="181233"/>
                  </a:lnTo>
                  <a:lnTo>
                    <a:pt x="2822" y="201613"/>
                  </a:lnTo>
                  <a:lnTo>
                    <a:pt x="8780" y="215375"/>
                  </a:lnTo>
                  <a:lnTo>
                    <a:pt x="12343" y="219609"/>
                  </a:lnTo>
                  <a:lnTo>
                    <a:pt x="27939" y="22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944"/>
            <p:cNvSpPr/>
            <p:nvPr>
              <p:custDataLst>
                <p:tags r:id="rId43"/>
              </p:custDataLst>
            </p:nvPr>
          </p:nvSpPr>
          <p:spPr>
            <a:xfrm>
              <a:off x="8547477" y="4938083"/>
              <a:ext cx="120269" cy="245889"/>
            </a:xfrm>
            <a:custGeom>
              <a:avLst/>
              <a:gdLst/>
              <a:ahLst/>
              <a:cxnLst/>
              <a:rect l="0" t="0" r="0" b="0"/>
              <a:pathLst>
                <a:path w="120269" h="245889">
                  <a:moveTo>
                    <a:pt x="37723" y="122867"/>
                  </a:moveTo>
                  <a:lnTo>
                    <a:pt x="37723" y="122867"/>
                  </a:lnTo>
                  <a:lnTo>
                    <a:pt x="43190" y="117400"/>
                  </a:lnTo>
                  <a:lnTo>
                    <a:pt x="38829" y="122466"/>
                  </a:lnTo>
                  <a:lnTo>
                    <a:pt x="25752" y="150418"/>
                  </a:lnTo>
                  <a:lnTo>
                    <a:pt x="15002" y="192279"/>
                  </a:lnTo>
                  <a:lnTo>
                    <a:pt x="2494" y="238819"/>
                  </a:lnTo>
                  <a:lnTo>
                    <a:pt x="473" y="245888"/>
                  </a:lnTo>
                  <a:lnTo>
                    <a:pt x="190" y="245803"/>
                  </a:lnTo>
                  <a:lnTo>
                    <a:pt x="0" y="245041"/>
                  </a:lnTo>
                  <a:lnTo>
                    <a:pt x="16632" y="207298"/>
                  </a:lnTo>
                  <a:lnTo>
                    <a:pt x="28181" y="170461"/>
                  </a:lnTo>
                  <a:lnTo>
                    <a:pt x="47675" y="123880"/>
                  </a:lnTo>
                  <a:lnTo>
                    <a:pt x="60818" y="86164"/>
                  </a:lnTo>
                  <a:lnTo>
                    <a:pt x="82148" y="40291"/>
                  </a:lnTo>
                  <a:lnTo>
                    <a:pt x="102630" y="5167"/>
                  </a:lnTo>
                  <a:lnTo>
                    <a:pt x="108433" y="0"/>
                  </a:lnTo>
                  <a:lnTo>
                    <a:pt x="110968" y="739"/>
                  </a:lnTo>
                  <a:lnTo>
                    <a:pt x="115667" y="7205"/>
                  </a:lnTo>
                  <a:lnTo>
                    <a:pt x="119364" y="33672"/>
                  </a:lnTo>
                  <a:lnTo>
                    <a:pt x="120153" y="81165"/>
                  </a:lnTo>
                  <a:lnTo>
                    <a:pt x="120249" y="117373"/>
                  </a:lnTo>
                  <a:lnTo>
                    <a:pt x="120268" y="163514"/>
                  </a:lnTo>
                  <a:lnTo>
                    <a:pt x="113923" y="218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455"/>
          <p:cNvGrpSpPr/>
          <p:nvPr/>
        </p:nvGrpSpPr>
        <p:grpSpPr>
          <a:xfrm>
            <a:off x="7702651" y="5327650"/>
            <a:ext cx="215800" cy="254001"/>
            <a:chOff x="7702651" y="5327650"/>
            <a:chExt cx="215800" cy="254001"/>
          </a:xfrm>
        </p:grpSpPr>
        <p:sp>
          <p:nvSpPr>
            <p:cNvPr id="211" name="SMARTInkShape-1945"/>
            <p:cNvSpPr/>
            <p:nvPr>
              <p:custDataLst>
                <p:tags r:id="rId30"/>
              </p:custDataLst>
            </p:nvPr>
          </p:nvSpPr>
          <p:spPr>
            <a:xfrm>
              <a:off x="7742134" y="5505450"/>
              <a:ext cx="17567" cy="76201"/>
            </a:xfrm>
            <a:custGeom>
              <a:avLst/>
              <a:gdLst/>
              <a:ahLst/>
              <a:cxnLst/>
              <a:rect l="0" t="0" r="0" b="0"/>
              <a:pathLst>
                <a:path w="17567" h="76201">
                  <a:moveTo>
                    <a:pt x="17566" y="0"/>
                  </a:moveTo>
                  <a:lnTo>
                    <a:pt x="17566" y="0"/>
                  </a:lnTo>
                  <a:lnTo>
                    <a:pt x="12539" y="11933"/>
                  </a:lnTo>
                  <a:lnTo>
                    <a:pt x="266" y="56511"/>
                  </a:lnTo>
                  <a:lnTo>
                    <a:pt x="0" y="64627"/>
                  </a:lnTo>
                  <a:lnTo>
                    <a:pt x="486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946"/>
            <p:cNvSpPr/>
            <p:nvPr>
              <p:custDataLst>
                <p:tags r:id="rId31"/>
              </p:custDataLst>
            </p:nvPr>
          </p:nvSpPr>
          <p:spPr>
            <a:xfrm>
              <a:off x="7702651" y="5327650"/>
              <a:ext cx="215800" cy="25401"/>
            </a:xfrm>
            <a:custGeom>
              <a:avLst/>
              <a:gdLst/>
              <a:ahLst/>
              <a:cxnLst/>
              <a:rect l="0" t="0" r="0" b="0"/>
              <a:pathLst>
                <a:path w="215800" h="25401">
                  <a:moveTo>
                    <a:pt x="25299" y="25400"/>
                  </a:moveTo>
                  <a:lnTo>
                    <a:pt x="25299" y="25400"/>
                  </a:lnTo>
                  <a:lnTo>
                    <a:pt x="25298" y="22029"/>
                  </a:lnTo>
                  <a:lnTo>
                    <a:pt x="24594" y="21036"/>
                  </a:lnTo>
                  <a:lnTo>
                    <a:pt x="23417" y="20374"/>
                  </a:lnTo>
                  <a:lnTo>
                    <a:pt x="18831" y="19225"/>
                  </a:lnTo>
                  <a:lnTo>
                    <a:pt x="12883" y="19057"/>
                  </a:lnTo>
                  <a:lnTo>
                    <a:pt x="12683" y="15681"/>
                  </a:lnTo>
                  <a:lnTo>
                    <a:pt x="10755" y="12143"/>
                  </a:lnTo>
                  <a:lnTo>
                    <a:pt x="9253" y="10213"/>
                  </a:lnTo>
                  <a:lnTo>
                    <a:pt x="5703" y="8067"/>
                  </a:lnTo>
                  <a:lnTo>
                    <a:pt x="0" y="6380"/>
                  </a:lnTo>
                  <a:lnTo>
                    <a:pt x="6671" y="2988"/>
                  </a:lnTo>
                  <a:lnTo>
                    <a:pt x="20955" y="885"/>
                  </a:lnTo>
                  <a:lnTo>
                    <a:pt x="63514" y="5142"/>
                  </a:lnTo>
                  <a:lnTo>
                    <a:pt x="110850" y="6112"/>
                  </a:lnTo>
                  <a:lnTo>
                    <a:pt x="150209" y="6279"/>
                  </a:lnTo>
                  <a:lnTo>
                    <a:pt x="196065" y="1315"/>
                  </a:lnTo>
                  <a:lnTo>
                    <a:pt x="2157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947"/>
            <p:cNvSpPr/>
            <p:nvPr>
              <p:custDataLst>
                <p:tags r:id="rId32"/>
              </p:custDataLst>
            </p:nvPr>
          </p:nvSpPr>
          <p:spPr>
            <a:xfrm>
              <a:off x="7753434" y="5429250"/>
              <a:ext cx="12617" cy="28071"/>
            </a:xfrm>
            <a:custGeom>
              <a:avLst/>
              <a:gdLst/>
              <a:ahLst/>
              <a:cxnLst/>
              <a:rect l="0" t="0" r="0" b="0"/>
              <a:pathLst>
                <a:path w="12617" h="28071">
                  <a:moveTo>
                    <a:pt x="12616" y="6350"/>
                  </a:moveTo>
                  <a:lnTo>
                    <a:pt x="12616" y="6350"/>
                  </a:lnTo>
                  <a:lnTo>
                    <a:pt x="12615" y="2979"/>
                  </a:lnTo>
                  <a:lnTo>
                    <a:pt x="11911" y="1986"/>
                  </a:lnTo>
                  <a:lnTo>
                    <a:pt x="10734" y="1324"/>
                  </a:lnTo>
                  <a:lnTo>
                    <a:pt x="6148" y="174"/>
                  </a:lnTo>
                  <a:lnTo>
                    <a:pt x="3156" y="77"/>
                  </a:lnTo>
                  <a:lnTo>
                    <a:pt x="2076" y="757"/>
                  </a:lnTo>
                  <a:lnTo>
                    <a:pt x="1356" y="1915"/>
                  </a:lnTo>
                  <a:lnTo>
                    <a:pt x="555" y="5790"/>
                  </a:lnTo>
                  <a:lnTo>
                    <a:pt x="0" y="20396"/>
                  </a:lnTo>
                  <a:lnTo>
                    <a:pt x="1834" y="25057"/>
                  </a:lnTo>
                  <a:lnTo>
                    <a:pt x="3311" y="27288"/>
                  </a:lnTo>
                  <a:lnTo>
                    <a:pt x="5002" y="28070"/>
                  </a:lnTo>
                  <a:lnTo>
                    <a:pt x="6834" y="27885"/>
                  </a:lnTo>
                  <a:lnTo>
                    <a:pt x="8761" y="27056"/>
                  </a:lnTo>
                  <a:lnTo>
                    <a:pt x="10046" y="25798"/>
                  </a:lnTo>
                  <a:lnTo>
                    <a:pt x="11473" y="22520"/>
                  </a:lnTo>
                  <a:lnTo>
                    <a:pt x="12276" y="13336"/>
                  </a:lnTo>
                  <a:lnTo>
                    <a:pt x="6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SMARTInkShape-1948"/>
          <p:cNvSpPr/>
          <p:nvPr>
            <p:custDataLst>
              <p:tags r:id="rId7"/>
            </p:custDataLst>
          </p:nvPr>
        </p:nvSpPr>
        <p:spPr>
          <a:xfrm>
            <a:off x="2042084" y="5429250"/>
            <a:ext cx="1559958" cy="139260"/>
          </a:xfrm>
          <a:custGeom>
            <a:avLst/>
            <a:gdLst/>
            <a:ahLst/>
            <a:cxnLst/>
            <a:rect l="0" t="0" r="0" b="0"/>
            <a:pathLst>
              <a:path w="1559958" h="139260">
                <a:moveTo>
                  <a:pt x="34366" y="0"/>
                </a:moveTo>
                <a:lnTo>
                  <a:pt x="34366" y="0"/>
                </a:lnTo>
                <a:lnTo>
                  <a:pt x="5166" y="11555"/>
                </a:lnTo>
                <a:lnTo>
                  <a:pt x="0" y="15732"/>
                </a:lnTo>
                <a:lnTo>
                  <a:pt x="872" y="18249"/>
                </a:lnTo>
                <a:lnTo>
                  <a:pt x="7485" y="24809"/>
                </a:lnTo>
                <a:lnTo>
                  <a:pt x="52585" y="41507"/>
                </a:lnTo>
                <a:lnTo>
                  <a:pt x="97310" y="57431"/>
                </a:lnTo>
                <a:lnTo>
                  <a:pt x="128898" y="62684"/>
                </a:lnTo>
                <a:lnTo>
                  <a:pt x="165280" y="66665"/>
                </a:lnTo>
                <a:lnTo>
                  <a:pt x="209563" y="69612"/>
                </a:lnTo>
                <a:lnTo>
                  <a:pt x="250200" y="74640"/>
                </a:lnTo>
                <a:lnTo>
                  <a:pt x="293207" y="79893"/>
                </a:lnTo>
                <a:lnTo>
                  <a:pt x="337935" y="81762"/>
                </a:lnTo>
                <a:lnTo>
                  <a:pt x="370133" y="82200"/>
                </a:lnTo>
                <a:lnTo>
                  <a:pt x="416624" y="85817"/>
                </a:lnTo>
                <a:lnTo>
                  <a:pt x="461678" y="87986"/>
                </a:lnTo>
                <a:lnTo>
                  <a:pt x="493334" y="90375"/>
                </a:lnTo>
                <a:lnTo>
                  <a:pt x="526219" y="93084"/>
                </a:lnTo>
                <a:lnTo>
                  <a:pt x="559649" y="94287"/>
                </a:lnTo>
                <a:lnTo>
                  <a:pt x="606832" y="94964"/>
                </a:lnTo>
                <a:lnTo>
                  <a:pt x="638986" y="97005"/>
                </a:lnTo>
                <a:lnTo>
                  <a:pt x="671386" y="100263"/>
                </a:lnTo>
                <a:lnTo>
                  <a:pt x="717393" y="106064"/>
                </a:lnTo>
                <a:lnTo>
                  <a:pt x="763010" y="112252"/>
                </a:lnTo>
                <a:lnTo>
                  <a:pt x="795417" y="116448"/>
                </a:lnTo>
                <a:lnTo>
                  <a:pt x="842024" y="122775"/>
                </a:lnTo>
                <a:lnTo>
                  <a:pt x="874044" y="127004"/>
                </a:lnTo>
                <a:lnTo>
                  <a:pt x="906384" y="130530"/>
                </a:lnTo>
                <a:lnTo>
                  <a:pt x="953063" y="133220"/>
                </a:lnTo>
                <a:lnTo>
                  <a:pt x="985718" y="136349"/>
                </a:lnTo>
                <a:lnTo>
                  <a:pt x="1032465" y="138707"/>
                </a:lnTo>
                <a:lnTo>
                  <a:pt x="1066399" y="139259"/>
                </a:lnTo>
                <a:lnTo>
                  <a:pt x="1101942" y="138799"/>
                </a:lnTo>
                <a:lnTo>
                  <a:pt x="1136553" y="136242"/>
                </a:lnTo>
                <a:lnTo>
                  <a:pt x="1170751" y="134636"/>
                </a:lnTo>
                <a:lnTo>
                  <a:pt x="1204059" y="133216"/>
                </a:lnTo>
                <a:lnTo>
                  <a:pt x="1251284" y="128450"/>
                </a:lnTo>
                <a:lnTo>
                  <a:pt x="1284066" y="124587"/>
                </a:lnTo>
                <a:lnTo>
                  <a:pt x="1317452" y="120518"/>
                </a:lnTo>
                <a:lnTo>
                  <a:pt x="1350398" y="115652"/>
                </a:lnTo>
                <a:lnTo>
                  <a:pt x="1396008" y="105685"/>
                </a:lnTo>
                <a:lnTo>
                  <a:pt x="1436647" y="97950"/>
                </a:lnTo>
                <a:lnTo>
                  <a:pt x="1476911" y="91895"/>
                </a:lnTo>
                <a:lnTo>
                  <a:pt x="1520433" y="89788"/>
                </a:lnTo>
                <a:lnTo>
                  <a:pt x="1547597" y="90574"/>
                </a:lnTo>
                <a:lnTo>
                  <a:pt x="1559694" y="95758"/>
                </a:lnTo>
                <a:lnTo>
                  <a:pt x="1559957" y="101233"/>
                </a:lnTo>
                <a:lnTo>
                  <a:pt x="1539316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SMARTInkShape-Group457"/>
          <p:cNvGrpSpPr/>
          <p:nvPr/>
        </p:nvGrpSpPr>
        <p:grpSpPr>
          <a:xfrm>
            <a:off x="2355850" y="5838160"/>
            <a:ext cx="1456512" cy="383680"/>
            <a:chOff x="2355850" y="5838160"/>
            <a:chExt cx="1456512" cy="383680"/>
          </a:xfrm>
        </p:grpSpPr>
        <p:sp>
          <p:nvSpPr>
            <p:cNvPr id="216" name="SMARTInkShape-1949"/>
            <p:cNvSpPr/>
            <p:nvPr>
              <p:custDataLst>
                <p:tags r:id="rId21"/>
              </p:custDataLst>
            </p:nvPr>
          </p:nvSpPr>
          <p:spPr>
            <a:xfrm>
              <a:off x="2355850" y="5849055"/>
              <a:ext cx="145285" cy="372785"/>
            </a:xfrm>
            <a:custGeom>
              <a:avLst/>
              <a:gdLst/>
              <a:ahLst/>
              <a:cxnLst/>
              <a:rect l="0" t="0" r="0" b="0"/>
              <a:pathLst>
                <a:path w="145285" h="372785">
                  <a:moveTo>
                    <a:pt x="0" y="189795"/>
                  </a:moveTo>
                  <a:lnTo>
                    <a:pt x="0" y="189795"/>
                  </a:lnTo>
                  <a:lnTo>
                    <a:pt x="0" y="174868"/>
                  </a:lnTo>
                  <a:lnTo>
                    <a:pt x="706" y="174200"/>
                  </a:lnTo>
                  <a:lnTo>
                    <a:pt x="1881" y="174459"/>
                  </a:lnTo>
                  <a:lnTo>
                    <a:pt x="3371" y="175338"/>
                  </a:lnTo>
                  <a:lnTo>
                    <a:pt x="8838" y="186687"/>
                  </a:lnTo>
                  <a:lnTo>
                    <a:pt x="21371" y="228352"/>
                  </a:lnTo>
                  <a:lnTo>
                    <a:pt x="29491" y="273900"/>
                  </a:lnTo>
                  <a:lnTo>
                    <a:pt x="32962" y="312787"/>
                  </a:lnTo>
                  <a:lnTo>
                    <a:pt x="37085" y="356691"/>
                  </a:lnTo>
                  <a:lnTo>
                    <a:pt x="39530" y="368158"/>
                  </a:lnTo>
                  <a:lnTo>
                    <a:pt x="41170" y="372203"/>
                  </a:lnTo>
                  <a:lnTo>
                    <a:pt x="42264" y="372784"/>
                  </a:lnTo>
                  <a:lnTo>
                    <a:pt x="42993" y="371054"/>
                  </a:lnTo>
                  <a:lnTo>
                    <a:pt x="43097" y="361371"/>
                  </a:lnTo>
                  <a:lnTo>
                    <a:pt x="38897" y="315532"/>
                  </a:lnTo>
                  <a:lnTo>
                    <a:pt x="38454" y="284954"/>
                  </a:lnTo>
                  <a:lnTo>
                    <a:pt x="38257" y="249021"/>
                  </a:lnTo>
                  <a:lnTo>
                    <a:pt x="39558" y="201464"/>
                  </a:lnTo>
                  <a:lnTo>
                    <a:pt x="44863" y="161349"/>
                  </a:lnTo>
                  <a:lnTo>
                    <a:pt x="51924" y="121413"/>
                  </a:lnTo>
                  <a:lnTo>
                    <a:pt x="59061" y="86026"/>
                  </a:lnTo>
                  <a:lnTo>
                    <a:pt x="69391" y="38430"/>
                  </a:lnTo>
                  <a:lnTo>
                    <a:pt x="74585" y="18805"/>
                  </a:lnTo>
                  <a:lnTo>
                    <a:pt x="81597" y="5379"/>
                  </a:lnTo>
                  <a:lnTo>
                    <a:pt x="86148" y="1940"/>
                  </a:lnTo>
                  <a:lnTo>
                    <a:pt x="91299" y="353"/>
                  </a:lnTo>
                  <a:lnTo>
                    <a:pt x="96849" y="0"/>
                  </a:lnTo>
                  <a:lnTo>
                    <a:pt x="108661" y="5253"/>
                  </a:lnTo>
                  <a:lnTo>
                    <a:pt x="114774" y="9616"/>
                  </a:lnTo>
                  <a:lnTo>
                    <a:pt x="130119" y="32613"/>
                  </a:lnTo>
                  <a:lnTo>
                    <a:pt x="140232" y="55028"/>
                  </a:lnTo>
                  <a:lnTo>
                    <a:pt x="145284" y="101205"/>
                  </a:lnTo>
                  <a:lnTo>
                    <a:pt x="144299" y="115850"/>
                  </a:lnTo>
                  <a:lnTo>
                    <a:pt x="135104" y="146483"/>
                  </a:lnTo>
                  <a:lnTo>
                    <a:pt x="109925" y="190674"/>
                  </a:lnTo>
                  <a:lnTo>
                    <a:pt x="94659" y="206988"/>
                  </a:lnTo>
                  <a:lnTo>
                    <a:pt x="76200" y="215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950"/>
            <p:cNvSpPr/>
            <p:nvPr>
              <p:custDataLst>
                <p:tags r:id="rId22"/>
              </p:custDataLst>
            </p:nvPr>
          </p:nvSpPr>
          <p:spPr>
            <a:xfrm>
              <a:off x="2514600" y="6026150"/>
              <a:ext cx="152401" cy="164005"/>
            </a:xfrm>
            <a:custGeom>
              <a:avLst/>
              <a:gdLst/>
              <a:ahLst/>
              <a:cxnLst/>
              <a:rect l="0" t="0" r="0" b="0"/>
              <a:pathLst>
                <a:path w="152401" h="164005">
                  <a:moveTo>
                    <a:pt x="0" y="76200"/>
                  </a:moveTo>
                  <a:lnTo>
                    <a:pt x="0" y="76200"/>
                  </a:lnTo>
                  <a:lnTo>
                    <a:pt x="0" y="69458"/>
                  </a:lnTo>
                  <a:lnTo>
                    <a:pt x="1881" y="64267"/>
                  </a:lnTo>
                  <a:lnTo>
                    <a:pt x="3371" y="61895"/>
                  </a:lnTo>
                  <a:lnTo>
                    <a:pt x="12552" y="59259"/>
                  </a:lnTo>
                  <a:lnTo>
                    <a:pt x="18951" y="58556"/>
                  </a:lnTo>
                  <a:lnTo>
                    <a:pt x="31706" y="61538"/>
                  </a:lnTo>
                  <a:lnTo>
                    <a:pt x="44431" y="68273"/>
                  </a:lnTo>
                  <a:lnTo>
                    <a:pt x="66083" y="87961"/>
                  </a:lnTo>
                  <a:lnTo>
                    <a:pt x="80944" y="112389"/>
                  </a:lnTo>
                  <a:lnTo>
                    <a:pt x="86543" y="136155"/>
                  </a:lnTo>
                  <a:lnTo>
                    <a:pt x="84089" y="150824"/>
                  </a:lnTo>
                  <a:lnTo>
                    <a:pt x="81460" y="157700"/>
                  </a:lnTo>
                  <a:lnTo>
                    <a:pt x="77590" y="161577"/>
                  </a:lnTo>
                  <a:lnTo>
                    <a:pt x="72893" y="163457"/>
                  </a:lnTo>
                  <a:lnTo>
                    <a:pt x="67645" y="164004"/>
                  </a:lnTo>
                  <a:lnTo>
                    <a:pt x="64147" y="161548"/>
                  </a:lnTo>
                  <a:lnTo>
                    <a:pt x="60260" y="151292"/>
                  </a:lnTo>
                  <a:lnTo>
                    <a:pt x="59175" y="107209"/>
                  </a:lnTo>
                  <a:lnTo>
                    <a:pt x="64165" y="82221"/>
                  </a:lnTo>
                  <a:lnTo>
                    <a:pt x="81649" y="51095"/>
                  </a:lnTo>
                  <a:lnTo>
                    <a:pt x="97962" y="307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951"/>
            <p:cNvSpPr/>
            <p:nvPr>
              <p:custDataLst>
                <p:tags r:id="rId23"/>
              </p:custDataLst>
            </p:nvPr>
          </p:nvSpPr>
          <p:spPr>
            <a:xfrm>
              <a:off x="2878171" y="5861933"/>
              <a:ext cx="93630" cy="348368"/>
            </a:xfrm>
            <a:custGeom>
              <a:avLst/>
              <a:gdLst/>
              <a:ahLst/>
              <a:cxnLst/>
              <a:rect l="0" t="0" r="0" b="0"/>
              <a:pathLst>
                <a:path w="93630" h="348368">
                  <a:moveTo>
                    <a:pt x="93629" y="5467"/>
                  </a:moveTo>
                  <a:lnTo>
                    <a:pt x="93629" y="5467"/>
                  </a:lnTo>
                  <a:lnTo>
                    <a:pt x="90258" y="5467"/>
                  </a:lnTo>
                  <a:lnTo>
                    <a:pt x="86722" y="3586"/>
                  </a:lnTo>
                  <a:lnTo>
                    <a:pt x="84791" y="2096"/>
                  </a:lnTo>
                  <a:lnTo>
                    <a:pt x="78882" y="441"/>
                  </a:lnTo>
                  <a:lnTo>
                    <a:pt x="75331" y="0"/>
                  </a:lnTo>
                  <a:lnTo>
                    <a:pt x="65741" y="5153"/>
                  </a:lnTo>
                  <a:lnTo>
                    <a:pt x="52205" y="18073"/>
                  </a:lnTo>
                  <a:lnTo>
                    <a:pt x="45585" y="29414"/>
                  </a:lnTo>
                  <a:lnTo>
                    <a:pt x="29837" y="76834"/>
                  </a:lnTo>
                  <a:lnTo>
                    <a:pt x="21533" y="110563"/>
                  </a:lnTo>
                  <a:lnTo>
                    <a:pt x="13138" y="146722"/>
                  </a:lnTo>
                  <a:lnTo>
                    <a:pt x="3850" y="189293"/>
                  </a:lnTo>
                  <a:lnTo>
                    <a:pt x="0" y="234363"/>
                  </a:lnTo>
                  <a:lnTo>
                    <a:pt x="2230" y="280094"/>
                  </a:lnTo>
                  <a:lnTo>
                    <a:pt x="7359" y="311440"/>
                  </a:lnTo>
                  <a:lnTo>
                    <a:pt x="20090" y="334133"/>
                  </a:lnTo>
                  <a:lnTo>
                    <a:pt x="28375" y="338878"/>
                  </a:lnTo>
                  <a:lnTo>
                    <a:pt x="74579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52"/>
            <p:cNvSpPr/>
            <p:nvPr>
              <p:custDataLst>
                <p:tags r:id="rId24"/>
              </p:custDataLst>
            </p:nvPr>
          </p:nvSpPr>
          <p:spPr>
            <a:xfrm>
              <a:off x="3041810" y="5956300"/>
              <a:ext cx="145365" cy="229375"/>
            </a:xfrm>
            <a:custGeom>
              <a:avLst/>
              <a:gdLst/>
              <a:ahLst/>
              <a:cxnLst/>
              <a:rect l="0" t="0" r="0" b="0"/>
              <a:pathLst>
                <a:path w="145365" h="229375">
                  <a:moveTo>
                    <a:pt x="31590" y="25400"/>
                  </a:moveTo>
                  <a:lnTo>
                    <a:pt x="31590" y="25400"/>
                  </a:lnTo>
                  <a:lnTo>
                    <a:pt x="31590" y="11095"/>
                  </a:lnTo>
                  <a:lnTo>
                    <a:pt x="29473" y="9513"/>
                  </a:lnTo>
                  <a:lnTo>
                    <a:pt x="21477" y="7756"/>
                  </a:lnTo>
                  <a:lnTo>
                    <a:pt x="18498" y="7992"/>
                  </a:lnTo>
                  <a:lnTo>
                    <a:pt x="16512" y="8856"/>
                  </a:lnTo>
                  <a:lnTo>
                    <a:pt x="15188" y="10137"/>
                  </a:lnTo>
                  <a:lnTo>
                    <a:pt x="3934" y="56666"/>
                  </a:lnTo>
                  <a:lnTo>
                    <a:pt x="648" y="100642"/>
                  </a:lnTo>
                  <a:lnTo>
                    <a:pt x="0" y="137550"/>
                  </a:lnTo>
                  <a:lnTo>
                    <a:pt x="4225" y="181488"/>
                  </a:lnTo>
                  <a:lnTo>
                    <a:pt x="5317" y="192610"/>
                  </a:lnTo>
                  <a:lnTo>
                    <a:pt x="16044" y="213545"/>
                  </a:lnTo>
                  <a:lnTo>
                    <a:pt x="28679" y="223791"/>
                  </a:lnTo>
                  <a:lnTo>
                    <a:pt x="42996" y="229284"/>
                  </a:lnTo>
                  <a:lnTo>
                    <a:pt x="56415" y="229374"/>
                  </a:lnTo>
                  <a:lnTo>
                    <a:pt x="79241" y="218717"/>
                  </a:lnTo>
                  <a:lnTo>
                    <a:pt x="89927" y="207980"/>
                  </a:lnTo>
                  <a:lnTo>
                    <a:pt x="124296" y="160641"/>
                  </a:lnTo>
                  <a:lnTo>
                    <a:pt x="141896" y="118469"/>
                  </a:lnTo>
                  <a:lnTo>
                    <a:pt x="145364" y="72489"/>
                  </a:lnTo>
                  <a:lnTo>
                    <a:pt x="140011" y="39901"/>
                  </a:lnTo>
                  <a:lnTo>
                    <a:pt x="120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53"/>
            <p:cNvSpPr/>
            <p:nvPr>
              <p:custDataLst>
                <p:tags r:id="rId25"/>
              </p:custDataLst>
            </p:nvPr>
          </p:nvSpPr>
          <p:spPr>
            <a:xfrm>
              <a:off x="3371889" y="5838160"/>
              <a:ext cx="126670" cy="317983"/>
            </a:xfrm>
            <a:custGeom>
              <a:avLst/>
              <a:gdLst/>
              <a:ahLst/>
              <a:cxnLst/>
              <a:rect l="0" t="0" r="0" b="0"/>
              <a:pathLst>
                <a:path w="126670" h="317983">
                  <a:moveTo>
                    <a:pt x="31711" y="137190"/>
                  </a:moveTo>
                  <a:lnTo>
                    <a:pt x="31711" y="137190"/>
                  </a:lnTo>
                  <a:lnTo>
                    <a:pt x="13413" y="183899"/>
                  </a:lnTo>
                  <a:lnTo>
                    <a:pt x="5044" y="227151"/>
                  </a:lnTo>
                  <a:lnTo>
                    <a:pt x="965" y="272056"/>
                  </a:lnTo>
                  <a:lnTo>
                    <a:pt x="0" y="317982"/>
                  </a:lnTo>
                  <a:lnTo>
                    <a:pt x="6873" y="275689"/>
                  </a:lnTo>
                  <a:lnTo>
                    <a:pt x="12828" y="233965"/>
                  </a:lnTo>
                  <a:lnTo>
                    <a:pt x="18379" y="204190"/>
                  </a:lnTo>
                  <a:lnTo>
                    <a:pt x="27902" y="165086"/>
                  </a:lnTo>
                  <a:lnTo>
                    <a:pt x="35427" y="131245"/>
                  </a:lnTo>
                  <a:lnTo>
                    <a:pt x="45512" y="90273"/>
                  </a:lnTo>
                  <a:lnTo>
                    <a:pt x="58191" y="48195"/>
                  </a:lnTo>
                  <a:lnTo>
                    <a:pt x="76923" y="10459"/>
                  </a:lnTo>
                  <a:lnTo>
                    <a:pt x="86142" y="196"/>
                  </a:lnTo>
                  <a:lnTo>
                    <a:pt x="89871" y="0"/>
                  </a:lnTo>
                  <a:lnTo>
                    <a:pt x="93062" y="2691"/>
                  </a:lnTo>
                  <a:lnTo>
                    <a:pt x="95895" y="7307"/>
                  </a:lnTo>
                  <a:lnTo>
                    <a:pt x="103253" y="44143"/>
                  </a:lnTo>
                  <a:lnTo>
                    <a:pt x="105841" y="75610"/>
                  </a:lnTo>
                  <a:lnTo>
                    <a:pt x="107696" y="109116"/>
                  </a:lnTo>
                  <a:lnTo>
                    <a:pt x="110873" y="145174"/>
                  </a:lnTo>
                  <a:lnTo>
                    <a:pt x="114637" y="180485"/>
                  </a:lnTo>
                  <a:lnTo>
                    <a:pt x="118841" y="224571"/>
                  </a:lnTo>
                  <a:lnTo>
                    <a:pt x="121968" y="261153"/>
                  </a:lnTo>
                  <a:lnTo>
                    <a:pt x="126522" y="304967"/>
                  </a:lnTo>
                  <a:lnTo>
                    <a:pt x="126669" y="304074"/>
                  </a:lnTo>
                  <a:lnTo>
                    <a:pt x="120611" y="283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54"/>
            <p:cNvSpPr/>
            <p:nvPr>
              <p:custDataLst>
                <p:tags r:id="rId26"/>
              </p:custDataLst>
            </p:nvPr>
          </p:nvSpPr>
          <p:spPr>
            <a:xfrm>
              <a:off x="3394180" y="6032500"/>
              <a:ext cx="149121" cy="19051"/>
            </a:xfrm>
            <a:custGeom>
              <a:avLst/>
              <a:gdLst/>
              <a:ahLst/>
              <a:cxnLst/>
              <a:rect l="0" t="0" r="0" b="0"/>
              <a:pathLst>
                <a:path w="149121" h="19051">
                  <a:moveTo>
                    <a:pt x="9420" y="19050"/>
                  </a:moveTo>
                  <a:lnTo>
                    <a:pt x="9420" y="19050"/>
                  </a:lnTo>
                  <a:lnTo>
                    <a:pt x="0" y="19049"/>
                  </a:lnTo>
                  <a:lnTo>
                    <a:pt x="1235" y="19049"/>
                  </a:lnTo>
                  <a:lnTo>
                    <a:pt x="46300" y="8924"/>
                  </a:lnTo>
                  <a:lnTo>
                    <a:pt x="149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55"/>
            <p:cNvSpPr/>
            <p:nvPr>
              <p:custDataLst>
                <p:tags r:id="rId27"/>
              </p:custDataLst>
            </p:nvPr>
          </p:nvSpPr>
          <p:spPr>
            <a:xfrm>
              <a:off x="3611330" y="6096000"/>
              <a:ext cx="8171" cy="76201"/>
            </a:xfrm>
            <a:custGeom>
              <a:avLst/>
              <a:gdLst/>
              <a:ahLst/>
              <a:cxnLst/>
              <a:rect l="0" t="0" r="0" b="0"/>
              <a:pathLst>
                <a:path w="8171" h="76201">
                  <a:moveTo>
                    <a:pt x="8170" y="0"/>
                  </a:moveTo>
                  <a:lnTo>
                    <a:pt x="8170" y="0"/>
                  </a:lnTo>
                  <a:lnTo>
                    <a:pt x="8170" y="26515"/>
                  </a:lnTo>
                  <a:lnTo>
                    <a:pt x="0" y="57297"/>
                  </a:lnTo>
                  <a:lnTo>
                    <a:pt x="182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56"/>
            <p:cNvSpPr/>
            <p:nvPr>
              <p:custDataLst>
                <p:tags r:id="rId28"/>
              </p:custDataLst>
            </p:nvPr>
          </p:nvSpPr>
          <p:spPr>
            <a:xfrm>
              <a:off x="3614033" y="598805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441" y="22961"/>
                  </a:lnTo>
                  <a:lnTo>
                    <a:pt x="0" y="19541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57"/>
            <p:cNvSpPr/>
            <p:nvPr>
              <p:custDataLst>
                <p:tags r:id="rId29"/>
              </p:custDataLst>
            </p:nvPr>
          </p:nvSpPr>
          <p:spPr>
            <a:xfrm>
              <a:off x="3752850" y="5861933"/>
              <a:ext cx="59512" cy="335668"/>
            </a:xfrm>
            <a:custGeom>
              <a:avLst/>
              <a:gdLst/>
              <a:ahLst/>
              <a:cxnLst/>
              <a:rect l="0" t="0" r="0" b="0"/>
              <a:pathLst>
                <a:path w="59512" h="335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0390" y="38848"/>
                  </a:lnTo>
                  <a:lnTo>
                    <a:pt x="48232" y="84366"/>
                  </a:lnTo>
                  <a:lnTo>
                    <a:pt x="56389" y="119862"/>
                  </a:lnTo>
                  <a:lnTo>
                    <a:pt x="59511" y="166126"/>
                  </a:lnTo>
                  <a:lnTo>
                    <a:pt x="55968" y="209938"/>
                  </a:lnTo>
                  <a:lnTo>
                    <a:pt x="48568" y="250907"/>
                  </a:lnTo>
                  <a:lnTo>
                    <a:pt x="39930" y="280357"/>
                  </a:lnTo>
                  <a:lnTo>
                    <a:pt x="635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458"/>
          <p:cNvGrpSpPr/>
          <p:nvPr/>
        </p:nvGrpSpPr>
        <p:grpSpPr>
          <a:xfrm>
            <a:off x="4052686" y="5830183"/>
            <a:ext cx="1756106" cy="665868"/>
            <a:chOff x="4052686" y="5830183"/>
            <a:chExt cx="1756106" cy="665868"/>
          </a:xfrm>
        </p:grpSpPr>
        <p:sp>
          <p:nvSpPr>
            <p:cNvPr id="226" name="SMARTInkShape-1958"/>
            <p:cNvSpPr/>
            <p:nvPr>
              <p:custDataLst>
                <p:tags r:id="rId8"/>
              </p:custDataLst>
            </p:nvPr>
          </p:nvSpPr>
          <p:spPr>
            <a:xfrm>
              <a:off x="4054279" y="6032499"/>
              <a:ext cx="124022" cy="12702"/>
            </a:xfrm>
            <a:custGeom>
              <a:avLst/>
              <a:gdLst/>
              <a:ahLst/>
              <a:cxnLst/>
              <a:rect l="0" t="0" r="0" b="0"/>
              <a:pathLst>
                <a:path w="124022" h="12702">
                  <a:moveTo>
                    <a:pt x="3371" y="1"/>
                  </a:moveTo>
                  <a:lnTo>
                    <a:pt x="3371" y="1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4645" y="3372"/>
                  </a:lnTo>
                  <a:lnTo>
                    <a:pt x="45903" y="9461"/>
                  </a:lnTo>
                  <a:lnTo>
                    <a:pt x="87372" y="12060"/>
                  </a:lnTo>
                  <a:lnTo>
                    <a:pt x="124021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59"/>
            <p:cNvSpPr/>
            <p:nvPr>
              <p:custDataLst>
                <p:tags r:id="rId9"/>
              </p:custDataLst>
            </p:nvPr>
          </p:nvSpPr>
          <p:spPr>
            <a:xfrm>
              <a:off x="4052686" y="6134100"/>
              <a:ext cx="170065" cy="30543"/>
            </a:xfrm>
            <a:custGeom>
              <a:avLst/>
              <a:gdLst/>
              <a:ahLst/>
              <a:cxnLst/>
              <a:rect l="0" t="0" r="0" b="0"/>
              <a:pathLst>
                <a:path w="170065" h="30543">
                  <a:moveTo>
                    <a:pt x="30364" y="0"/>
                  </a:moveTo>
                  <a:lnTo>
                    <a:pt x="30364" y="0"/>
                  </a:lnTo>
                  <a:lnTo>
                    <a:pt x="1753" y="23144"/>
                  </a:lnTo>
                  <a:lnTo>
                    <a:pt x="0" y="26012"/>
                  </a:lnTo>
                  <a:lnTo>
                    <a:pt x="244" y="27925"/>
                  </a:lnTo>
                  <a:lnTo>
                    <a:pt x="1817" y="29201"/>
                  </a:lnTo>
                  <a:lnTo>
                    <a:pt x="34760" y="30542"/>
                  </a:lnTo>
                  <a:lnTo>
                    <a:pt x="78270" y="24743"/>
                  </a:lnTo>
                  <a:lnTo>
                    <a:pt x="1700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60"/>
            <p:cNvSpPr/>
            <p:nvPr>
              <p:custDataLst>
                <p:tags r:id="rId10"/>
              </p:custDataLst>
            </p:nvPr>
          </p:nvSpPr>
          <p:spPr>
            <a:xfrm>
              <a:off x="4434546" y="5893944"/>
              <a:ext cx="251755" cy="321662"/>
            </a:xfrm>
            <a:custGeom>
              <a:avLst/>
              <a:gdLst/>
              <a:ahLst/>
              <a:cxnLst/>
              <a:rect l="0" t="0" r="0" b="0"/>
              <a:pathLst>
                <a:path w="251755" h="321662">
                  <a:moveTo>
                    <a:pt x="213654" y="11556"/>
                  </a:moveTo>
                  <a:lnTo>
                    <a:pt x="213654" y="11556"/>
                  </a:lnTo>
                  <a:lnTo>
                    <a:pt x="217025" y="11556"/>
                  </a:lnTo>
                  <a:lnTo>
                    <a:pt x="243038" y="0"/>
                  </a:lnTo>
                  <a:lnTo>
                    <a:pt x="199908" y="22651"/>
                  </a:lnTo>
                  <a:lnTo>
                    <a:pt x="155695" y="48860"/>
                  </a:lnTo>
                  <a:lnTo>
                    <a:pt x="114108" y="88209"/>
                  </a:lnTo>
                  <a:lnTo>
                    <a:pt x="103794" y="102774"/>
                  </a:lnTo>
                  <a:lnTo>
                    <a:pt x="103020" y="107645"/>
                  </a:lnTo>
                  <a:lnTo>
                    <a:pt x="103914" y="111599"/>
                  </a:lnTo>
                  <a:lnTo>
                    <a:pt x="108039" y="114940"/>
                  </a:lnTo>
                  <a:lnTo>
                    <a:pt x="141887" y="125372"/>
                  </a:lnTo>
                  <a:lnTo>
                    <a:pt x="188295" y="133487"/>
                  </a:lnTo>
                  <a:lnTo>
                    <a:pt x="194631" y="135177"/>
                  </a:lnTo>
                  <a:lnTo>
                    <a:pt x="198856" y="138420"/>
                  </a:lnTo>
                  <a:lnTo>
                    <a:pt x="203549" y="147667"/>
                  </a:lnTo>
                  <a:lnTo>
                    <a:pt x="201978" y="153096"/>
                  </a:lnTo>
                  <a:lnTo>
                    <a:pt x="192708" y="164775"/>
                  </a:lnTo>
                  <a:lnTo>
                    <a:pt x="151373" y="193175"/>
                  </a:lnTo>
                  <a:lnTo>
                    <a:pt x="109679" y="221748"/>
                  </a:lnTo>
                  <a:lnTo>
                    <a:pt x="73903" y="242974"/>
                  </a:lnTo>
                  <a:lnTo>
                    <a:pt x="28997" y="269118"/>
                  </a:lnTo>
                  <a:lnTo>
                    <a:pt x="7717" y="285662"/>
                  </a:lnTo>
                  <a:lnTo>
                    <a:pt x="2279" y="291659"/>
                  </a:lnTo>
                  <a:lnTo>
                    <a:pt x="65" y="297069"/>
                  </a:lnTo>
                  <a:lnTo>
                    <a:pt x="0" y="302087"/>
                  </a:lnTo>
                  <a:lnTo>
                    <a:pt x="1368" y="306843"/>
                  </a:lnTo>
                  <a:lnTo>
                    <a:pt x="6514" y="310720"/>
                  </a:lnTo>
                  <a:lnTo>
                    <a:pt x="23519" y="316909"/>
                  </a:lnTo>
                  <a:lnTo>
                    <a:pt x="60265" y="320988"/>
                  </a:lnTo>
                  <a:lnTo>
                    <a:pt x="105247" y="321661"/>
                  </a:lnTo>
                  <a:lnTo>
                    <a:pt x="136546" y="319185"/>
                  </a:lnTo>
                  <a:lnTo>
                    <a:pt x="171622" y="313849"/>
                  </a:lnTo>
                  <a:lnTo>
                    <a:pt x="251754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61"/>
            <p:cNvSpPr/>
            <p:nvPr>
              <p:custDataLst>
                <p:tags r:id="rId11"/>
              </p:custDataLst>
            </p:nvPr>
          </p:nvSpPr>
          <p:spPr>
            <a:xfrm>
              <a:off x="4870450" y="5833319"/>
              <a:ext cx="125206" cy="307196"/>
            </a:xfrm>
            <a:custGeom>
              <a:avLst/>
              <a:gdLst/>
              <a:ahLst/>
              <a:cxnLst/>
              <a:rect l="0" t="0" r="0" b="0"/>
              <a:pathLst>
                <a:path w="125206" h="307196">
                  <a:moveTo>
                    <a:pt x="0" y="192831"/>
                  </a:moveTo>
                  <a:lnTo>
                    <a:pt x="0" y="192831"/>
                  </a:lnTo>
                  <a:lnTo>
                    <a:pt x="6742" y="196202"/>
                  </a:lnTo>
                  <a:lnTo>
                    <a:pt x="11933" y="203501"/>
                  </a:lnTo>
                  <a:lnTo>
                    <a:pt x="14306" y="208411"/>
                  </a:lnTo>
                  <a:lnTo>
                    <a:pt x="33874" y="217629"/>
                  </a:lnTo>
                  <a:lnTo>
                    <a:pt x="47983" y="222063"/>
                  </a:lnTo>
                  <a:lnTo>
                    <a:pt x="55978" y="227841"/>
                  </a:lnTo>
                  <a:lnTo>
                    <a:pt x="59896" y="234516"/>
                  </a:lnTo>
                  <a:lnTo>
                    <a:pt x="63026" y="277394"/>
                  </a:lnTo>
                  <a:lnTo>
                    <a:pt x="63459" y="307195"/>
                  </a:lnTo>
                  <a:lnTo>
                    <a:pt x="60124" y="271565"/>
                  </a:lnTo>
                  <a:lnTo>
                    <a:pt x="60354" y="237231"/>
                  </a:lnTo>
                  <a:lnTo>
                    <a:pt x="62102" y="201981"/>
                  </a:lnTo>
                  <a:lnTo>
                    <a:pt x="63085" y="161597"/>
                  </a:lnTo>
                  <a:lnTo>
                    <a:pt x="65299" y="114146"/>
                  </a:lnTo>
                  <a:lnTo>
                    <a:pt x="72265" y="76619"/>
                  </a:lnTo>
                  <a:lnTo>
                    <a:pt x="80518" y="30646"/>
                  </a:lnTo>
                  <a:lnTo>
                    <a:pt x="88690" y="9545"/>
                  </a:lnTo>
                  <a:lnTo>
                    <a:pt x="94216" y="2010"/>
                  </a:lnTo>
                  <a:lnTo>
                    <a:pt x="96677" y="0"/>
                  </a:lnTo>
                  <a:lnTo>
                    <a:pt x="100435" y="1482"/>
                  </a:lnTo>
                  <a:lnTo>
                    <a:pt x="110255" y="10656"/>
                  </a:lnTo>
                  <a:lnTo>
                    <a:pt x="120941" y="31687"/>
                  </a:lnTo>
                  <a:lnTo>
                    <a:pt x="125205" y="65905"/>
                  </a:lnTo>
                  <a:lnTo>
                    <a:pt x="119726" y="103953"/>
                  </a:lnTo>
                  <a:lnTo>
                    <a:pt x="105794" y="135295"/>
                  </a:lnTo>
                  <a:lnTo>
                    <a:pt x="88261" y="159086"/>
                  </a:lnTo>
                  <a:lnTo>
                    <a:pt x="77798" y="167250"/>
                  </a:lnTo>
                  <a:lnTo>
                    <a:pt x="56655" y="177990"/>
                  </a:lnTo>
                  <a:lnTo>
                    <a:pt x="50800" y="186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962"/>
            <p:cNvSpPr/>
            <p:nvPr>
              <p:custDataLst>
                <p:tags r:id="rId12"/>
              </p:custDataLst>
            </p:nvPr>
          </p:nvSpPr>
          <p:spPr>
            <a:xfrm>
              <a:off x="5010150" y="5975350"/>
              <a:ext cx="139701" cy="156554"/>
            </a:xfrm>
            <a:custGeom>
              <a:avLst/>
              <a:gdLst/>
              <a:ahLst/>
              <a:cxnLst/>
              <a:rect l="0" t="0" r="0" b="0"/>
              <a:pathLst>
                <a:path w="139701" h="156554">
                  <a:moveTo>
                    <a:pt x="0" y="63500"/>
                  </a:moveTo>
                  <a:lnTo>
                    <a:pt x="0" y="63500"/>
                  </a:lnTo>
                  <a:lnTo>
                    <a:pt x="3371" y="63500"/>
                  </a:lnTo>
                  <a:lnTo>
                    <a:pt x="6908" y="65381"/>
                  </a:lnTo>
                  <a:lnTo>
                    <a:pt x="8838" y="66871"/>
                  </a:lnTo>
                  <a:lnTo>
                    <a:pt x="16628" y="66645"/>
                  </a:lnTo>
                  <a:lnTo>
                    <a:pt x="21669" y="65595"/>
                  </a:lnTo>
                  <a:lnTo>
                    <a:pt x="27146" y="67014"/>
                  </a:lnTo>
                  <a:lnTo>
                    <a:pt x="38876" y="74233"/>
                  </a:lnTo>
                  <a:lnTo>
                    <a:pt x="50638" y="86827"/>
                  </a:lnTo>
                  <a:lnTo>
                    <a:pt x="55220" y="112980"/>
                  </a:lnTo>
                  <a:lnTo>
                    <a:pt x="56063" y="143125"/>
                  </a:lnTo>
                  <a:lnTo>
                    <a:pt x="53610" y="151335"/>
                  </a:lnTo>
                  <a:lnTo>
                    <a:pt x="51262" y="153806"/>
                  </a:lnTo>
                  <a:lnTo>
                    <a:pt x="44891" y="156553"/>
                  </a:lnTo>
                  <a:lnTo>
                    <a:pt x="42627" y="155168"/>
                  </a:lnTo>
                  <a:lnTo>
                    <a:pt x="40112" y="147986"/>
                  </a:lnTo>
                  <a:lnTo>
                    <a:pt x="42067" y="115188"/>
                  </a:lnTo>
                  <a:lnTo>
                    <a:pt x="53856" y="79834"/>
                  </a:lnTo>
                  <a:lnTo>
                    <a:pt x="73146" y="50080"/>
                  </a:lnTo>
                  <a:lnTo>
                    <a:pt x="96148" y="2738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963"/>
            <p:cNvSpPr/>
            <p:nvPr>
              <p:custDataLst>
                <p:tags r:id="rId13"/>
              </p:custDataLst>
            </p:nvPr>
          </p:nvSpPr>
          <p:spPr>
            <a:xfrm>
              <a:off x="5203437" y="5903484"/>
              <a:ext cx="92464" cy="208736"/>
            </a:xfrm>
            <a:custGeom>
              <a:avLst/>
              <a:gdLst/>
              <a:ahLst/>
              <a:cxnLst/>
              <a:rect l="0" t="0" r="0" b="0"/>
              <a:pathLst>
                <a:path w="92464" h="208736">
                  <a:moveTo>
                    <a:pt x="92463" y="21066"/>
                  </a:moveTo>
                  <a:lnTo>
                    <a:pt x="92463" y="21066"/>
                  </a:lnTo>
                  <a:lnTo>
                    <a:pt x="92463" y="14324"/>
                  </a:lnTo>
                  <a:lnTo>
                    <a:pt x="91052" y="11632"/>
                  </a:lnTo>
                  <a:lnTo>
                    <a:pt x="82324" y="4473"/>
                  </a:lnTo>
                  <a:lnTo>
                    <a:pt x="74787" y="51"/>
                  </a:lnTo>
                  <a:lnTo>
                    <a:pt x="70096" y="0"/>
                  </a:lnTo>
                  <a:lnTo>
                    <a:pt x="59238" y="3707"/>
                  </a:lnTo>
                  <a:lnTo>
                    <a:pt x="37855" y="27211"/>
                  </a:lnTo>
                  <a:lnTo>
                    <a:pt x="11826" y="70963"/>
                  </a:lnTo>
                  <a:lnTo>
                    <a:pt x="1856" y="97233"/>
                  </a:lnTo>
                  <a:lnTo>
                    <a:pt x="0" y="130888"/>
                  </a:lnTo>
                  <a:lnTo>
                    <a:pt x="9418" y="174542"/>
                  </a:lnTo>
                  <a:lnTo>
                    <a:pt x="15337" y="189467"/>
                  </a:lnTo>
                  <a:lnTo>
                    <a:pt x="25023" y="200803"/>
                  </a:lnTo>
                  <a:lnTo>
                    <a:pt x="38266" y="206783"/>
                  </a:lnTo>
                  <a:lnTo>
                    <a:pt x="53558" y="208735"/>
                  </a:lnTo>
                  <a:lnTo>
                    <a:pt x="86113" y="20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964"/>
            <p:cNvSpPr/>
            <p:nvPr>
              <p:custDataLst>
                <p:tags r:id="rId14"/>
              </p:custDataLst>
            </p:nvPr>
          </p:nvSpPr>
          <p:spPr>
            <a:xfrm>
              <a:off x="5362931" y="5844859"/>
              <a:ext cx="161423" cy="280636"/>
            </a:xfrm>
            <a:custGeom>
              <a:avLst/>
              <a:gdLst/>
              <a:ahLst/>
              <a:cxnLst/>
              <a:rect l="0" t="0" r="0" b="0"/>
              <a:pathLst>
                <a:path w="161423" h="280636">
                  <a:moveTo>
                    <a:pt x="34569" y="143191"/>
                  </a:moveTo>
                  <a:lnTo>
                    <a:pt x="34569" y="143191"/>
                  </a:lnTo>
                  <a:lnTo>
                    <a:pt x="45553" y="119342"/>
                  </a:lnTo>
                  <a:lnTo>
                    <a:pt x="46125" y="116709"/>
                  </a:lnTo>
                  <a:lnTo>
                    <a:pt x="45801" y="116363"/>
                  </a:lnTo>
                  <a:lnTo>
                    <a:pt x="43559" y="119744"/>
                  </a:lnTo>
                  <a:lnTo>
                    <a:pt x="29333" y="163126"/>
                  </a:lnTo>
                  <a:lnTo>
                    <a:pt x="19972" y="208119"/>
                  </a:lnTo>
                  <a:lnTo>
                    <a:pt x="9198" y="251538"/>
                  </a:lnTo>
                  <a:lnTo>
                    <a:pt x="0" y="280565"/>
                  </a:lnTo>
                  <a:lnTo>
                    <a:pt x="235" y="280635"/>
                  </a:lnTo>
                  <a:lnTo>
                    <a:pt x="1096" y="279270"/>
                  </a:lnTo>
                  <a:lnTo>
                    <a:pt x="14029" y="235818"/>
                  </a:lnTo>
                  <a:lnTo>
                    <a:pt x="27087" y="202702"/>
                  </a:lnTo>
                  <a:lnTo>
                    <a:pt x="42297" y="166818"/>
                  </a:lnTo>
                  <a:lnTo>
                    <a:pt x="57054" y="132526"/>
                  </a:lnTo>
                  <a:lnTo>
                    <a:pt x="75411" y="91269"/>
                  </a:lnTo>
                  <a:lnTo>
                    <a:pt x="100842" y="47060"/>
                  </a:lnTo>
                  <a:lnTo>
                    <a:pt x="132327" y="3044"/>
                  </a:lnTo>
                  <a:lnTo>
                    <a:pt x="137136" y="370"/>
                  </a:lnTo>
                  <a:lnTo>
                    <a:pt x="141752" y="0"/>
                  </a:lnTo>
                  <a:lnTo>
                    <a:pt x="146241" y="1164"/>
                  </a:lnTo>
                  <a:lnTo>
                    <a:pt x="149939" y="4056"/>
                  </a:lnTo>
                  <a:lnTo>
                    <a:pt x="155930" y="12914"/>
                  </a:lnTo>
                  <a:lnTo>
                    <a:pt x="160827" y="57074"/>
                  </a:lnTo>
                  <a:lnTo>
                    <a:pt x="161422" y="98820"/>
                  </a:lnTo>
                  <a:lnTo>
                    <a:pt x="158154" y="136864"/>
                  </a:lnTo>
                  <a:lnTo>
                    <a:pt x="149347" y="174948"/>
                  </a:lnTo>
                  <a:lnTo>
                    <a:pt x="129819" y="219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965"/>
            <p:cNvSpPr/>
            <p:nvPr>
              <p:custDataLst>
                <p:tags r:id="rId15"/>
              </p:custDataLst>
            </p:nvPr>
          </p:nvSpPr>
          <p:spPr>
            <a:xfrm>
              <a:off x="5401882" y="6017234"/>
              <a:ext cx="154369" cy="8034"/>
            </a:xfrm>
            <a:custGeom>
              <a:avLst/>
              <a:gdLst/>
              <a:ahLst/>
              <a:cxnLst/>
              <a:rect l="0" t="0" r="0" b="0"/>
              <a:pathLst>
                <a:path w="154369" h="8034">
                  <a:moveTo>
                    <a:pt x="21018" y="2566"/>
                  </a:moveTo>
                  <a:lnTo>
                    <a:pt x="21018" y="2566"/>
                  </a:lnTo>
                  <a:lnTo>
                    <a:pt x="1244" y="8033"/>
                  </a:lnTo>
                  <a:lnTo>
                    <a:pt x="74" y="7622"/>
                  </a:lnTo>
                  <a:lnTo>
                    <a:pt x="0" y="6642"/>
                  </a:lnTo>
                  <a:lnTo>
                    <a:pt x="656" y="5284"/>
                  </a:lnTo>
                  <a:lnTo>
                    <a:pt x="18434" y="0"/>
                  </a:lnTo>
                  <a:lnTo>
                    <a:pt x="58869" y="1328"/>
                  </a:lnTo>
                  <a:lnTo>
                    <a:pt x="104435" y="2199"/>
                  </a:lnTo>
                  <a:lnTo>
                    <a:pt x="154368" y="2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966"/>
            <p:cNvSpPr/>
            <p:nvPr>
              <p:custDataLst>
                <p:tags r:id="rId16"/>
              </p:custDataLst>
            </p:nvPr>
          </p:nvSpPr>
          <p:spPr>
            <a:xfrm>
              <a:off x="5589144" y="6064250"/>
              <a:ext cx="11557" cy="46429"/>
            </a:xfrm>
            <a:custGeom>
              <a:avLst/>
              <a:gdLst/>
              <a:ahLst/>
              <a:cxnLst/>
              <a:rect l="0" t="0" r="0" b="0"/>
              <a:pathLst>
                <a:path w="11557" h="46429">
                  <a:moveTo>
                    <a:pt x="11556" y="0"/>
                  </a:moveTo>
                  <a:lnTo>
                    <a:pt x="11556" y="0"/>
                  </a:lnTo>
                  <a:lnTo>
                    <a:pt x="0" y="35942"/>
                  </a:lnTo>
                  <a:lnTo>
                    <a:pt x="1246" y="42551"/>
                  </a:lnTo>
                  <a:lnTo>
                    <a:pt x="2566" y="45300"/>
                  </a:lnTo>
                  <a:lnTo>
                    <a:pt x="4151" y="46428"/>
                  </a:lnTo>
                  <a:lnTo>
                    <a:pt x="11556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967"/>
            <p:cNvSpPr/>
            <p:nvPr>
              <p:custDataLst>
                <p:tags r:id="rId17"/>
              </p:custDataLst>
            </p:nvPr>
          </p:nvSpPr>
          <p:spPr>
            <a:xfrm>
              <a:off x="5621156" y="5943600"/>
              <a:ext cx="43045" cy="31751"/>
            </a:xfrm>
            <a:custGeom>
              <a:avLst/>
              <a:gdLst/>
              <a:ahLst/>
              <a:cxnLst/>
              <a:rect l="0" t="0" r="0" b="0"/>
              <a:pathLst>
                <a:path w="43045" h="31751">
                  <a:moveTo>
                    <a:pt x="17644" y="31750"/>
                  </a:moveTo>
                  <a:lnTo>
                    <a:pt x="17644" y="31750"/>
                  </a:lnTo>
                  <a:lnTo>
                    <a:pt x="3338" y="22911"/>
                  </a:lnTo>
                  <a:lnTo>
                    <a:pt x="703" y="17003"/>
                  </a:lnTo>
                  <a:lnTo>
                    <a:pt x="0" y="13452"/>
                  </a:lnTo>
                  <a:lnTo>
                    <a:pt x="1648" y="11085"/>
                  </a:lnTo>
                  <a:lnTo>
                    <a:pt x="9124" y="8454"/>
                  </a:lnTo>
                  <a:lnTo>
                    <a:pt x="430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968"/>
            <p:cNvSpPr/>
            <p:nvPr>
              <p:custDataLst>
                <p:tags r:id="rId18"/>
              </p:custDataLst>
            </p:nvPr>
          </p:nvSpPr>
          <p:spPr>
            <a:xfrm>
              <a:off x="5708650" y="5830183"/>
              <a:ext cx="100142" cy="322968"/>
            </a:xfrm>
            <a:custGeom>
              <a:avLst/>
              <a:gdLst/>
              <a:ahLst/>
              <a:cxnLst/>
              <a:rect l="0" t="0" r="0" b="0"/>
              <a:pathLst>
                <a:path w="100142" h="322968">
                  <a:moveTo>
                    <a:pt x="38100" y="5467"/>
                  </a:moveTo>
                  <a:lnTo>
                    <a:pt x="38100" y="5467"/>
                  </a:lnTo>
                  <a:lnTo>
                    <a:pt x="38100" y="2096"/>
                  </a:lnTo>
                  <a:lnTo>
                    <a:pt x="39511" y="1103"/>
                  </a:lnTo>
                  <a:lnTo>
                    <a:pt x="44842" y="0"/>
                  </a:lnTo>
                  <a:lnTo>
                    <a:pt x="59147" y="6120"/>
                  </a:lnTo>
                  <a:lnTo>
                    <a:pt x="76793" y="23613"/>
                  </a:lnTo>
                  <a:lnTo>
                    <a:pt x="88684" y="43300"/>
                  </a:lnTo>
                  <a:lnTo>
                    <a:pt x="96675" y="65908"/>
                  </a:lnTo>
                  <a:lnTo>
                    <a:pt x="100141" y="103966"/>
                  </a:lnTo>
                  <a:lnTo>
                    <a:pt x="94831" y="149938"/>
                  </a:lnTo>
                  <a:lnTo>
                    <a:pt x="81250" y="191579"/>
                  </a:lnTo>
                  <a:lnTo>
                    <a:pt x="67270" y="225868"/>
                  </a:lnTo>
                  <a:lnTo>
                    <a:pt x="49330" y="267699"/>
                  </a:lnTo>
                  <a:lnTo>
                    <a:pt x="22105" y="302904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969"/>
            <p:cNvSpPr/>
            <p:nvPr>
              <p:custDataLst>
                <p:tags r:id="rId19"/>
              </p:custDataLst>
            </p:nvPr>
          </p:nvSpPr>
          <p:spPr>
            <a:xfrm>
              <a:off x="4514850" y="64198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260" y="23866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970"/>
            <p:cNvSpPr/>
            <p:nvPr>
              <p:custDataLst>
                <p:tags r:id="rId20"/>
              </p:custDataLst>
            </p:nvPr>
          </p:nvSpPr>
          <p:spPr>
            <a:xfrm>
              <a:off x="4521200" y="6330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5069" y="595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637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459"/>
          <p:cNvGrpSpPr/>
          <p:nvPr/>
        </p:nvGrpSpPr>
        <p:grpSpPr>
          <a:xfrm>
            <a:off x="1899709" y="453819"/>
            <a:ext cx="7041092" cy="2289088"/>
            <a:chOff x="1899709" y="453819"/>
            <a:chExt cx="7041092" cy="2289088"/>
          </a:xfrm>
        </p:grpSpPr>
        <p:sp>
          <p:nvSpPr>
            <p:cNvPr id="2" name="SMARTInkShape-1971"/>
            <p:cNvSpPr/>
            <p:nvPr>
              <p:custDataLst>
                <p:tags r:id="rId53"/>
              </p:custDataLst>
            </p:nvPr>
          </p:nvSpPr>
          <p:spPr>
            <a:xfrm>
              <a:off x="7874000" y="453819"/>
              <a:ext cx="1066801" cy="470303"/>
            </a:xfrm>
            <a:custGeom>
              <a:avLst/>
              <a:gdLst/>
              <a:ahLst/>
              <a:cxnLst/>
              <a:rect l="0" t="0" r="0" b="0"/>
              <a:pathLst>
                <a:path w="1066801" h="470303">
                  <a:moveTo>
                    <a:pt x="0" y="466931"/>
                  </a:moveTo>
                  <a:lnTo>
                    <a:pt x="0" y="466931"/>
                  </a:lnTo>
                  <a:lnTo>
                    <a:pt x="3370" y="470302"/>
                  </a:lnTo>
                  <a:lnTo>
                    <a:pt x="12551" y="470075"/>
                  </a:lnTo>
                  <a:lnTo>
                    <a:pt x="54570" y="462275"/>
                  </a:lnTo>
                  <a:lnTo>
                    <a:pt x="97458" y="454148"/>
                  </a:lnTo>
                  <a:lnTo>
                    <a:pt x="137767" y="447856"/>
                  </a:lnTo>
                  <a:lnTo>
                    <a:pt x="177933" y="441524"/>
                  </a:lnTo>
                  <a:lnTo>
                    <a:pt x="215234" y="435179"/>
                  </a:lnTo>
                  <a:lnTo>
                    <a:pt x="260152" y="426949"/>
                  </a:lnTo>
                  <a:lnTo>
                    <a:pt x="302722" y="418268"/>
                  </a:lnTo>
                  <a:lnTo>
                    <a:pt x="326605" y="413393"/>
                  </a:lnTo>
                  <a:lnTo>
                    <a:pt x="339421" y="405742"/>
                  </a:lnTo>
                  <a:lnTo>
                    <a:pt x="344814" y="400738"/>
                  </a:lnTo>
                  <a:lnTo>
                    <a:pt x="350806" y="389534"/>
                  </a:lnTo>
                  <a:lnTo>
                    <a:pt x="352404" y="383583"/>
                  </a:lnTo>
                  <a:lnTo>
                    <a:pt x="347911" y="351611"/>
                  </a:lnTo>
                  <a:lnTo>
                    <a:pt x="333750" y="311063"/>
                  </a:lnTo>
                  <a:lnTo>
                    <a:pt x="317365" y="275458"/>
                  </a:lnTo>
                  <a:lnTo>
                    <a:pt x="285762" y="229828"/>
                  </a:lnTo>
                  <a:lnTo>
                    <a:pt x="271224" y="204039"/>
                  </a:lnTo>
                  <a:lnTo>
                    <a:pt x="264590" y="173607"/>
                  </a:lnTo>
                  <a:lnTo>
                    <a:pt x="265292" y="155002"/>
                  </a:lnTo>
                  <a:lnTo>
                    <a:pt x="276396" y="128661"/>
                  </a:lnTo>
                  <a:lnTo>
                    <a:pt x="289720" y="106353"/>
                  </a:lnTo>
                  <a:lnTo>
                    <a:pt x="333101" y="68386"/>
                  </a:lnTo>
                  <a:lnTo>
                    <a:pt x="364640" y="45149"/>
                  </a:lnTo>
                  <a:lnTo>
                    <a:pt x="403120" y="27986"/>
                  </a:lnTo>
                  <a:lnTo>
                    <a:pt x="449235" y="12658"/>
                  </a:lnTo>
                  <a:lnTo>
                    <a:pt x="490901" y="2288"/>
                  </a:lnTo>
                  <a:lnTo>
                    <a:pt x="524492" y="0"/>
                  </a:lnTo>
                  <a:lnTo>
                    <a:pt x="563373" y="8337"/>
                  </a:lnTo>
                  <a:lnTo>
                    <a:pt x="603186" y="27878"/>
                  </a:lnTo>
                  <a:lnTo>
                    <a:pt x="632008" y="55649"/>
                  </a:lnTo>
                  <a:lnTo>
                    <a:pt x="658398" y="94400"/>
                  </a:lnTo>
                  <a:lnTo>
                    <a:pt x="671868" y="133726"/>
                  </a:lnTo>
                  <a:lnTo>
                    <a:pt x="679085" y="171354"/>
                  </a:lnTo>
                  <a:lnTo>
                    <a:pt x="684474" y="214831"/>
                  </a:lnTo>
                  <a:lnTo>
                    <a:pt x="685407" y="253867"/>
                  </a:lnTo>
                  <a:lnTo>
                    <a:pt x="684312" y="295101"/>
                  </a:lnTo>
                  <a:lnTo>
                    <a:pt x="677049" y="333155"/>
                  </a:lnTo>
                  <a:lnTo>
                    <a:pt x="674976" y="371555"/>
                  </a:lnTo>
                  <a:lnTo>
                    <a:pt x="679927" y="408332"/>
                  </a:lnTo>
                  <a:lnTo>
                    <a:pt x="688834" y="428422"/>
                  </a:lnTo>
                  <a:lnTo>
                    <a:pt x="709255" y="444877"/>
                  </a:lnTo>
                  <a:lnTo>
                    <a:pt x="737853" y="457129"/>
                  </a:lnTo>
                  <a:lnTo>
                    <a:pt x="771728" y="462575"/>
                  </a:lnTo>
                  <a:lnTo>
                    <a:pt x="809833" y="464995"/>
                  </a:lnTo>
                  <a:lnTo>
                    <a:pt x="846758" y="466070"/>
                  </a:lnTo>
                  <a:lnTo>
                    <a:pt x="891614" y="466676"/>
                  </a:lnTo>
                  <a:lnTo>
                    <a:pt x="930849" y="466818"/>
                  </a:lnTo>
                  <a:lnTo>
                    <a:pt x="972974" y="463526"/>
                  </a:lnTo>
                  <a:lnTo>
                    <a:pt x="1066800" y="447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72"/>
            <p:cNvSpPr/>
            <p:nvPr>
              <p:custDataLst>
                <p:tags r:id="rId54"/>
              </p:custDataLst>
            </p:nvPr>
          </p:nvSpPr>
          <p:spPr>
            <a:xfrm>
              <a:off x="1899709" y="635010"/>
              <a:ext cx="6811886" cy="2107897"/>
            </a:xfrm>
            <a:custGeom>
              <a:avLst/>
              <a:gdLst/>
              <a:ahLst/>
              <a:cxnLst/>
              <a:rect l="0" t="0" r="0" b="0"/>
              <a:pathLst>
                <a:path w="6811886" h="2107897">
                  <a:moveTo>
                    <a:pt x="4678891" y="31740"/>
                  </a:moveTo>
                  <a:lnTo>
                    <a:pt x="4678891" y="31740"/>
                  </a:lnTo>
                  <a:lnTo>
                    <a:pt x="4655747" y="74657"/>
                  </a:lnTo>
                  <a:lnTo>
                    <a:pt x="4637160" y="97759"/>
                  </a:lnTo>
                  <a:lnTo>
                    <a:pt x="4636959" y="98331"/>
                  </a:lnTo>
                  <a:lnTo>
                    <a:pt x="4638236" y="97301"/>
                  </a:lnTo>
                  <a:lnTo>
                    <a:pt x="4639655" y="94274"/>
                  </a:lnTo>
                  <a:lnTo>
                    <a:pt x="4640034" y="92480"/>
                  </a:lnTo>
                  <a:lnTo>
                    <a:pt x="4638876" y="91283"/>
                  </a:lnTo>
                  <a:lnTo>
                    <a:pt x="4633825" y="89954"/>
                  </a:lnTo>
                  <a:lnTo>
                    <a:pt x="4591966" y="88983"/>
                  </a:lnTo>
                  <a:lnTo>
                    <a:pt x="4550583" y="88203"/>
                  </a:lnTo>
                  <a:lnTo>
                    <a:pt x="4517208" y="85527"/>
                  </a:lnTo>
                  <a:lnTo>
                    <a:pt x="4478856" y="83868"/>
                  </a:lnTo>
                  <a:lnTo>
                    <a:pt x="4441115" y="82424"/>
                  </a:lnTo>
                  <a:lnTo>
                    <a:pt x="4395360" y="77645"/>
                  </a:lnTo>
                  <a:lnTo>
                    <a:pt x="4350838" y="71761"/>
                  </a:lnTo>
                  <a:lnTo>
                    <a:pt x="4305661" y="65549"/>
                  </a:lnTo>
                  <a:lnTo>
                    <a:pt x="4273358" y="61347"/>
                  </a:lnTo>
                  <a:lnTo>
                    <a:pt x="4240185" y="55247"/>
                  </a:lnTo>
                  <a:lnTo>
                    <a:pt x="4205922" y="48538"/>
                  </a:lnTo>
                  <a:lnTo>
                    <a:pt x="4169527" y="43204"/>
                  </a:lnTo>
                  <a:lnTo>
                    <a:pt x="4130303" y="38481"/>
                  </a:lnTo>
                  <a:lnTo>
                    <a:pt x="4089353" y="34031"/>
                  </a:lnTo>
                  <a:lnTo>
                    <a:pt x="4047632" y="29701"/>
                  </a:lnTo>
                  <a:lnTo>
                    <a:pt x="4001809" y="25424"/>
                  </a:lnTo>
                  <a:lnTo>
                    <a:pt x="3977737" y="23296"/>
                  </a:lnTo>
                  <a:lnTo>
                    <a:pt x="3953222" y="21172"/>
                  </a:lnTo>
                  <a:lnTo>
                    <a:pt x="3928411" y="19050"/>
                  </a:lnTo>
                  <a:lnTo>
                    <a:pt x="3903404" y="16930"/>
                  </a:lnTo>
                  <a:lnTo>
                    <a:pt x="3877561" y="14811"/>
                  </a:lnTo>
                  <a:lnTo>
                    <a:pt x="3851160" y="12693"/>
                  </a:lnTo>
                  <a:lnTo>
                    <a:pt x="3824387" y="10575"/>
                  </a:lnTo>
                  <a:lnTo>
                    <a:pt x="3796660" y="8458"/>
                  </a:lnTo>
                  <a:lnTo>
                    <a:pt x="3768298" y="6341"/>
                  </a:lnTo>
                  <a:lnTo>
                    <a:pt x="3739512" y="4224"/>
                  </a:lnTo>
                  <a:lnTo>
                    <a:pt x="3710444" y="2813"/>
                  </a:lnTo>
                  <a:lnTo>
                    <a:pt x="3681188" y="1872"/>
                  </a:lnTo>
                  <a:lnTo>
                    <a:pt x="3651806" y="1244"/>
                  </a:lnTo>
                  <a:lnTo>
                    <a:pt x="3621633" y="826"/>
                  </a:lnTo>
                  <a:lnTo>
                    <a:pt x="3590936" y="548"/>
                  </a:lnTo>
                  <a:lnTo>
                    <a:pt x="3559888" y="362"/>
                  </a:lnTo>
                  <a:lnTo>
                    <a:pt x="3527900" y="238"/>
                  </a:lnTo>
                  <a:lnTo>
                    <a:pt x="3495286" y="155"/>
                  </a:lnTo>
                  <a:lnTo>
                    <a:pt x="3462254" y="100"/>
                  </a:lnTo>
                  <a:lnTo>
                    <a:pt x="3428944" y="63"/>
                  </a:lnTo>
                  <a:lnTo>
                    <a:pt x="3395449" y="39"/>
                  </a:lnTo>
                  <a:lnTo>
                    <a:pt x="3361830" y="23"/>
                  </a:lnTo>
                  <a:lnTo>
                    <a:pt x="3328128" y="12"/>
                  </a:lnTo>
                  <a:lnTo>
                    <a:pt x="3294372" y="4"/>
                  </a:lnTo>
                  <a:lnTo>
                    <a:pt x="3260578" y="0"/>
                  </a:lnTo>
                  <a:lnTo>
                    <a:pt x="3226055" y="702"/>
                  </a:lnTo>
                  <a:lnTo>
                    <a:pt x="3191044" y="1876"/>
                  </a:lnTo>
                  <a:lnTo>
                    <a:pt x="3155710" y="3364"/>
                  </a:lnTo>
                  <a:lnTo>
                    <a:pt x="3120159" y="4356"/>
                  </a:lnTo>
                  <a:lnTo>
                    <a:pt x="3084464" y="5017"/>
                  </a:lnTo>
                  <a:lnTo>
                    <a:pt x="3048673" y="5458"/>
                  </a:lnTo>
                  <a:lnTo>
                    <a:pt x="3012818" y="6458"/>
                  </a:lnTo>
                  <a:lnTo>
                    <a:pt x="2976920" y="7830"/>
                  </a:lnTo>
                  <a:lnTo>
                    <a:pt x="2940993" y="9450"/>
                  </a:lnTo>
                  <a:lnTo>
                    <a:pt x="2904342" y="11235"/>
                  </a:lnTo>
                  <a:lnTo>
                    <a:pt x="2867209" y="13131"/>
                  </a:lnTo>
                  <a:lnTo>
                    <a:pt x="2829753" y="15101"/>
                  </a:lnTo>
                  <a:lnTo>
                    <a:pt x="2792788" y="16414"/>
                  </a:lnTo>
                  <a:lnTo>
                    <a:pt x="2756150" y="17289"/>
                  </a:lnTo>
                  <a:lnTo>
                    <a:pt x="2719730" y="17873"/>
                  </a:lnTo>
                  <a:lnTo>
                    <a:pt x="2682750" y="19673"/>
                  </a:lnTo>
                  <a:lnTo>
                    <a:pt x="2645397" y="22284"/>
                  </a:lnTo>
                  <a:lnTo>
                    <a:pt x="2607795" y="25436"/>
                  </a:lnTo>
                  <a:lnTo>
                    <a:pt x="2570027" y="28243"/>
                  </a:lnTo>
                  <a:lnTo>
                    <a:pt x="2532148" y="30820"/>
                  </a:lnTo>
                  <a:lnTo>
                    <a:pt x="2494196" y="33243"/>
                  </a:lnTo>
                  <a:lnTo>
                    <a:pt x="2455489" y="35564"/>
                  </a:lnTo>
                  <a:lnTo>
                    <a:pt x="2416278" y="37817"/>
                  </a:lnTo>
                  <a:lnTo>
                    <a:pt x="2376733" y="40025"/>
                  </a:lnTo>
                  <a:lnTo>
                    <a:pt x="2337669" y="42908"/>
                  </a:lnTo>
                  <a:lnTo>
                    <a:pt x="2298926" y="46241"/>
                  </a:lnTo>
                  <a:lnTo>
                    <a:pt x="2260398" y="49874"/>
                  </a:lnTo>
                  <a:lnTo>
                    <a:pt x="2221307" y="54413"/>
                  </a:lnTo>
                  <a:lnTo>
                    <a:pt x="2181841" y="59555"/>
                  </a:lnTo>
                  <a:lnTo>
                    <a:pt x="2142124" y="65100"/>
                  </a:lnTo>
                  <a:lnTo>
                    <a:pt x="2102946" y="70913"/>
                  </a:lnTo>
                  <a:lnTo>
                    <a:pt x="2064128" y="76906"/>
                  </a:lnTo>
                  <a:lnTo>
                    <a:pt x="2025549" y="83017"/>
                  </a:lnTo>
                  <a:lnTo>
                    <a:pt x="1987129" y="89208"/>
                  </a:lnTo>
                  <a:lnTo>
                    <a:pt x="1948817" y="95452"/>
                  </a:lnTo>
                  <a:lnTo>
                    <a:pt x="1910575" y="101731"/>
                  </a:lnTo>
                  <a:lnTo>
                    <a:pt x="1872380" y="108034"/>
                  </a:lnTo>
                  <a:lnTo>
                    <a:pt x="1834217" y="114353"/>
                  </a:lnTo>
                  <a:lnTo>
                    <a:pt x="1796075" y="120682"/>
                  </a:lnTo>
                  <a:lnTo>
                    <a:pt x="1757947" y="127018"/>
                  </a:lnTo>
                  <a:lnTo>
                    <a:pt x="1719828" y="133359"/>
                  </a:lnTo>
                  <a:lnTo>
                    <a:pt x="1681715" y="139702"/>
                  </a:lnTo>
                  <a:lnTo>
                    <a:pt x="1643607" y="146754"/>
                  </a:lnTo>
                  <a:lnTo>
                    <a:pt x="1605502" y="154277"/>
                  </a:lnTo>
                  <a:lnTo>
                    <a:pt x="1567398" y="162115"/>
                  </a:lnTo>
                  <a:lnTo>
                    <a:pt x="1530001" y="170162"/>
                  </a:lnTo>
                  <a:lnTo>
                    <a:pt x="1493076" y="178349"/>
                  </a:lnTo>
                  <a:lnTo>
                    <a:pt x="1456464" y="186629"/>
                  </a:lnTo>
                  <a:lnTo>
                    <a:pt x="1420062" y="194972"/>
                  </a:lnTo>
                  <a:lnTo>
                    <a:pt x="1383799" y="203356"/>
                  </a:lnTo>
                  <a:lnTo>
                    <a:pt x="1347630" y="211767"/>
                  </a:lnTo>
                  <a:lnTo>
                    <a:pt x="1311522" y="220197"/>
                  </a:lnTo>
                  <a:lnTo>
                    <a:pt x="1275456" y="228639"/>
                  </a:lnTo>
                  <a:lnTo>
                    <a:pt x="1239418" y="237089"/>
                  </a:lnTo>
                  <a:lnTo>
                    <a:pt x="1204103" y="246251"/>
                  </a:lnTo>
                  <a:lnTo>
                    <a:pt x="1169271" y="255886"/>
                  </a:lnTo>
                  <a:lnTo>
                    <a:pt x="1134761" y="265837"/>
                  </a:lnTo>
                  <a:lnTo>
                    <a:pt x="1101171" y="275999"/>
                  </a:lnTo>
                  <a:lnTo>
                    <a:pt x="1068195" y="286302"/>
                  </a:lnTo>
                  <a:lnTo>
                    <a:pt x="1035627" y="296698"/>
                  </a:lnTo>
                  <a:lnTo>
                    <a:pt x="1003331" y="306451"/>
                  </a:lnTo>
                  <a:lnTo>
                    <a:pt x="971218" y="315775"/>
                  </a:lnTo>
                  <a:lnTo>
                    <a:pt x="939226" y="324813"/>
                  </a:lnTo>
                  <a:lnTo>
                    <a:pt x="907314" y="335072"/>
                  </a:lnTo>
                  <a:lnTo>
                    <a:pt x="875456" y="346145"/>
                  </a:lnTo>
                  <a:lnTo>
                    <a:pt x="843635" y="357760"/>
                  </a:lnTo>
                  <a:lnTo>
                    <a:pt x="812542" y="369031"/>
                  </a:lnTo>
                  <a:lnTo>
                    <a:pt x="781936" y="380073"/>
                  </a:lnTo>
                  <a:lnTo>
                    <a:pt x="751654" y="390962"/>
                  </a:lnTo>
                  <a:lnTo>
                    <a:pt x="721589" y="402455"/>
                  </a:lnTo>
                  <a:lnTo>
                    <a:pt x="691667" y="414350"/>
                  </a:lnTo>
                  <a:lnTo>
                    <a:pt x="661842" y="426513"/>
                  </a:lnTo>
                  <a:lnTo>
                    <a:pt x="632786" y="438855"/>
                  </a:lnTo>
                  <a:lnTo>
                    <a:pt x="604243" y="451317"/>
                  </a:lnTo>
                  <a:lnTo>
                    <a:pt x="576042" y="463858"/>
                  </a:lnTo>
                  <a:lnTo>
                    <a:pt x="548775" y="476452"/>
                  </a:lnTo>
                  <a:lnTo>
                    <a:pt x="522131" y="489081"/>
                  </a:lnTo>
                  <a:lnTo>
                    <a:pt x="495901" y="501734"/>
                  </a:lnTo>
                  <a:lnTo>
                    <a:pt x="469948" y="514403"/>
                  </a:lnTo>
                  <a:lnTo>
                    <a:pt x="444179" y="527082"/>
                  </a:lnTo>
                  <a:lnTo>
                    <a:pt x="418533" y="539768"/>
                  </a:lnTo>
                  <a:lnTo>
                    <a:pt x="371223" y="565152"/>
                  </a:lnTo>
                  <a:lnTo>
                    <a:pt x="326677" y="591251"/>
                  </a:lnTo>
                  <a:lnTo>
                    <a:pt x="283361" y="619313"/>
                  </a:lnTo>
                  <a:lnTo>
                    <a:pt x="244354" y="648249"/>
                  </a:lnTo>
                  <a:lnTo>
                    <a:pt x="208202" y="676866"/>
                  </a:lnTo>
                  <a:lnTo>
                    <a:pt x="173320" y="703696"/>
                  </a:lnTo>
                  <a:lnTo>
                    <a:pt x="128690" y="742601"/>
                  </a:lnTo>
                  <a:lnTo>
                    <a:pt x="88655" y="780940"/>
                  </a:lnTo>
                  <a:lnTo>
                    <a:pt x="48047" y="827456"/>
                  </a:lnTo>
                  <a:lnTo>
                    <a:pt x="26426" y="864172"/>
                  </a:lnTo>
                  <a:lnTo>
                    <a:pt x="11475" y="901863"/>
                  </a:lnTo>
                  <a:lnTo>
                    <a:pt x="2968" y="939841"/>
                  </a:lnTo>
                  <a:lnTo>
                    <a:pt x="134" y="978611"/>
                  </a:lnTo>
                  <a:lnTo>
                    <a:pt x="0" y="1021064"/>
                  </a:lnTo>
                  <a:lnTo>
                    <a:pt x="4821" y="1064217"/>
                  </a:lnTo>
                  <a:lnTo>
                    <a:pt x="15578" y="1105538"/>
                  </a:lnTo>
                  <a:lnTo>
                    <a:pt x="31858" y="1152198"/>
                  </a:lnTo>
                  <a:lnTo>
                    <a:pt x="51498" y="1198321"/>
                  </a:lnTo>
                  <a:lnTo>
                    <a:pt x="69337" y="1230846"/>
                  </a:lnTo>
                  <a:lnTo>
                    <a:pt x="99213" y="1277520"/>
                  </a:lnTo>
                  <a:lnTo>
                    <a:pt x="133779" y="1322629"/>
                  </a:lnTo>
                  <a:lnTo>
                    <a:pt x="170832" y="1367274"/>
                  </a:lnTo>
                  <a:lnTo>
                    <a:pt x="215364" y="1411782"/>
                  </a:lnTo>
                  <a:lnTo>
                    <a:pt x="249645" y="1439548"/>
                  </a:lnTo>
                  <a:lnTo>
                    <a:pt x="286754" y="1465999"/>
                  </a:lnTo>
                  <a:lnTo>
                    <a:pt x="326765" y="1491866"/>
                  </a:lnTo>
                  <a:lnTo>
                    <a:pt x="368067" y="1517474"/>
                  </a:lnTo>
                  <a:lnTo>
                    <a:pt x="411352" y="1542260"/>
                  </a:lnTo>
                  <a:lnTo>
                    <a:pt x="458813" y="1565036"/>
                  </a:lnTo>
                  <a:lnTo>
                    <a:pt x="483322" y="1576049"/>
                  </a:lnTo>
                  <a:lnTo>
                    <a:pt x="508128" y="1586918"/>
                  </a:lnTo>
                  <a:lnTo>
                    <a:pt x="533133" y="1597692"/>
                  </a:lnTo>
                  <a:lnTo>
                    <a:pt x="559680" y="1609108"/>
                  </a:lnTo>
                  <a:lnTo>
                    <a:pt x="587256" y="1620952"/>
                  </a:lnTo>
                  <a:lnTo>
                    <a:pt x="615517" y="1633081"/>
                  </a:lnTo>
                  <a:lnTo>
                    <a:pt x="644236" y="1644695"/>
                  </a:lnTo>
                  <a:lnTo>
                    <a:pt x="673260" y="1655966"/>
                  </a:lnTo>
                  <a:lnTo>
                    <a:pt x="702487" y="1667007"/>
                  </a:lnTo>
                  <a:lnTo>
                    <a:pt x="732555" y="1677190"/>
                  </a:lnTo>
                  <a:lnTo>
                    <a:pt x="763184" y="1686801"/>
                  </a:lnTo>
                  <a:lnTo>
                    <a:pt x="794186" y="1696031"/>
                  </a:lnTo>
                  <a:lnTo>
                    <a:pt x="825438" y="1705712"/>
                  </a:lnTo>
                  <a:lnTo>
                    <a:pt x="856855" y="1715693"/>
                  </a:lnTo>
                  <a:lnTo>
                    <a:pt x="888384" y="1725876"/>
                  </a:lnTo>
                  <a:lnTo>
                    <a:pt x="920692" y="1736191"/>
                  </a:lnTo>
                  <a:lnTo>
                    <a:pt x="953519" y="1746596"/>
                  </a:lnTo>
                  <a:lnTo>
                    <a:pt x="986693" y="1757061"/>
                  </a:lnTo>
                  <a:lnTo>
                    <a:pt x="1020098" y="1766859"/>
                  </a:lnTo>
                  <a:lnTo>
                    <a:pt x="1053657" y="1776214"/>
                  </a:lnTo>
                  <a:lnTo>
                    <a:pt x="1087318" y="1785273"/>
                  </a:lnTo>
                  <a:lnTo>
                    <a:pt x="1121754" y="1794840"/>
                  </a:lnTo>
                  <a:lnTo>
                    <a:pt x="1156705" y="1804745"/>
                  </a:lnTo>
                  <a:lnTo>
                    <a:pt x="1192000" y="1814877"/>
                  </a:lnTo>
                  <a:lnTo>
                    <a:pt x="1228936" y="1824453"/>
                  </a:lnTo>
                  <a:lnTo>
                    <a:pt x="1266965" y="1833660"/>
                  </a:lnTo>
                  <a:lnTo>
                    <a:pt x="1305724" y="1842620"/>
                  </a:lnTo>
                  <a:lnTo>
                    <a:pt x="1343557" y="1851416"/>
                  </a:lnTo>
                  <a:lnTo>
                    <a:pt x="1380774" y="1860102"/>
                  </a:lnTo>
                  <a:lnTo>
                    <a:pt x="1417579" y="1868714"/>
                  </a:lnTo>
                  <a:lnTo>
                    <a:pt x="1455522" y="1877279"/>
                  </a:lnTo>
                  <a:lnTo>
                    <a:pt x="1494223" y="1885810"/>
                  </a:lnTo>
                  <a:lnTo>
                    <a:pt x="1533429" y="1894320"/>
                  </a:lnTo>
                  <a:lnTo>
                    <a:pt x="1572266" y="1902815"/>
                  </a:lnTo>
                  <a:lnTo>
                    <a:pt x="1610858" y="1911301"/>
                  </a:lnTo>
                  <a:lnTo>
                    <a:pt x="1649286" y="1919781"/>
                  </a:lnTo>
                  <a:lnTo>
                    <a:pt x="1689721" y="1927551"/>
                  </a:lnTo>
                  <a:lnTo>
                    <a:pt x="1731494" y="1934847"/>
                  </a:lnTo>
                  <a:lnTo>
                    <a:pt x="1774160" y="1941828"/>
                  </a:lnTo>
                  <a:lnTo>
                    <a:pt x="1816009" y="1948599"/>
                  </a:lnTo>
                  <a:lnTo>
                    <a:pt x="1857314" y="1955229"/>
                  </a:lnTo>
                  <a:lnTo>
                    <a:pt x="1898256" y="1961766"/>
                  </a:lnTo>
                  <a:lnTo>
                    <a:pt x="1938957" y="1968241"/>
                  </a:lnTo>
                  <a:lnTo>
                    <a:pt x="1979496" y="1974674"/>
                  </a:lnTo>
                  <a:lnTo>
                    <a:pt x="2019927" y="1981079"/>
                  </a:lnTo>
                  <a:lnTo>
                    <a:pt x="2061699" y="1986760"/>
                  </a:lnTo>
                  <a:lnTo>
                    <a:pt x="2104363" y="1991959"/>
                  </a:lnTo>
                  <a:lnTo>
                    <a:pt x="2147622" y="1996836"/>
                  </a:lnTo>
                  <a:lnTo>
                    <a:pt x="2190573" y="2001498"/>
                  </a:lnTo>
                  <a:lnTo>
                    <a:pt x="2233318" y="2006018"/>
                  </a:lnTo>
                  <a:lnTo>
                    <a:pt x="2275926" y="2010442"/>
                  </a:lnTo>
                  <a:lnTo>
                    <a:pt x="2318442" y="2014802"/>
                  </a:lnTo>
                  <a:lnTo>
                    <a:pt x="2360897" y="2019120"/>
                  </a:lnTo>
                  <a:lnTo>
                    <a:pt x="2403312" y="2023410"/>
                  </a:lnTo>
                  <a:lnTo>
                    <a:pt x="2447110" y="2026976"/>
                  </a:lnTo>
                  <a:lnTo>
                    <a:pt x="2491831" y="2030058"/>
                  </a:lnTo>
                  <a:lnTo>
                    <a:pt x="2537168" y="2032819"/>
                  </a:lnTo>
                  <a:lnTo>
                    <a:pt x="2584325" y="2035365"/>
                  </a:lnTo>
                  <a:lnTo>
                    <a:pt x="2632697" y="2037768"/>
                  </a:lnTo>
                  <a:lnTo>
                    <a:pt x="2681879" y="2040075"/>
                  </a:lnTo>
                  <a:lnTo>
                    <a:pt x="2730188" y="2043024"/>
                  </a:lnTo>
                  <a:lnTo>
                    <a:pt x="2777917" y="2046402"/>
                  </a:lnTo>
                  <a:lnTo>
                    <a:pt x="2825258" y="2050064"/>
                  </a:lnTo>
                  <a:lnTo>
                    <a:pt x="2872342" y="2053212"/>
                  </a:lnTo>
                  <a:lnTo>
                    <a:pt x="2919253" y="2056015"/>
                  </a:lnTo>
                  <a:lnTo>
                    <a:pt x="2966049" y="2058590"/>
                  </a:lnTo>
                  <a:lnTo>
                    <a:pt x="3012768" y="2061012"/>
                  </a:lnTo>
                  <a:lnTo>
                    <a:pt x="3059437" y="2063333"/>
                  </a:lnTo>
                  <a:lnTo>
                    <a:pt x="3106071" y="2065585"/>
                  </a:lnTo>
                  <a:lnTo>
                    <a:pt x="3152683" y="2067792"/>
                  </a:lnTo>
                  <a:lnTo>
                    <a:pt x="3199280" y="2069969"/>
                  </a:lnTo>
                  <a:lnTo>
                    <a:pt x="3245868" y="2072126"/>
                  </a:lnTo>
                  <a:lnTo>
                    <a:pt x="3293153" y="2074270"/>
                  </a:lnTo>
                  <a:lnTo>
                    <a:pt x="3340905" y="2076404"/>
                  </a:lnTo>
                  <a:lnTo>
                    <a:pt x="3388967" y="2078533"/>
                  </a:lnTo>
                  <a:lnTo>
                    <a:pt x="3437236" y="2080657"/>
                  </a:lnTo>
                  <a:lnTo>
                    <a:pt x="3485644" y="2082779"/>
                  </a:lnTo>
                  <a:lnTo>
                    <a:pt x="3534142" y="2084900"/>
                  </a:lnTo>
                  <a:lnTo>
                    <a:pt x="3581997" y="2087019"/>
                  </a:lnTo>
                  <a:lnTo>
                    <a:pt x="3629423" y="2089137"/>
                  </a:lnTo>
                  <a:lnTo>
                    <a:pt x="3676562" y="2091255"/>
                  </a:lnTo>
                  <a:lnTo>
                    <a:pt x="3722805" y="2093372"/>
                  </a:lnTo>
                  <a:lnTo>
                    <a:pt x="3768450" y="2095489"/>
                  </a:lnTo>
                  <a:lnTo>
                    <a:pt x="3813697" y="2097606"/>
                  </a:lnTo>
                  <a:lnTo>
                    <a:pt x="3857973" y="2099017"/>
                  </a:lnTo>
                  <a:lnTo>
                    <a:pt x="3901601" y="2099958"/>
                  </a:lnTo>
                  <a:lnTo>
                    <a:pt x="3944798" y="2100585"/>
                  </a:lnTo>
                  <a:lnTo>
                    <a:pt x="3989118" y="2101709"/>
                  </a:lnTo>
                  <a:lnTo>
                    <a:pt x="4034187" y="2103164"/>
                  </a:lnTo>
                  <a:lnTo>
                    <a:pt x="4079754" y="2104839"/>
                  </a:lnTo>
                  <a:lnTo>
                    <a:pt x="4125655" y="2105956"/>
                  </a:lnTo>
                  <a:lnTo>
                    <a:pt x="4171779" y="2106701"/>
                  </a:lnTo>
                  <a:lnTo>
                    <a:pt x="4218049" y="2107197"/>
                  </a:lnTo>
                  <a:lnTo>
                    <a:pt x="4265124" y="2107528"/>
                  </a:lnTo>
                  <a:lnTo>
                    <a:pt x="4312735" y="2107749"/>
                  </a:lnTo>
                  <a:lnTo>
                    <a:pt x="4360703" y="2107896"/>
                  </a:lnTo>
                  <a:lnTo>
                    <a:pt x="4408205" y="2107288"/>
                  </a:lnTo>
                  <a:lnTo>
                    <a:pt x="4455394" y="2106178"/>
                  </a:lnTo>
                  <a:lnTo>
                    <a:pt x="4502377" y="2104732"/>
                  </a:lnTo>
                  <a:lnTo>
                    <a:pt x="4548515" y="2103768"/>
                  </a:lnTo>
                  <a:lnTo>
                    <a:pt x="4594090" y="2103125"/>
                  </a:lnTo>
                  <a:lnTo>
                    <a:pt x="4639290" y="2102697"/>
                  </a:lnTo>
                  <a:lnTo>
                    <a:pt x="4683535" y="2101706"/>
                  </a:lnTo>
                  <a:lnTo>
                    <a:pt x="4727142" y="2100340"/>
                  </a:lnTo>
                  <a:lnTo>
                    <a:pt x="4770325" y="2098723"/>
                  </a:lnTo>
                  <a:lnTo>
                    <a:pt x="4813930" y="2096940"/>
                  </a:lnTo>
                  <a:lnTo>
                    <a:pt x="4857817" y="2095045"/>
                  </a:lnTo>
                  <a:lnTo>
                    <a:pt x="4901892" y="2093077"/>
                  </a:lnTo>
                  <a:lnTo>
                    <a:pt x="4946092" y="2091059"/>
                  </a:lnTo>
                  <a:lnTo>
                    <a:pt x="4990375" y="2089008"/>
                  </a:lnTo>
                  <a:lnTo>
                    <a:pt x="5034713" y="2086935"/>
                  </a:lnTo>
                  <a:lnTo>
                    <a:pt x="5078384" y="2084143"/>
                  </a:lnTo>
                  <a:lnTo>
                    <a:pt x="5121609" y="2080870"/>
                  </a:lnTo>
                  <a:lnTo>
                    <a:pt x="5164537" y="2077276"/>
                  </a:lnTo>
                  <a:lnTo>
                    <a:pt x="5207266" y="2074175"/>
                  </a:lnTo>
                  <a:lnTo>
                    <a:pt x="5249862" y="2071403"/>
                  </a:lnTo>
                  <a:lnTo>
                    <a:pt x="5292372" y="2068848"/>
                  </a:lnTo>
                  <a:lnTo>
                    <a:pt x="5332706" y="2065734"/>
                  </a:lnTo>
                  <a:lnTo>
                    <a:pt x="5371589" y="2062247"/>
                  </a:lnTo>
                  <a:lnTo>
                    <a:pt x="5409507" y="2058512"/>
                  </a:lnTo>
                  <a:lnTo>
                    <a:pt x="5446074" y="2054610"/>
                  </a:lnTo>
                  <a:lnTo>
                    <a:pt x="5481740" y="2050598"/>
                  </a:lnTo>
                  <a:lnTo>
                    <a:pt x="5516807" y="2046512"/>
                  </a:lnTo>
                  <a:lnTo>
                    <a:pt x="5551473" y="2042377"/>
                  </a:lnTo>
                  <a:lnTo>
                    <a:pt x="5585874" y="2038209"/>
                  </a:lnTo>
                  <a:lnTo>
                    <a:pt x="5620096" y="2034019"/>
                  </a:lnTo>
                  <a:lnTo>
                    <a:pt x="5654200" y="2029815"/>
                  </a:lnTo>
                  <a:lnTo>
                    <a:pt x="5688225" y="2025601"/>
                  </a:lnTo>
                  <a:lnTo>
                    <a:pt x="5722196" y="2021381"/>
                  </a:lnTo>
                  <a:lnTo>
                    <a:pt x="5754722" y="2016450"/>
                  </a:lnTo>
                  <a:lnTo>
                    <a:pt x="5786285" y="2011047"/>
                  </a:lnTo>
                  <a:lnTo>
                    <a:pt x="5817203" y="2005328"/>
                  </a:lnTo>
                  <a:lnTo>
                    <a:pt x="5846282" y="1999398"/>
                  </a:lnTo>
                  <a:lnTo>
                    <a:pt x="5874135" y="1993329"/>
                  </a:lnTo>
                  <a:lnTo>
                    <a:pt x="5901171" y="1987166"/>
                  </a:lnTo>
                  <a:lnTo>
                    <a:pt x="5929071" y="1980235"/>
                  </a:lnTo>
                  <a:lnTo>
                    <a:pt x="5957550" y="1972792"/>
                  </a:lnTo>
                  <a:lnTo>
                    <a:pt x="5986414" y="1965008"/>
                  </a:lnTo>
                  <a:lnTo>
                    <a:pt x="6013417" y="1956997"/>
                  </a:lnTo>
                  <a:lnTo>
                    <a:pt x="6039181" y="1948833"/>
                  </a:lnTo>
                  <a:lnTo>
                    <a:pt x="6064117" y="1940569"/>
                  </a:lnTo>
                  <a:lnTo>
                    <a:pt x="6089208" y="1932237"/>
                  </a:lnTo>
                  <a:lnTo>
                    <a:pt x="6114402" y="1923860"/>
                  </a:lnTo>
                  <a:lnTo>
                    <a:pt x="6139665" y="1915454"/>
                  </a:lnTo>
                  <a:lnTo>
                    <a:pt x="6186549" y="1898587"/>
                  </a:lnTo>
                  <a:lnTo>
                    <a:pt x="6231611" y="1880977"/>
                  </a:lnTo>
                  <a:lnTo>
                    <a:pt x="6277508" y="1861392"/>
                  </a:lnTo>
                  <a:lnTo>
                    <a:pt x="6321897" y="1840928"/>
                  </a:lnTo>
                  <a:lnTo>
                    <a:pt x="6365849" y="1820073"/>
                  </a:lnTo>
                  <a:lnTo>
                    <a:pt x="6411254" y="1799045"/>
                  </a:lnTo>
                  <a:lnTo>
                    <a:pt x="6453542" y="1777941"/>
                  </a:lnTo>
                  <a:lnTo>
                    <a:pt x="6493502" y="1756096"/>
                  </a:lnTo>
                  <a:lnTo>
                    <a:pt x="6532430" y="1732276"/>
                  </a:lnTo>
                  <a:lnTo>
                    <a:pt x="6569015" y="1707578"/>
                  </a:lnTo>
                  <a:lnTo>
                    <a:pt x="6604091" y="1682490"/>
                  </a:lnTo>
                  <a:lnTo>
                    <a:pt x="6638494" y="1657229"/>
                  </a:lnTo>
                  <a:lnTo>
                    <a:pt x="6682855" y="1619207"/>
                  </a:lnTo>
                  <a:lnTo>
                    <a:pt x="6719439" y="1577759"/>
                  </a:lnTo>
                  <a:lnTo>
                    <a:pt x="6749250" y="1534199"/>
                  </a:lnTo>
                  <a:lnTo>
                    <a:pt x="6772585" y="1490012"/>
                  </a:lnTo>
                  <a:lnTo>
                    <a:pt x="6792906" y="1445640"/>
                  </a:lnTo>
                  <a:lnTo>
                    <a:pt x="6805590" y="1401213"/>
                  </a:lnTo>
                  <a:lnTo>
                    <a:pt x="6810445" y="1356771"/>
                  </a:lnTo>
                  <a:lnTo>
                    <a:pt x="6811885" y="1312322"/>
                  </a:lnTo>
                  <a:lnTo>
                    <a:pt x="6805569" y="1267873"/>
                  </a:lnTo>
                  <a:lnTo>
                    <a:pt x="6798596" y="1236358"/>
                  </a:lnTo>
                  <a:lnTo>
                    <a:pt x="6784855" y="1188764"/>
                  </a:lnTo>
                  <a:lnTo>
                    <a:pt x="6765497" y="1141501"/>
                  </a:lnTo>
                  <a:lnTo>
                    <a:pt x="6749977" y="1109167"/>
                  </a:lnTo>
                  <a:lnTo>
                    <a:pt x="6725372" y="1063197"/>
                  </a:lnTo>
                  <a:lnTo>
                    <a:pt x="6699503" y="1018296"/>
                  </a:lnTo>
                  <a:lnTo>
                    <a:pt x="6669103" y="973713"/>
                  </a:lnTo>
                  <a:lnTo>
                    <a:pt x="6633598" y="929223"/>
                  </a:lnTo>
                  <a:lnTo>
                    <a:pt x="6596268" y="885467"/>
                  </a:lnTo>
                  <a:lnTo>
                    <a:pt x="6556984" y="844672"/>
                  </a:lnTo>
                  <a:lnTo>
                    <a:pt x="6510223" y="801619"/>
                  </a:lnTo>
                  <a:lnTo>
                    <a:pt x="6477301" y="772312"/>
                  </a:lnTo>
                  <a:lnTo>
                    <a:pt x="6441974" y="744705"/>
                  </a:lnTo>
                  <a:lnTo>
                    <a:pt x="6405106" y="717619"/>
                  </a:lnTo>
                  <a:lnTo>
                    <a:pt x="6367552" y="689118"/>
                  </a:lnTo>
                  <a:lnTo>
                    <a:pt x="6325933" y="661869"/>
                  </a:lnTo>
                  <a:lnTo>
                    <a:pt x="6282271" y="635647"/>
                  </a:lnTo>
                  <a:lnTo>
                    <a:pt x="6239347" y="609882"/>
                  </a:lnTo>
                  <a:lnTo>
                    <a:pt x="6194869" y="584320"/>
                  </a:lnTo>
                  <a:lnTo>
                    <a:pt x="6148526" y="558848"/>
                  </a:lnTo>
                  <a:lnTo>
                    <a:pt x="6124314" y="546128"/>
                  </a:lnTo>
                  <a:lnTo>
                    <a:pt x="6099706" y="533415"/>
                  </a:lnTo>
                  <a:lnTo>
                    <a:pt x="6075540" y="521413"/>
                  </a:lnTo>
                  <a:lnTo>
                    <a:pt x="6027992" y="498668"/>
                  </a:lnTo>
                  <a:lnTo>
                    <a:pt x="5980990" y="474919"/>
                  </a:lnTo>
                  <a:lnTo>
                    <a:pt x="5933524" y="450253"/>
                  </a:lnTo>
                  <a:lnTo>
                    <a:pt x="5909012" y="437749"/>
                  </a:lnTo>
                  <a:lnTo>
                    <a:pt x="5884206" y="425179"/>
                  </a:lnTo>
                  <a:lnTo>
                    <a:pt x="5859906" y="413272"/>
                  </a:lnTo>
                  <a:lnTo>
                    <a:pt x="5835946" y="401805"/>
                  </a:lnTo>
                  <a:lnTo>
                    <a:pt x="5812211" y="390634"/>
                  </a:lnTo>
                  <a:lnTo>
                    <a:pt x="5787921" y="378952"/>
                  </a:lnTo>
                  <a:lnTo>
                    <a:pt x="5763261" y="366932"/>
                  </a:lnTo>
                  <a:lnTo>
                    <a:pt x="5738354" y="354684"/>
                  </a:lnTo>
                  <a:lnTo>
                    <a:pt x="5713283" y="342992"/>
                  </a:lnTo>
                  <a:lnTo>
                    <a:pt x="5688102" y="331669"/>
                  </a:lnTo>
                  <a:lnTo>
                    <a:pt x="5662848" y="320593"/>
                  </a:lnTo>
                  <a:lnTo>
                    <a:pt x="5637546" y="309681"/>
                  </a:lnTo>
                  <a:lnTo>
                    <a:pt x="5612212" y="298878"/>
                  </a:lnTo>
                  <a:lnTo>
                    <a:pt x="5586854" y="288149"/>
                  </a:lnTo>
                  <a:lnTo>
                    <a:pt x="5561483" y="277468"/>
                  </a:lnTo>
                  <a:lnTo>
                    <a:pt x="5536102" y="266820"/>
                  </a:lnTo>
                  <a:lnTo>
                    <a:pt x="5510715" y="256193"/>
                  </a:lnTo>
                  <a:lnTo>
                    <a:pt x="5485323" y="245581"/>
                  </a:lnTo>
                  <a:lnTo>
                    <a:pt x="5459929" y="234978"/>
                  </a:lnTo>
                  <a:lnTo>
                    <a:pt x="5434532" y="224382"/>
                  </a:lnTo>
                  <a:lnTo>
                    <a:pt x="5408429" y="214496"/>
                  </a:lnTo>
                  <a:lnTo>
                    <a:pt x="5381856" y="205083"/>
                  </a:lnTo>
                  <a:lnTo>
                    <a:pt x="5354967" y="195985"/>
                  </a:lnTo>
                  <a:lnTo>
                    <a:pt x="5329281" y="187098"/>
                  </a:lnTo>
                  <a:lnTo>
                    <a:pt x="5304395" y="178351"/>
                  </a:lnTo>
                  <a:lnTo>
                    <a:pt x="5280043" y="169697"/>
                  </a:lnTo>
                  <a:lnTo>
                    <a:pt x="5254637" y="161106"/>
                  </a:lnTo>
                  <a:lnTo>
                    <a:pt x="5228527" y="152556"/>
                  </a:lnTo>
                  <a:lnTo>
                    <a:pt x="5201948" y="144034"/>
                  </a:lnTo>
                  <a:lnTo>
                    <a:pt x="5176468" y="136236"/>
                  </a:lnTo>
                  <a:lnTo>
                    <a:pt x="5151720" y="128921"/>
                  </a:lnTo>
                  <a:lnTo>
                    <a:pt x="5127460" y="121927"/>
                  </a:lnTo>
                  <a:lnTo>
                    <a:pt x="5102115" y="115148"/>
                  </a:lnTo>
                  <a:lnTo>
                    <a:pt x="5076046" y="108512"/>
                  </a:lnTo>
                  <a:lnTo>
                    <a:pt x="5049494" y="101971"/>
                  </a:lnTo>
                  <a:lnTo>
                    <a:pt x="5023327" y="95494"/>
                  </a:lnTo>
                  <a:lnTo>
                    <a:pt x="4997415" y="89060"/>
                  </a:lnTo>
                  <a:lnTo>
                    <a:pt x="4971674" y="82653"/>
                  </a:lnTo>
                  <a:lnTo>
                    <a:pt x="4946046" y="76971"/>
                  </a:lnTo>
                  <a:lnTo>
                    <a:pt x="4920495" y="71772"/>
                  </a:lnTo>
                  <a:lnTo>
                    <a:pt x="4894993" y="66894"/>
                  </a:lnTo>
                  <a:lnTo>
                    <a:pt x="4869526" y="62937"/>
                  </a:lnTo>
                  <a:lnTo>
                    <a:pt x="4844081" y="59594"/>
                  </a:lnTo>
                  <a:lnTo>
                    <a:pt x="4818651" y="56659"/>
                  </a:lnTo>
                  <a:lnTo>
                    <a:pt x="4793936" y="53997"/>
                  </a:lnTo>
                  <a:lnTo>
                    <a:pt x="4769699" y="51517"/>
                  </a:lnTo>
                  <a:lnTo>
                    <a:pt x="4745779" y="49158"/>
                  </a:lnTo>
                  <a:lnTo>
                    <a:pt x="4721366" y="46880"/>
                  </a:lnTo>
                  <a:lnTo>
                    <a:pt x="4696625" y="44655"/>
                  </a:lnTo>
                  <a:lnTo>
                    <a:pt x="4671663" y="42467"/>
                  </a:lnTo>
                  <a:lnTo>
                    <a:pt x="4646556" y="41008"/>
                  </a:lnTo>
                  <a:lnTo>
                    <a:pt x="4621351" y="40035"/>
                  </a:lnTo>
                  <a:lnTo>
                    <a:pt x="4596081" y="39387"/>
                  </a:lnTo>
                  <a:lnTo>
                    <a:pt x="4549188" y="40548"/>
                  </a:lnTo>
                  <a:lnTo>
                    <a:pt x="4504828" y="42710"/>
                  </a:lnTo>
                  <a:lnTo>
                    <a:pt x="4461595" y="43671"/>
                  </a:lnTo>
                  <a:lnTo>
                    <a:pt x="4418862" y="47861"/>
                  </a:lnTo>
                  <a:lnTo>
                    <a:pt x="4377056" y="54427"/>
                  </a:lnTo>
                  <a:lnTo>
                    <a:pt x="4337308" y="62049"/>
                  </a:lnTo>
                  <a:lnTo>
                    <a:pt x="4300358" y="70140"/>
                  </a:lnTo>
                  <a:lnTo>
                    <a:pt x="4265826" y="78440"/>
                  </a:lnTo>
                  <a:lnTo>
                    <a:pt x="4219324" y="91046"/>
                  </a:lnTo>
                  <a:lnTo>
                    <a:pt x="4179832" y="104424"/>
                  </a:lnTo>
                  <a:lnTo>
                    <a:pt x="4140489" y="125668"/>
                  </a:lnTo>
                  <a:lnTo>
                    <a:pt x="4122806" y="136986"/>
                  </a:lnTo>
                  <a:lnTo>
                    <a:pt x="4105540" y="153775"/>
                  </a:lnTo>
                  <a:lnTo>
                    <a:pt x="4094103" y="174878"/>
                  </a:lnTo>
                  <a:lnTo>
                    <a:pt x="4081991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460"/>
          <p:cNvGrpSpPr/>
          <p:nvPr/>
        </p:nvGrpSpPr>
        <p:grpSpPr>
          <a:xfrm>
            <a:off x="3583522" y="842949"/>
            <a:ext cx="531279" cy="858370"/>
            <a:chOff x="3583522" y="842949"/>
            <a:chExt cx="531279" cy="858370"/>
          </a:xfrm>
        </p:grpSpPr>
        <p:sp>
          <p:nvSpPr>
            <p:cNvPr id="5" name="SMARTInkShape-1973"/>
            <p:cNvSpPr/>
            <p:nvPr>
              <p:custDataLst>
                <p:tags r:id="rId48"/>
              </p:custDataLst>
            </p:nvPr>
          </p:nvSpPr>
          <p:spPr>
            <a:xfrm>
              <a:off x="4044950" y="95250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0" y="0"/>
                  </a:moveTo>
                  <a:lnTo>
                    <a:pt x="0" y="0"/>
                  </a:lnTo>
                  <a:lnTo>
                    <a:pt x="27132" y="28543"/>
                  </a:lnTo>
                  <a:lnTo>
                    <a:pt x="54356" y="73178"/>
                  </a:lnTo>
                  <a:lnTo>
                    <a:pt x="698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74"/>
            <p:cNvSpPr/>
            <p:nvPr>
              <p:custDataLst>
                <p:tags r:id="rId49"/>
              </p:custDataLst>
            </p:nvPr>
          </p:nvSpPr>
          <p:spPr>
            <a:xfrm>
              <a:off x="3842633" y="939800"/>
              <a:ext cx="145168" cy="41759"/>
            </a:xfrm>
            <a:custGeom>
              <a:avLst/>
              <a:gdLst/>
              <a:ahLst/>
              <a:cxnLst/>
              <a:rect l="0" t="0" r="0" b="0"/>
              <a:pathLst>
                <a:path w="145168" h="41759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8805"/>
                  </a:lnTo>
                  <a:lnTo>
                    <a:pt x="441" y="39981"/>
                  </a:lnTo>
                  <a:lnTo>
                    <a:pt x="0" y="41471"/>
                  </a:lnTo>
                  <a:lnTo>
                    <a:pt x="411" y="41758"/>
                  </a:lnTo>
                  <a:lnTo>
                    <a:pt x="41856" y="26075"/>
                  </a:lnTo>
                  <a:lnTo>
                    <a:pt x="83434" y="14389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75"/>
            <p:cNvSpPr/>
            <p:nvPr>
              <p:custDataLst>
                <p:tags r:id="rId50"/>
              </p:custDataLst>
            </p:nvPr>
          </p:nvSpPr>
          <p:spPr>
            <a:xfrm>
              <a:off x="3842729" y="842949"/>
              <a:ext cx="147070" cy="214829"/>
            </a:xfrm>
            <a:custGeom>
              <a:avLst/>
              <a:gdLst/>
              <a:ahLst/>
              <a:cxnLst/>
              <a:rect l="0" t="0" r="0" b="0"/>
              <a:pathLst>
                <a:path w="147070" h="214829">
                  <a:moveTo>
                    <a:pt x="30771" y="154001"/>
                  </a:moveTo>
                  <a:lnTo>
                    <a:pt x="30771" y="154001"/>
                  </a:lnTo>
                  <a:lnTo>
                    <a:pt x="13126" y="142445"/>
                  </a:lnTo>
                  <a:lnTo>
                    <a:pt x="12658" y="142769"/>
                  </a:lnTo>
                  <a:lnTo>
                    <a:pt x="12137" y="145011"/>
                  </a:lnTo>
                  <a:lnTo>
                    <a:pt x="24602" y="189288"/>
                  </a:lnTo>
                  <a:lnTo>
                    <a:pt x="35877" y="214828"/>
                  </a:lnTo>
                  <a:lnTo>
                    <a:pt x="21853" y="177665"/>
                  </a:lnTo>
                  <a:lnTo>
                    <a:pt x="13625" y="140395"/>
                  </a:lnTo>
                  <a:lnTo>
                    <a:pt x="3975" y="100189"/>
                  </a:lnTo>
                  <a:lnTo>
                    <a:pt x="0" y="54602"/>
                  </a:lnTo>
                  <a:lnTo>
                    <a:pt x="867" y="30096"/>
                  </a:lnTo>
                  <a:lnTo>
                    <a:pt x="5956" y="12149"/>
                  </a:lnTo>
                  <a:lnTo>
                    <a:pt x="10700" y="6516"/>
                  </a:lnTo>
                  <a:lnTo>
                    <a:pt x="23497" y="258"/>
                  </a:lnTo>
                  <a:lnTo>
                    <a:pt x="30155" y="0"/>
                  </a:lnTo>
                  <a:lnTo>
                    <a:pt x="43197" y="3476"/>
                  </a:lnTo>
                  <a:lnTo>
                    <a:pt x="62440" y="20109"/>
                  </a:lnTo>
                  <a:lnTo>
                    <a:pt x="89679" y="63349"/>
                  </a:lnTo>
                  <a:lnTo>
                    <a:pt x="107969" y="102752"/>
                  </a:lnTo>
                  <a:lnTo>
                    <a:pt x="124101" y="148817"/>
                  </a:lnTo>
                  <a:lnTo>
                    <a:pt x="132459" y="164162"/>
                  </a:lnTo>
                  <a:lnTo>
                    <a:pt x="147069" y="181053"/>
                  </a:lnTo>
                  <a:lnTo>
                    <a:pt x="145071" y="179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976"/>
            <p:cNvSpPr/>
            <p:nvPr>
              <p:custDataLst>
                <p:tags r:id="rId51"/>
              </p:custDataLst>
            </p:nvPr>
          </p:nvSpPr>
          <p:spPr>
            <a:xfrm>
              <a:off x="3583522" y="1270007"/>
              <a:ext cx="207429" cy="431312"/>
            </a:xfrm>
            <a:custGeom>
              <a:avLst/>
              <a:gdLst/>
              <a:ahLst/>
              <a:cxnLst/>
              <a:rect l="0" t="0" r="0" b="0"/>
              <a:pathLst>
                <a:path w="207429" h="431312">
                  <a:moveTo>
                    <a:pt x="42328" y="6343"/>
                  </a:moveTo>
                  <a:lnTo>
                    <a:pt x="42328" y="6343"/>
                  </a:lnTo>
                  <a:lnTo>
                    <a:pt x="45699" y="6343"/>
                  </a:lnTo>
                  <a:lnTo>
                    <a:pt x="45986" y="5637"/>
                  </a:lnTo>
                  <a:lnTo>
                    <a:pt x="42344" y="16"/>
                  </a:lnTo>
                  <a:lnTo>
                    <a:pt x="45704" y="0"/>
                  </a:lnTo>
                  <a:lnTo>
                    <a:pt x="49238" y="3759"/>
                  </a:lnTo>
                  <a:lnTo>
                    <a:pt x="52455" y="9428"/>
                  </a:lnTo>
                  <a:lnTo>
                    <a:pt x="53884" y="14299"/>
                  </a:lnTo>
                  <a:lnTo>
                    <a:pt x="52638" y="20697"/>
                  </a:lnTo>
                  <a:lnTo>
                    <a:pt x="34604" y="54240"/>
                  </a:lnTo>
                  <a:lnTo>
                    <a:pt x="10292" y="89196"/>
                  </a:lnTo>
                  <a:lnTo>
                    <a:pt x="0" y="125709"/>
                  </a:lnTo>
                  <a:lnTo>
                    <a:pt x="233" y="141239"/>
                  </a:lnTo>
                  <a:lnTo>
                    <a:pt x="12308" y="187770"/>
                  </a:lnTo>
                  <a:lnTo>
                    <a:pt x="28253" y="231936"/>
                  </a:lnTo>
                  <a:lnTo>
                    <a:pt x="33689" y="254984"/>
                  </a:lnTo>
                  <a:lnTo>
                    <a:pt x="38897" y="284684"/>
                  </a:lnTo>
                  <a:lnTo>
                    <a:pt x="59703" y="318283"/>
                  </a:lnTo>
                  <a:lnTo>
                    <a:pt x="94002" y="365204"/>
                  </a:lnTo>
                  <a:lnTo>
                    <a:pt x="132586" y="412732"/>
                  </a:lnTo>
                  <a:lnTo>
                    <a:pt x="147504" y="428133"/>
                  </a:lnTo>
                  <a:lnTo>
                    <a:pt x="155287" y="431311"/>
                  </a:lnTo>
                  <a:lnTo>
                    <a:pt x="157914" y="429697"/>
                  </a:lnTo>
                  <a:lnTo>
                    <a:pt x="181993" y="412001"/>
                  </a:lnTo>
                  <a:lnTo>
                    <a:pt x="207428" y="400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977"/>
            <p:cNvSpPr/>
            <p:nvPr>
              <p:custDataLst>
                <p:tags r:id="rId52"/>
              </p:custDataLst>
            </p:nvPr>
          </p:nvSpPr>
          <p:spPr>
            <a:xfrm>
              <a:off x="3619500" y="1168081"/>
              <a:ext cx="276889" cy="495620"/>
            </a:xfrm>
            <a:custGeom>
              <a:avLst/>
              <a:gdLst/>
              <a:ahLst/>
              <a:cxnLst/>
              <a:rect l="0" t="0" r="0" b="0"/>
              <a:pathLst>
                <a:path w="276889" h="495620">
                  <a:moveTo>
                    <a:pt x="76200" y="495619"/>
                  </a:moveTo>
                  <a:lnTo>
                    <a:pt x="76200" y="495619"/>
                  </a:lnTo>
                  <a:lnTo>
                    <a:pt x="79571" y="495619"/>
                  </a:lnTo>
                  <a:lnTo>
                    <a:pt x="116820" y="471200"/>
                  </a:lnTo>
                  <a:lnTo>
                    <a:pt x="163481" y="427557"/>
                  </a:lnTo>
                  <a:lnTo>
                    <a:pt x="208145" y="381328"/>
                  </a:lnTo>
                  <a:lnTo>
                    <a:pt x="232370" y="337454"/>
                  </a:lnTo>
                  <a:lnTo>
                    <a:pt x="253939" y="290893"/>
                  </a:lnTo>
                  <a:lnTo>
                    <a:pt x="266682" y="250810"/>
                  </a:lnTo>
                  <a:lnTo>
                    <a:pt x="273747" y="214659"/>
                  </a:lnTo>
                  <a:lnTo>
                    <a:pt x="276888" y="177426"/>
                  </a:lnTo>
                  <a:lnTo>
                    <a:pt x="276402" y="143474"/>
                  </a:lnTo>
                  <a:lnTo>
                    <a:pt x="270280" y="102237"/>
                  </a:lnTo>
                  <a:lnTo>
                    <a:pt x="252199" y="59649"/>
                  </a:lnTo>
                  <a:lnTo>
                    <a:pt x="220221" y="24451"/>
                  </a:lnTo>
                  <a:lnTo>
                    <a:pt x="192477" y="6628"/>
                  </a:lnTo>
                  <a:lnTo>
                    <a:pt x="183351" y="2408"/>
                  </a:lnTo>
                  <a:lnTo>
                    <a:pt x="141110" y="0"/>
                  </a:lnTo>
                  <a:lnTo>
                    <a:pt x="127156" y="177"/>
                  </a:lnTo>
                  <a:lnTo>
                    <a:pt x="101254" y="10390"/>
                  </a:lnTo>
                  <a:lnTo>
                    <a:pt x="63014" y="41532"/>
                  </a:lnTo>
                  <a:lnTo>
                    <a:pt x="28175" y="86206"/>
                  </a:lnTo>
                  <a:lnTo>
                    <a:pt x="0" y="12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461"/>
          <p:cNvGrpSpPr/>
          <p:nvPr/>
        </p:nvGrpSpPr>
        <p:grpSpPr>
          <a:xfrm>
            <a:off x="4809691" y="779516"/>
            <a:ext cx="854510" cy="977988"/>
            <a:chOff x="4809691" y="779516"/>
            <a:chExt cx="854510" cy="977988"/>
          </a:xfrm>
        </p:grpSpPr>
        <p:sp>
          <p:nvSpPr>
            <p:cNvPr id="11" name="SMARTInkShape-1978"/>
            <p:cNvSpPr/>
            <p:nvPr>
              <p:custDataLst>
                <p:tags r:id="rId44"/>
              </p:custDataLst>
            </p:nvPr>
          </p:nvSpPr>
          <p:spPr>
            <a:xfrm>
              <a:off x="5366633" y="950635"/>
              <a:ext cx="297568" cy="88061"/>
            </a:xfrm>
            <a:custGeom>
              <a:avLst/>
              <a:gdLst/>
              <a:ahLst/>
              <a:cxnLst/>
              <a:rect l="0" t="0" r="0" b="0"/>
              <a:pathLst>
                <a:path w="297568" h="88061">
                  <a:moveTo>
                    <a:pt x="5467" y="33615"/>
                  </a:moveTo>
                  <a:lnTo>
                    <a:pt x="5467" y="33615"/>
                  </a:lnTo>
                  <a:lnTo>
                    <a:pt x="2096" y="30244"/>
                  </a:lnTo>
                  <a:lnTo>
                    <a:pt x="441" y="26707"/>
                  </a:lnTo>
                  <a:lnTo>
                    <a:pt x="0" y="24777"/>
                  </a:lnTo>
                  <a:lnTo>
                    <a:pt x="2749" y="15317"/>
                  </a:lnTo>
                  <a:lnTo>
                    <a:pt x="8033" y="6948"/>
                  </a:lnTo>
                  <a:lnTo>
                    <a:pt x="27551" y="0"/>
                  </a:lnTo>
                  <a:lnTo>
                    <a:pt x="52305" y="215"/>
                  </a:lnTo>
                  <a:lnTo>
                    <a:pt x="74143" y="8118"/>
                  </a:lnTo>
                  <a:lnTo>
                    <a:pt x="83732" y="19226"/>
                  </a:lnTo>
                  <a:lnTo>
                    <a:pt x="89640" y="33570"/>
                  </a:lnTo>
                  <a:lnTo>
                    <a:pt x="92261" y="56101"/>
                  </a:lnTo>
                  <a:lnTo>
                    <a:pt x="88882" y="72341"/>
                  </a:lnTo>
                  <a:lnTo>
                    <a:pt x="84824" y="84679"/>
                  </a:lnTo>
                  <a:lnTo>
                    <a:pt x="85182" y="86708"/>
                  </a:lnTo>
                  <a:lnTo>
                    <a:pt x="86127" y="88060"/>
                  </a:lnTo>
                  <a:lnTo>
                    <a:pt x="131094" y="69686"/>
                  </a:lnTo>
                  <a:lnTo>
                    <a:pt x="168278" y="55827"/>
                  </a:lnTo>
                  <a:lnTo>
                    <a:pt x="297567" y="27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79"/>
            <p:cNvSpPr/>
            <p:nvPr>
              <p:custDataLst>
                <p:tags r:id="rId45"/>
              </p:custDataLst>
            </p:nvPr>
          </p:nvSpPr>
          <p:spPr>
            <a:xfrm>
              <a:off x="5127429" y="952500"/>
              <a:ext cx="155772" cy="88901"/>
            </a:xfrm>
            <a:custGeom>
              <a:avLst/>
              <a:gdLst/>
              <a:ahLst/>
              <a:cxnLst/>
              <a:rect l="0" t="0" r="0" b="0"/>
              <a:pathLst>
                <a:path w="15577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88900"/>
                  </a:lnTo>
                  <a:lnTo>
                    <a:pt x="418" y="88194"/>
                  </a:lnTo>
                  <a:lnTo>
                    <a:pt x="39670" y="58959"/>
                  </a:lnTo>
                  <a:lnTo>
                    <a:pt x="81724" y="35321"/>
                  </a:lnTo>
                  <a:lnTo>
                    <a:pt x="118309" y="15640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980"/>
            <p:cNvSpPr/>
            <p:nvPr>
              <p:custDataLst>
                <p:tags r:id="rId46"/>
              </p:custDataLst>
            </p:nvPr>
          </p:nvSpPr>
          <p:spPr>
            <a:xfrm>
              <a:off x="5112373" y="779516"/>
              <a:ext cx="227978" cy="347505"/>
            </a:xfrm>
            <a:custGeom>
              <a:avLst/>
              <a:gdLst/>
              <a:ahLst/>
              <a:cxnLst/>
              <a:rect l="0" t="0" r="0" b="0"/>
              <a:pathLst>
                <a:path w="227978" h="347505">
                  <a:moveTo>
                    <a:pt x="24777" y="338084"/>
                  </a:moveTo>
                  <a:lnTo>
                    <a:pt x="24777" y="338084"/>
                  </a:lnTo>
                  <a:lnTo>
                    <a:pt x="15938" y="346922"/>
                  </a:lnTo>
                  <a:lnTo>
                    <a:pt x="13240" y="347504"/>
                  </a:lnTo>
                  <a:lnTo>
                    <a:pt x="6479" y="346269"/>
                  </a:lnTo>
                  <a:lnTo>
                    <a:pt x="4112" y="342129"/>
                  </a:lnTo>
                  <a:lnTo>
                    <a:pt x="0" y="297033"/>
                  </a:lnTo>
                  <a:lnTo>
                    <a:pt x="2933" y="254268"/>
                  </a:lnTo>
                  <a:lnTo>
                    <a:pt x="8269" y="219332"/>
                  </a:lnTo>
                  <a:lnTo>
                    <a:pt x="12266" y="188880"/>
                  </a:lnTo>
                  <a:lnTo>
                    <a:pt x="16394" y="152532"/>
                  </a:lnTo>
                  <a:lnTo>
                    <a:pt x="20581" y="115211"/>
                  </a:lnTo>
                  <a:lnTo>
                    <a:pt x="26904" y="75354"/>
                  </a:lnTo>
                  <a:lnTo>
                    <a:pt x="35362" y="28581"/>
                  </a:lnTo>
                  <a:lnTo>
                    <a:pt x="39594" y="11438"/>
                  </a:lnTo>
                  <a:lnTo>
                    <a:pt x="42416" y="6020"/>
                  </a:lnTo>
                  <a:lnTo>
                    <a:pt x="45709" y="2408"/>
                  </a:lnTo>
                  <a:lnTo>
                    <a:pt x="49315" y="0"/>
                  </a:lnTo>
                  <a:lnTo>
                    <a:pt x="54541" y="1922"/>
                  </a:lnTo>
                  <a:lnTo>
                    <a:pt x="67874" y="13466"/>
                  </a:lnTo>
                  <a:lnTo>
                    <a:pt x="98723" y="59760"/>
                  </a:lnTo>
                  <a:lnTo>
                    <a:pt x="119359" y="99847"/>
                  </a:lnTo>
                  <a:lnTo>
                    <a:pt x="143413" y="141630"/>
                  </a:lnTo>
                  <a:lnTo>
                    <a:pt x="161962" y="180275"/>
                  </a:lnTo>
                  <a:lnTo>
                    <a:pt x="182874" y="227471"/>
                  </a:lnTo>
                  <a:lnTo>
                    <a:pt x="204442" y="273789"/>
                  </a:lnTo>
                  <a:lnTo>
                    <a:pt x="227977" y="312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981"/>
            <p:cNvSpPr/>
            <p:nvPr>
              <p:custDataLst>
                <p:tags r:id="rId47"/>
              </p:custDataLst>
            </p:nvPr>
          </p:nvSpPr>
          <p:spPr>
            <a:xfrm>
              <a:off x="4809691" y="1245744"/>
              <a:ext cx="462771" cy="511760"/>
            </a:xfrm>
            <a:custGeom>
              <a:avLst/>
              <a:gdLst/>
              <a:ahLst/>
              <a:cxnLst/>
              <a:rect l="0" t="0" r="0" b="0"/>
              <a:pathLst>
                <a:path w="462771" h="511760">
                  <a:moveTo>
                    <a:pt x="251259" y="11556"/>
                  </a:moveTo>
                  <a:lnTo>
                    <a:pt x="251259" y="11556"/>
                  </a:lnTo>
                  <a:lnTo>
                    <a:pt x="231799" y="4649"/>
                  </a:lnTo>
                  <a:lnTo>
                    <a:pt x="198261" y="0"/>
                  </a:lnTo>
                  <a:lnTo>
                    <a:pt x="157142" y="4857"/>
                  </a:lnTo>
                  <a:lnTo>
                    <a:pt x="114156" y="29393"/>
                  </a:lnTo>
                  <a:lnTo>
                    <a:pt x="92181" y="49297"/>
                  </a:lnTo>
                  <a:lnTo>
                    <a:pt x="66619" y="85454"/>
                  </a:lnTo>
                  <a:lnTo>
                    <a:pt x="48782" y="117777"/>
                  </a:lnTo>
                  <a:lnTo>
                    <a:pt x="26636" y="164149"/>
                  </a:lnTo>
                  <a:lnTo>
                    <a:pt x="11137" y="207758"/>
                  </a:lnTo>
                  <a:lnTo>
                    <a:pt x="3427" y="242690"/>
                  </a:lnTo>
                  <a:lnTo>
                    <a:pt x="0" y="279382"/>
                  </a:lnTo>
                  <a:lnTo>
                    <a:pt x="1442" y="322256"/>
                  </a:lnTo>
                  <a:lnTo>
                    <a:pt x="13080" y="367415"/>
                  </a:lnTo>
                  <a:lnTo>
                    <a:pt x="30906" y="412258"/>
                  </a:lnTo>
                  <a:lnTo>
                    <a:pt x="62376" y="459068"/>
                  </a:lnTo>
                  <a:lnTo>
                    <a:pt x="84757" y="481565"/>
                  </a:lnTo>
                  <a:lnTo>
                    <a:pt x="129444" y="504761"/>
                  </a:lnTo>
                  <a:lnTo>
                    <a:pt x="175169" y="511538"/>
                  </a:lnTo>
                  <a:lnTo>
                    <a:pt x="206152" y="511759"/>
                  </a:lnTo>
                  <a:lnTo>
                    <a:pt x="241089" y="509506"/>
                  </a:lnTo>
                  <a:lnTo>
                    <a:pt x="279603" y="500899"/>
                  </a:lnTo>
                  <a:lnTo>
                    <a:pt x="322266" y="480279"/>
                  </a:lnTo>
                  <a:lnTo>
                    <a:pt x="363899" y="449551"/>
                  </a:lnTo>
                  <a:lnTo>
                    <a:pt x="408981" y="402754"/>
                  </a:lnTo>
                  <a:lnTo>
                    <a:pt x="435496" y="360770"/>
                  </a:lnTo>
                  <a:lnTo>
                    <a:pt x="452211" y="321598"/>
                  </a:lnTo>
                  <a:lnTo>
                    <a:pt x="458869" y="289287"/>
                  </a:lnTo>
                  <a:lnTo>
                    <a:pt x="462770" y="252115"/>
                  </a:lnTo>
                  <a:lnTo>
                    <a:pt x="462150" y="214426"/>
                  </a:lnTo>
                  <a:lnTo>
                    <a:pt x="457836" y="174363"/>
                  </a:lnTo>
                  <a:lnTo>
                    <a:pt x="441975" y="134506"/>
                  </a:lnTo>
                  <a:lnTo>
                    <a:pt x="410037" y="89731"/>
                  </a:lnTo>
                  <a:lnTo>
                    <a:pt x="365171" y="52608"/>
                  </a:lnTo>
                  <a:lnTo>
                    <a:pt x="349159" y="41325"/>
                  </a:lnTo>
                  <a:lnTo>
                    <a:pt x="311389" y="30411"/>
                  </a:lnTo>
                  <a:lnTo>
                    <a:pt x="267821" y="26080"/>
                  </a:lnTo>
                  <a:lnTo>
                    <a:pt x="233745" y="28167"/>
                  </a:lnTo>
                  <a:lnTo>
                    <a:pt x="189631" y="43922"/>
                  </a:lnTo>
                  <a:lnTo>
                    <a:pt x="168950" y="54228"/>
                  </a:lnTo>
                  <a:lnTo>
                    <a:pt x="156116" y="64388"/>
                  </a:lnTo>
                  <a:lnTo>
                    <a:pt x="152553" y="68650"/>
                  </a:lnTo>
                  <a:lnTo>
                    <a:pt x="149659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462"/>
          <p:cNvGrpSpPr/>
          <p:nvPr/>
        </p:nvGrpSpPr>
        <p:grpSpPr>
          <a:xfrm>
            <a:off x="2815745" y="1517650"/>
            <a:ext cx="4981754" cy="831851"/>
            <a:chOff x="2815745" y="1517650"/>
            <a:chExt cx="4981754" cy="831851"/>
          </a:xfrm>
        </p:grpSpPr>
        <p:sp>
          <p:nvSpPr>
            <p:cNvPr id="16" name="SMARTInkShape-1982"/>
            <p:cNvSpPr/>
            <p:nvPr>
              <p:custDataLst>
                <p:tags r:id="rId42"/>
              </p:custDataLst>
            </p:nvPr>
          </p:nvSpPr>
          <p:spPr>
            <a:xfrm>
              <a:off x="7613914" y="1700880"/>
              <a:ext cx="183585" cy="338437"/>
            </a:xfrm>
            <a:custGeom>
              <a:avLst/>
              <a:gdLst/>
              <a:ahLst/>
              <a:cxnLst/>
              <a:rect l="0" t="0" r="0" b="0"/>
              <a:pathLst>
                <a:path w="183585" h="338437">
                  <a:moveTo>
                    <a:pt x="31486" y="191420"/>
                  </a:moveTo>
                  <a:lnTo>
                    <a:pt x="31486" y="191420"/>
                  </a:lnTo>
                  <a:lnTo>
                    <a:pt x="34856" y="198162"/>
                  </a:lnTo>
                  <a:lnTo>
                    <a:pt x="35144" y="200854"/>
                  </a:lnTo>
                  <a:lnTo>
                    <a:pt x="33582" y="205726"/>
                  </a:lnTo>
                  <a:lnTo>
                    <a:pt x="28736" y="212435"/>
                  </a:lnTo>
                  <a:lnTo>
                    <a:pt x="21847" y="250780"/>
                  </a:lnTo>
                  <a:lnTo>
                    <a:pt x="9311" y="296002"/>
                  </a:lnTo>
                  <a:lnTo>
                    <a:pt x="6274" y="331071"/>
                  </a:lnTo>
                  <a:lnTo>
                    <a:pt x="6212" y="331087"/>
                  </a:lnTo>
                  <a:lnTo>
                    <a:pt x="630" y="289022"/>
                  </a:lnTo>
                  <a:lnTo>
                    <a:pt x="0" y="250364"/>
                  </a:lnTo>
                  <a:lnTo>
                    <a:pt x="4152" y="205441"/>
                  </a:lnTo>
                  <a:lnTo>
                    <a:pt x="6923" y="162570"/>
                  </a:lnTo>
                  <a:lnTo>
                    <a:pt x="16055" y="122429"/>
                  </a:lnTo>
                  <a:lnTo>
                    <a:pt x="29901" y="76584"/>
                  </a:lnTo>
                  <a:lnTo>
                    <a:pt x="43010" y="46519"/>
                  </a:lnTo>
                  <a:lnTo>
                    <a:pt x="75116" y="14113"/>
                  </a:lnTo>
                  <a:lnTo>
                    <a:pt x="97016" y="2555"/>
                  </a:lnTo>
                  <a:lnTo>
                    <a:pt x="112117" y="0"/>
                  </a:lnTo>
                  <a:lnTo>
                    <a:pt x="119106" y="307"/>
                  </a:lnTo>
                  <a:lnTo>
                    <a:pt x="132518" y="6292"/>
                  </a:lnTo>
                  <a:lnTo>
                    <a:pt x="139057" y="10851"/>
                  </a:lnTo>
                  <a:lnTo>
                    <a:pt x="148204" y="23443"/>
                  </a:lnTo>
                  <a:lnTo>
                    <a:pt x="151631" y="30752"/>
                  </a:lnTo>
                  <a:lnTo>
                    <a:pt x="153084" y="64635"/>
                  </a:lnTo>
                  <a:lnTo>
                    <a:pt x="142303" y="109326"/>
                  </a:lnTo>
                  <a:lnTo>
                    <a:pt x="124063" y="153305"/>
                  </a:lnTo>
                  <a:lnTo>
                    <a:pt x="90918" y="192186"/>
                  </a:lnTo>
                  <a:lnTo>
                    <a:pt x="85416" y="195289"/>
                  </a:lnTo>
                  <a:lnTo>
                    <a:pt x="80619" y="196667"/>
                  </a:lnTo>
                  <a:lnTo>
                    <a:pt x="79764" y="196329"/>
                  </a:lnTo>
                  <a:lnTo>
                    <a:pt x="79899" y="195398"/>
                  </a:lnTo>
                  <a:lnTo>
                    <a:pt x="80694" y="194072"/>
                  </a:lnTo>
                  <a:lnTo>
                    <a:pt x="91927" y="188835"/>
                  </a:lnTo>
                  <a:lnTo>
                    <a:pt x="115403" y="189556"/>
                  </a:lnTo>
                  <a:lnTo>
                    <a:pt x="137959" y="197610"/>
                  </a:lnTo>
                  <a:lnTo>
                    <a:pt x="161418" y="212304"/>
                  </a:lnTo>
                  <a:lnTo>
                    <a:pt x="179503" y="233434"/>
                  </a:lnTo>
                  <a:lnTo>
                    <a:pt x="183584" y="251250"/>
                  </a:lnTo>
                  <a:lnTo>
                    <a:pt x="182340" y="269517"/>
                  </a:lnTo>
                  <a:lnTo>
                    <a:pt x="177084" y="284691"/>
                  </a:lnTo>
                  <a:lnTo>
                    <a:pt x="159449" y="305134"/>
                  </a:lnTo>
                  <a:lnTo>
                    <a:pt x="129609" y="324596"/>
                  </a:lnTo>
                  <a:lnTo>
                    <a:pt x="93955" y="337026"/>
                  </a:lnTo>
                  <a:lnTo>
                    <a:pt x="66693" y="338436"/>
                  </a:lnTo>
                  <a:lnTo>
                    <a:pt x="61307" y="336703"/>
                  </a:lnTo>
                  <a:lnTo>
                    <a:pt x="50536" y="32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83"/>
            <p:cNvSpPr/>
            <p:nvPr>
              <p:custDataLst>
                <p:tags r:id="rId43"/>
              </p:custDataLst>
            </p:nvPr>
          </p:nvSpPr>
          <p:spPr>
            <a:xfrm>
              <a:off x="2815745" y="1517650"/>
              <a:ext cx="4731359" cy="831851"/>
            </a:xfrm>
            <a:custGeom>
              <a:avLst/>
              <a:gdLst/>
              <a:ahLst/>
              <a:cxnLst/>
              <a:rect l="0" t="0" r="0" b="0"/>
              <a:pathLst>
                <a:path w="4731359" h="831851">
                  <a:moveTo>
                    <a:pt x="4150205" y="196850"/>
                  </a:moveTo>
                  <a:lnTo>
                    <a:pt x="4150205" y="196850"/>
                  </a:lnTo>
                  <a:lnTo>
                    <a:pt x="4143463" y="196850"/>
                  </a:lnTo>
                  <a:lnTo>
                    <a:pt x="4141477" y="196144"/>
                  </a:lnTo>
                  <a:lnTo>
                    <a:pt x="4140154" y="194968"/>
                  </a:lnTo>
                  <a:lnTo>
                    <a:pt x="4139270" y="193479"/>
                  </a:lnTo>
                  <a:lnTo>
                    <a:pt x="4137270" y="192486"/>
                  </a:lnTo>
                  <a:lnTo>
                    <a:pt x="4089906" y="184048"/>
                  </a:lnTo>
                  <a:lnTo>
                    <a:pt x="4045403" y="178762"/>
                  </a:lnTo>
                  <a:lnTo>
                    <a:pt x="4006606" y="173626"/>
                  </a:lnTo>
                  <a:lnTo>
                    <a:pt x="3961940" y="169998"/>
                  </a:lnTo>
                  <a:lnTo>
                    <a:pt x="3924148" y="164670"/>
                  </a:lnTo>
                  <a:lnTo>
                    <a:pt x="3888727" y="158623"/>
                  </a:lnTo>
                  <a:lnTo>
                    <a:pt x="3848945" y="153629"/>
                  </a:lnTo>
                  <a:lnTo>
                    <a:pt x="3806907" y="148279"/>
                  </a:lnTo>
                  <a:lnTo>
                    <a:pt x="3766200" y="146490"/>
                  </a:lnTo>
                  <a:lnTo>
                    <a:pt x="3728332" y="144299"/>
                  </a:lnTo>
                  <a:lnTo>
                    <a:pt x="3681403" y="140608"/>
                  </a:lnTo>
                  <a:lnTo>
                    <a:pt x="3640256" y="139969"/>
                  </a:lnTo>
                  <a:lnTo>
                    <a:pt x="3595688" y="139780"/>
                  </a:lnTo>
                  <a:lnTo>
                    <a:pt x="3549473" y="139010"/>
                  </a:lnTo>
                  <a:lnTo>
                    <a:pt x="3508503" y="135341"/>
                  </a:lnTo>
                  <a:lnTo>
                    <a:pt x="3460930" y="133234"/>
                  </a:lnTo>
                  <a:lnTo>
                    <a:pt x="3413907" y="129161"/>
                  </a:lnTo>
                  <a:lnTo>
                    <a:pt x="3377319" y="126935"/>
                  </a:lnTo>
                  <a:lnTo>
                    <a:pt x="3331357" y="122826"/>
                  </a:lnTo>
                  <a:lnTo>
                    <a:pt x="3294769" y="121295"/>
                  </a:lnTo>
                  <a:lnTo>
                    <a:pt x="3262717" y="120937"/>
                  </a:lnTo>
                  <a:lnTo>
                    <a:pt x="3227305" y="118896"/>
                  </a:lnTo>
                  <a:lnTo>
                    <a:pt x="3193222" y="116343"/>
                  </a:lnTo>
                  <a:lnTo>
                    <a:pt x="3151378" y="114905"/>
                  </a:lnTo>
                  <a:lnTo>
                    <a:pt x="3117849" y="114569"/>
                  </a:lnTo>
                  <a:lnTo>
                    <a:pt x="3079899" y="112538"/>
                  </a:lnTo>
                  <a:lnTo>
                    <a:pt x="3043747" y="109989"/>
                  </a:lnTo>
                  <a:lnTo>
                    <a:pt x="3006116" y="108554"/>
                  </a:lnTo>
                  <a:lnTo>
                    <a:pt x="2959953" y="106188"/>
                  </a:lnTo>
                  <a:lnTo>
                    <a:pt x="2918886" y="101078"/>
                  </a:lnTo>
                  <a:lnTo>
                    <a:pt x="2883991" y="97840"/>
                  </a:lnTo>
                  <a:lnTo>
                    <a:pt x="2844246" y="95312"/>
                  </a:lnTo>
                  <a:lnTo>
                    <a:pt x="2808955" y="92220"/>
                  </a:lnTo>
                  <a:lnTo>
                    <a:pt x="2766274" y="89884"/>
                  </a:lnTo>
                  <a:lnTo>
                    <a:pt x="2733143" y="87456"/>
                  </a:lnTo>
                  <a:lnTo>
                    <a:pt x="2694900" y="84730"/>
                  </a:lnTo>
                  <a:lnTo>
                    <a:pt x="2654384" y="83519"/>
                  </a:lnTo>
                  <a:lnTo>
                    <a:pt x="2612858" y="81099"/>
                  </a:lnTo>
                  <a:lnTo>
                    <a:pt x="2573706" y="78377"/>
                  </a:lnTo>
                  <a:lnTo>
                    <a:pt x="2542195" y="77168"/>
                  </a:lnTo>
                  <a:lnTo>
                    <a:pt x="2506551" y="74749"/>
                  </a:lnTo>
                  <a:lnTo>
                    <a:pt x="2466486" y="71322"/>
                  </a:lnTo>
                  <a:lnTo>
                    <a:pt x="2422810" y="67447"/>
                  </a:lnTo>
                  <a:lnTo>
                    <a:pt x="2386935" y="65254"/>
                  </a:lnTo>
                  <a:lnTo>
                    <a:pt x="2353351" y="64279"/>
                  </a:lnTo>
                  <a:lnTo>
                    <a:pt x="2312555" y="63847"/>
                  </a:lnTo>
                  <a:lnTo>
                    <a:pt x="2277960" y="61773"/>
                  </a:lnTo>
                  <a:lnTo>
                    <a:pt x="2234684" y="58519"/>
                  </a:lnTo>
                  <a:lnTo>
                    <a:pt x="2196932" y="57556"/>
                  </a:lnTo>
                  <a:lnTo>
                    <a:pt x="2161522" y="55389"/>
                  </a:lnTo>
                  <a:lnTo>
                    <a:pt x="2124220" y="52159"/>
                  </a:lnTo>
                  <a:lnTo>
                    <a:pt x="2086356" y="49321"/>
                  </a:lnTo>
                  <a:lnTo>
                    <a:pt x="2038918" y="44012"/>
                  </a:lnTo>
                  <a:lnTo>
                    <a:pt x="2001122" y="40727"/>
                  </a:lnTo>
                  <a:lnTo>
                    <a:pt x="1956043" y="38173"/>
                  </a:lnTo>
                  <a:lnTo>
                    <a:pt x="1916581" y="33967"/>
                  </a:lnTo>
                  <a:lnTo>
                    <a:pt x="1869403" y="32188"/>
                  </a:lnTo>
                  <a:lnTo>
                    <a:pt x="1822899" y="28465"/>
                  </a:lnTo>
                  <a:lnTo>
                    <a:pt x="1783684" y="26308"/>
                  </a:lnTo>
                  <a:lnTo>
                    <a:pt x="1744156" y="25669"/>
                  </a:lnTo>
                  <a:lnTo>
                    <a:pt x="1707133" y="23638"/>
                  </a:lnTo>
                  <a:lnTo>
                    <a:pt x="1666690" y="21089"/>
                  </a:lnTo>
                  <a:lnTo>
                    <a:pt x="1620121" y="19654"/>
                  </a:lnTo>
                  <a:lnTo>
                    <a:pt x="1578806" y="19229"/>
                  </a:lnTo>
                  <a:lnTo>
                    <a:pt x="1536304" y="19103"/>
                  </a:lnTo>
                  <a:lnTo>
                    <a:pt x="1496586" y="18360"/>
                  </a:lnTo>
                  <a:lnTo>
                    <a:pt x="1458007" y="14691"/>
                  </a:lnTo>
                  <a:lnTo>
                    <a:pt x="1419765" y="13290"/>
                  </a:lnTo>
                  <a:lnTo>
                    <a:pt x="1381622" y="12169"/>
                  </a:lnTo>
                  <a:lnTo>
                    <a:pt x="1343510" y="8388"/>
                  </a:lnTo>
                  <a:lnTo>
                    <a:pt x="1305406" y="6954"/>
                  </a:lnTo>
                  <a:lnTo>
                    <a:pt x="1268011" y="5823"/>
                  </a:lnTo>
                  <a:lnTo>
                    <a:pt x="1221531" y="1359"/>
                  </a:lnTo>
                  <a:lnTo>
                    <a:pt x="1184363" y="403"/>
                  </a:lnTo>
                  <a:lnTo>
                    <a:pt x="1146539" y="119"/>
                  </a:lnTo>
                  <a:lnTo>
                    <a:pt x="1108521" y="35"/>
                  </a:lnTo>
                  <a:lnTo>
                    <a:pt x="1070445" y="10"/>
                  </a:lnTo>
                  <a:lnTo>
                    <a:pt x="1032352" y="3"/>
                  </a:lnTo>
                  <a:lnTo>
                    <a:pt x="994254" y="1"/>
                  </a:lnTo>
                  <a:lnTo>
                    <a:pt x="946825" y="0"/>
                  </a:lnTo>
                  <a:lnTo>
                    <a:pt x="910822" y="0"/>
                  </a:lnTo>
                  <a:lnTo>
                    <a:pt x="873343" y="0"/>
                  </a:lnTo>
                  <a:lnTo>
                    <a:pt x="832056" y="3371"/>
                  </a:lnTo>
                  <a:lnTo>
                    <a:pt x="791915" y="5467"/>
                  </a:lnTo>
                  <a:lnTo>
                    <a:pt x="753210" y="9460"/>
                  </a:lnTo>
                  <a:lnTo>
                    <a:pt x="714931" y="15111"/>
                  </a:lnTo>
                  <a:lnTo>
                    <a:pt x="676777" y="21254"/>
                  </a:lnTo>
                  <a:lnTo>
                    <a:pt x="638662" y="27542"/>
                  </a:lnTo>
                  <a:lnTo>
                    <a:pt x="600557" y="33874"/>
                  </a:lnTo>
                  <a:lnTo>
                    <a:pt x="562456" y="40219"/>
                  </a:lnTo>
                  <a:lnTo>
                    <a:pt x="524355" y="46567"/>
                  </a:lnTo>
                  <a:lnTo>
                    <a:pt x="477919" y="55033"/>
                  </a:lnTo>
                  <a:lnTo>
                    <a:pt x="441217" y="61383"/>
                  </a:lnTo>
                  <a:lnTo>
                    <a:pt x="404236" y="67733"/>
                  </a:lnTo>
                  <a:lnTo>
                    <a:pt x="359778" y="78082"/>
                  </a:lnTo>
                  <a:lnTo>
                    <a:pt x="317025" y="90134"/>
                  </a:lnTo>
                  <a:lnTo>
                    <a:pt x="271718" y="103847"/>
                  </a:lnTo>
                  <a:lnTo>
                    <a:pt x="224162" y="122374"/>
                  </a:lnTo>
                  <a:lnTo>
                    <a:pt x="177766" y="141504"/>
                  </a:lnTo>
                  <a:lnTo>
                    <a:pt x="143438" y="159284"/>
                  </a:lnTo>
                  <a:lnTo>
                    <a:pt x="103986" y="182548"/>
                  </a:lnTo>
                  <a:lnTo>
                    <a:pt x="60585" y="208807"/>
                  </a:lnTo>
                  <a:lnTo>
                    <a:pt x="20589" y="238421"/>
                  </a:lnTo>
                  <a:lnTo>
                    <a:pt x="6399" y="261770"/>
                  </a:lnTo>
                  <a:lnTo>
                    <a:pt x="0" y="284289"/>
                  </a:lnTo>
                  <a:lnTo>
                    <a:pt x="4845" y="311109"/>
                  </a:lnTo>
                  <a:lnTo>
                    <a:pt x="28558" y="351071"/>
                  </a:lnTo>
                  <a:lnTo>
                    <a:pt x="64111" y="395499"/>
                  </a:lnTo>
                  <a:lnTo>
                    <a:pt x="109633" y="430187"/>
                  </a:lnTo>
                  <a:lnTo>
                    <a:pt x="154803" y="456175"/>
                  </a:lnTo>
                  <a:lnTo>
                    <a:pt x="193829" y="477511"/>
                  </a:lnTo>
                  <a:lnTo>
                    <a:pt x="230277" y="493792"/>
                  </a:lnTo>
                  <a:lnTo>
                    <a:pt x="267182" y="509435"/>
                  </a:lnTo>
                  <a:lnTo>
                    <a:pt x="313159" y="529356"/>
                  </a:lnTo>
                  <a:lnTo>
                    <a:pt x="348646" y="544303"/>
                  </a:lnTo>
                  <a:lnTo>
                    <a:pt x="385584" y="558001"/>
                  </a:lnTo>
                  <a:lnTo>
                    <a:pt x="428597" y="574242"/>
                  </a:lnTo>
                  <a:lnTo>
                    <a:pt x="474735" y="591667"/>
                  </a:lnTo>
                  <a:lnTo>
                    <a:pt x="519701" y="604516"/>
                  </a:lnTo>
                  <a:lnTo>
                    <a:pt x="556608" y="614444"/>
                  </a:lnTo>
                  <a:lnTo>
                    <a:pt x="594354" y="623735"/>
                  </a:lnTo>
                  <a:lnTo>
                    <a:pt x="632349" y="633544"/>
                  </a:lnTo>
                  <a:lnTo>
                    <a:pt x="670418" y="642800"/>
                  </a:lnTo>
                  <a:lnTo>
                    <a:pt x="710390" y="652598"/>
                  </a:lnTo>
                  <a:lnTo>
                    <a:pt x="751632" y="659970"/>
                  </a:lnTo>
                  <a:lnTo>
                    <a:pt x="792544" y="666622"/>
                  </a:lnTo>
                  <a:lnTo>
                    <a:pt x="835946" y="673062"/>
                  </a:lnTo>
                  <a:lnTo>
                    <a:pt x="880086" y="681320"/>
                  </a:lnTo>
                  <a:lnTo>
                    <a:pt x="924443" y="690823"/>
                  </a:lnTo>
                  <a:lnTo>
                    <a:pt x="968866" y="698107"/>
                  </a:lnTo>
                  <a:lnTo>
                    <a:pt x="1013308" y="704734"/>
                  </a:lnTo>
                  <a:lnTo>
                    <a:pt x="1059637" y="711165"/>
                  </a:lnTo>
                  <a:lnTo>
                    <a:pt x="1092458" y="715418"/>
                  </a:lnTo>
                  <a:lnTo>
                    <a:pt x="1125860" y="719660"/>
                  </a:lnTo>
                  <a:lnTo>
                    <a:pt x="1159520" y="723897"/>
                  </a:lnTo>
                  <a:lnTo>
                    <a:pt x="1193295" y="728132"/>
                  </a:lnTo>
                  <a:lnTo>
                    <a:pt x="1227121" y="732366"/>
                  </a:lnTo>
                  <a:lnTo>
                    <a:pt x="1260970" y="736600"/>
                  </a:lnTo>
                  <a:lnTo>
                    <a:pt x="1295534" y="740833"/>
                  </a:lnTo>
                  <a:lnTo>
                    <a:pt x="1332062" y="745067"/>
                  </a:lnTo>
                  <a:lnTo>
                    <a:pt x="1367582" y="749300"/>
                  </a:lnTo>
                  <a:lnTo>
                    <a:pt x="1402889" y="753533"/>
                  </a:lnTo>
                  <a:lnTo>
                    <a:pt x="1439748" y="757767"/>
                  </a:lnTo>
                  <a:lnTo>
                    <a:pt x="1477296" y="760119"/>
                  </a:lnTo>
                  <a:lnTo>
                    <a:pt x="1515151" y="761869"/>
                  </a:lnTo>
                  <a:lnTo>
                    <a:pt x="1553142" y="764999"/>
                  </a:lnTo>
                  <a:lnTo>
                    <a:pt x="1591194" y="768742"/>
                  </a:lnTo>
                  <a:lnTo>
                    <a:pt x="1629272" y="772052"/>
                  </a:lnTo>
                  <a:lnTo>
                    <a:pt x="1667363" y="773523"/>
                  </a:lnTo>
                  <a:lnTo>
                    <a:pt x="1705458" y="776058"/>
                  </a:lnTo>
                  <a:lnTo>
                    <a:pt x="1743557" y="778831"/>
                  </a:lnTo>
                  <a:lnTo>
                    <a:pt x="1781656" y="780064"/>
                  </a:lnTo>
                  <a:lnTo>
                    <a:pt x="1821636" y="782493"/>
                  </a:lnTo>
                  <a:lnTo>
                    <a:pt x="1862924" y="785925"/>
                  </a:lnTo>
                  <a:lnTo>
                    <a:pt x="1904793" y="789802"/>
                  </a:lnTo>
                  <a:lnTo>
                    <a:pt x="1945039" y="791995"/>
                  </a:lnTo>
                  <a:lnTo>
                    <a:pt x="1984798" y="792970"/>
                  </a:lnTo>
                  <a:lnTo>
                    <a:pt x="2025987" y="793403"/>
                  </a:lnTo>
                  <a:lnTo>
                    <a:pt x="2065930" y="795477"/>
                  </a:lnTo>
                  <a:lnTo>
                    <a:pt x="2105555" y="798045"/>
                  </a:lnTo>
                  <a:lnTo>
                    <a:pt x="2146685" y="799187"/>
                  </a:lnTo>
                  <a:lnTo>
                    <a:pt x="2188482" y="799694"/>
                  </a:lnTo>
                  <a:lnTo>
                    <a:pt x="2230578" y="800625"/>
                  </a:lnTo>
                  <a:lnTo>
                    <a:pt x="2272806" y="803391"/>
                  </a:lnTo>
                  <a:lnTo>
                    <a:pt x="2316973" y="805090"/>
                  </a:lnTo>
                  <a:lnTo>
                    <a:pt x="2361768" y="806551"/>
                  </a:lnTo>
                  <a:lnTo>
                    <a:pt x="2405196" y="809552"/>
                  </a:lnTo>
                  <a:lnTo>
                    <a:pt x="2449898" y="811357"/>
                  </a:lnTo>
                  <a:lnTo>
                    <a:pt x="2494930" y="812158"/>
                  </a:lnTo>
                  <a:lnTo>
                    <a:pt x="2538462" y="812515"/>
                  </a:lnTo>
                  <a:lnTo>
                    <a:pt x="2581328" y="812673"/>
                  </a:lnTo>
                  <a:lnTo>
                    <a:pt x="2624605" y="812743"/>
                  </a:lnTo>
                  <a:lnTo>
                    <a:pt x="2669709" y="812775"/>
                  </a:lnTo>
                  <a:lnTo>
                    <a:pt x="2713743" y="814670"/>
                  </a:lnTo>
                  <a:lnTo>
                    <a:pt x="2757538" y="817159"/>
                  </a:lnTo>
                  <a:lnTo>
                    <a:pt x="2802874" y="818265"/>
                  </a:lnTo>
                  <a:lnTo>
                    <a:pt x="2847012" y="818757"/>
                  </a:lnTo>
                  <a:lnTo>
                    <a:pt x="2890852" y="818975"/>
                  </a:lnTo>
                  <a:lnTo>
                    <a:pt x="2936208" y="819072"/>
                  </a:lnTo>
                  <a:lnTo>
                    <a:pt x="2980355" y="820997"/>
                  </a:lnTo>
                  <a:lnTo>
                    <a:pt x="3023494" y="823499"/>
                  </a:lnTo>
                  <a:lnTo>
                    <a:pt x="3066185" y="824611"/>
                  </a:lnTo>
                  <a:lnTo>
                    <a:pt x="3108677" y="825105"/>
                  </a:lnTo>
                  <a:lnTo>
                    <a:pt x="3151082" y="825324"/>
                  </a:lnTo>
                  <a:lnTo>
                    <a:pt x="3193447" y="825422"/>
                  </a:lnTo>
                  <a:lnTo>
                    <a:pt x="3235794" y="827347"/>
                  </a:lnTo>
                  <a:lnTo>
                    <a:pt x="3278133" y="829849"/>
                  </a:lnTo>
                  <a:lnTo>
                    <a:pt x="3320469" y="830960"/>
                  </a:lnTo>
                  <a:lnTo>
                    <a:pt x="3362803" y="831455"/>
                  </a:lnTo>
                  <a:lnTo>
                    <a:pt x="3405138" y="831674"/>
                  </a:lnTo>
                  <a:lnTo>
                    <a:pt x="3447472" y="831772"/>
                  </a:lnTo>
                  <a:lnTo>
                    <a:pt x="3489805" y="831815"/>
                  </a:lnTo>
                  <a:lnTo>
                    <a:pt x="3531433" y="831834"/>
                  </a:lnTo>
                  <a:lnTo>
                    <a:pt x="3571101" y="831843"/>
                  </a:lnTo>
                  <a:lnTo>
                    <a:pt x="3611779" y="831847"/>
                  </a:lnTo>
                  <a:lnTo>
                    <a:pt x="3653377" y="831848"/>
                  </a:lnTo>
                  <a:lnTo>
                    <a:pt x="3695383" y="831849"/>
                  </a:lnTo>
                  <a:lnTo>
                    <a:pt x="3737571" y="831850"/>
                  </a:lnTo>
                  <a:lnTo>
                    <a:pt x="3778428" y="831850"/>
                  </a:lnTo>
                  <a:lnTo>
                    <a:pt x="3815402" y="831850"/>
                  </a:lnTo>
                  <a:lnTo>
                    <a:pt x="3852532" y="831850"/>
                  </a:lnTo>
                  <a:lnTo>
                    <a:pt x="3890200" y="831850"/>
                  </a:lnTo>
                  <a:lnTo>
                    <a:pt x="3928108" y="831850"/>
                  </a:lnTo>
                  <a:lnTo>
                    <a:pt x="3966123" y="829968"/>
                  </a:lnTo>
                  <a:lnTo>
                    <a:pt x="4003480" y="826780"/>
                  </a:lnTo>
                  <a:lnTo>
                    <a:pt x="4038897" y="823012"/>
                  </a:lnTo>
                  <a:lnTo>
                    <a:pt x="4073453" y="820866"/>
                  </a:lnTo>
                  <a:lnTo>
                    <a:pt x="4107626" y="819207"/>
                  </a:lnTo>
                  <a:lnTo>
                    <a:pt x="4141630" y="816118"/>
                  </a:lnTo>
                  <a:lnTo>
                    <a:pt x="4189134" y="813783"/>
                  </a:lnTo>
                  <a:lnTo>
                    <a:pt x="4234490" y="809720"/>
                  </a:lnTo>
                  <a:lnTo>
                    <a:pt x="4279208" y="804048"/>
                  </a:lnTo>
                  <a:lnTo>
                    <a:pt x="4320367" y="797899"/>
                  </a:lnTo>
                  <a:lnTo>
                    <a:pt x="4359373" y="791608"/>
                  </a:lnTo>
                  <a:lnTo>
                    <a:pt x="4397742" y="785276"/>
                  </a:lnTo>
                  <a:lnTo>
                    <a:pt x="4430731" y="779165"/>
                  </a:lnTo>
                  <a:lnTo>
                    <a:pt x="4465383" y="772451"/>
                  </a:lnTo>
                  <a:lnTo>
                    <a:pt x="4506841" y="763293"/>
                  </a:lnTo>
                  <a:lnTo>
                    <a:pt x="4553933" y="747801"/>
                  </a:lnTo>
                  <a:lnTo>
                    <a:pt x="4586933" y="735934"/>
                  </a:lnTo>
                  <a:lnTo>
                    <a:pt x="4630502" y="717353"/>
                  </a:lnTo>
                  <a:lnTo>
                    <a:pt x="4674016" y="693944"/>
                  </a:lnTo>
                  <a:lnTo>
                    <a:pt x="4692043" y="678836"/>
                  </a:lnTo>
                  <a:lnTo>
                    <a:pt x="4724123" y="633499"/>
                  </a:lnTo>
                  <a:lnTo>
                    <a:pt x="4731358" y="600924"/>
                  </a:lnTo>
                  <a:lnTo>
                    <a:pt x="4730132" y="564461"/>
                  </a:lnTo>
                  <a:lnTo>
                    <a:pt x="4723333" y="545088"/>
                  </a:lnTo>
                  <a:lnTo>
                    <a:pt x="4700752" y="501386"/>
                  </a:lnTo>
                  <a:lnTo>
                    <a:pt x="4657103" y="456131"/>
                  </a:lnTo>
                  <a:lnTo>
                    <a:pt x="4612774" y="416137"/>
                  </a:lnTo>
                  <a:lnTo>
                    <a:pt x="4566748" y="376283"/>
                  </a:lnTo>
                  <a:lnTo>
                    <a:pt x="4521592" y="339744"/>
                  </a:lnTo>
                  <a:lnTo>
                    <a:pt x="4482417" y="311704"/>
                  </a:lnTo>
                  <a:lnTo>
                    <a:pt x="4442389" y="285128"/>
                  </a:lnTo>
                  <a:lnTo>
                    <a:pt x="4403131" y="265810"/>
                  </a:lnTo>
                  <a:lnTo>
                    <a:pt x="4359594" y="244642"/>
                  </a:lnTo>
                  <a:lnTo>
                    <a:pt x="4314724" y="226333"/>
                  </a:lnTo>
                  <a:lnTo>
                    <a:pt x="4268802" y="212641"/>
                  </a:lnTo>
                  <a:lnTo>
                    <a:pt x="4225090" y="205997"/>
                  </a:lnTo>
                  <a:lnTo>
                    <a:pt x="4182271" y="202147"/>
                  </a:lnTo>
                  <a:lnTo>
                    <a:pt x="4135011" y="200301"/>
                  </a:lnTo>
                  <a:lnTo>
                    <a:pt x="4088553" y="204222"/>
                  </a:lnTo>
                  <a:lnTo>
                    <a:pt x="4055070" y="207888"/>
                  </a:lnTo>
                  <a:lnTo>
                    <a:pt x="4011009" y="214623"/>
                  </a:lnTo>
                  <a:lnTo>
                    <a:pt x="3964950" y="225243"/>
                  </a:lnTo>
                  <a:lnTo>
                    <a:pt x="390890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63"/>
          <p:cNvGrpSpPr/>
          <p:nvPr/>
        </p:nvGrpSpPr>
        <p:grpSpPr>
          <a:xfrm>
            <a:off x="3606800" y="1531333"/>
            <a:ext cx="171451" cy="132368"/>
            <a:chOff x="3606800" y="1531333"/>
            <a:chExt cx="171451" cy="132368"/>
          </a:xfrm>
        </p:grpSpPr>
        <p:sp>
          <p:nvSpPr>
            <p:cNvPr id="19" name="SMARTInkShape-1984"/>
            <p:cNvSpPr/>
            <p:nvPr>
              <p:custDataLst>
                <p:tags r:id="rId38"/>
              </p:custDataLst>
            </p:nvPr>
          </p:nvSpPr>
          <p:spPr>
            <a:xfrm>
              <a:off x="3721100" y="16002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38675" y="1660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85"/>
            <p:cNvSpPr/>
            <p:nvPr>
              <p:custDataLst>
                <p:tags r:id="rId39"/>
              </p:custDataLst>
            </p:nvPr>
          </p:nvSpPr>
          <p:spPr>
            <a:xfrm>
              <a:off x="3727450" y="156210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11119" y="4514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86"/>
            <p:cNvSpPr/>
            <p:nvPr>
              <p:custDataLst>
                <p:tags r:id="rId40"/>
              </p:custDataLst>
            </p:nvPr>
          </p:nvSpPr>
          <p:spPr>
            <a:xfrm>
              <a:off x="3678281" y="1543050"/>
              <a:ext cx="80920" cy="97581"/>
            </a:xfrm>
            <a:custGeom>
              <a:avLst/>
              <a:gdLst/>
              <a:ahLst/>
              <a:cxnLst/>
              <a:rect l="0" t="0" r="0" b="0"/>
              <a:pathLst>
                <a:path w="80920" h="97581">
                  <a:moveTo>
                    <a:pt x="80919" y="0"/>
                  </a:moveTo>
                  <a:lnTo>
                    <a:pt x="80919" y="0"/>
                  </a:lnTo>
                  <a:lnTo>
                    <a:pt x="77548" y="0"/>
                  </a:lnTo>
                  <a:lnTo>
                    <a:pt x="64313" y="10845"/>
                  </a:lnTo>
                  <a:lnTo>
                    <a:pt x="26105" y="57325"/>
                  </a:lnTo>
                  <a:lnTo>
                    <a:pt x="817" y="94142"/>
                  </a:lnTo>
                  <a:lnTo>
                    <a:pt x="0" y="96628"/>
                  </a:lnTo>
                  <a:lnTo>
                    <a:pt x="162" y="97580"/>
                  </a:lnTo>
                  <a:lnTo>
                    <a:pt x="471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87"/>
            <p:cNvSpPr/>
            <p:nvPr>
              <p:custDataLst>
                <p:tags r:id="rId41"/>
              </p:custDataLst>
            </p:nvPr>
          </p:nvSpPr>
          <p:spPr>
            <a:xfrm>
              <a:off x="3606800" y="1531333"/>
              <a:ext cx="88901" cy="113318"/>
            </a:xfrm>
            <a:custGeom>
              <a:avLst/>
              <a:gdLst/>
              <a:ahLst/>
              <a:cxnLst/>
              <a:rect l="0" t="0" r="0" b="0"/>
              <a:pathLst>
                <a:path w="88901" h="113318">
                  <a:moveTo>
                    <a:pt x="88900" y="18067"/>
                  </a:moveTo>
                  <a:lnTo>
                    <a:pt x="88900" y="18067"/>
                  </a:lnTo>
                  <a:lnTo>
                    <a:pt x="88900" y="6511"/>
                  </a:lnTo>
                  <a:lnTo>
                    <a:pt x="83433" y="0"/>
                  </a:lnTo>
                  <a:lnTo>
                    <a:pt x="83138" y="378"/>
                  </a:lnTo>
                  <a:lnTo>
                    <a:pt x="82811" y="2679"/>
                  </a:lnTo>
                  <a:lnTo>
                    <a:pt x="46550" y="49178"/>
                  </a:lnTo>
                  <a:lnTo>
                    <a:pt x="13442" y="91772"/>
                  </a:lnTo>
                  <a:lnTo>
                    <a:pt x="3983" y="104346"/>
                  </a:lnTo>
                  <a:lnTo>
                    <a:pt x="0" y="11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64"/>
          <p:cNvGrpSpPr/>
          <p:nvPr/>
        </p:nvGrpSpPr>
        <p:grpSpPr>
          <a:xfrm>
            <a:off x="4815718" y="1594833"/>
            <a:ext cx="372233" cy="151418"/>
            <a:chOff x="4815718" y="1594833"/>
            <a:chExt cx="372233" cy="151418"/>
          </a:xfrm>
        </p:grpSpPr>
        <p:sp>
          <p:nvSpPr>
            <p:cNvPr id="24" name="SMARTInkShape-1988"/>
            <p:cNvSpPr/>
            <p:nvPr>
              <p:custDataLst>
                <p:tags r:id="rId33"/>
              </p:custDataLst>
            </p:nvPr>
          </p:nvSpPr>
          <p:spPr>
            <a:xfrm>
              <a:off x="5137150" y="163830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44058" y="15580"/>
                  </a:lnTo>
                  <a:lnTo>
                    <a:pt x="11038" y="41418"/>
                  </a:lnTo>
                  <a:lnTo>
                    <a:pt x="8434" y="46160"/>
                  </a:lnTo>
                  <a:lnTo>
                    <a:pt x="8444" y="47706"/>
                  </a:lnTo>
                  <a:lnTo>
                    <a:pt x="9157" y="48738"/>
                  </a:lnTo>
                  <a:lnTo>
                    <a:pt x="15371" y="53763"/>
                  </a:lnTo>
                  <a:lnTo>
                    <a:pt x="15891" y="5700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89"/>
            <p:cNvSpPr/>
            <p:nvPr>
              <p:custDataLst>
                <p:tags r:id="rId34"/>
              </p:custDataLst>
            </p:nvPr>
          </p:nvSpPr>
          <p:spPr>
            <a:xfrm>
              <a:off x="5071898" y="1611079"/>
              <a:ext cx="39853" cy="70005"/>
            </a:xfrm>
            <a:custGeom>
              <a:avLst/>
              <a:gdLst/>
              <a:ahLst/>
              <a:cxnLst/>
              <a:rect l="0" t="0" r="0" b="0"/>
              <a:pathLst>
                <a:path w="39853" h="70005">
                  <a:moveTo>
                    <a:pt x="20802" y="8171"/>
                  </a:moveTo>
                  <a:lnTo>
                    <a:pt x="20802" y="8171"/>
                  </a:lnTo>
                  <a:lnTo>
                    <a:pt x="33894" y="149"/>
                  </a:lnTo>
                  <a:lnTo>
                    <a:pt x="35880" y="0"/>
                  </a:lnTo>
                  <a:lnTo>
                    <a:pt x="37204" y="607"/>
                  </a:lnTo>
                  <a:lnTo>
                    <a:pt x="36675" y="2423"/>
                  </a:lnTo>
                  <a:lnTo>
                    <a:pt x="5101" y="47337"/>
                  </a:lnTo>
                  <a:lnTo>
                    <a:pt x="182" y="56387"/>
                  </a:lnTo>
                  <a:lnTo>
                    <a:pt x="0" y="60071"/>
                  </a:lnTo>
                  <a:lnTo>
                    <a:pt x="1289" y="63232"/>
                  </a:lnTo>
                  <a:lnTo>
                    <a:pt x="3560" y="66045"/>
                  </a:lnTo>
                  <a:lnTo>
                    <a:pt x="9846" y="69170"/>
                  </a:lnTo>
                  <a:lnTo>
                    <a:pt x="13498" y="70004"/>
                  </a:lnTo>
                  <a:lnTo>
                    <a:pt x="39852" y="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90"/>
            <p:cNvSpPr/>
            <p:nvPr>
              <p:custDataLst>
                <p:tags r:id="rId35"/>
              </p:custDataLst>
            </p:nvPr>
          </p:nvSpPr>
          <p:spPr>
            <a:xfrm>
              <a:off x="4972449" y="1616762"/>
              <a:ext cx="74919" cy="69499"/>
            </a:xfrm>
            <a:custGeom>
              <a:avLst/>
              <a:gdLst/>
              <a:ahLst/>
              <a:cxnLst/>
              <a:rect l="0" t="0" r="0" b="0"/>
              <a:pathLst>
                <a:path w="74919" h="69499">
                  <a:moveTo>
                    <a:pt x="69451" y="8838"/>
                  </a:moveTo>
                  <a:lnTo>
                    <a:pt x="69451" y="8838"/>
                  </a:lnTo>
                  <a:lnTo>
                    <a:pt x="72822" y="5467"/>
                  </a:lnTo>
                  <a:lnTo>
                    <a:pt x="74477" y="1930"/>
                  </a:lnTo>
                  <a:lnTo>
                    <a:pt x="74918" y="0"/>
                  </a:lnTo>
                  <a:lnTo>
                    <a:pt x="73802" y="123"/>
                  </a:lnTo>
                  <a:lnTo>
                    <a:pt x="26577" y="35288"/>
                  </a:lnTo>
                  <a:lnTo>
                    <a:pt x="3675" y="57964"/>
                  </a:lnTo>
                  <a:lnTo>
                    <a:pt x="200" y="62755"/>
                  </a:lnTo>
                  <a:lnTo>
                    <a:pt x="0" y="65949"/>
                  </a:lnTo>
                  <a:lnTo>
                    <a:pt x="1985" y="68079"/>
                  </a:lnTo>
                  <a:lnTo>
                    <a:pt x="5423" y="69498"/>
                  </a:lnTo>
                  <a:lnTo>
                    <a:pt x="31351" y="6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91"/>
            <p:cNvSpPr/>
            <p:nvPr>
              <p:custDataLst>
                <p:tags r:id="rId36"/>
              </p:custDataLst>
            </p:nvPr>
          </p:nvSpPr>
          <p:spPr>
            <a:xfrm>
              <a:off x="4900816" y="1639183"/>
              <a:ext cx="83052" cy="75318"/>
            </a:xfrm>
            <a:custGeom>
              <a:avLst/>
              <a:gdLst/>
              <a:ahLst/>
              <a:cxnLst/>
              <a:rect l="0" t="0" r="0" b="0"/>
              <a:pathLst>
                <a:path w="83052" h="75318">
                  <a:moveTo>
                    <a:pt x="77584" y="5467"/>
                  </a:moveTo>
                  <a:lnTo>
                    <a:pt x="77584" y="5467"/>
                  </a:lnTo>
                  <a:lnTo>
                    <a:pt x="80955" y="5467"/>
                  </a:lnTo>
                  <a:lnTo>
                    <a:pt x="81948" y="4761"/>
                  </a:lnTo>
                  <a:lnTo>
                    <a:pt x="82610" y="3585"/>
                  </a:lnTo>
                  <a:lnTo>
                    <a:pt x="83051" y="2096"/>
                  </a:lnTo>
                  <a:lnTo>
                    <a:pt x="82640" y="1103"/>
                  </a:lnTo>
                  <a:lnTo>
                    <a:pt x="81660" y="441"/>
                  </a:lnTo>
                  <a:lnTo>
                    <a:pt x="80301" y="0"/>
                  </a:lnTo>
                  <a:lnTo>
                    <a:pt x="78690" y="411"/>
                  </a:lnTo>
                  <a:lnTo>
                    <a:pt x="32842" y="35114"/>
                  </a:lnTo>
                  <a:lnTo>
                    <a:pt x="4621" y="56757"/>
                  </a:lnTo>
                  <a:lnTo>
                    <a:pt x="1425" y="60827"/>
                  </a:lnTo>
                  <a:lnTo>
                    <a:pt x="0" y="64246"/>
                  </a:lnTo>
                  <a:lnTo>
                    <a:pt x="1384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92"/>
            <p:cNvSpPr/>
            <p:nvPr>
              <p:custDataLst>
                <p:tags r:id="rId37"/>
              </p:custDataLst>
            </p:nvPr>
          </p:nvSpPr>
          <p:spPr>
            <a:xfrm>
              <a:off x="4815718" y="1594833"/>
              <a:ext cx="99183" cy="106968"/>
            </a:xfrm>
            <a:custGeom>
              <a:avLst/>
              <a:gdLst/>
              <a:ahLst/>
              <a:cxnLst/>
              <a:rect l="0" t="0" r="0" b="0"/>
              <a:pathLst>
                <a:path w="99183" h="106968">
                  <a:moveTo>
                    <a:pt x="99182" y="18067"/>
                  </a:moveTo>
                  <a:lnTo>
                    <a:pt x="99182" y="18067"/>
                  </a:lnTo>
                  <a:lnTo>
                    <a:pt x="95811" y="14696"/>
                  </a:lnTo>
                  <a:lnTo>
                    <a:pt x="94156" y="11159"/>
                  </a:lnTo>
                  <a:lnTo>
                    <a:pt x="93093" y="6511"/>
                  </a:lnTo>
                  <a:lnTo>
                    <a:pt x="87388" y="0"/>
                  </a:lnTo>
                  <a:lnTo>
                    <a:pt x="86380" y="378"/>
                  </a:lnTo>
                  <a:lnTo>
                    <a:pt x="83379" y="2679"/>
                  </a:lnTo>
                  <a:lnTo>
                    <a:pt x="44071" y="48318"/>
                  </a:lnTo>
                  <a:lnTo>
                    <a:pt x="3362" y="95364"/>
                  </a:lnTo>
                  <a:lnTo>
                    <a:pt x="151" y="101340"/>
                  </a:lnTo>
                  <a:lnTo>
                    <a:pt x="0" y="103215"/>
                  </a:lnTo>
                  <a:lnTo>
                    <a:pt x="3932" y="10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65"/>
          <p:cNvGrpSpPr/>
          <p:nvPr/>
        </p:nvGrpSpPr>
        <p:grpSpPr>
          <a:xfrm>
            <a:off x="3550018" y="3258059"/>
            <a:ext cx="355233" cy="323342"/>
            <a:chOff x="3550018" y="3258059"/>
            <a:chExt cx="355233" cy="323342"/>
          </a:xfrm>
        </p:grpSpPr>
        <p:sp>
          <p:nvSpPr>
            <p:cNvPr id="30" name="SMARTInkShape-1993"/>
            <p:cNvSpPr/>
            <p:nvPr>
              <p:custDataLst>
                <p:tags r:id="rId28"/>
              </p:custDataLst>
            </p:nvPr>
          </p:nvSpPr>
          <p:spPr>
            <a:xfrm>
              <a:off x="3883973" y="3314700"/>
              <a:ext cx="21278" cy="3659"/>
            </a:xfrm>
            <a:custGeom>
              <a:avLst/>
              <a:gdLst/>
              <a:ahLst/>
              <a:cxnLst/>
              <a:rect l="0" t="0" r="0" b="0"/>
              <a:pathLst>
                <a:path w="21278" h="3659">
                  <a:moveTo>
                    <a:pt x="14927" y="0"/>
                  </a:moveTo>
                  <a:lnTo>
                    <a:pt x="14927" y="0"/>
                  </a:lnTo>
                  <a:lnTo>
                    <a:pt x="0" y="0"/>
                  </a:lnTo>
                  <a:lnTo>
                    <a:pt x="742" y="705"/>
                  </a:lnTo>
                  <a:lnTo>
                    <a:pt x="7211" y="3371"/>
                  </a:lnTo>
                  <a:lnTo>
                    <a:pt x="10489" y="3658"/>
                  </a:lnTo>
                  <a:lnTo>
                    <a:pt x="212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994"/>
            <p:cNvSpPr/>
            <p:nvPr>
              <p:custDataLst>
                <p:tags r:id="rId29"/>
              </p:custDataLst>
            </p:nvPr>
          </p:nvSpPr>
          <p:spPr>
            <a:xfrm>
              <a:off x="3860800" y="34798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333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995"/>
            <p:cNvSpPr/>
            <p:nvPr>
              <p:custDataLst>
                <p:tags r:id="rId30"/>
              </p:custDataLst>
            </p:nvPr>
          </p:nvSpPr>
          <p:spPr>
            <a:xfrm>
              <a:off x="3864006" y="3403600"/>
              <a:ext cx="3145" cy="57151"/>
            </a:xfrm>
            <a:custGeom>
              <a:avLst/>
              <a:gdLst/>
              <a:ahLst/>
              <a:cxnLst/>
              <a:rect l="0" t="0" r="0" b="0"/>
              <a:pathLst>
                <a:path w="3145" h="57151">
                  <a:moveTo>
                    <a:pt x="3144" y="57150"/>
                  </a:moveTo>
                  <a:lnTo>
                    <a:pt x="3144" y="57150"/>
                  </a:lnTo>
                  <a:lnTo>
                    <a:pt x="0" y="10402"/>
                  </a:lnTo>
                  <a:lnTo>
                    <a:pt x="3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996"/>
            <p:cNvSpPr/>
            <p:nvPr>
              <p:custDataLst>
                <p:tags r:id="rId31"/>
              </p:custDataLst>
            </p:nvPr>
          </p:nvSpPr>
          <p:spPr>
            <a:xfrm>
              <a:off x="3603261" y="3460750"/>
              <a:ext cx="130540" cy="49918"/>
            </a:xfrm>
            <a:custGeom>
              <a:avLst/>
              <a:gdLst/>
              <a:ahLst/>
              <a:cxnLst/>
              <a:rect l="0" t="0" r="0" b="0"/>
              <a:pathLst>
                <a:path w="130540" h="49918">
                  <a:moveTo>
                    <a:pt x="35289" y="44450"/>
                  </a:moveTo>
                  <a:lnTo>
                    <a:pt x="35289" y="44450"/>
                  </a:lnTo>
                  <a:lnTo>
                    <a:pt x="6677" y="49917"/>
                  </a:lnTo>
                  <a:lnTo>
                    <a:pt x="3515" y="49506"/>
                  </a:lnTo>
                  <a:lnTo>
                    <a:pt x="1406" y="48526"/>
                  </a:lnTo>
                  <a:lnTo>
                    <a:pt x="0" y="47167"/>
                  </a:lnTo>
                  <a:lnTo>
                    <a:pt x="1885" y="44850"/>
                  </a:lnTo>
                  <a:lnTo>
                    <a:pt x="39531" y="23641"/>
                  </a:lnTo>
                  <a:lnTo>
                    <a:pt x="84105" y="10497"/>
                  </a:lnTo>
                  <a:lnTo>
                    <a:pt x="130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997"/>
            <p:cNvSpPr/>
            <p:nvPr>
              <p:custDataLst>
                <p:tags r:id="rId32"/>
              </p:custDataLst>
            </p:nvPr>
          </p:nvSpPr>
          <p:spPr>
            <a:xfrm>
              <a:off x="3550018" y="3258059"/>
              <a:ext cx="169519" cy="309878"/>
            </a:xfrm>
            <a:custGeom>
              <a:avLst/>
              <a:gdLst/>
              <a:ahLst/>
              <a:cxnLst/>
              <a:rect l="0" t="0" r="0" b="0"/>
              <a:pathLst>
                <a:path w="169519" h="309878">
                  <a:moveTo>
                    <a:pt x="25032" y="170941"/>
                  </a:moveTo>
                  <a:lnTo>
                    <a:pt x="25032" y="170941"/>
                  </a:lnTo>
                  <a:lnTo>
                    <a:pt x="25032" y="167282"/>
                  </a:lnTo>
                  <a:lnTo>
                    <a:pt x="18125" y="203321"/>
                  </a:lnTo>
                  <a:lnTo>
                    <a:pt x="10105" y="246795"/>
                  </a:lnTo>
                  <a:lnTo>
                    <a:pt x="2432" y="290686"/>
                  </a:lnTo>
                  <a:lnTo>
                    <a:pt x="185" y="309495"/>
                  </a:lnTo>
                  <a:lnTo>
                    <a:pt x="0" y="309877"/>
                  </a:lnTo>
                  <a:lnTo>
                    <a:pt x="8502" y="268478"/>
                  </a:lnTo>
                  <a:lnTo>
                    <a:pt x="16645" y="223185"/>
                  </a:lnTo>
                  <a:lnTo>
                    <a:pt x="20834" y="191339"/>
                  </a:lnTo>
                  <a:lnTo>
                    <a:pt x="26929" y="154136"/>
                  </a:lnTo>
                  <a:lnTo>
                    <a:pt x="34342" y="118316"/>
                  </a:lnTo>
                  <a:lnTo>
                    <a:pt x="46449" y="80167"/>
                  </a:lnTo>
                  <a:lnTo>
                    <a:pt x="58973" y="39936"/>
                  </a:lnTo>
                  <a:lnTo>
                    <a:pt x="71621" y="8574"/>
                  </a:lnTo>
                  <a:lnTo>
                    <a:pt x="80075" y="0"/>
                  </a:lnTo>
                  <a:lnTo>
                    <a:pt x="84305" y="1241"/>
                  </a:lnTo>
                  <a:lnTo>
                    <a:pt x="92768" y="12028"/>
                  </a:lnTo>
                  <a:lnTo>
                    <a:pt x="109699" y="49109"/>
                  </a:lnTo>
                  <a:lnTo>
                    <a:pt x="122399" y="86316"/>
                  </a:lnTo>
                  <a:lnTo>
                    <a:pt x="139332" y="132771"/>
                  </a:lnTo>
                  <a:lnTo>
                    <a:pt x="150150" y="177270"/>
                  </a:lnTo>
                  <a:lnTo>
                    <a:pt x="160127" y="223069"/>
                  </a:lnTo>
                  <a:lnTo>
                    <a:pt x="168186" y="269249"/>
                  </a:lnTo>
                  <a:lnTo>
                    <a:pt x="169518" y="288812"/>
                  </a:lnTo>
                  <a:lnTo>
                    <a:pt x="164732" y="297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66"/>
          <p:cNvGrpSpPr/>
          <p:nvPr/>
        </p:nvGrpSpPr>
        <p:grpSpPr>
          <a:xfrm>
            <a:off x="4261966" y="3386194"/>
            <a:ext cx="392585" cy="137573"/>
            <a:chOff x="4261966" y="3386194"/>
            <a:chExt cx="392585" cy="137573"/>
          </a:xfrm>
        </p:grpSpPr>
        <p:sp>
          <p:nvSpPr>
            <p:cNvPr id="36" name="SMARTInkShape-1998"/>
            <p:cNvSpPr/>
            <p:nvPr>
              <p:custDataLst>
                <p:tags r:id="rId25"/>
              </p:custDataLst>
            </p:nvPr>
          </p:nvSpPr>
          <p:spPr>
            <a:xfrm>
              <a:off x="4575280" y="3386194"/>
              <a:ext cx="79271" cy="101033"/>
            </a:xfrm>
            <a:custGeom>
              <a:avLst/>
              <a:gdLst/>
              <a:ahLst/>
              <a:cxnLst/>
              <a:rect l="0" t="0" r="0" b="0"/>
              <a:pathLst>
                <a:path w="79271" h="101033">
                  <a:moveTo>
                    <a:pt x="9420" y="55506"/>
                  </a:moveTo>
                  <a:lnTo>
                    <a:pt x="9420" y="55506"/>
                  </a:lnTo>
                  <a:lnTo>
                    <a:pt x="0" y="64926"/>
                  </a:lnTo>
                  <a:lnTo>
                    <a:pt x="34972" y="26583"/>
                  </a:lnTo>
                  <a:lnTo>
                    <a:pt x="42704" y="13383"/>
                  </a:lnTo>
                  <a:lnTo>
                    <a:pt x="43604" y="9785"/>
                  </a:lnTo>
                  <a:lnTo>
                    <a:pt x="43499" y="6681"/>
                  </a:lnTo>
                  <a:lnTo>
                    <a:pt x="42722" y="3906"/>
                  </a:lnTo>
                  <a:lnTo>
                    <a:pt x="41499" y="2056"/>
                  </a:lnTo>
                  <a:lnTo>
                    <a:pt x="39978" y="823"/>
                  </a:lnTo>
                  <a:lnTo>
                    <a:pt x="38259" y="0"/>
                  </a:lnTo>
                  <a:lnTo>
                    <a:pt x="30704" y="4731"/>
                  </a:lnTo>
                  <a:lnTo>
                    <a:pt x="25726" y="8956"/>
                  </a:lnTo>
                  <a:lnTo>
                    <a:pt x="11978" y="31757"/>
                  </a:lnTo>
                  <a:lnTo>
                    <a:pt x="5709" y="54113"/>
                  </a:lnTo>
                  <a:lnTo>
                    <a:pt x="8005" y="69468"/>
                  </a:lnTo>
                  <a:lnTo>
                    <a:pt x="13731" y="83584"/>
                  </a:lnTo>
                  <a:lnTo>
                    <a:pt x="20978" y="92209"/>
                  </a:lnTo>
                  <a:lnTo>
                    <a:pt x="39734" y="101032"/>
                  </a:lnTo>
                  <a:lnTo>
                    <a:pt x="79270" y="99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999"/>
            <p:cNvSpPr/>
            <p:nvPr>
              <p:custDataLst>
                <p:tags r:id="rId26"/>
              </p:custDataLst>
            </p:nvPr>
          </p:nvSpPr>
          <p:spPr>
            <a:xfrm>
              <a:off x="4425950" y="3397250"/>
              <a:ext cx="95251" cy="96535"/>
            </a:xfrm>
            <a:custGeom>
              <a:avLst/>
              <a:gdLst/>
              <a:ahLst/>
              <a:cxnLst/>
              <a:rect l="0" t="0" r="0" b="0"/>
              <a:pathLst>
                <a:path w="95251" h="96535">
                  <a:moveTo>
                    <a:pt x="0" y="31750"/>
                  </a:moveTo>
                  <a:lnTo>
                    <a:pt x="0" y="31750"/>
                  </a:lnTo>
                  <a:lnTo>
                    <a:pt x="0" y="17444"/>
                  </a:lnTo>
                  <a:lnTo>
                    <a:pt x="1411" y="15157"/>
                  </a:lnTo>
                  <a:lnTo>
                    <a:pt x="6742" y="10735"/>
                  </a:lnTo>
                  <a:lnTo>
                    <a:pt x="10139" y="9979"/>
                  </a:lnTo>
                  <a:lnTo>
                    <a:pt x="17676" y="11020"/>
                  </a:lnTo>
                  <a:lnTo>
                    <a:pt x="62171" y="35696"/>
                  </a:lnTo>
                  <a:lnTo>
                    <a:pt x="73728" y="49967"/>
                  </a:lnTo>
                  <a:lnTo>
                    <a:pt x="78786" y="58711"/>
                  </a:lnTo>
                  <a:lnTo>
                    <a:pt x="80745" y="67363"/>
                  </a:lnTo>
                  <a:lnTo>
                    <a:pt x="79161" y="84502"/>
                  </a:lnTo>
                  <a:lnTo>
                    <a:pt x="76763" y="90201"/>
                  </a:lnTo>
                  <a:lnTo>
                    <a:pt x="73753" y="94001"/>
                  </a:lnTo>
                  <a:lnTo>
                    <a:pt x="70335" y="96534"/>
                  </a:lnTo>
                  <a:lnTo>
                    <a:pt x="65940" y="96106"/>
                  </a:lnTo>
                  <a:lnTo>
                    <a:pt x="55412" y="89986"/>
                  </a:lnTo>
                  <a:lnTo>
                    <a:pt x="51758" y="83979"/>
                  </a:lnTo>
                  <a:lnTo>
                    <a:pt x="47698" y="67898"/>
                  </a:lnTo>
                  <a:lnTo>
                    <a:pt x="51538" y="48992"/>
                  </a:lnTo>
                  <a:lnTo>
                    <a:pt x="55525" y="39011"/>
                  </a:lnTo>
                  <a:lnTo>
                    <a:pt x="69363" y="2227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00"/>
            <p:cNvSpPr/>
            <p:nvPr>
              <p:custDataLst>
                <p:tags r:id="rId27"/>
              </p:custDataLst>
            </p:nvPr>
          </p:nvSpPr>
          <p:spPr>
            <a:xfrm>
              <a:off x="4261966" y="3394648"/>
              <a:ext cx="144935" cy="129119"/>
            </a:xfrm>
            <a:custGeom>
              <a:avLst/>
              <a:gdLst/>
              <a:ahLst/>
              <a:cxnLst/>
              <a:rect l="0" t="0" r="0" b="0"/>
              <a:pathLst>
                <a:path w="144935" h="129119">
                  <a:moveTo>
                    <a:pt x="100484" y="21652"/>
                  </a:moveTo>
                  <a:lnTo>
                    <a:pt x="100484" y="21652"/>
                  </a:lnTo>
                  <a:lnTo>
                    <a:pt x="94709" y="16582"/>
                  </a:lnTo>
                  <a:lnTo>
                    <a:pt x="64358" y="453"/>
                  </a:lnTo>
                  <a:lnTo>
                    <a:pt x="52207" y="0"/>
                  </a:lnTo>
                  <a:lnTo>
                    <a:pt x="45016" y="868"/>
                  </a:lnTo>
                  <a:lnTo>
                    <a:pt x="38811" y="4268"/>
                  </a:lnTo>
                  <a:lnTo>
                    <a:pt x="28154" y="15572"/>
                  </a:lnTo>
                  <a:lnTo>
                    <a:pt x="11225" y="48778"/>
                  </a:lnTo>
                  <a:lnTo>
                    <a:pt x="2652" y="89281"/>
                  </a:lnTo>
                  <a:lnTo>
                    <a:pt x="0" y="107621"/>
                  </a:lnTo>
                  <a:lnTo>
                    <a:pt x="3143" y="118421"/>
                  </a:lnTo>
                  <a:lnTo>
                    <a:pt x="5957" y="124265"/>
                  </a:lnTo>
                  <a:lnTo>
                    <a:pt x="10655" y="127455"/>
                  </a:lnTo>
                  <a:lnTo>
                    <a:pt x="23400" y="129118"/>
                  </a:lnTo>
                  <a:lnTo>
                    <a:pt x="36591" y="123743"/>
                  </a:lnTo>
                  <a:lnTo>
                    <a:pt x="49509" y="112887"/>
                  </a:lnTo>
                  <a:lnTo>
                    <a:pt x="71287" y="80936"/>
                  </a:lnTo>
                  <a:lnTo>
                    <a:pt x="82801" y="60566"/>
                  </a:lnTo>
                  <a:lnTo>
                    <a:pt x="85167" y="58883"/>
                  </a:lnTo>
                  <a:lnTo>
                    <a:pt x="87451" y="58467"/>
                  </a:lnTo>
                  <a:lnTo>
                    <a:pt x="89678" y="58895"/>
                  </a:lnTo>
                  <a:lnTo>
                    <a:pt x="94035" y="66897"/>
                  </a:lnTo>
                  <a:lnTo>
                    <a:pt x="102581" y="91659"/>
                  </a:lnTo>
                  <a:lnTo>
                    <a:pt x="110588" y="100509"/>
                  </a:lnTo>
                  <a:lnTo>
                    <a:pt x="144934" y="11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67"/>
          <p:cNvGrpSpPr/>
          <p:nvPr/>
        </p:nvGrpSpPr>
        <p:grpSpPr>
          <a:xfrm>
            <a:off x="5048250" y="3283963"/>
            <a:ext cx="558801" cy="284738"/>
            <a:chOff x="5048250" y="3283963"/>
            <a:chExt cx="558801" cy="284738"/>
          </a:xfrm>
        </p:grpSpPr>
        <p:sp>
          <p:nvSpPr>
            <p:cNvPr id="40" name="SMARTInkShape-2001"/>
            <p:cNvSpPr/>
            <p:nvPr>
              <p:custDataLst>
                <p:tags r:id="rId21"/>
              </p:custDataLst>
            </p:nvPr>
          </p:nvSpPr>
          <p:spPr>
            <a:xfrm>
              <a:off x="5375961" y="3419754"/>
              <a:ext cx="85040" cy="15597"/>
            </a:xfrm>
            <a:custGeom>
              <a:avLst/>
              <a:gdLst/>
              <a:ahLst/>
              <a:cxnLst/>
              <a:rect l="0" t="0" r="0" b="0"/>
              <a:pathLst>
                <a:path w="85040" h="15597">
                  <a:moveTo>
                    <a:pt x="8839" y="15596"/>
                  </a:moveTo>
                  <a:lnTo>
                    <a:pt x="8839" y="15596"/>
                  </a:lnTo>
                  <a:lnTo>
                    <a:pt x="0" y="6758"/>
                  </a:lnTo>
                  <a:lnTo>
                    <a:pt x="124" y="4765"/>
                  </a:lnTo>
                  <a:lnTo>
                    <a:pt x="1618" y="2731"/>
                  </a:lnTo>
                  <a:lnTo>
                    <a:pt x="4025" y="669"/>
                  </a:lnTo>
                  <a:lnTo>
                    <a:pt x="7746" y="0"/>
                  </a:lnTo>
                  <a:lnTo>
                    <a:pt x="46826" y="6207"/>
                  </a:lnTo>
                  <a:lnTo>
                    <a:pt x="85039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002"/>
            <p:cNvSpPr/>
            <p:nvPr>
              <p:custDataLst>
                <p:tags r:id="rId22"/>
              </p:custDataLst>
            </p:nvPr>
          </p:nvSpPr>
          <p:spPr>
            <a:xfrm>
              <a:off x="5379418" y="3283963"/>
              <a:ext cx="87933" cy="220048"/>
            </a:xfrm>
            <a:custGeom>
              <a:avLst/>
              <a:gdLst/>
              <a:ahLst/>
              <a:cxnLst/>
              <a:rect l="0" t="0" r="0" b="0"/>
              <a:pathLst>
                <a:path w="87933" h="220048">
                  <a:moveTo>
                    <a:pt x="87932" y="30737"/>
                  </a:moveTo>
                  <a:lnTo>
                    <a:pt x="87932" y="30737"/>
                  </a:lnTo>
                  <a:lnTo>
                    <a:pt x="87932" y="18527"/>
                  </a:lnTo>
                  <a:lnTo>
                    <a:pt x="86051" y="12846"/>
                  </a:lnTo>
                  <a:lnTo>
                    <a:pt x="84561" y="10343"/>
                  </a:lnTo>
                  <a:lnTo>
                    <a:pt x="82863" y="8674"/>
                  </a:lnTo>
                  <a:lnTo>
                    <a:pt x="73005" y="2405"/>
                  </a:lnTo>
                  <a:lnTo>
                    <a:pt x="59991" y="0"/>
                  </a:lnTo>
                  <a:lnTo>
                    <a:pt x="52466" y="1319"/>
                  </a:lnTo>
                  <a:lnTo>
                    <a:pt x="49471" y="2658"/>
                  </a:lnTo>
                  <a:lnTo>
                    <a:pt x="38514" y="14656"/>
                  </a:lnTo>
                  <a:lnTo>
                    <a:pt x="23581" y="42037"/>
                  </a:lnTo>
                  <a:lnTo>
                    <a:pt x="14201" y="83531"/>
                  </a:lnTo>
                  <a:lnTo>
                    <a:pt x="8686" y="129672"/>
                  </a:lnTo>
                  <a:lnTo>
                    <a:pt x="5329" y="170303"/>
                  </a:lnTo>
                  <a:lnTo>
                    <a:pt x="0" y="207683"/>
                  </a:lnTo>
                  <a:lnTo>
                    <a:pt x="383" y="212201"/>
                  </a:lnTo>
                  <a:lnTo>
                    <a:pt x="1344" y="215213"/>
                  </a:lnTo>
                  <a:lnTo>
                    <a:pt x="2690" y="217221"/>
                  </a:lnTo>
                  <a:lnTo>
                    <a:pt x="4293" y="218560"/>
                  </a:lnTo>
                  <a:lnTo>
                    <a:pt x="7955" y="220047"/>
                  </a:lnTo>
                  <a:lnTo>
                    <a:pt x="37915" y="212294"/>
                  </a:lnTo>
                  <a:lnTo>
                    <a:pt x="56413" y="202908"/>
                  </a:lnTo>
                  <a:lnTo>
                    <a:pt x="75232" y="183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03"/>
            <p:cNvSpPr/>
            <p:nvPr>
              <p:custDataLst>
                <p:tags r:id="rId23"/>
              </p:custDataLst>
            </p:nvPr>
          </p:nvSpPr>
          <p:spPr>
            <a:xfrm>
              <a:off x="5048250" y="3292742"/>
              <a:ext cx="196851" cy="225159"/>
            </a:xfrm>
            <a:custGeom>
              <a:avLst/>
              <a:gdLst/>
              <a:ahLst/>
              <a:cxnLst/>
              <a:rect l="0" t="0" r="0" b="0"/>
              <a:pathLst>
                <a:path w="196851" h="225159">
                  <a:moveTo>
                    <a:pt x="0" y="79108"/>
                  </a:moveTo>
                  <a:lnTo>
                    <a:pt x="0" y="79108"/>
                  </a:lnTo>
                  <a:lnTo>
                    <a:pt x="3371" y="75737"/>
                  </a:lnTo>
                  <a:lnTo>
                    <a:pt x="5026" y="72200"/>
                  </a:lnTo>
                  <a:lnTo>
                    <a:pt x="5467" y="70270"/>
                  </a:lnTo>
                  <a:lnTo>
                    <a:pt x="5762" y="70393"/>
                  </a:lnTo>
                  <a:lnTo>
                    <a:pt x="8197" y="113011"/>
                  </a:lnTo>
                  <a:lnTo>
                    <a:pt x="11811" y="160358"/>
                  </a:lnTo>
                  <a:lnTo>
                    <a:pt x="18089" y="207858"/>
                  </a:lnTo>
                  <a:lnTo>
                    <a:pt x="18410" y="209391"/>
                  </a:lnTo>
                  <a:lnTo>
                    <a:pt x="19013" y="162207"/>
                  </a:lnTo>
                  <a:lnTo>
                    <a:pt x="19043" y="117708"/>
                  </a:lnTo>
                  <a:lnTo>
                    <a:pt x="19048" y="76983"/>
                  </a:lnTo>
                  <a:lnTo>
                    <a:pt x="19049" y="35910"/>
                  </a:lnTo>
                  <a:lnTo>
                    <a:pt x="19049" y="10413"/>
                  </a:lnTo>
                  <a:lnTo>
                    <a:pt x="20461" y="5794"/>
                  </a:lnTo>
                  <a:lnTo>
                    <a:pt x="22813" y="2716"/>
                  </a:lnTo>
                  <a:lnTo>
                    <a:pt x="25792" y="663"/>
                  </a:lnTo>
                  <a:lnTo>
                    <a:pt x="27778" y="0"/>
                  </a:lnTo>
                  <a:lnTo>
                    <a:pt x="29102" y="264"/>
                  </a:lnTo>
                  <a:lnTo>
                    <a:pt x="63654" y="40900"/>
                  </a:lnTo>
                  <a:lnTo>
                    <a:pt x="74622" y="44488"/>
                  </a:lnTo>
                  <a:lnTo>
                    <a:pt x="81498" y="45445"/>
                  </a:lnTo>
                  <a:lnTo>
                    <a:pt x="115764" y="37546"/>
                  </a:lnTo>
                  <a:lnTo>
                    <a:pt x="146846" y="25553"/>
                  </a:lnTo>
                  <a:lnTo>
                    <a:pt x="152989" y="26614"/>
                  </a:lnTo>
                  <a:lnTo>
                    <a:pt x="158072" y="33199"/>
                  </a:lnTo>
                  <a:lnTo>
                    <a:pt x="164899" y="54452"/>
                  </a:lnTo>
                  <a:lnTo>
                    <a:pt x="170156" y="96188"/>
                  </a:lnTo>
                  <a:lnTo>
                    <a:pt x="176264" y="136156"/>
                  </a:lnTo>
                  <a:lnTo>
                    <a:pt x="182205" y="176052"/>
                  </a:lnTo>
                  <a:lnTo>
                    <a:pt x="196850" y="225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004"/>
            <p:cNvSpPr/>
            <p:nvPr>
              <p:custDataLst>
                <p:tags r:id="rId24"/>
              </p:custDataLst>
            </p:nvPr>
          </p:nvSpPr>
          <p:spPr>
            <a:xfrm>
              <a:off x="5543550" y="347345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36364" y="4353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68"/>
          <p:cNvGrpSpPr/>
          <p:nvPr/>
        </p:nvGrpSpPr>
        <p:grpSpPr>
          <a:xfrm>
            <a:off x="6515100" y="3228492"/>
            <a:ext cx="741370" cy="397359"/>
            <a:chOff x="6515100" y="3228492"/>
            <a:chExt cx="741370" cy="397359"/>
          </a:xfrm>
        </p:grpSpPr>
        <p:sp>
          <p:nvSpPr>
            <p:cNvPr id="45" name="SMARTInkShape-2005"/>
            <p:cNvSpPr/>
            <p:nvPr>
              <p:custDataLst>
                <p:tags r:id="rId14"/>
              </p:custDataLst>
            </p:nvPr>
          </p:nvSpPr>
          <p:spPr>
            <a:xfrm>
              <a:off x="7170618" y="3295609"/>
              <a:ext cx="85852" cy="268339"/>
            </a:xfrm>
            <a:custGeom>
              <a:avLst/>
              <a:gdLst/>
              <a:ahLst/>
              <a:cxnLst/>
              <a:rect l="0" t="0" r="0" b="0"/>
              <a:pathLst>
                <a:path w="85852" h="268339">
                  <a:moveTo>
                    <a:pt x="11232" y="76241"/>
                  </a:moveTo>
                  <a:lnTo>
                    <a:pt x="11232" y="76241"/>
                  </a:lnTo>
                  <a:lnTo>
                    <a:pt x="1106" y="33622"/>
                  </a:lnTo>
                  <a:lnTo>
                    <a:pt x="0" y="13989"/>
                  </a:lnTo>
                  <a:lnTo>
                    <a:pt x="2242" y="3652"/>
                  </a:lnTo>
                  <a:lnTo>
                    <a:pt x="4532" y="1037"/>
                  </a:lnTo>
                  <a:lnTo>
                    <a:pt x="7472" y="0"/>
                  </a:lnTo>
                  <a:lnTo>
                    <a:pt x="10841" y="13"/>
                  </a:lnTo>
                  <a:lnTo>
                    <a:pt x="40187" y="10174"/>
                  </a:lnTo>
                  <a:lnTo>
                    <a:pt x="54440" y="17715"/>
                  </a:lnTo>
                  <a:lnTo>
                    <a:pt x="64067" y="29533"/>
                  </a:lnTo>
                  <a:lnTo>
                    <a:pt x="75995" y="60116"/>
                  </a:lnTo>
                  <a:lnTo>
                    <a:pt x="75058" y="78482"/>
                  </a:lnTo>
                  <a:lnTo>
                    <a:pt x="69938" y="96287"/>
                  </a:lnTo>
                  <a:lnTo>
                    <a:pt x="52755" y="132865"/>
                  </a:lnTo>
                  <a:lnTo>
                    <a:pt x="50853" y="142800"/>
                  </a:lnTo>
                  <a:lnTo>
                    <a:pt x="53153" y="159698"/>
                  </a:lnTo>
                  <a:lnTo>
                    <a:pt x="58321" y="168131"/>
                  </a:lnTo>
                  <a:lnTo>
                    <a:pt x="65322" y="176348"/>
                  </a:lnTo>
                  <a:lnTo>
                    <a:pt x="82099" y="205884"/>
                  </a:lnTo>
                  <a:lnTo>
                    <a:pt x="85851" y="223074"/>
                  </a:lnTo>
                  <a:lnTo>
                    <a:pt x="84848" y="233457"/>
                  </a:lnTo>
                  <a:lnTo>
                    <a:pt x="83593" y="238202"/>
                  </a:lnTo>
                  <a:lnTo>
                    <a:pt x="71712" y="254992"/>
                  </a:lnTo>
                  <a:lnTo>
                    <a:pt x="58158" y="266631"/>
                  </a:lnTo>
                  <a:lnTo>
                    <a:pt x="43847" y="268338"/>
                  </a:lnTo>
                  <a:lnTo>
                    <a:pt x="35093" y="267806"/>
                  </a:lnTo>
                  <a:lnTo>
                    <a:pt x="29256" y="266040"/>
                  </a:lnTo>
                  <a:lnTo>
                    <a:pt x="11232" y="241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006"/>
            <p:cNvSpPr/>
            <p:nvPr>
              <p:custDataLst>
                <p:tags r:id="rId15"/>
              </p:custDataLst>
            </p:nvPr>
          </p:nvSpPr>
          <p:spPr>
            <a:xfrm>
              <a:off x="7159244" y="3340100"/>
              <a:ext cx="16257" cy="228601"/>
            </a:xfrm>
            <a:custGeom>
              <a:avLst/>
              <a:gdLst/>
              <a:ahLst/>
              <a:cxnLst/>
              <a:rect l="0" t="0" r="0" b="0"/>
              <a:pathLst>
                <a:path w="16257" h="228601">
                  <a:moveTo>
                    <a:pt x="16256" y="0"/>
                  </a:moveTo>
                  <a:lnTo>
                    <a:pt x="16256" y="0"/>
                  </a:lnTo>
                  <a:lnTo>
                    <a:pt x="9514" y="43369"/>
                  </a:lnTo>
                  <a:lnTo>
                    <a:pt x="5321" y="82230"/>
                  </a:lnTo>
                  <a:lnTo>
                    <a:pt x="4079" y="127297"/>
                  </a:lnTo>
                  <a:lnTo>
                    <a:pt x="0" y="165498"/>
                  </a:lnTo>
                  <a:lnTo>
                    <a:pt x="2948" y="209655"/>
                  </a:lnTo>
                  <a:lnTo>
                    <a:pt x="990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007"/>
            <p:cNvSpPr/>
            <p:nvPr>
              <p:custDataLst>
                <p:tags r:id="rId16"/>
              </p:custDataLst>
            </p:nvPr>
          </p:nvSpPr>
          <p:spPr>
            <a:xfrm>
              <a:off x="6981341" y="3228492"/>
              <a:ext cx="48110" cy="397359"/>
            </a:xfrm>
            <a:custGeom>
              <a:avLst/>
              <a:gdLst/>
              <a:ahLst/>
              <a:cxnLst/>
              <a:rect l="0" t="0" r="0" b="0"/>
              <a:pathLst>
                <a:path w="48110" h="3973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3" y="1562"/>
                  </a:lnTo>
                  <a:lnTo>
                    <a:pt x="2727" y="6489"/>
                  </a:lnTo>
                  <a:lnTo>
                    <a:pt x="8602" y="51292"/>
                  </a:lnTo>
                  <a:lnTo>
                    <a:pt x="11474" y="83859"/>
                  </a:lnTo>
                  <a:lnTo>
                    <a:pt x="14893" y="116208"/>
                  </a:lnTo>
                  <a:lnTo>
                    <a:pt x="18764" y="151752"/>
                  </a:lnTo>
                  <a:lnTo>
                    <a:pt x="21540" y="193980"/>
                  </a:lnTo>
                  <a:lnTo>
                    <a:pt x="24071" y="225124"/>
                  </a:lnTo>
                  <a:lnTo>
                    <a:pt x="27547" y="260131"/>
                  </a:lnTo>
                  <a:lnTo>
                    <a:pt x="31444" y="296857"/>
                  </a:lnTo>
                  <a:lnTo>
                    <a:pt x="34234" y="336379"/>
                  </a:lnTo>
                  <a:lnTo>
                    <a:pt x="48109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008"/>
            <p:cNvSpPr/>
            <p:nvPr>
              <p:custDataLst>
                <p:tags r:id="rId17"/>
              </p:custDataLst>
            </p:nvPr>
          </p:nvSpPr>
          <p:spPr>
            <a:xfrm>
              <a:off x="6769100" y="3378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009"/>
            <p:cNvSpPr/>
            <p:nvPr>
              <p:custDataLst>
                <p:tags r:id="rId18"/>
              </p:custDataLst>
            </p:nvPr>
          </p:nvSpPr>
          <p:spPr>
            <a:xfrm>
              <a:off x="6769100" y="34925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6467" y="52772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10"/>
            <p:cNvSpPr/>
            <p:nvPr>
              <p:custDataLst>
                <p:tags r:id="rId19"/>
              </p:custDataLst>
            </p:nvPr>
          </p:nvSpPr>
          <p:spPr>
            <a:xfrm>
              <a:off x="6526979" y="3441700"/>
              <a:ext cx="159572" cy="25401"/>
            </a:xfrm>
            <a:custGeom>
              <a:avLst/>
              <a:gdLst/>
              <a:ahLst/>
              <a:cxnLst/>
              <a:rect l="0" t="0" r="0" b="0"/>
              <a:pathLst>
                <a:path w="159572" h="25401">
                  <a:moveTo>
                    <a:pt x="70671" y="25400"/>
                  </a:moveTo>
                  <a:lnTo>
                    <a:pt x="70671" y="25400"/>
                  </a:lnTo>
                  <a:lnTo>
                    <a:pt x="29851" y="19933"/>
                  </a:lnTo>
                  <a:lnTo>
                    <a:pt x="648" y="19127"/>
                  </a:lnTo>
                  <a:lnTo>
                    <a:pt x="0" y="18396"/>
                  </a:lnTo>
                  <a:lnTo>
                    <a:pt x="979" y="17203"/>
                  </a:lnTo>
                  <a:lnTo>
                    <a:pt x="3043" y="15702"/>
                  </a:lnTo>
                  <a:lnTo>
                    <a:pt x="48072" y="8069"/>
                  </a:lnTo>
                  <a:lnTo>
                    <a:pt x="84201" y="4978"/>
                  </a:lnTo>
                  <a:lnTo>
                    <a:pt x="15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11"/>
            <p:cNvSpPr/>
            <p:nvPr>
              <p:custDataLst>
                <p:tags r:id="rId20"/>
              </p:custDataLst>
            </p:nvPr>
          </p:nvSpPr>
          <p:spPr>
            <a:xfrm>
              <a:off x="6515100" y="3283911"/>
              <a:ext cx="158751" cy="284790"/>
            </a:xfrm>
            <a:custGeom>
              <a:avLst/>
              <a:gdLst/>
              <a:ahLst/>
              <a:cxnLst/>
              <a:rect l="0" t="0" r="0" b="0"/>
              <a:pathLst>
                <a:path w="158751" h="284790">
                  <a:moveTo>
                    <a:pt x="0" y="284789"/>
                  </a:moveTo>
                  <a:lnTo>
                    <a:pt x="0" y="284789"/>
                  </a:lnTo>
                  <a:lnTo>
                    <a:pt x="0" y="246065"/>
                  </a:lnTo>
                  <a:lnTo>
                    <a:pt x="4363" y="202272"/>
                  </a:lnTo>
                  <a:lnTo>
                    <a:pt x="7839" y="157456"/>
                  </a:lnTo>
                  <a:lnTo>
                    <a:pt x="13141" y="118885"/>
                  </a:lnTo>
                  <a:lnTo>
                    <a:pt x="21062" y="83938"/>
                  </a:lnTo>
                  <a:lnTo>
                    <a:pt x="34227" y="46066"/>
                  </a:lnTo>
                  <a:lnTo>
                    <a:pt x="50897" y="15149"/>
                  </a:lnTo>
                  <a:lnTo>
                    <a:pt x="65410" y="1538"/>
                  </a:lnTo>
                  <a:lnTo>
                    <a:pt x="71124" y="0"/>
                  </a:lnTo>
                  <a:lnTo>
                    <a:pt x="83116" y="2053"/>
                  </a:lnTo>
                  <a:lnTo>
                    <a:pt x="93620" y="11432"/>
                  </a:lnTo>
                  <a:lnTo>
                    <a:pt x="102287" y="26419"/>
                  </a:lnTo>
                  <a:lnTo>
                    <a:pt x="115949" y="72573"/>
                  </a:lnTo>
                  <a:lnTo>
                    <a:pt x="125999" y="106983"/>
                  </a:lnTo>
                  <a:lnTo>
                    <a:pt x="134543" y="148458"/>
                  </a:lnTo>
                  <a:lnTo>
                    <a:pt x="145928" y="195706"/>
                  </a:lnTo>
                  <a:lnTo>
                    <a:pt x="157909" y="241234"/>
                  </a:lnTo>
                  <a:lnTo>
                    <a:pt x="158750" y="240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69"/>
          <p:cNvGrpSpPr/>
          <p:nvPr/>
        </p:nvGrpSpPr>
        <p:grpSpPr>
          <a:xfrm>
            <a:off x="7832829" y="3371826"/>
            <a:ext cx="150134" cy="166157"/>
            <a:chOff x="7832829" y="3371826"/>
            <a:chExt cx="150134" cy="166157"/>
          </a:xfrm>
        </p:grpSpPr>
        <p:sp>
          <p:nvSpPr>
            <p:cNvPr id="53" name="SMARTInkShape-2012"/>
            <p:cNvSpPr/>
            <p:nvPr>
              <p:custDataLst>
                <p:tags r:id="rId11"/>
              </p:custDataLst>
            </p:nvPr>
          </p:nvSpPr>
          <p:spPr>
            <a:xfrm>
              <a:off x="7920726" y="3404922"/>
              <a:ext cx="62237" cy="133061"/>
            </a:xfrm>
            <a:custGeom>
              <a:avLst/>
              <a:gdLst/>
              <a:ahLst/>
              <a:cxnLst/>
              <a:rect l="0" t="0" r="0" b="0"/>
              <a:pathLst>
                <a:path w="62237" h="133061">
                  <a:moveTo>
                    <a:pt x="16774" y="30428"/>
                  </a:moveTo>
                  <a:lnTo>
                    <a:pt x="16774" y="30428"/>
                  </a:lnTo>
                  <a:lnTo>
                    <a:pt x="21843" y="24653"/>
                  </a:lnTo>
                  <a:lnTo>
                    <a:pt x="26900" y="15233"/>
                  </a:lnTo>
                  <a:lnTo>
                    <a:pt x="28330" y="10034"/>
                  </a:lnTo>
                  <a:lnTo>
                    <a:pt x="28005" y="7659"/>
                  </a:lnTo>
                  <a:lnTo>
                    <a:pt x="25764" y="3140"/>
                  </a:lnTo>
                  <a:lnTo>
                    <a:pt x="23473" y="1653"/>
                  </a:lnTo>
                  <a:lnTo>
                    <a:pt x="17164" y="0"/>
                  </a:lnTo>
                  <a:lnTo>
                    <a:pt x="9657" y="1147"/>
                  </a:lnTo>
                  <a:lnTo>
                    <a:pt x="3028" y="4008"/>
                  </a:lnTo>
                  <a:lnTo>
                    <a:pt x="1259" y="5759"/>
                  </a:lnTo>
                  <a:lnTo>
                    <a:pt x="81" y="7632"/>
                  </a:lnTo>
                  <a:lnTo>
                    <a:pt x="0" y="10292"/>
                  </a:lnTo>
                  <a:lnTo>
                    <a:pt x="1793" y="17010"/>
                  </a:lnTo>
                  <a:lnTo>
                    <a:pt x="37860" y="63207"/>
                  </a:lnTo>
                  <a:lnTo>
                    <a:pt x="59798" y="98272"/>
                  </a:lnTo>
                  <a:lnTo>
                    <a:pt x="62236" y="112086"/>
                  </a:lnTo>
                  <a:lnTo>
                    <a:pt x="60968" y="123870"/>
                  </a:lnTo>
                  <a:lnTo>
                    <a:pt x="58053" y="131460"/>
                  </a:lnTo>
                  <a:lnTo>
                    <a:pt x="54876" y="133060"/>
                  </a:lnTo>
                  <a:lnTo>
                    <a:pt x="45703" y="132957"/>
                  </a:lnTo>
                  <a:lnTo>
                    <a:pt x="38333" y="130559"/>
                  </a:lnTo>
                  <a:lnTo>
                    <a:pt x="35380" y="128932"/>
                  </a:lnTo>
                  <a:lnTo>
                    <a:pt x="23124" y="112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013"/>
            <p:cNvSpPr/>
            <p:nvPr>
              <p:custDataLst>
                <p:tags r:id="rId12"/>
              </p:custDataLst>
            </p:nvPr>
          </p:nvSpPr>
          <p:spPr>
            <a:xfrm>
              <a:off x="7832829" y="3371826"/>
              <a:ext cx="9422" cy="31775"/>
            </a:xfrm>
            <a:custGeom>
              <a:avLst/>
              <a:gdLst/>
              <a:ahLst/>
              <a:cxnLst/>
              <a:rect l="0" t="0" r="0" b="0"/>
              <a:pathLst>
                <a:path w="9422" h="31775">
                  <a:moveTo>
                    <a:pt x="9421" y="31774"/>
                  </a:moveTo>
                  <a:lnTo>
                    <a:pt x="9421" y="31774"/>
                  </a:lnTo>
                  <a:lnTo>
                    <a:pt x="0" y="0"/>
                  </a:lnTo>
                  <a:lnTo>
                    <a:pt x="3071" y="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14"/>
            <p:cNvSpPr/>
            <p:nvPr>
              <p:custDataLst>
                <p:tags r:id="rId13"/>
              </p:custDataLst>
            </p:nvPr>
          </p:nvSpPr>
          <p:spPr>
            <a:xfrm>
              <a:off x="7861299" y="3474333"/>
              <a:ext cx="16134" cy="56268"/>
            </a:xfrm>
            <a:custGeom>
              <a:avLst/>
              <a:gdLst/>
              <a:ahLst/>
              <a:cxnLst/>
              <a:rect l="0" t="0" r="0" b="0"/>
              <a:pathLst>
                <a:path w="16134" h="562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70" y="411"/>
                  </a:lnTo>
                  <a:lnTo>
                    <a:pt x="8839" y="2749"/>
                  </a:lnTo>
                  <a:lnTo>
                    <a:pt x="10127" y="5066"/>
                  </a:lnTo>
                  <a:lnTo>
                    <a:pt x="16133" y="35698"/>
                  </a:lnTo>
                  <a:lnTo>
                    <a:pt x="12701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70"/>
          <p:cNvGrpSpPr/>
          <p:nvPr/>
        </p:nvGrpSpPr>
        <p:grpSpPr>
          <a:xfrm>
            <a:off x="8357851" y="3316106"/>
            <a:ext cx="468621" cy="270205"/>
            <a:chOff x="8357851" y="3316106"/>
            <a:chExt cx="468621" cy="270205"/>
          </a:xfrm>
        </p:grpSpPr>
        <p:sp>
          <p:nvSpPr>
            <p:cNvPr id="57" name="SMARTInkShape-2015"/>
            <p:cNvSpPr/>
            <p:nvPr>
              <p:custDataLst>
                <p:tags r:id="rId4"/>
              </p:custDataLst>
            </p:nvPr>
          </p:nvSpPr>
          <p:spPr>
            <a:xfrm>
              <a:off x="8813800" y="3349098"/>
              <a:ext cx="12672" cy="213253"/>
            </a:xfrm>
            <a:custGeom>
              <a:avLst/>
              <a:gdLst/>
              <a:ahLst/>
              <a:cxnLst/>
              <a:rect l="0" t="0" r="0" b="0"/>
              <a:pathLst>
                <a:path w="12672" h="213253">
                  <a:moveTo>
                    <a:pt x="0" y="16402"/>
                  </a:moveTo>
                  <a:lnTo>
                    <a:pt x="0" y="16402"/>
                  </a:lnTo>
                  <a:lnTo>
                    <a:pt x="5069" y="3310"/>
                  </a:lnTo>
                  <a:lnTo>
                    <a:pt x="8838" y="0"/>
                  </a:lnTo>
                  <a:lnTo>
                    <a:pt x="10126" y="528"/>
                  </a:lnTo>
                  <a:lnTo>
                    <a:pt x="10985" y="2292"/>
                  </a:lnTo>
                  <a:lnTo>
                    <a:pt x="12549" y="45789"/>
                  </a:lnTo>
                  <a:lnTo>
                    <a:pt x="12671" y="93390"/>
                  </a:lnTo>
                  <a:lnTo>
                    <a:pt x="9320" y="134306"/>
                  </a:lnTo>
                  <a:lnTo>
                    <a:pt x="6937" y="180123"/>
                  </a:lnTo>
                  <a:lnTo>
                    <a:pt x="6350" y="21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16"/>
            <p:cNvSpPr/>
            <p:nvPr>
              <p:custDataLst>
                <p:tags r:id="rId5"/>
              </p:custDataLst>
            </p:nvPr>
          </p:nvSpPr>
          <p:spPr>
            <a:xfrm>
              <a:off x="8737600" y="3361841"/>
              <a:ext cx="18899" cy="175110"/>
            </a:xfrm>
            <a:custGeom>
              <a:avLst/>
              <a:gdLst/>
              <a:ahLst/>
              <a:cxnLst/>
              <a:rect l="0" t="0" r="0" b="0"/>
              <a:pathLst>
                <a:path w="18899" h="175110">
                  <a:moveTo>
                    <a:pt x="0" y="3659"/>
                  </a:moveTo>
                  <a:lnTo>
                    <a:pt x="0" y="3659"/>
                  </a:lnTo>
                  <a:lnTo>
                    <a:pt x="3370" y="3659"/>
                  </a:lnTo>
                  <a:lnTo>
                    <a:pt x="4364" y="2953"/>
                  </a:lnTo>
                  <a:lnTo>
                    <a:pt x="5026" y="1777"/>
                  </a:lnTo>
                  <a:lnTo>
                    <a:pt x="5467" y="288"/>
                  </a:lnTo>
                  <a:lnTo>
                    <a:pt x="5762" y="0"/>
                  </a:lnTo>
                  <a:lnTo>
                    <a:pt x="5958" y="515"/>
                  </a:lnTo>
                  <a:lnTo>
                    <a:pt x="6089" y="1563"/>
                  </a:lnTo>
                  <a:lnTo>
                    <a:pt x="15165" y="38007"/>
                  </a:lnTo>
                  <a:lnTo>
                    <a:pt x="18282" y="82358"/>
                  </a:lnTo>
                  <a:lnTo>
                    <a:pt x="18898" y="123626"/>
                  </a:lnTo>
                  <a:lnTo>
                    <a:pt x="12700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17"/>
            <p:cNvSpPr/>
            <p:nvPr>
              <p:custDataLst>
                <p:tags r:id="rId6"/>
              </p:custDataLst>
            </p:nvPr>
          </p:nvSpPr>
          <p:spPr>
            <a:xfrm>
              <a:off x="8655050" y="33972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705" y="626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18"/>
            <p:cNvSpPr/>
            <p:nvPr>
              <p:custDataLst>
                <p:tags r:id="rId7"/>
              </p:custDataLst>
            </p:nvPr>
          </p:nvSpPr>
          <p:spPr>
            <a:xfrm>
              <a:off x="8642350" y="3479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0211" y="2104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19"/>
            <p:cNvSpPr/>
            <p:nvPr>
              <p:custDataLst>
                <p:tags r:id="rId8"/>
              </p:custDataLst>
            </p:nvPr>
          </p:nvSpPr>
          <p:spPr>
            <a:xfrm>
              <a:off x="8484617" y="3460750"/>
              <a:ext cx="113284" cy="31751"/>
            </a:xfrm>
            <a:custGeom>
              <a:avLst/>
              <a:gdLst/>
              <a:ahLst/>
              <a:cxnLst/>
              <a:rect l="0" t="0" r="0" b="0"/>
              <a:pathLst>
                <a:path w="113284" h="31751">
                  <a:moveTo>
                    <a:pt x="37083" y="31750"/>
                  </a:moveTo>
                  <a:lnTo>
                    <a:pt x="37083" y="31750"/>
                  </a:lnTo>
                  <a:lnTo>
                    <a:pt x="21874" y="23022"/>
                  </a:lnTo>
                  <a:lnTo>
                    <a:pt x="6707" y="19521"/>
                  </a:lnTo>
                  <a:lnTo>
                    <a:pt x="4132" y="17953"/>
                  </a:lnTo>
                  <a:lnTo>
                    <a:pt x="0" y="13738"/>
                  </a:lnTo>
                  <a:lnTo>
                    <a:pt x="18757" y="8541"/>
                  </a:lnTo>
                  <a:lnTo>
                    <a:pt x="59992" y="3267"/>
                  </a:lnTo>
                  <a:lnTo>
                    <a:pt x="113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020"/>
            <p:cNvSpPr/>
            <p:nvPr>
              <p:custDataLst>
                <p:tags r:id="rId9"/>
              </p:custDataLst>
            </p:nvPr>
          </p:nvSpPr>
          <p:spPr>
            <a:xfrm>
              <a:off x="8528593" y="3316106"/>
              <a:ext cx="31208" cy="270205"/>
            </a:xfrm>
            <a:custGeom>
              <a:avLst/>
              <a:gdLst/>
              <a:ahLst/>
              <a:cxnLst/>
              <a:rect l="0" t="0" r="0" b="0"/>
              <a:pathLst>
                <a:path w="31208" h="270205">
                  <a:moveTo>
                    <a:pt x="31207" y="17644"/>
                  </a:moveTo>
                  <a:lnTo>
                    <a:pt x="31207" y="17644"/>
                  </a:lnTo>
                  <a:lnTo>
                    <a:pt x="26180" y="5711"/>
                  </a:lnTo>
                  <a:lnTo>
                    <a:pt x="25739" y="3338"/>
                  </a:lnTo>
                  <a:lnTo>
                    <a:pt x="24739" y="1757"/>
                  </a:lnTo>
                  <a:lnTo>
                    <a:pt x="23367" y="702"/>
                  </a:lnTo>
                  <a:lnTo>
                    <a:pt x="21747" y="0"/>
                  </a:lnTo>
                  <a:lnTo>
                    <a:pt x="20667" y="1647"/>
                  </a:lnTo>
                  <a:lnTo>
                    <a:pt x="18633" y="47915"/>
                  </a:lnTo>
                  <a:lnTo>
                    <a:pt x="18532" y="88064"/>
                  </a:lnTo>
                  <a:lnTo>
                    <a:pt x="15143" y="124665"/>
                  </a:lnTo>
                  <a:lnTo>
                    <a:pt x="9671" y="163419"/>
                  </a:lnTo>
                  <a:lnTo>
                    <a:pt x="2205" y="201348"/>
                  </a:lnTo>
                  <a:lnTo>
                    <a:pt x="0" y="243647"/>
                  </a:lnTo>
                  <a:lnTo>
                    <a:pt x="1498" y="265230"/>
                  </a:lnTo>
                  <a:lnTo>
                    <a:pt x="2935" y="269484"/>
                  </a:lnTo>
                  <a:lnTo>
                    <a:pt x="4598" y="270204"/>
                  </a:lnTo>
                  <a:lnTo>
                    <a:pt x="6412" y="268567"/>
                  </a:lnTo>
                  <a:lnTo>
                    <a:pt x="24857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21"/>
            <p:cNvSpPr/>
            <p:nvPr>
              <p:custDataLst>
                <p:tags r:id="rId10"/>
              </p:custDataLst>
            </p:nvPr>
          </p:nvSpPr>
          <p:spPr>
            <a:xfrm>
              <a:off x="8357851" y="3417860"/>
              <a:ext cx="74067" cy="148246"/>
            </a:xfrm>
            <a:custGeom>
              <a:avLst/>
              <a:gdLst/>
              <a:ahLst/>
              <a:cxnLst/>
              <a:rect l="0" t="0" r="0" b="0"/>
              <a:pathLst>
                <a:path w="74067" h="148246">
                  <a:moveTo>
                    <a:pt x="68599" y="30190"/>
                  </a:moveTo>
                  <a:lnTo>
                    <a:pt x="68599" y="30190"/>
                  </a:lnTo>
                  <a:lnTo>
                    <a:pt x="72962" y="20051"/>
                  </a:lnTo>
                  <a:lnTo>
                    <a:pt x="74066" y="12513"/>
                  </a:lnTo>
                  <a:lnTo>
                    <a:pt x="72675" y="6341"/>
                  </a:lnTo>
                  <a:lnTo>
                    <a:pt x="71316" y="3708"/>
                  </a:lnTo>
                  <a:lnTo>
                    <a:pt x="68294" y="1951"/>
                  </a:lnTo>
                  <a:lnTo>
                    <a:pt x="59291" y="0"/>
                  </a:lnTo>
                  <a:lnTo>
                    <a:pt x="35581" y="2273"/>
                  </a:lnTo>
                  <a:lnTo>
                    <a:pt x="21939" y="7434"/>
                  </a:lnTo>
                  <a:lnTo>
                    <a:pt x="1683" y="22246"/>
                  </a:lnTo>
                  <a:lnTo>
                    <a:pt x="0" y="27010"/>
                  </a:lnTo>
                  <a:lnTo>
                    <a:pt x="1892" y="37949"/>
                  </a:lnTo>
                  <a:lnTo>
                    <a:pt x="7520" y="49266"/>
                  </a:lnTo>
                  <a:lnTo>
                    <a:pt x="54852" y="96835"/>
                  </a:lnTo>
                  <a:lnTo>
                    <a:pt x="63428" y="113671"/>
                  </a:lnTo>
                  <a:lnTo>
                    <a:pt x="64419" y="123973"/>
                  </a:lnTo>
                  <a:lnTo>
                    <a:pt x="63695" y="128695"/>
                  </a:lnTo>
                  <a:lnTo>
                    <a:pt x="59129" y="137705"/>
                  </a:lnTo>
                  <a:lnTo>
                    <a:pt x="55935" y="142083"/>
                  </a:lnTo>
                  <a:lnTo>
                    <a:pt x="50985" y="145002"/>
                  </a:lnTo>
                  <a:lnTo>
                    <a:pt x="37957" y="148245"/>
                  </a:lnTo>
                  <a:lnTo>
                    <a:pt x="32648" y="147699"/>
                  </a:lnTo>
                  <a:lnTo>
                    <a:pt x="28405" y="145924"/>
                  </a:lnTo>
                  <a:lnTo>
                    <a:pt x="21101" y="139483"/>
                  </a:lnTo>
                  <a:lnTo>
                    <a:pt x="13152" y="129564"/>
                  </a:lnTo>
                  <a:lnTo>
                    <a:pt x="11173" y="123956"/>
                  </a:lnTo>
                  <a:lnTo>
                    <a:pt x="11449" y="10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71"/>
          <p:cNvGrpSpPr/>
          <p:nvPr/>
        </p:nvGrpSpPr>
        <p:grpSpPr>
          <a:xfrm>
            <a:off x="9302750" y="3321412"/>
            <a:ext cx="454335" cy="218485"/>
            <a:chOff x="9302750" y="3321412"/>
            <a:chExt cx="454335" cy="218485"/>
          </a:xfrm>
        </p:grpSpPr>
        <p:sp>
          <p:nvSpPr>
            <p:cNvPr id="65" name="SMARTInkShape-2022"/>
            <p:cNvSpPr/>
            <p:nvPr>
              <p:custDataLst>
                <p:tags r:id="rId1"/>
              </p:custDataLst>
            </p:nvPr>
          </p:nvSpPr>
          <p:spPr>
            <a:xfrm>
              <a:off x="9664961" y="3429000"/>
              <a:ext cx="88640" cy="19051"/>
            </a:xfrm>
            <a:custGeom>
              <a:avLst/>
              <a:gdLst/>
              <a:ahLst/>
              <a:cxnLst/>
              <a:rect l="0" t="0" r="0" b="0"/>
              <a:pathLst>
                <a:path w="88640" h="19051">
                  <a:moveTo>
                    <a:pt x="6089" y="19050"/>
                  </a:moveTo>
                  <a:lnTo>
                    <a:pt x="6089" y="19050"/>
                  </a:lnTo>
                  <a:lnTo>
                    <a:pt x="0" y="19050"/>
                  </a:lnTo>
                  <a:lnTo>
                    <a:pt x="41378" y="13981"/>
                  </a:lnTo>
                  <a:lnTo>
                    <a:pt x="88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23"/>
            <p:cNvSpPr/>
            <p:nvPr>
              <p:custDataLst>
                <p:tags r:id="rId2"/>
              </p:custDataLst>
            </p:nvPr>
          </p:nvSpPr>
          <p:spPr>
            <a:xfrm>
              <a:off x="9658438" y="3321412"/>
              <a:ext cx="98647" cy="213711"/>
            </a:xfrm>
            <a:custGeom>
              <a:avLst/>
              <a:gdLst/>
              <a:ahLst/>
              <a:cxnLst/>
              <a:rect l="0" t="0" r="0" b="0"/>
              <a:pathLst>
                <a:path w="98647" h="213711">
                  <a:moveTo>
                    <a:pt x="88812" y="18688"/>
                  </a:moveTo>
                  <a:lnTo>
                    <a:pt x="88812" y="18688"/>
                  </a:lnTo>
                  <a:lnTo>
                    <a:pt x="92182" y="15317"/>
                  </a:lnTo>
                  <a:lnTo>
                    <a:pt x="93838" y="11781"/>
                  </a:lnTo>
                  <a:lnTo>
                    <a:pt x="94279" y="9850"/>
                  </a:lnTo>
                  <a:lnTo>
                    <a:pt x="98646" y="2387"/>
                  </a:lnTo>
                  <a:lnTo>
                    <a:pt x="98190" y="1470"/>
                  </a:lnTo>
                  <a:lnTo>
                    <a:pt x="97180" y="860"/>
                  </a:lnTo>
                  <a:lnTo>
                    <a:pt x="89018" y="0"/>
                  </a:lnTo>
                  <a:lnTo>
                    <a:pt x="59459" y="6593"/>
                  </a:lnTo>
                  <a:lnTo>
                    <a:pt x="48956" y="11901"/>
                  </a:lnTo>
                  <a:lnTo>
                    <a:pt x="37231" y="21316"/>
                  </a:lnTo>
                  <a:lnTo>
                    <a:pt x="28727" y="34437"/>
                  </a:lnTo>
                  <a:lnTo>
                    <a:pt x="15179" y="79898"/>
                  </a:lnTo>
                  <a:lnTo>
                    <a:pt x="8232" y="123677"/>
                  </a:lnTo>
                  <a:lnTo>
                    <a:pt x="2157" y="164217"/>
                  </a:lnTo>
                  <a:lnTo>
                    <a:pt x="0" y="209369"/>
                  </a:lnTo>
                  <a:lnTo>
                    <a:pt x="676" y="211425"/>
                  </a:lnTo>
                  <a:lnTo>
                    <a:pt x="1832" y="212796"/>
                  </a:lnTo>
                  <a:lnTo>
                    <a:pt x="3309" y="213710"/>
                  </a:lnTo>
                  <a:lnTo>
                    <a:pt x="4999" y="213614"/>
                  </a:lnTo>
                  <a:lnTo>
                    <a:pt x="50641" y="198500"/>
                  </a:lnTo>
                  <a:lnTo>
                    <a:pt x="95162" y="18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024"/>
            <p:cNvSpPr/>
            <p:nvPr>
              <p:custDataLst>
                <p:tags r:id="rId3"/>
              </p:custDataLst>
            </p:nvPr>
          </p:nvSpPr>
          <p:spPr>
            <a:xfrm>
              <a:off x="9302750" y="3332895"/>
              <a:ext cx="254001" cy="207002"/>
            </a:xfrm>
            <a:custGeom>
              <a:avLst/>
              <a:gdLst/>
              <a:ahLst/>
              <a:cxnLst/>
              <a:rect l="0" t="0" r="0" b="0"/>
              <a:pathLst>
                <a:path w="254001" h="207002">
                  <a:moveTo>
                    <a:pt x="0" y="77055"/>
                  </a:moveTo>
                  <a:lnTo>
                    <a:pt x="0" y="77055"/>
                  </a:lnTo>
                  <a:lnTo>
                    <a:pt x="0" y="71588"/>
                  </a:lnTo>
                  <a:lnTo>
                    <a:pt x="6907" y="119073"/>
                  </a:lnTo>
                  <a:lnTo>
                    <a:pt x="11937" y="161010"/>
                  </a:lnTo>
                  <a:lnTo>
                    <a:pt x="12670" y="207001"/>
                  </a:lnTo>
                  <a:lnTo>
                    <a:pt x="17062" y="161106"/>
                  </a:lnTo>
                  <a:lnTo>
                    <a:pt x="18657" y="117960"/>
                  </a:lnTo>
                  <a:lnTo>
                    <a:pt x="18972" y="75100"/>
                  </a:lnTo>
                  <a:lnTo>
                    <a:pt x="22414" y="29294"/>
                  </a:lnTo>
                  <a:lnTo>
                    <a:pt x="30604" y="631"/>
                  </a:lnTo>
                  <a:lnTo>
                    <a:pt x="31692" y="0"/>
                  </a:lnTo>
                  <a:lnTo>
                    <a:pt x="33122" y="991"/>
                  </a:lnTo>
                  <a:lnTo>
                    <a:pt x="67463" y="45639"/>
                  </a:lnTo>
                  <a:lnTo>
                    <a:pt x="82900" y="56742"/>
                  </a:lnTo>
                  <a:lnTo>
                    <a:pt x="101520" y="64029"/>
                  </a:lnTo>
                  <a:lnTo>
                    <a:pt x="117792" y="63975"/>
                  </a:lnTo>
                  <a:lnTo>
                    <a:pt x="132786" y="58541"/>
                  </a:lnTo>
                  <a:lnTo>
                    <a:pt x="154976" y="44288"/>
                  </a:lnTo>
                  <a:lnTo>
                    <a:pt x="169869" y="26472"/>
                  </a:lnTo>
                  <a:lnTo>
                    <a:pt x="179604" y="12736"/>
                  </a:lnTo>
                  <a:lnTo>
                    <a:pt x="184011" y="9663"/>
                  </a:lnTo>
                  <a:lnTo>
                    <a:pt x="186174" y="8843"/>
                  </a:lnTo>
                  <a:lnTo>
                    <a:pt x="188322" y="9708"/>
                  </a:lnTo>
                  <a:lnTo>
                    <a:pt x="192589" y="14432"/>
                  </a:lnTo>
                  <a:lnTo>
                    <a:pt x="210781" y="56874"/>
                  </a:lnTo>
                  <a:lnTo>
                    <a:pt x="219253" y="96979"/>
                  </a:lnTo>
                  <a:lnTo>
                    <a:pt x="223540" y="135422"/>
                  </a:lnTo>
                  <a:lnTo>
                    <a:pt x="230971" y="166666"/>
                  </a:lnTo>
                  <a:lnTo>
                    <a:pt x="240513" y="181844"/>
                  </a:lnTo>
                  <a:lnTo>
                    <a:pt x="243598" y="184309"/>
                  </a:lnTo>
                  <a:lnTo>
                    <a:pt x="254000" y="185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309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MARTInkShape-2933"/>
          <p:cNvSpPr/>
          <p:nvPr>
            <p:custDataLst>
              <p:tags r:id="rId1"/>
            </p:custDataLst>
          </p:nvPr>
        </p:nvSpPr>
        <p:spPr>
          <a:xfrm>
            <a:off x="7415753" y="5505450"/>
            <a:ext cx="4702728" cy="880192"/>
          </a:xfrm>
          <a:custGeom>
            <a:avLst/>
            <a:gdLst/>
            <a:ahLst/>
            <a:cxnLst/>
            <a:rect l="0" t="0" r="0" b="0"/>
            <a:pathLst>
              <a:path w="4702728" h="880192">
                <a:moveTo>
                  <a:pt x="64547" y="120650"/>
                </a:moveTo>
                <a:lnTo>
                  <a:pt x="64547" y="120650"/>
                </a:lnTo>
                <a:lnTo>
                  <a:pt x="64545" y="111812"/>
                </a:lnTo>
                <a:lnTo>
                  <a:pt x="62665" y="107785"/>
                </a:lnTo>
                <a:lnTo>
                  <a:pt x="60183" y="103643"/>
                </a:lnTo>
                <a:lnTo>
                  <a:pt x="58588" y="95235"/>
                </a:lnTo>
                <a:lnTo>
                  <a:pt x="58204" y="77455"/>
                </a:lnTo>
                <a:lnTo>
                  <a:pt x="65200" y="69202"/>
                </a:lnTo>
                <a:lnTo>
                  <a:pt x="70008" y="64390"/>
                </a:lnTo>
                <a:lnTo>
                  <a:pt x="71009" y="64799"/>
                </a:lnTo>
                <a:lnTo>
                  <a:pt x="75790" y="68040"/>
                </a:lnTo>
                <a:lnTo>
                  <a:pt x="83726" y="69492"/>
                </a:lnTo>
                <a:lnTo>
                  <a:pt x="128839" y="74213"/>
                </a:lnTo>
                <a:lnTo>
                  <a:pt x="154528" y="75938"/>
                </a:lnTo>
                <a:lnTo>
                  <a:pt x="195013" y="70710"/>
                </a:lnTo>
                <a:lnTo>
                  <a:pt x="241211" y="69926"/>
                </a:lnTo>
                <a:lnTo>
                  <a:pt x="285881" y="67978"/>
                </a:lnTo>
                <a:lnTo>
                  <a:pt x="323854" y="64384"/>
                </a:lnTo>
                <a:lnTo>
                  <a:pt x="364620" y="63674"/>
                </a:lnTo>
                <a:lnTo>
                  <a:pt x="402463" y="63534"/>
                </a:lnTo>
                <a:lnTo>
                  <a:pt x="443701" y="60135"/>
                </a:lnTo>
                <a:lnTo>
                  <a:pt x="485816" y="58445"/>
                </a:lnTo>
                <a:lnTo>
                  <a:pt x="526226" y="62292"/>
                </a:lnTo>
                <a:lnTo>
                  <a:pt x="564965" y="66632"/>
                </a:lnTo>
                <a:lnTo>
                  <a:pt x="605883" y="69214"/>
                </a:lnTo>
                <a:lnTo>
                  <a:pt x="645636" y="69724"/>
                </a:lnTo>
                <a:lnTo>
                  <a:pt x="687093" y="73196"/>
                </a:lnTo>
                <a:lnTo>
                  <a:pt x="728236" y="75606"/>
                </a:lnTo>
                <a:lnTo>
                  <a:pt x="774515" y="77964"/>
                </a:lnTo>
                <a:lnTo>
                  <a:pt x="817837" y="81643"/>
                </a:lnTo>
                <a:lnTo>
                  <a:pt x="865435" y="83076"/>
                </a:lnTo>
                <a:lnTo>
                  <a:pt x="906508" y="87568"/>
                </a:lnTo>
                <a:lnTo>
                  <a:pt x="945105" y="91365"/>
                </a:lnTo>
                <a:lnTo>
                  <a:pt x="988130" y="95405"/>
                </a:lnTo>
                <a:lnTo>
                  <a:pt x="1028890" y="98847"/>
                </a:lnTo>
                <a:lnTo>
                  <a:pt x="1072375" y="101490"/>
                </a:lnTo>
                <a:lnTo>
                  <a:pt x="1111051" y="105722"/>
                </a:lnTo>
                <a:lnTo>
                  <a:pt x="1148696" y="107996"/>
                </a:lnTo>
                <a:lnTo>
                  <a:pt x="1183743" y="111028"/>
                </a:lnTo>
                <a:lnTo>
                  <a:pt x="1226285" y="116701"/>
                </a:lnTo>
                <a:lnTo>
                  <a:pt x="1264605" y="119480"/>
                </a:lnTo>
                <a:lnTo>
                  <a:pt x="1297582" y="122012"/>
                </a:lnTo>
                <a:lnTo>
                  <a:pt x="1332932" y="125489"/>
                </a:lnTo>
                <a:lnTo>
                  <a:pt x="1375931" y="130707"/>
                </a:lnTo>
                <a:lnTo>
                  <a:pt x="1415561" y="133272"/>
                </a:lnTo>
                <a:lnTo>
                  <a:pt x="1453575" y="136373"/>
                </a:lnTo>
                <a:lnTo>
                  <a:pt x="1486931" y="138222"/>
                </a:lnTo>
                <a:lnTo>
                  <a:pt x="1518688" y="139043"/>
                </a:lnTo>
                <a:lnTo>
                  <a:pt x="1556323" y="139408"/>
                </a:lnTo>
                <a:lnTo>
                  <a:pt x="1603693" y="142984"/>
                </a:lnTo>
                <a:lnTo>
                  <a:pt x="1644540" y="145142"/>
                </a:lnTo>
                <a:lnTo>
                  <a:pt x="1678108" y="145646"/>
                </a:lnTo>
                <a:lnTo>
                  <a:pt x="1713724" y="145871"/>
                </a:lnTo>
                <a:lnTo>
                  <a:pt x="1760397" y="145997"/>
                </a:lnTo>
                <a:lnTo>
                  <a:pt x="1797805" y="146026"/>
                </a:lnTo>
                <a:lnTo>
                  <a:pt x="1845047" y="149414"/>
                </a:lnTo>
                <a:lnTo>
                  <a:pt x="1881993" y="151073"/>
                </a:lnTo>
                <a:lnTo>
                  <a:pt x="1924285" y="151810"/>
                </a:lnTo>
                <a:lnTo>
                  <a:pt x="1968949" y="152138"/>
                </a:lnTo>
                <a:lnTo>
                  <a:pt x="2003384" y="152284"/>
                </a:lnTo>
                <a:lnTo>
                  <a:pt x="2034680" y="152349"/>
                </a:lnTo>
                <a:lnTo>
                  <a:pt x="2074461" y="152377"/>
                </a:lnTo>
                <a:lnTo>
                  <a:pt x="2116128" y="152390"/>
                </a:lnTo>
                <a:lnTo>
                  <a:pt x="2154637" y="153102"/>
                </a:lnTo>
                <a:lnTo>
                  <a:pt x="2199681" y="156763"/>
                </a:lnTo>
                <a:lnTo>
                  <a:pt x="2236458" y="157866"/>
                </a:lnTo>
                <a:lnTo>
                  <a:pt x="2274441" y="158357"/>
                </a:lnTo>
                <a:lnTo>
                  <a:pt x="2313195" y="159281"/>
                </a:lnTo>
                <a:lnTo>
                  <a:pt x="2353937" y="162044"/>
                </a:lnTo>
                <a:lnTo>
                  <a:pt x="2396316" y="164193"/>
                </a:lnTo>
                <a:lnTo>
                  <a:pt x="2428507" y="164697"/>
                </a:lnTo>
                <a:lnTo>
                  <a:pt x="2466335" y="165626"/>
                </a:lnTo>
                <a:lnTo>
                  <a:pt x="2506665" y="168391"/>
                </a:lnTo>
                <a:lnTo>
                  <a:pt x="2552182" y="170543"/>
                </a:lnTo>
                <a:lnTo>
                  <a:pt x="2585977" y="172928"/>
                </a:lnTo>
                <a:lnTo>
                  <a:pt x="2621693" y="176340"/>
                </a:lnTo>
                <a:lnTo>
                  <a:pt x="2668423" y="182228"/>
                </a:lnTo>
                <a:lnTo>
                  <a:pt x="2705844" y="186353"/>
                </a:lnTo>
                <a:lnTo>
                  <a:pt x="2745993" y="188657"/>
                </a:lnTo>
                <a:lnTo>
                  <a:pt x="2783829" y="189681"/>
                </a:lnTo>
                <a:lnTo>
                  <a:pt x="2828491" y="190963"/>
                </a:lnTo>
                <a:lnTo>
                  <a:pt x="2865180" y="193763"/>
                </a:lnTo>
                <a:lnTo>
                  <a:pt x="2905003" y="193596"/>
                </a:lnTo>
                <a:lnTo>
                  <a:pt x="2943400" y="191875"/>
                </a:lnTo>
                <a:lnTo>
                  <a:pt x="2974576" y="191112"/>
                </a:lnTo>
                <a:lnTo>
                  <a:pt x="3010069" y="190772"/>
                </a:lnTo>
                <a:lnTo>
                  <a:pt x="3046539" y="190621"/>
                </a:lnTo>
                <a:lnTo>
                  <a:pt x="3076862" y="190553"/>
                </a:lnTo>
                <a:lnTo>
                  <a:pt x="3113855" y="190524"/>
                </a:lnTo>
                <a:lnTo>
                  <a:pt x="3155462" y="190510"/>
                </a:lnTo>
                <a:lnTo>
                  <a:pt x="3197472" y="190505"/>
                </a:lnTo>
                <a:lnTo>
                  <a:pt x="3239662" y="190502"/>
                </a:lnTo>
                <a:lnTo>
                  <a:pt x="3278406" y="190501"/>
                </a:lnTo>
                <a:lnTo>
                  <a:pt x="3322871" y="190500"/>
                </a:lnTo>
                <a:lnTo>
                  <a:pt x="3357013" y="190500"/>
                </a:lnTo>
                <a:lnTo>
                  <a:pt x="3393355" y="192381"/>
                </a:lnTo>
                <a:lnTo>
                  <a:pt x="3427849" y="194864"/>
                </a:lnTo>
                <a:lnTo>
                  <a:pt x="3469924" y="196262"/>
                </a:lnTo>
                <a:lnTo>
                  <a:pt x="3503509" y="196588"/>
                </a:lnTo>
                <a:lnTo>
                  <a:pt x="3537721" y="198615"/>
                </a:lnTo>
                <a:lnTo>
                  <a:pt x="3583069" y="201841"/>
                </a:lnTo>
                <a:lnTo>
                  <a:pt x="3626376" y="204679"/>
                </a:lnTo>
                <a:lnTo>
                  <a:pt x="3660532" y="207385"/>
                </a:lnTo>
                <a:lnTo>
                  <a:pt x="3694529" y="208588"/>
                </a:lnTo>
                <a:lnTo>
                  <a:pt x="3735287" y="209266"/>
                </a:lnTo>
                <a:lnTo>
                  <a:pt x="3766086" y="209423"/>
                </a:lnTo>
                <a:lnTo>
                  <a:pt x="3809720" y="211394"/>
                </a:lnTo>
                <a:lnTo>
                  <a:pt x="3848047" y="214565"/>
                </a:lnTo>
                <a:lnTo>
                  <a:pt x="3879702" y="216012"/>
                </a:lnTo>
                <a:lnTo>
                  <a:pt x="3914939" y="219008"/>
                </a:lnTo>
                <a:lnTo>
                  <a:pt x="3949884" y="222690"/>
                </a:lnTo>
                <a:lnTo>
                  <a:pt x="3993767" y="226849"/>
                </a:lnTo>
                <a:lnTo>
                  <a:pt x="4030286" y="228081"/>
                </a:lnTo>
                <a:lnTo>
                  <a:pt x="4070506" y="228447"/>
                </a:lnTo>
                <a:lnTo>
                  <a:pt x="4115279" y="228570"/>
                </a:lnTo>
                <a:lnTo>
                  <a:pt x="4157075" y="224230"/>
                </a:lnTo>
                <a:lnTo>
                  <a:pt x="4204375" y="222510"/>
                </a:lnTo>
                <a:lnTo>
                  <a:pt x="4249647" y="222284"/>
                </a:lnTo>
                <a:lnTo>
                  <a:pt x="4296918" y="217185"/>
                </a:lnTo>
                <a:lnTo>
                  <a:pt x="4335459" y="212125"/>
                </a:lnTo>
                <a:lnTo>
                  <a:pt x="4376721" y="208177"/>
                </a:lnTo>
                <a:lnTo>
                  <a:pt x="4424048" y="203637"/>
                </a:lnTo>
                <a:lnTo>
                  <a:pt x="4468666" y="206597"/>
                </a:lnTo>
                <a:lnTo>
                  <a:pt x="4489673" y="212046"/>
                </a:lnTo>
                <a:lnTo>
                  <a:pt x="4515029" y="229643"/>
                </a:lnTo>
                <a:lnTo>
                  <a:pt x="4554378" y="272221"/>
                </a:lnTo>
                <a:lnTo>
                  <a:pt x="4593291" y="317364"/>
                </a:lnTo>
                <a:lnTo>
                  <a:pt x="4615851" y="343997"/>
                </a:lnTo>
                <a:lnTo>
                  <a:pt x="4625939" y="353971"/>
                </a:lnTo>
                <a:lnTo>
                  <a:pt x="4652502" y="395742"/>
                </a:lnTo>
                <a:lnTo>
                  <a:pt x="4673881" y="439102"/>
                </a:lnTo>
                <a:lnTo>
                  <a:pt x="4688243" y="484251"/>
                </a:lnTo>
                <a:lnTo>
                  <a:pt x="4696546" y="523071"/>
                </a:lnTo>
                <a:lnTo>
                  <a:pt x="4702727" y="570320"/>
                </a:lnTo>
                <a:lnTo>
                  <a:pt x="4700601" y="615561"/>
                </a:lnTo>
                <a:lnTo>
                  <a:pt x="4691506" y="656900"/>
                </a:lnTo>
                <a:lnTo>
                  <a:pt x="4676603" y="703422"/>
                </a:lnTo>
                <a:lnTo>
                  <a:pt x="4657413" y="748528"/>
                </a:lnTo>
                <a:lnTo>
                  <a:pt x="4636357" y="788371"/>
                </a:lnTo>
                <a:lnTo>
                  <a:pt x="4601765" y="834122"/>
                </a:lnTo>
                <a:lnTo>
                  <a:pt x="4598543" y="837598"/>
                </a:lnTo>
                <a:lnTo>
                  <a:pt x="4591200" y="841460"/>
                </a:lnTo>
                <a:lnTo>
                  <a:pt x="4587266" y="842490"/>
                </a:lnTo>
                <a:lnTo>
                  <a:pt x="4581012" y="847397"/>
                </a:lnTo>
                <a:lnTo>
                  <a:pt x="4569762" y="858095"/>
                </a:lnTo>
                <a:lnTo>
                  <a:pt x="4540258" y="874350"/>
                </a:lnTo>
                <a:lnTo>
                  <a:pt x="4514099" y="880191"/>
                </a:lnTo>
                <a:lnTo>
                  <a:pt x="4472083" y="876389"/>
                </a:lnTo>
                <a:lnTo>
                  <a:pt x="4426244" y="867311"/>
                </a:lnTo>
                <a:lnTo>
                  <a:pt x="4387654" y="859839"/>
                </a:lnTo>
                <a:lnTo>
                  <a:pt x="4347686" y="853862"/>
                </a:lnTo>
                <a:lnTo>
                  <a:pt x="4300298" y="851485"/>
                </a:lnTo>
                <a:lnTo>
                  <a:pt x="4255635" y="849193"/>
                </a:lnTo>
                <a:lnTo>
                  <a:pt x="4214887" y="845925"/>
                </a:lnTo>
                <a:lnTo>
                  <a:pt x="4174824" y="843076"/>
                </a:lnTo>
                <a:lnTo>
                  <a:pt x="4134733" y="837763"/>
                </a:lnTo>
                <a:lnTo>
                  <a:pt x="4093688" y="831721"/>
                </a:lnTo>
                <a:lnTo>
                  <a:pt x="4056610" y="827560"/>
                </a:lnTo>
                <a:lnTo>
                  <a:pt x="4016612" y="823359"/>
                </a:lnTo>
                <a:lnTo>
                  <a:pt x="3974653" y="820397"/>
                </a:lnTo>
                <a:lnTo>
                  <a:pt x="3942558" y="817821"/>
                </a:lnTo>
                <a:lnTo>
                  <a:pt x="3904774" y="814327"/>
                </a:lnTo>
                <a:lnTo>
                  <a:pt x="3864462" y="810421"/>
                </a:lnTo>
                <a:lnTo>
                  <a:pt x="3822327" y="807627"/>
                </a:lnTo>
                <a:lnTo>
                  <a:pt x="3790190" y="805091"/>
                </a:lnTo>
                <a:lnTo>
                  <a:pt x="3743719" y="799698"/>
                </a:lnTo>
                <a:lnTo>
                  <a:pt x="3699362" y="791553"/>
                </a:lnTo>
                <a:lnTo>
                  <a:pt x="3653777" y="785259"/>
                </a:lnTo>
                <a:lnTo>
                  <a:pt x="3613537" y="778926"/>
                </a:lnTo>
                <a:lnTo>
                  <a:pt x="3582859" y="774697"/>
                </a:lnTo>
                <a:lnTo>
                  <a:pt x="3537414" y="770231"/>
                </a:lnTo>
                <a:lnTo>
                  <a:pt x="3494080" y="767026"/>
                </a:lnTo>
                <a:lnTo>
                  <a:pt x="3459212" y="764234"/>
                </a:lnTo>
                <a:lnTo>
                  <a:pt x="3422547" y="762994"/>
                </a:lnTo>
                <a:lnTo>
                  <a:pt x="3379690" y="762293"/>
                </a:lnTo>
                <a:lnTo>
                  <a:pt x="3334534" y="762085"/>
                </a:lnTo>
                <a:lnTo>
                  <a:pt x="3301990" y="760157"/>
                </a:lnTo>
                <a:lnTo>
                  <a:pt x="3257578" y="756985"/>
                </a:lnTo>
                <a:lnTo>
                  <a:pt x="3216433" y="756045"/>
                </a:lnTo>
                <a:lnTo>
                  <a:pt x="3174135" y="755768"/>
                </a:lnTo>
                <a:lnTo>
                  <a:pt x="3131737" y="755685"/>
                </a:lnTo>
                <a:lnTo>
                  <a:pt x="3095676" y="755665"/>
                </a:lnTo>
                <a:lnTo>
                  <a:pt x="3053778" y="755657"/>
                </a:lnTo>
                <a:lnTo>
                  <a:pt x="3006783" y="755652"/>
                </a:lnTo>
                <a:lnTo>
                  <a:pt x="2974524" y="753769"/>
                </a:lnTo>
                <a:lnTo>
                  <a:pt x="2938315" y="751993"/>
                </a:lnTo>
                <a:lnTo>
                  <a:pt x="2898703" y="753554"/>
                </a:lnTo>
                <a:lnTo>
                  <a:pt x="2859461" y="754718"/>
                </a:lnTo>
                <a:lnTo>
                  <a:pt x="2824381" y="755236"/>
                </a:lnTo>
                <a:lnTo>
                  <a:pt x="2785237" y="755528"/>
                </a:lnTo>
                <a:lnTo>
                  <a:pt x="2752587" y="755595"/>
                </a:lnTo>
                <a:lnTo>
                  <a:pt x="2716908" y="757506"/>
                </a:lnTo>
                <a:lnTo>
                  <a:pt x="2682709" y="760002"/>
                </a:lnTo>
                <a:lnTo>
                  <a:pt x="2640797" y="761408"/>
                </a:lnTo>
                <a:lnTo>
                  <a:pt x="2607253" y="761737"/>
                </a:lnTo>
                <a:lnTo>
                  <a:pt x="2566152" y="761922"/>
                </a:lnTo>
                <a:lnTo>
                  <a:pt x="2535271" y="761966"/>
                </a:lnTo>
                <a:lnTo>
                  <a:pt x="2499675" y="761985"/>
                </a:lnTo>
                <a:lnTo>
                  <a:pt x="2460335" y="761993"/>
                </a:lnTo>
                <a:lnTo>
                  <a:pt x="2418745" y="761998"/>
                </a:lnTo>
                <a:lnTo>
                  <a:pt x="2386737" y="761998"/>
                </a:lnTo>
                <a:lnTo>
                  <a:pt x="2349698" y="761295"/>
                </a:lnTo>
                <a:lnTo>
                  <a:pt x="2312071" y="758629"/>
                </a:lnTo>
                <a:lnTo>
                  <a:pt x="2268669" y="756533"/>
                </a:lnTo>
                <a:lnTo>
                  <a:pt x="2235370" y="756041"/>
                </a:lnTo>
                <a:lnTo>
                  <a:pt x="2197052" y="755119"/>
                </a:lnTo>
                <a:lnTo>
                  <a:pt x="2156502" y="752356"/>
                </a:lnTo>
                <a:lnTo>
                  <a:pt x="2116844" y="748777"/>
                </a:lnTo>
                <a:lnTo>
                  <a:pt x="2080874" y="745540"/>
                </a:lnTo>
                <a:lnTo>
                  <a:pt x="2037261" y="743010"/>
                </a:lnTo>
                <a:lnTo>
                  <a:pt x="2000817" y="739920"/>
                </a:lnTo>
                <a:lnTo>
                  <a:pt x="1960860" y="737584"/>
                </a:lnTo>
                <a:lnTo>
                  <a:pt x="1929231" y="735156"/>
                </a:lnTo>
                <a:lnTo>
                  <a:pt x="1891656" y="731724"/>
                </a:lnTo>
                <a:lnTo>
                  <a:pt x="1851437" y="727848"/>
                </a:lnTo>
                <a:lnTo>
                  <a:pt x="1805983" y="725070"/>
                </a:lnTo>
                <a:lnTo>
                  <a:pt x="1774086" y="722538"/>
                </a:lnTo>
                <a:lnTo>
                  <a:pt x="1738742" y="719061"/>
                </a:lnTo>
                <a:lnTo>
                  <a:pt x="1701867" y="715164"/>
                </a:lnTo>
                <a:lnTo>
                  <a:pt x="1658890" y="712374"/>
                </a:lnTo>
                <a:lnTo>
                  <a:pt x="1627572" y="709840"/>
                </a:lnTo>
                <a:lnTo>
                  <a:pt x="1592487" y="706362"/>
                </a:lnTo>
                <a:lnTo>
                  <a:pt x="1555725" y="702464"/>
                </a:lnTo>
                <a:lnTo>
                  <a:pt x="1512814" y="699676"/>
                </a:lnTo>
                <a:lnTo>
                  <a:pt x="1481509" y="697140"/>
                </a:lnTo>
                <a:lnTo>
                  <a:pt x="1448547" y="694367"/>
                </a:lnTo>
                <a:lnTo>
                  <a:pt x="1403370" y="692102"/>
                </a:lnTo>
                <a:lnTo>
                  <a:pt x="1366312" y="689072"/>
                </a:lnTo>
                <a:lnTo>
                  <a:pt x="1326320" y="685373"/>
                </a:lnTo>
                <a:lnTo>
                  <a:pt x="1285028" y="681377"/>
                </a:lnTo>
                <a:lnTo>
                  <a:pt x="1243160" y="677249"/>
                </a:lnTo>
                <a:lnTo>
                  <a:pt x="1208558" y="674944"/>
                </a:lnTo>
                <a:lnTo>
                  <a:pt x="1176246" y="673214"/>
                </a:lnTo>
                <a:lnTo>
                  <a:pt x="1138367" y="670093"/>
                </a:lnTo>
                <a:lnTo>
                  <a:pt x="1090858" y="664370"/>
                </a:lnTo>
                <a:lnTo>
                  <a:pt x="1049971" y="661576"/>
                </a:lnTo>
                <a:lnTo>
                  <a:pt x="1002593" y="660632"/>
                </a:lnTo>
                <a:lnTo>
                  <a:pt x="965728" y="659763"/>
                </a:lnTo>
                <a:lnTo>
                  <a:pt x="927993" y="656056"/>
                </a:lnTo>
                <a:lnTo>
                  <a:pt x="886473" y="653938"/>
                </a:lnTo>
                <a:lnTo>
                  <a:pt x="847771" y="650942"/>
                </a:lnTo>
                <a:lnTo>
                  <a:pt x="814106" y="649141"/>
                </a:lnTo>
                <a:lnTo>
                  <a:pt x="771355" y="648127"/>
                </a:lnTo>
                <a:lnTo>
                  <a:pt x="729996" y="647827"/>
                </a:lnTo>
                <a:lnTo>
                  <a:pt x="688343" y="645856"/>
                </a:lnTo>
                <a:lnTo>
                  <a:pt x="649190" y="642685"/>
                </a:lnTo>
                <a:lnTo>
                  <a:pt x="619310" y="641943"/>
                </a:lnTo>
                <a:lnTo>
                  <a:pt x="577808" y="641613"/>
                </a:lnTo>
                <a:lnTo>
                  <a:pt x="530439" y="638058"/>
                </a:lnTo>
                <a:lnTo>
                  <a:pt x="490693" y="639277"/>
                </a:lnTo>
                <a:lnTo>
                  <a:pt x="455474" y="637365"/>
                </a:lnTo>
                <a:lnTo>
                  <a:pt x="424089" y="637932"/>
                </a:lnTo>
                <a:lnTo>
                  <a:pt x="387327" y="639126"/>
                </a:lnTo>
                <a:lnTo>
                  <a:pt x="349822" y="637304"/>
                </a:lnTo>
                <a:lnTo>
                  <a:pt x="309861" y="635684"/>
                </a:lnTo>
                <a:lnTo>
                  <a:pt x="266662" y="638573"/>
                </a:lnTo>
                <a:lnTo>
                  <a:pt x="224857" y="640527"/>
                </a:lnTo>
                <a:lnTo>
                  <a:pt x="185192" y="640482"/>
                </a:lnTo>
                <a:lnTo>
                  <a:pt x="140249" y="636292"/>
                </a:lnTo>
                <a:lnTo>
                  <a:pt x="110153" y="631884"/>
                </a:lnTo>
                <a:lnTo>
                  <a:pt x="72892" y="613807"/>
                </a:lnTo>
                <a:lnTo>
                  <a:pt x="31539" y="581952"/>
                </a:lnTo>
                <a:lnTo>
                  <a:pt x="8891" y="542532"/>
                </a:lnTo>
                <a:lnTo>
                  <a:pt x="0" y="514783"/>
                </a:lnTo>
                <a:lnTo>
                  <a:pt x="108" y="469437"/>
                </a:lnTo>
                <a:lnTo>
                  <a:pt x="2179" y="434406"/>
                </a:lnTo>
                <a:lnTo>
                  <a:pt x="10398" y="389925"/>
                </a:lnTo>
                <a:lnTo>
                  <a:pt x="18321" y="347974"/>
                </a:lnTo>
                <a:lnTo>
                  <a:pt x="33282" y="305881"/>
                </a:lnTo>
                <a:lnTo>
                  <a:pt x="47522" y="265139"/>
                </a:lnTo>
                <a:lnTo>
                  <a:pt x="65146" y="221788"/>
                </a:lnTo>
                <a:lnTo>
                  <a:pt x="83323" y="176376"/>
                </a:lnTo>
                <a:lnTo>
                  <a:pt x="103142" y="132519"/>
                </a:lnTo>
                <a:lnTo>
                  <a:pt x="122346" y="88599"/>
                </a:lnTo>
                <a:lnTo>
                  <a:pt x="137060" y="51890"/>
                </a:lnTo>
                <a:lnTo>
                  <a:pt x="153447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7" name="SMARTInkShape-Group635"/>
          <p:cNvGrpSpPr/>
          <p:nvPr/>
        </p:nvGrpSpPr>
        <p:grpSpPr>
          <a:xfrm>
            <a:off x="7730032" y="6318250"/>
            <a:ext cx="1799055" cy="427605"/>
            <a:chOff x="7730032" y="6318250"/>
            <a:chExt cx="1799055" cy="427605"/>
          </a:xfrm>
        </p:grpSpPr>
        <p:sp>
          <p:nvSpPr>
            <p:cNvPr id="936" name="SMARTInkShape-2934"/>
            <p:cNvSpPr/>
            <p:nvPr>
              <p:custDataLst>
                <p:tags r:id="rId261"/>
              </p:custDataLst>
            </p:nvPr>
          </p:nvSpPr>
          <p:spPr>
            <a:xfrm>
              <a:off x="9410700" y="6400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935"/>
            <p:cNvSpPr/>
            <p:nvPr>
              <p:custDataLst>
                <p:tags r:id="rId262"/>
              </p:custDataLst>
            </p:nvPr>
          </p:nvSpPr>
          <p:spPr>
            <a:xfrm>
              <a:off x="9417050" y="6477000"/>
              <a:ext cx="12178" cy="76201"/>
            </a:xfrm>
            <a:custGeom>
              <a:avLst/>
              <a:gdLst/>
              <a:ahLst/>
              <a:cxnLst/>
              <a:rect l="0" t="0" r="0" b="0"/>
              <a:pathLst>
                <a:path w="12178" h="76201">
                  <a:moveTo>
                    <a:pt x="0" y="0"/>
                  </a:moveTo>
                  <a:lnTo>
                    <a:pt x="0" y="0"/>
                  </a:lnTo>
                  <a:lnTo>
                    <a:pt x="6743" y="6741"/>
                  </a:lnTo>
                  <a:lnTo>
                    <a:pt x="10051" y="13815"/>
                  </a:lnTo>
                  <a:lnTo>
                    <a:pt x="12177" y="29854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2936"/>
            <p:cNvSpPr/>
            <p:nvPr>
              <p:custDataLst>
                <p:tags r:id="rId263"/>
              </p:custDataLst>
            </p:nvPr>
          </p:nvSpPr>
          <p:spPr>
            <a:xfrm>
              <a:off x="9242683" y="6508750"/>
              <a:ext cx="47368" cy="31751"/>
            </a:xfrm>
            <a:custGeom>
              <a:avLst/>
              <a:gdLst/>
              <a:ahLst/>
              <a:cxnLst/>
              <a:rect l="0" t="0" r="0" b="0"/>
              <a:pathLst>
                <a:path w="47368" h="31751">
                  <a:moveTo>
                    <a:pt x="28317" y="31750"/>
                  </a:moveTo>
                  <a:lnTo>
                    <a:pt x="28317" y="31750"/>
                  </a:lnTo>
                  <a:lnTo>
                    <a:pt x="11915" y="26282"/>
                  </a:lnTo>
                  <a:lnTo>
                    <a:pt x="2708" y="20491"/>
                  </a:lnTo>
                  <a:lnTo>
                    <a:pt x="0" y="19690"/>
                  </a:lnTo>
                  <a:lnTo>
                    <a:pt x="269" y="19477"/>
                  </a:lnTo>
                  <a:lnTo>
                    <a:pt x="22141" y="13331"/>
                  </a:lnTo>
                  <a:lnTo>
                    <a:pt x="47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937"/>
            <p:cNvSpPr/>
            <p:nvPr>
              <p:custDataLst>
                <p:tags r:id="rId264"/>
              </p:custDataLst>
            </p:nvPr>
          </p:nvSpPr>
          <p:spPr>
            <a:xfrm>
              <a:off x="9201233" y="6336815"/>
              <a:ext cx="101518" cy="224660"/>
            </a:xfrm>
            <a:custGeom>
              <a:avLst/>
              <a:gdLst/>
              <a:ahLst/>
              <a:cxnLst/>
              <a:rect l="0" t="0" r="0" b="0"/>
              <a:pathLst>
                <a:path w="101518" h="224660">
                  <a:moveTo>
                    <a:pt x="6267" y="102085"/>
                  </a:moveTo>
                  <a:lnTo>
                    <a:pt x="6267" y="102085"/>
                  </a:lnTo>
                  <a:lnTo>
                    <a:pt x="2896" y="102085"/>
                  </a:lnTo>
                  <a:lnTo>
                    <a:pt x="1904" y="102790"/>
                  </a:lnTo>
                  <a:lnTo>
                    <a:pt x="1240" y="103966"/>
                  </a:lnTo>
                  <a:lnTo>
                    <a:pt x="800" y="105456"/>
                  </a:lnTo>
                  <a:lnTo>
                    <a:pt x="1916" y="106449"/>
                  </a:lnTo>
                  <a:lnTo>
                    <a:pt x="8819" y="108552"/>
                  </a:lnTo>
                  <a:lnTo>
                    <a:pt x="10085" y="109925"/>
                  </a:lnTo>
                  <a:lnTo>
                    <a:pt x="10928" y="111544"/>
                  </a:lnTo>
                  <a:lnTo>
                    <a:pt x="6051" y="149911"/>
                  </a:lnTo>
                  <a:lnTo>
                    <a:pt x="863" y="193485"/>
                  </a:lnTo>
                  <a:lnTo>
                    <a:pt x="0" y="224659"/>
                  </a:lnTo>
                  <a:lnTo>
                    <a:pt x="11863" y="182032"/>
                  </a:lnTo>
                  <a:lnTo>
                    <a:pt x="20935" y="136692"/>
                  </a:lnTo>
                  <a:lnTo>
                    <a:pt x="33885" y="93765"/>
                  </a:lnTo>
                  <a:lnTo>
                    <a:pt x="45850" y="49432"/>
                  </a:lnTo>
                  <a:lnTo>
                    <a:pt x="65249" y="3098"/>
                  </a:lnTo>
                  <a:lnTo>
                    <a:pt x="68166" y="816"/>
                  </a:lnTo>
                  <a:lnTo>
                    <a:pt x="71522" y="0"/>
                  </a:lnTo>
                  <a:lnTo>
                    <a:pt x="75171" y="161"/>
                  </a:lnTo>
                  <a:lnTo>
                    <a:pt x="78308" y="1680"/>
                  </a:lnTo>
                  <a:lnTo>
                    <a:pt x="83676" y="7131"/>
                  </a:lnTo>
                  <a:lnTo>
                    <a:pt x="97203" y="41265"/>
                  </a:lnTo>
                  <a:lnTo>
                    <a:pt x="100664" y="82677"/>
                  </a:lnTo>
                  <a:lnTo>
                    <a:pt x="101347" y="123991"/>
                  </a:lnTo>
                  <a:lnTo>
                    <a:pt x="101495" y="169097"/>
                  </a:lnTo>
                  <a:lnTo>
                    <a:pt x="101517" y="21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938"/>
            <p:cNvSpPr/>
            <p:nvPr>
              <p:custDataLst>
                <p:tags r:id="rId265"/>
              </p:custDataLst>
            </p:nvPr>
          </p:nvSpPr>
          <p:spPr>
            <a:xfrm>
              <a:off x="8921750" y="6387565"/>
              <a:ext cx="139701" cy="184686"/>
            </a:xfrm>
            <a:custGeom>
              <a:avLst/>
              <a:gdLst/>
              <a:ahLst/>
              <a:cxnLst/>
              <a:rect l="0" t="0" r="0" b="0"/>
              <a:pathLst>
                <a:path w="139701" h="184686">
                  <a:moveTo>
                    <a:pt x="0" y="140235"/>
                  </a:moveTo>
                  <a:lnTo>
                    <a:pt x="0" y="140235"/>
                  </a:lnTo>
                  <a:lnTo>
                    <a:pt x="0" y="136864"/>
                  </a:lnTo>
                  <a:lnTo>
                    <a:pt x="6272" y="115275"/>
                  </a:lnTo>
                  <a:lnTo>
                    <a:pt x="6328" y="118336"/>
                  </a:lnTo>
                  <a:lnTo>
                    <a:pt x="23289" y="165627"/>
                  </a:lnTo>
                  <a:lnTo>
                    <a:pt x="25276" y="183569"/>
                  </a:lnTo>
                  <a:lnTo>
                    <a:pt x="25384" y="139330"/>
                  </a:lnTo>
                  <a:lnTo>
                    <a:pt x="27277" y="101161"/>
                  </a:lnTo>
                  <a:lnTo>
                    <a:pt x="32306" y="64452"/>
                  </a:lnTo>
                  <a:lnTo>
                    <a:pt x="40146" y="27235"/>
                  </a:lnTo>
                  <a:lnTo>
                    <a:pt x="43697" y="18335"/>
                  </a:lnTo>
                  <a:lnTo>
                    <a:pt x="55170" y="6564"/>
                  </a:lnTo>
                  <a:lnTo>
                    <a:pt x="68265" y="393"/>
                  </a:lnTo>
                  <a:lnTo>
                    <a:pt x="78787" y="0"/>
                  </a:lnTo>
                  <a:lnTo>
                    <a:pt x="90050" y="5942"/>
                  </a:lnTo>
                  <a:lnTo>
                    <a:pt x="114319" y="27222"/>
                  </a:lnTo>
                  <a:lnTo>
                    <a:pt x="117837" y="33093"/>
                  </a:lnTo>
                  <a:lnTo>
                    <a:pt x="132213" y="73706"/>
                  </a:lnTo>
                  <a:lnTo>
                    <a:pt x="137482" y="96767"/>
                  </a:lnTo>
                  <a:lnTo>
                    <a:pt x="139505" y="143527"/>
                  </a:lnTo>
                  <a:lnTo>
                    <a:pt x="139700" y="184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2939"/>
            <p:cNvSpPr/>
            <p:nvPr>
              <p:custDataLst>
                <p:tags r:id="rId266"/>
              </p:custDataLst>
            </p:nvPr>
          </p:nvSpPr>
          <p:spPr>
            <a:xfrm>
              <a:off x="8655050" y="6374772"/>
              <a:ext cx="106463" cy="273679"/>
            </a:xfrm>
            <a:custGeom>
              <a:avLst/>
              <a:gdLst/>
              <a:ahLst/>
              <a:cxnLst/>
              <a:rect l="0" t="0" r="0" b="0"/>
              <a:pathLst>
                <a:path w="106463" h="273679">
                  <a:moveTo>
                    <a:pt x="0" y="159378"/>
                  </a:moveTo>
                  <a:lnTo>
                    <a:pt x="0" y="159378"/>
                  </a:lnTo>
                  <a:lnTo>
                    <a:pt x="3370" y="156007"/>
                  </a:lnTo>
                  <a:lnTo>
                    <a:pt x="5026" y="152470"/>
                  </a:lnTo>
                  <a:lnTo>
                    <a:pt x="6327" y="135222"/>
                  </a:lnTo>
                  <a:lnTo>
                    <a:pt x="7051" y="148727"/>
                  </a:lnTo>
                  <a:lnTo>
                    <a:pt x="11374" y="173240"/>
                  </a:lnTo>
                  <a:lnTo>
                    <a:pt x="12584" y="218721"/>
                  </a:lnTo>
                  <a:lnTo>
                    <a:pt x="12685" y="237461"/>
                  </a:lnTo>
                  <a:lnTo>
                    <a:pt x="13403" y="201261"/>
                  </a:lnTo>
                  <a:lnTo>
                    <a:pt x="16070" y="168585"/>
                  </a:lnTo>
                  <a:lnTo>
                    <a:pt x="18167" y="124006"/>
                  </a:lnTo>
                  <a:lnTo>
                    <a:pt x="20541" y="89564"/>
                  </a:lnTo>
                  <a:lnTo>
                    <a:pt x="24650" y="53560"/>
                  </a:lnTo>
                  <a:lnTo>
                    <a:pt x="34898" y="13723"/>
                  </a:lnTo>
                  <a:lnTo>
                    <a:pt x="42792" y="2921"/>
                  </a:lnTo>
                  <a:lnTo>
                    <a:pt x="46167" y="746"/>
                  </a:lnTo>
                  <a:lnTo>
                    <a:pt x="49123" y="0"/>
                  </a:lnTo>
                  <a:lnTo>
                    <a:pt x="51798" y="210"/>
                  </a:lnTo>
                  <a:lnTo>
                    <a:pt x="78430" y="12505"/>
                  </a:lnTo>
                  <a:lnTo>
                    <a:pt x="84952" y="17901"/>
                  </a:lnTo>
                  <a:lnTo>
                    <a:pt x="90202" y="25003"/>
                  </a:lnTo>
                  <a:lnTo>
                    <a:pt x="91180" y="28872"/>
                  </a:lnTo>
                  <a:lnTo>
                    <a:pt x="90384" y="36934"/>
                  </a:lnTo>
                  <a:lnTo>
                    <a:pt x="84123" y="57268"/>
                  </a:lnTo>
                  <a:lnTo>
                    <a:pt x="65370" y="95011"/>
                  </a:lnTo>
                  <a:lnTo>
                    <a:pt x="63626" y="99725"/>
                  </a:lnTo>
                  <a:lnTo>
                    <a:pt x="60499" y="104173"/>
                  </a:lnTo>
                  <a:lnTo>
                    <a:pt x="60087" y="105641"/>
                  </a:lnTo>
                  <a:lnTo>
                    <a:pt x="60520" y="106620"/>
                  </a:lnTo>
                  <a:lnTo>
                    <a:pt x="61513" y="107273"/>
                  </a:lnTo>
                  <a:lnTo>
                    <a:pt x="87887" y="150554"/>
                  </a:lnTo>
                  <a:lnTo>
                    <a:pt x="103987" y="181388"/>
                  </a:lnTo>
                  <a:lnTo>
                    <a:pt x="106462" y="216799"/>
                  </a:lnTo>
                  <a:lnTo>
                    <a:pt x="100888" y="240309"/>
                  </a:lnTo>
                  <a:lnTo>
                    <a:pt x="99009" y="245082"/>
                  </a:lnTo>
                  <a:lnTo>
                    <a:pt x="86251" y="258542"/>
                  </a:lnTo>
                  <a:lnTo>
                    <a:pt x="64389" y="269956"/>
                  </a:lnTo>
                  <a:lnTo>
                    <a:pt x="50800" y="273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2940"/>
            <p:cNvSpPr/>
            <p:nvPr>
              <p:custDataLst>
                <p:tags r:id="rId267"/>
              </p:custDataLst>
            </p:nvPr>
          </p:nvSpPr>
          <p:spPr>
            <a:xfrm>
              <a:off x="8518968" y="6392077"/>
              <a:ext cx="46921" cy="237324"/>
            </a:xfrm>
            <a:custGeom>
              <a:avLst/>
              <a:gdLst/>
              <a:ahLst/>
              <a:cxnLst/>
              <a:rect l="0" t="0" r="0" b="0"/>
              <a:pathLst>
                <a:path w="46921" h="237324">
                  <a:moveTo>
                    <a:pt x="40832" y="34123"/>
                  </a:moveTo>
                  <a:lnTo>
                    <a:pt x="40832" y="34123"/>
                  </a:lnTo>
                  <a:lnTo>
                    <a:pt x="46920" y="931"/>
                  </a:lnTo>
                  <a:lnTo>
                    <a:pt x="46300" y="0"/>
                  </a:lnTo>
                  <a:lnTo>
                    <a:pt x="45184" y="86"/>
                  </a:lnTo>
                  <a:lnTo>
                    <a:pt x="43733" y="849"/>
                  </a:lnTo>
                  <a:lnTo>
                    <a:pt x="24409" y="26049"/>
                  </a:lnTo>
                  <a:lnTo>
                    <a:pt x="7585" y="73021"/>
                  </a:lnTo>
                  <a:lnTo>
                    <a:pt x="0" y="116333"/>
                  </a:lnTo>
                  <a:lnTo>
                    <a:pt x="824" y="156946"/>
                  </a:lnTo>
                  <a:lnTo>
                    <a:pt x="2167" y="194614"/>
                  </a:lnTo>
                  <a:lnTo>
                    <a:pt x="15432" y="237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2941"/>
            <p:cNvSpPr/>
            <p:nvPr>
              <p:custDataLst>
                <p:tags r:id="rId268"/>
              </p:custDataLst>
            </p:nvPr>
          </p:nvSpPr>
          <p:spPr>
            <a:xfrm>
              <a:off x="7730032" y="6366823"/>
              <a:ext cx="175641" cy="379032"/>
            </a:xfrm>
            <a:custGeom>
              <a:avLst/>
              <a:gdLst/>
              <a:ahLst/>
              <a:cxnLst/>
              <a:rect l="0" t="0" r="0" b="0"/>
              <a:pathLst>
                <a:path w="175641" h="379032">
                  <a:moveTo>
                    <a:pt x="169368" y="14927"/>
                  </a:moveTo>
                  <a:lnTo>
                    <a:pt x="169368" y="14927"/>
                  </a:lnTo>
                  <a:lnTo>
                    <a:pt x="172738" y="14927"/>
                  </a:lnTo>
                  <a:lnTo>
                    <a:pt x="173732" y="14222"/>
                  </a:lnTo>
                  <a:lnTo>
                    <a:pt x="174394" y="13046"/>
                  </a:lnTo>
                  <a:lnTo>
                    <a:pt x="175456" y="6088"/>
                  </a:lnTo>
                  <a:lnTo>
                    <a:pt x="175640" y="0"/>
                  </a:lnTo>
                  <a:lnTo>
                    <a:pt x="174960" y="741"/>
                  </a:lnTo>
                  <a:lnTo>
                    <a:pt x="172324" y="7211"/>
                  </a:lnTo>
                  <a:lnTo>
                    <a:pt x="163156" y="13379"/>
                  </a:lnTo>
                  <a:lnTo>
                    <a:pt x="116141" y="32517"/>
                  </a:lnTo>
                  <a:lnTo>
                    <a:pt x="75754" y="45526"/>
                  </a:lnTo>
                  <a:lnTo>
                    <a:pt x="28899" y="67118"/>
                  </a:lnTo>
                  <a:lnTo>
                    <a:pt x="14229" y="71096"/>
                  </a:lnTo>
                  <a:lnTo>
                    <a:pt x="4945" y="78529"/>
                  </a:lnTo>
                  <a:lnTo>
                    <a:pt x="1041" y="85762"/>
                  </a:lnTo>
                  <a:lnTo>
                    <a:pt x="0" y="89668"/>
                  </a:lnTo>
                  <a:lnTo>
                    <a:pt x="1422" y="92976"/>
                  </a:lnTo>
                  <a:lnTo>
                    <a:pt x="46713" y="126576"/>
                  </a:lnTo>
                  <a:lnTo>
                    <a:pt x="65449" y="138162"/>
                  </a:lnTo>
                  <a:lnTo>
                    <a:pt x="97923" y="173979"/>
                  </a:lnTo>
                  <a:lnTo>
                    <a:pt x="108452" y="192626"/>
                  </a:lnTo>
                  <a:lnTo>
                    <a:pt x="108427" y="216436"/>
                  </a:lnTo>
                  <a:lnTo>
                    <a:pt x="96513" y="251963"/>
                  </a:lnTo>
                  <a:lnTo>
                    <a:pt x="73524" y="292622"/>
                  </a:lnTo>
                  <a:lnTo>
                    <a:pt x="41433" y="335974"/>
                  </a:lnTo>
                  <a:lnTo>
                    <a:pt x="26922" y="355601"/>
                  </a:lnTo>
                  <a:lnTo>
                    <a:pt x="21862" y="369067"/>
                  </a:lnTo>
                  <a:lnTo>
                    <a:pt x="23053" y="373787"/>
                  </a:lnTo>
                  <a:lnTo>
                    <a:pt x="26669" y="376934"/>
                  </a:lnTo>
                  <a:lnTo>
                    <a:pt x="31902" y="379031"/>
                  </a:lnTo>
                  <a:lnTo>
                    <a:pt x="67060" y="377328"/>
                  </a:lnTo>
                  <a:lnTo>
                    <a:pt x="102522" y="371445"/>
                  </a:lnTo>
                  <a:lnTo>
                    <a:pt x="131268" y="357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2942"/>
            <p:cNvSpPr/>
            <p:nvPr>
              <p:custDataLst>
                <p:tags r:id="rId269"/>
              </p:custDataLst>
            </p:nvPr>
          </p:nvSpPr>
          <p:spPr>
            <a:xfrm>
              <a:off x="8128761" y="6337796"/>
              <a:ext cx="96310" cy="332696"/>
            </a:xfrm>
            <a:custGeom>
              <a:avLst/>
              <a:gdLst/>
              <a:ahLst/>
              <a:cxnLst/>
              <a:rect l="0" t="0" r="0" b="0"/>
              <a:pathLst>
                <a:path w="96310" h="332696">
                  <a:moveTo>
                    <a:pt x="5589" y="145554"/>
                  </a:moveTo>
                  <a:lnTo>
                    <a:pt x="5589" y="145554"/>
                  </a:lnTo>
                  <a:lnTo>
                    <a:pt x="4884" y="152035"/>
                  </a:lnTo>
                  <a:lnTo>
                    <a:pt x="2218" y="161134"/>
                  </a:lnTo>
                  <a:lnTo>
                    <a:pt x="4656" y="204198"/>
                  </a:lnTo>
                  <a:lnTo>
                    <a:pt x="8775" y="245332"/>
                  </a:lnTo>
                  <a:lnTo>
                    <a:pt x="11314" y="286723"/>
                  </a:lnTo>
                  <a:lnTo>
                    <a:pt x="11178" y="328495"/>
                  </a:lnTo>
                  <a:lnTo>
                    <a:pt x="10021" y="331014"/>
                  </a:lnTo>
                  <a:lnTo>
                    <a:pt x="8543" y="332695"/>
                  </a:lnTo>
                  <a:lnTo>
                    <a:pt x="1808" y="291881"/>
                  </a:lnTo>
                  <a:lnTo>
                    <a:pt x="0" y="252175"/>
                  </a:lnTo>
                  <a:lnTo>
                    <a:pt x="171" y="205994"/>
                  </a:lnTo>
                  <a:lnTo>
                    <a:pt x="4375" y="160719"/>
                  </a:lnTo>
                  <a:lnTo>
                    <a:pt x="9384" y="116729"/>
                  </a:lnTo>
                  <a:lnTo>
                    <a:pt x="13298" y="75864"/>
                  </a:lnTo>
                  <a:lnTo>
                    <a:pt x="26923" y="35614"/>
                  </a:lnTo>
                  <a:lnTo>
                    <a:pt x="49948" y="1307"/>
                  </a:lnTo>
                  <a:lnTo>
                    <a:pt x="54917" y="0"/>
                  </a:lnTo>
                  <a:lnTo>
                    <a:pt x="67964" y="2311"/>
                  </a:lnTo>
                  <a:lnTo>
                    <a:pt x="79408" y="11805"/>
                  </a:lnTo>
                  <a:lnTo>
                    <a:pt x="88491" y="25433"/>
                  </a:lnTo>
                  <a:lnTo>
                    <a:pt x="94881" y="40896"/>
                  </a:lnTo>
                  <a:lnTo>
                    <a:pt x="96309" y="55295"/>
                  </a:lnTo>
                  <a:lnTo>
                    <a:pt x="93146" y="73420"/>
                  </a:lnTo>
                  <a:lnTo>
                    <a:pt x="88953" y="83156"/>
                  </a:lnTo>
                  <a:lnTo>
                    <a:pt x="77953" y="96569"/>
                  </a:lnTo>
                  <a:lnTo>
                    <a:pt x="43689" y="120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2943"/>
            <p:cNvSpPr/>
            <p:nvPr>
              <p:custDataLst>
                <p:tags r:id="rId270"/>
              </p:custDataLst>
            </p:nvPr>
          </p:nvSpPr>
          <p:spPr>
            <a:xfrm>
              <a:off x="8244065" y="6553200"/>
              <a:ext cx="87136" cy="106023"/>
            </a:xfrm>
            <a:custGeom>
              <a:avLst/>
              <a:gdLst/>
              <a:ahLst/>
              <a:cxnLst/>
              <a:rect l="0" t="0" r="0" b="0"/>
              <a:pathLst>
                <a:path w="87136" h="106023">
                  <a:moveTo>
                    <a:pt x="10935" y="38100"/>
                  </a:moveTo>
                  <a:lnTo>
                    <a:pt x="10935" y="38100"/>
                  </a:lnTo>
                  <a:lnTo>
                    <a:pt x="4193" y="41470"/>
                  </a:lnTo>
                  <a:lnTo>
                    <a:pt x="2207" y="41757"/>
                  </a:lnTo>
                  <a:lnTo>
                    <a:pt x="883" y="41244"/>
                  </a:lnTo>
                  <a:lnTo>
                    <a:pt x="0" y="40194"/>
                  </a:lnTo>
                  <a:lnTo>
                    <a:pt x="117" y="38791"/>
                  </a:lnTo>
                  <a:lnTo>
                    <a:pt x="2129" y="35350"/>
                  </a:lnTo>
                  <a:lnTo>
                    <a:pt x="4359" y="34150"/>
                  </a:lnTo>
                  <a:lnTo>
                    <a:pt x="10599" y="32818"/>
                  </a:lnTo>
                  <a:lnTo>
                    <a:pt x="18076" y="35986"/>
                  </a:lnTo>
                  <a:lnTo>
                    <a:pt x="22046" y="38808"/>
                  </a:lnTo>
                  <a:lnTo>
                    <a:pt x="43593" y="72565"/>
                  </a:lnTo>
                  <a:lnTo>
                    <a:pt x="53344" y="98194"/>
                  </a:lnTo>
                  <a:lnTo>
                    <a:pt x="54982" y="106022"/>
                  </a:lnTo>
                  <a:lnTo>
                    <a:pt x="55117" y="105959"/>
                  </a:lnTo>
                  <a:lnTo>
                    <a:pt x="64158" y="62353"/>
                  </a:lnTo>
                  <a:lnTo>
                    <a:pt x="79146" y="20940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2944"/>
            <p:cNvSpPr/>
            <p:nvPr>
              <p:custDataLst>
                <p:tags r:id="rId271"/>
              </p:custDataLst>
            </p:nvPr>
          </p:nvSpPr>
          <p:spPr>
            <a:xfrm>
              <a:off x="9480550" y="6318250"/>
              <a:ext cx="48537" cy="254001"/>
            </a:xfrm>
            <a:custGeom>
              <a:avLst/>
              <a:gdLst/>
              <a:ahLst/>
              <a:cxnLst/>
              <a:rect l="0" t="0" r="0" b="0"/>
              <a:pathLst>
                <a:path w="48537" h="254001">
                  <a:moveTo>
                    <a:pt x="0" y="0"/>
                  </a:moveTo>
                  <a:lnTo>
                    <a:pt x="0" y="0"/>
                  </a:lnTo>
                  <a:lnTo>
                    <a:pt x="8839" y="31982"/>
                  </a:lnTo>
                  <a:lnTo>
                    <a:pt x="34828" y="79036"/>
                  </a:lnTo>
                  <a:lnTo>
                    <a:pt x="43043" y="126450"/>
                  </a:lnTo>
                  <a:lnTo>
                    <a:pt x="48536" y="163136"/>
                  </a:lnTo>
                  <a:lnTo>
                    <a:pt x="48471" y="210416"/>
                  </a:lnTo>
                  <a:lnTo>
                    <a:pt x="444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3" name="SMARTInkShape-Group636"/>
          <p:cNvGrpSpPr/>
          <p:nvPr/>
        </p:nvGrpSpPr>
        <p:grpSpPr>
          <a:xfrm>
            <a:off x="7067550" y="6248669"/>
            <a:ext cx="361951" cy="515491"/>
            <a:chOff x="7067550" y="6248669"/>
            <a:chExt cx="361951" cy="515491"/>
          </a:xfrm>
        </p:grpSpPr>
        <p:sp>
          <p:nvSpPr>
            <p:cNvPr id="948" name="SMARTInkShape-2945"/>
            <p:cNvSpPr/>
            <p:nvPr>
              <p:custDataLst>
                <p:tags r:id="rId256"/>
              </p:custDataLst>
            </p:nvPr>
          </p:nvSpPr>
          <p:spPr>
            <a:xfrm>
              <a:off x="7265289" y="6610350"/>
              <a:ext cx="81662" cy="12701"/>
            </a:xfrm>
            <a:custGeom>
              <a:avLst/>
              <a:gdLst/>
              <a:ahLst/>
              <a:cxnLst/>
              <a:rect l="0" t="0" r="0" b="0"/>
              <a:pathLst>
                <a:path w="81662" h="12701">
                  <a:moveTo>
                    <a:pt x="11811" y="0"/>
                  </a:moveTo>
                  <a:lnTo>
                    <a:pt x="11811" y="0"/>
                  </a:lnTo>
                  <a:lnTo>
                    <a:pt x="6344" y="0"/>
                  </a:lnTo>
                  <a:lnTo>
                    <a:pt x="6049" y="705"/>
                  </a:lnTo>
                  <a:lnTo>
                    <a:pt x="5538" y="5467"/>
                  </a:lnTo>
                  <a:lnTo>
                    <a:pt x="0" y="11739"/>
                  </a:lnTo>
                  <a:lnTo>
                    <a:pt x="43914" y="12675"/>
                  </a:lnTo>
                  <a:lnTo>
                    <a:pt x="8166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2946"/>
            <p:cNvSpPr/>
            <p:nvPr>
              <p:custDataLst>
                <p:tags r:id="rId257"/>
              </p:custDataLst>
            </p:nvPr>
          </p:nvSpPr>
          <p:spPr>
            <a:xfrm>
              <a:off x="7272434" y="6699250"/>
              <a:ext cx="61817" cy="64910"/>
            </a:xfrm>
            <a:custGeom>
              <a:avLst/>
              <a:gdLst/>
              <a:ahLst/>
              <a:cxnLst/>
              <a:rect l="0" t="0" r="0" b="0"/>
              <a:pathLst>
                <a:path w="61817" h="64910">
                  <a:moveTo>
                    <a:pt x="49116" y="0"/>
                  </a:moveTo>
                  <a:lnTo>
                    <a:pt x="49116" y="0"/>
                  </a:lnTo>
                  <a:lnTo>
                    <a:pt x="3999" y="44494"/>
                  </a:lnTo>
                  <a:lnTo>
                    <a:pt x="841" y="51760"/>
                  </a:lnTo>
                  <a:lnTo>
                    <a:pt x="0" y="55673"/>
                  </a:lnTo>
                  <a:lnTo>
                    <a:pt x="850" y="58988"/>
                  </a:lnTo>
                  <a:lnTo>
                    <a:pt x="5557" y="64551"/>
                  </a:lnTo>
                  <a:lnTo>
                    <a:pt x="32995" y="64909"/>
                  </a:lnTo>
                  <a:lnTo>
                    <a:pt x="6181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2947"/>
            <p:cNvSpPr/>
            <p:nvPr>
              <p:custDataLst>
                <p:tags r:id="rId258"/>
              </p:custDataLst>
            </p:nvPr>
          </p:nvSpPr>
          <p:spPr>
            <a:xfrm>
              <a:off x="7067550" y="6294422"/>
              <a:ext cx="171451" cy="164830"/>
            </a:xfrm>
            <a:custGeom>
              <a:avLst/>
              <a:gdLst/>
              <a:ahLst/>
              <a:cxnLst/>
              <a:rect l="0" t="0" r="0" b="0"/>
              <a:pathLst>
                <a:path w="171451" h="164830">
                  <a:moveTo>
                    <a:pt x="0" y="100028"/>
                  </a:moveTo>
                  <a:lnTo>
                    <a:pt x="0" y="100028"/>
                  </a:lnTo>
                  <a:lnTo>
                    <a:pt x="0" y="114955"/>
                  </a:lnTo>
                  <a:lnTo>
                    <a:pt x="1881" y="119126"/>
                  </a:lnTo>
                  <a:lnTo>
                    <a:pt x="3370" y="121228"/>
                  </a:lnTo>
                  <a:lnTo>
                    <a:pt x="5467" y="130924"/>
                  </a:lnTo>
                  <a:lnTo>
                    <a:pt x="8115" y="150994"/>
                  </a:lnTo>
                  <a:lnTo>
                    <a:pt x="11795" y="164423"/>
                  </a:lnTo>
                  <a:lnTo>
                    <a:pt x="12096" y="164829"/>
                  </a:lnTo>
                  <a:lnTo>
                    <a:pt x="12431" y="161520"/>
                  </a:lnTo>
                  <a:lnTo>
                    <a:pt x="8283" y="118890"/>
                  </a:lnTo>
                  <a:lnTo>
                    <a:pt x="6923" y="80923"/>
                  </a:lnTo>
                  <a:lnTo>
                    <a:pt x="6462" y="35811"/>
                  </a:lnTo>
                  <a:lnTo>
                    <a:pt x="6357" y="3735"/>
                  </a:lnTo>
                  <a:lnTo>
                    <a:pt x="7060" y="1965"/>
                  </a:lnTo>
                  <a:lnTo>
                    <a:pt x="8234" y="786"/>
                  </a:lnTo>
                  <a:lnTo>
                    <a:pt x="9722" y="0"/>
                  </a:lnTo>
                  <a:lnTo>
                    <a:pt x="11421" y="887"/>
                  </a:lnTo>
                  <a:lnTo>
                    <a:pt x="17887" y="10289"/>
                  </a:lnTo>
                  <a:lnTo>
                    <a:pt x="39780" y="53425"/>
                  </a:lnTo>
                  <a:lnTo>
                    <a:pt x="48632" y="72580"/>
                  </a:lnTo>
                  <a:lnTo>
                    <a:pt x="55951" y="80303"/>
                  </a:lnTo>
                  <a:lnTo>
                    <a:pt x="59173" y="80527"/>
                  </a:lnTo>
                  <a:lnTo>
                    <a:pt x="62026" y="78561"/>
                  </a:lnTo>
                  <a:lnTo>
                    <a:pt x="71295" y="61918"/>
                  </a:lnTo>
                  <a:lnTo>
                    <a:pt x="96196" y="16968"/>
                  </a:lnTo>
                  <a:lnTo>
                    <a:pt x="102961" y="8313"/>
                  </a:lnTo>
                  <a:lnTo>
                    <a:pt x="109966" y="2821"/>
                  </a:lnTo>
                  <a:lnTo>
                    <a:pt x="115431" y="380"/>
                  </a:lnTo>
                  <a:lnTo>
                    <a:pt x="122093" y="1177"/>
                  </a:lnTo>
                  <a:lnTo>
                    <a:pt x="125845" y="2377"/>
                  </a:lnTo>
                  <a:lnTo>
                    <a:pt x="131896" y="7474"/>
                  </a:lnTo>
                  <a:lnTo>
                    <a:pt x="134496" y="10807"/>
                  </a:lnTo>
                  <a:lnTo>
                    <a:pt x="145922" y="54900"/>
                  </a:lnTo>
                  <a:lnTo>
                    <a:pt x="154491" y="99502"/>
                  </a:lnTo>
                  <a:lnTo>
                    <a:pt x="164726" y="142302"/>
                  </a:lnTo>
                  <a:lnTo>
                    <a:pt x="165557" y="143028"/>
                  </a:lnTo>
                  <a:lnTo>
                    <a:pt x="168360" y="143833"/>
                  </a:lnTo>
                  <a:lnTo>
                    <a:pt x="169390" y="142637"/>
                  </a:lnTo>
                  <a:lnTo>
                    <a:pt x="171450" y="131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948"/>
            <p:cNvSpPr/>
            <p:nvPr>
              <p:custDataLst>
                <p:tags r:id="rId259"/>
              </p:custDataLst>
            </p:nvPr>
          </p:nvSpPr>
          <p:spPr>
            <a:xfrm>
              <a:off x="7327973" y="6248669"/>
              <a:ext cx="82478" cy="157322"/>
            </a:xfrm>
            <a:custGeom>
              <a:avLst/>
              <a:gdLst/>
              <a:ahLst/>
              <a:cxnLst/>
              <a:rect l="0" t="0" r="0" b="0"/>
              <a:pathLst>
                <a:path w="82478" h="157322">
                  <a:moveTo>
                    <a:pt x="44377" y="12431"/>
                  </a:moveTo>
                  <a:lnTo>
                    <a:pt x="44377" y="12431"/>
                  </a:lnTo>
                  <a:lnTo>
                    <a:pt x="44377" y="6343"/>
                  </a:lnTo>
                  <a:lnTo>
                    <a:pt x="41006" y="2787"/>
                  </a:lnTo>
                  <a:lnTo>
                    <a:pt x="37469" y="1090"/>
                  </a:lnTo>
                  <a:lnTo>
                    <a:pt x="26079" y="0"/>
                  </a:lnTo>
                  <a:lnTo>
                    <a:pt x="20252" y="1732"/>
                  </a:lnTo>
                  <a:lnTo>
                    <a:pt x="8561" y="10578"/>
                  </a:lnTo>
                  <a:lnTo>
                    <a:pt x="4234" y="14665"/>
                  </a:lnTo>
                  <a:lnTo>
                    <a:pt x="1842" y="20714"/>
                  </a:lnTo>
                  <a:lnTo>
                    <a:pt x="0" y="63554"/>
                  </a:lnTo>
                  <a:lnTo>
                    <a:pt x="4297" y="110087"/>
                  </a:lnTo>
                  <a:lnTo>
                    <a:pt x="6199" y="154565"/>
                  </a:lnTo>
                  <a:lnTo>
                    <a:pt x="6930" y="155870"/>
                  </a:lnTo>
                  <a:lnTo>
                    <a:pt x="8123" y="156740"/>
                  </a:lnTo>
                  <a:lnTo>
                    <a:pt x="9626" y="157321"/>
                  </a:lnTo>
                  <a:lnTo>
                    <a:pt x="15056" y="156083"/>
                  </a:lnTo>
                  <a:lnTo>
                    <a:pt x="24165" y="151421"/>
                  </a:lnTo>
                  <a:lnTo>
                    <a:pt x="48914" y="137273"/>
                  </a:lnTo>
                  <a:lnTo>
                    <a:pt x="70666" y="130078"/>
                  </a:lnTo>
                  <a:lnTo>
                    <a:pt x="82477" y="12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949"/>
            <p:cNvSpPr/>
            <p:nvPr>
              <p:custDataLst>
                <p:tags r:id="rId260"/>
              </p:custDataLst>
            </p:nvPr>
          </p:nvSpPr>
          <p:spPr>
            <a:xfrm>
              <a:off x="7334250" y="62992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6480" y="37395"/>
                  </a:lnTo>
                  <a:lnTo>
                    <a:pt x="26680" y="293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4" name="SMARTInkShape-2950"/>
          <p:cNvSpPr/>
          <p:nvPr>
            <p:custDataLst>
              <p:tags r:id="rId2"/>
            </p:custDataLst>
          </p:nvPr>
        </p:nvSpPr>
        <p:spPr>
          <a:xfrm>
            <a:off x="10287638" y="6508750"/>
            <a:ext cx="1293953" cy="86155"/>
          </a:xfrm>
          <a:custGeom>
            <a:avLst/>
            <a:gdLst/>
            <a:ahLst/>
            <a:cxnLst/>
            <a:rect l="0" t="0" r="0" b="0"/>
            <a:pathLst>
              <a:path w="1293953" h="86155">
                <a:moveTo>
                  <a:pt x="62862" y="0"/>
                </a:moveTo>
                <a:lnTo>
                  <a:pt x="62862" y="0"/>
                </a:lnTo>
                <a:lnTo>
                  <a:pt x="20177" y="27758"/>
                </a:lnTo>
                <a:lnTo>
                  <a:pt x="0" y="43919"/>
                </a:lnTo>
                <a:lnTo>
                  <a:pt x="40892" y="42499"/>
                </a:lnTo>
                <a:lnTo>
                  <a:pt x="78827" y="38970"/>
                </a:lnTo>
                <a:lnTo>
                  <a:pt x="123644" y="34985"/>
                </a:lnTo>
                <a:lnTo>
                  <a:pt x="163489" y="31307"/>
                </a:lnTo>
                <a:lnTo>
                  <a:pt x="204246" y="27319"/>
                </a:lnTo>
                <a:lnTo>
                  <a:pt x="238824" y="23195"/>
                </a:lnTo>
                <a:lnTo>
                  <a:pt x="286057" y="16907"/>
                </a:lnTo>
                <a:lnTo>
                  <a:pt x="331332" y="13946"/>
                </a:lnTo>
                <a:lnTo>
                  <a:pt x="363038" y="11371"/>
                </a:lnTo>
                <a:lnTo>
                  <a:pt x="396652" y="8581"/>
                </a:lnTo>
                <a:lnTo>
                  <a:pt x="432758" y="7342"/>
                </a:lnTo>
                <a:lnTo>
                  <a:pt x="468090" y="6790"/>
                </a:lnTo>
                <a:lnTo>
                  <a:pt x="503313" y="5840"/>
                </a:lnTo>
                <a:lnTo>
                  <a:pt x="540133" y="3066"/>
                </a:lnTo>
                <a:lnTo>
                  <a:pt x="577667" y="1362"/>
                </a:lnTo>
                <a:lnTo>
                  <a:pt x="615514" y="605"/>
                </a:lnTo>
                <a:lnTo>
                  <a:pt x="653501" y="269"/>
                </a:lnTo>
                <a:lnTo>
                  <a:pt x="691552" y="119"/>
                </a:lnTo>
                <a:lnTo>
                  <a:pt x="729628" y="759"/>
                </a:lnTo>
                <a:lnTo>
                  <a:pt x="767721" y="3394"/>
                </a:lnTo>
                <a:lnTo>
                  <a:pt x="803934" y="5037"/>
                </a:lnTo>
                <a:lnTo>
                  <a:pt x="839550" y="6472"/>
                </a:lnTo>
                <a:lnTo>
                  <a:pt x="876546" y="9461"/>
                </a:lnTo>
                <a:lnTo>
                  <a:pt x="912271" y="11261"/>
                </a:lnTo>
                <a:lnTo>
                  <a:pt x="946967" y="12061"/>
                </a:lnTo>
                <a:lnTo>
                  <a:pt x="981202" y="12416"/>
                </a:lnTo>
                <a:lnTo>
                  <a:pt x="1013350" y="14455"/>
                </a:lnTo>
                <a:lnTo>
                  <a:pt x="1059214" y="19569"/>
                </a:lnTo>
                <a:lnTo>
                  <a:pt x="1102206" y="23672"/>
                </a:lnTo>
                <a:lnTo>
                  <a:pt x="1141752" y="26770"/>
                </a:lnTo>
                <a:lnTo>
                  <a:pt x="1178399" y="30274"/>
                </a:lnTo>
                <a:lnTo>
                  <a:pt x="1215365" y="33194"/>
                </a:lnTo>
                <a:lnTo>
                  <a:pt x="1253832" y="38527"/>
                </a:lnTo>
                <a:lnTo>
                  <a:pt x="1288324" y="43280"/>
                </a:lnTo>
                <a:lnTo>
                  <a:pt x="1291881" y="42964"/>
                </a:lnTo>
                <a:lnTo>
                  <a:pt x="1293550" y="42048"/>
                </a:lnTo>
                <a:lnTo>
                  <a:pt x="1293952" y="40732"/>
                </a:lnTo>
                <a:lnTo>
                  <a:pt x="1249682" y="34257"/>
                </a:lnTo>
                <a:lnTo>
                  <a:pt x="1203714" y="32493"/>
                </a:lnTo>
                <a:lnTo>
                  <a:pt x="1162656" y="31969"/>
                </a:lnTo>
                <a:lnTo>
                  <a:pt x="1123682" y="31815"/>
                </a:lnTo>
                <a:lnTo>
                  <a:pt x="1085321" y="31769"/>
                </a:lnTo>
                <a:lnTo>
                  <a:pt x="1045733" y="31755"/>
                </a:lnTo>
                <a:lnTo>
                  <a:pt x="999589" y="32457"/>
                </a:lnTo>
                <a:lnTo>
                  <a:pt x="953616" y="36820"/>
                </a:lnTo>
                <a:lnTo>
                  <a:pt x="921127" y="40588"/>
                </a:lnTo>
                <a:lnTo>
                  <a:pt x="887871" y="42734"/>
                </a:lnTo>
                <a:lnTo>
                  <a:pt x="854277" y="44393"/>
                </a:lnTo>
                <a:lnTo>
                  <a:pt x="820531" y="47482"/>
                </a:lnTo>
                <a:lnTo>
                  <a:pt x="784837" y="51206"/>
                </a:lnTo>
                <a:lnTo>
                  <a:pt x="748511" y="55214"/>
                </a:lnTo>
                <a:lnTo>
                  <a:pt x="713553" y="59347"/>
                </a:lnTo>
                <a:lnTo>
                  <a:pt x="677318" y="61654"/>
                </a:lnTo>
                <a:lnTo>
                  <a:pt x="640753" y="62679"/>
                </a:lnTo>
                <a:lnTo>
                  <a:pt x="605690" y="63135"/>
                </a:lnTo>
                <a:lnTo>
                  <a:pt x="569407" y="65219"/>
                </a:lnTo>
                <a:lnTo>
                  <a:pt x="532821" y="68497"/>
                </a:lnTo>
                <a:lnTo>
                  <a:pt x="497746" y="72306"/>
                </a:lnTo>
                <a:lnTo>
                  <a:pt x="465223" y="74469"/>
                </a:lnTo>
                <a:lnTo>
                  <a:pt x="433601" y="75431"/>
                </a:lnTo>
                <a:lnTo>
                  <a:pt x="400731" y="75857"/>
                </a:lnTo>
                <a:lnTo>
                  <a:pt x="353862" y="79470"/>
                </a:lnTo>
                <a:lnTo>
                  <a:pt x="312066" y="81638"/>
                </a:lnTo>
                <a:lnTo>
                  <a:pt x="272872" y="82279"/>
                </a:lnTo>
                <a:lnTo>
                  <a:pt x="241573" y="84311"/>
                </a:lnTo>
                <a:lnTo>
                  <a:pt x="207198" y="86154"/>
                </a:lnTo>
                <a:lnTo>
                  <a:pt x="161054" y="83931"/>
                </a:lnTo>
                <a:lnTo>
                  <a:pt x="136584" y="82731"/>
                </a:lnTo>
                <a:lnTo>
                  <a:pt x="154085" y="75862"/>
                </a:lnTo>
                <a:lnTo>
                  <a:pt x="184074" y="70641"/>
                </a:lnTo>
                <a:lnTo>
                  <a:pt x="220450" y="66673"/>
                </a:lnTo>
                <a:lnTo>
                  <a:pt x="253081" y="64910"/>
                </a:lnTo>
                <a:lnTo>
                  <a:pt x="299217" y="63918"/>
                </a:lnTo>
                <a:lnTo>
                  <a:pt x="331128" y="61805"/>
                </a:lnTo>
                <a:lnTo>
                  <a:pt x="364124" y="59219"/>
                </a:lnTo>
                <a:lnTo>
                  <a:pt x="397605" y="58069"/>
                </a:lnTo>
                <a:lnTo>
                  <a:pt x="435062" y="55677"/>
                </a:lnTo>
                <a:lnTo>
                  <a:pt x="475230" y="52967"/>
                </a:lnTo>
                <a:lnTo>
                  <a:pt x="516599" y="51764"/>
                </a:lnTo>
                <a:lnTo>
                  <a:pt x="556623" y="51228"/>
                </a:lnTo>
                <a:lnTo>
                  <a:pt x="596990" y="50285"/>
                </a:lnTo>
                <a:lnTo>
                  <a:pt x="640801" y="47513"/>
                </a:lnTo>
                <a:lnTo>
                  <a:pt x="686142" y="45811"/>
                </a:lnTo>
                <a:lnTo>
                  <a:pt x="730753" y="45055"/>
                </a:lnTo>
                <a:lnTo>
                  <a:pt x="771747" y="44718"/>
                </a:lnTo>
                <a:lnTo>
                  <a:pt x="813015" y="44569"/>
                </a:lnTo>
                <a:lnTo>
                  <a:pt x="854166" y="43797"/>
                </a:lnTo>
                <a:lnTo>
                  <a:pt x="932812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5" name="SMARTInkShape-Group638"/>
          <p:cNvGrpSpPr/>
          <p:nvPr/>
        </p:nvGrpSpPr>
        <p:grpSpPr>
          <a:xfrm>
            <a:off x="10142075" y="4579848"/>
            <a:ext cx="1241514" cy="333833"/>
            <a:chOff x="10142075" y="4579848"/>
            <a:chExt cx="1241514" cy="333833"/>
          </a:xfrm>
        </p:grpSpPr>
        <p:sp>
          <p:nvSpPr>
            <p:cNvPr id="955" name="SMARTInkShape-2951"/>
            <p:cNvSpPr/>
            <p:nvPr>
              <p:custDataLst>
                <p:tags r:id="rId246"/>
              </p:custDataLst>
            </p:nvPr>
          </p:nvSpPr>
          <p:spPr>
            <a:xfrm>
              <a:off x="11315700" y="4641850"/>
              <a:ext cx="67889" cy="247651"/>
            </a:xfrm>
            <a:custGeom>
              <a:avLst/>
              <a:gdLst/>
              <a:ahLst/>
              <a:cxnLst/>
              <a:rect l="0" t="0" r="0" b="0"/>
              <a:pathLst>
                <a:path w="67889" h="247651">
                  <a:moveTo>
                    <a:pt x="0" y="0"/>
                  </a:moveTo>
                  <a:lnTo>
                    <a:pt x="0" y="0"/>
                  </a:lnTo>
                  <a:lnTo>
                    <a:pt x="6743" y="0"/>
                  </a:lnTo>
                  <a:lnTo>
                    <a:pt x="13814" y="5644"/>
                  </a:lnTo>
                  <a:lnTo>
                    <a:pt x="45105" y="45503"/>
                  </a:lnTo>
                  <a:lnTo>
                    <a:pt x="51236" y="53619"/>
                  </a:lnTo>
                  <a:lnTo>
                    <a:pt x="63236" y="92008"/>
                  </a:lnTo>
                  <a:lnTo>
                    <a:pt x="67888" y="132389"/>
                  </a:lnTo>
                  <a:lnTo>
                    <a:pt x="62527" y="171166"/>
                  </a:lnTo>
                  <a:lnTo>
                    <a:pt x="51733" y="203326"/>
                  </a:lnTo>
                  <a:lnTo>
                    <a:pt x="36494" y="225737"/>
                  </a:lnTo>
                  <a:lnTo>
                    <a:pt x="127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952"/>
            <p:cNvSpPr/>
            <p:nvPr>
              <p:custDataLst>
                <p:tags r:id="rId247"/>
              </p:custDataLst>
            </p:nvPr>
          </p:nvSpPr>
          <p:spPr>
            <a:xfrm>
              <a:off x="11254943" y="4724400"/>
              <a:ext cx="9958" cy="31751"/>
            </a:xfrm>
            <a:custGeom>
              <a:avLst/>
              <a:gdLst/>
              <a:ahLst/>
              <a:cxnLst/>
              <a:rect l="0" t="0" r="0" b="0"/>
              <a:pathLst>
                <a:path w="9958" h="31751">
                  <a:moveTo>
                    <a:pt x="9957" y="31750"/>
                  </a:moveTo>
                  <a:lnTo>
                    <a:pt x="9957" y="31750"/>
                  </a:lnTo>
                  <a:lnTo>
                    <a:pt x="5594" y="21611"/>
                  </a:lnTo>
                  <a:lnTo>
                    <a:pt x="3870" y="5267"/>
                  </a:lnTo>
                  <a:lnTo>
                    <a:pt x="3076" y="3511"/>
                  </a:lnTo>
                  <a:lnTo>
                    <a:pt x="1842" y="2341"/>
                  </a:lnTo>
                  <a:lnTo>
                    <a:pt x="312" y="1560"/>
                  </a:lnTo>
                  <a:lnTo>
                    <a:pt x="0" y="1040"/>
                  </a:lnTo>
                  <a:lnTo>
                    <a:pt x="3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2953"/>
            <p:cNvSpPr/>
            <p:nvPr>
              <p:custDataLst>
                <p:tags r:id="rId248"/>
              </p:custDataLst>
            </p:nvPr>
          </p:nvSpPr>
          <p:spPr>
            <a:xfrm>
              <a:off x="11258550" y="48069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832" y="4227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2954"/>
            <p:cNvSpPr/>
            <p:nvPr>
              <p:custDataLst>
                <p:tags r:id="rId249"/>
              </p:custDataLst>
            </p:nvPr>
          </p:nvSpPr>
          <p:spPr>
            <a:xfrm>
              <a:off x="11095215" y="4787900"/>
              <a:ext cx="87136" cy="11821"/>
            </a:xfrm>
            <a:custGeom>
              <a:avLst/>
              <a:gdLst/>
              <a:ahLst/>
              <a:cxnLst/>
              <a:rect l="0" t="0" r="0" b="0"/>
              <a:pathLst>
                <a:path w="87136" h="11821">
                  <a:moveTo>
                    <a:pt x="10935" y="6350"/>
                  </a:moveTo>
                  <a:lnTo>
                    <a:pt x="10935" y="6350"/>
                  </a:lnTo>
                  <a:lnTo>
                    <a:pt x="4192" y="6350"/>
                  </a:lnTo>
                  <a:lnTo>
                    <a:pt x="2208" y="7055"/>
                  </a:lnTo>
                  <a:lnTo>
                    <a:pt x="883" y="8232"/>
                  </a:lnTo>
                  <a:lnTo>
                    <a:pt x="0" y="9721"/>
                  </a:lnTo>
                  <a:lnTo>
                    <a:pt x="117" y="10714"/>
                  </a:lnTo>
                  <a:lnTo>
                    <a:pt x="899" y="11376"/>
                  </a:lnTo>
                  <a:lnTo>
                    <a:pt x="2129" y="11817"/>
                  </a:lnTo>
                  <a:lnTo>
                    <a:pt x="19309" y="11820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2955"/>
            <p:cNvSpPr/>
            <p:nvPr>
              <p:custDataLst>
                <p:tags r:id="rId250"/>
              </p:custDataLst>
            </p:nvPr>
          </p:nvSpPr>
          <p:spPr>
            <a:xfrm>
              <a:off x="11093693" y="4636602"/>
              <a:ext cx="88658" cy="227499"/>
            </a:xfrm>
            <a:custGeom>
              <a:avLst/>
              <a:gdLst/>
              <a:ahLst/>
              <a:cxnLst/>
              <a:rect l="0" t="0" r="0" b="0"/>
              <a:pathLst>
                <a:path w="88658" h="227499">
                  <a:moveTo>
                    <a:pt x="25157" y="87798"/>
                  </a:moveTo>
                  <a:lnTo>
                    <a:pt x="25157" y="87798"/>
                  </a:lnTo>
                  <a:lnTo>
                    <a:pt x="25157" y="76863"/>
                  </a:lnTo>
                  <a:lnTo>
                    <a:pt x="24452" y="76980"/>
                  </a:lnTo>
                  <a:lnTo>
                    <a:pt x="21787" y="78992"/>
                  </a:lnTo>
                  <a:lnTo>
                    <a:pt x="13912" y="122381"/>
                  </a:lnTo>
                  <a:lnTo>
                    <a:pt x="8027" y="158174"/>
                  </a:lnTo>
                  <a:lnTo>
                    <a:pt x="1601" y="201026"/>
                  </a:lnTo>
                  <a:lnTo>
                    <a:pt x="0" y="221451"/>
                  </a:lnTo>
                  <a:lnTo>
                    <a:pt x="483" y="184445"/>
                  </a:lnTo>
                  <a:lnTo>
                    <a:pt x="5539" y="144264"/>
                  </a:lnTo>
                  <a:lnTo>
                    <a:pt x="15659" y="98335"/>
                  </a:lnTo>
                  <a:lnTo>
                    <a:pt x="27596" y="59405"/>
                  </a:lnTo>
                  <a:lnTo>
                    <a:pt x="48483" y="15855"/>
                  </a:lnTo>
                  <a:lnTo>
                    <a:pt x="57784" y="551"/>
                  </a:lnTo>
                  <a:lnTo>
                    <a:pt x="61019" y="0"/>
                  </a:lnTo>
                  <a:lnTo>
                    <a:pt x="64587" y="1749"/>
                  </a:lnTo>
                  <a:lnTo>
                    <a:pt x="71609" y="9338"/>
                  </a:lnTo>
                  <a:lnTo>
                    <a:pt x="77082" y="19765"/>
                  </a:lnTo>
                  <a:lnTo>
                    <a:pt x="83500" y="63134"/>
                  </a:lnTo>
                  <a:lnTo>
                    <a:pt x="87128" y="89192"/>
                  </a:lnTo>
                  <a:lnTo>
                    <a:pt x="88355" y="128760"/>
                  </a:lnTo>
                  <a:lnTo>
                    <a:pt x="88597" y="167804"/>
                  </a:lnTo>
                  <a:lnTo>
                    <a:pt x="88648" y="214515"/>
                  </a:lnTo>
                  <a:lnTo>
                    <a:pt x="88657" y="227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2956"/>
            <p:cNvSpPr/>
            <p:nvPr>
              <p:custDataLst>
                <p:tags r:id="rId251"/>
              </p:custDataLst>
            </p:nvPr>
          </p:nvSpPr>
          <p:spPr>
            <a:xfrm>
              <a:off x="10826748" y="4659597"/>
              <a:ext cx="153610" cy="198154"/>
            </a:xfrm>
            <a:custGeom>
              <a:avLst/>
              <a:gdLst/>
              <a:ahLst/>
              <a:cxnLst/>
              <a:rect l="0" t="0" r="0" b="0"/>
              <a:pathLst>
                <a:path w="153610" h="198154">
                  <a:moveTo>
                    <a:pt x="2" y="96553"/>
                  </a:moveTo>
                  <a:lnTo>
                    <a:pt x="2" y="96553"/>
                  </a:lnTo>
                  <a:lnTo>
                    <a:pt x="0" y="92895"/>
                  </a:lnTo>
                  <a:lnTo>
                    <a:pt x="3372" y="140037"/>
                  </a:lnTo>
                  <a:lnTo>
                    <a:pt x="6089" y="186582"/>
                  </a:lnTo>
                  <a:lnTo>
                    <a:pt x="6274" y="194725"/>
                  </a:lnTo>
                  <a:lnTo>
                    <a:pt x="5593" y="195161"/>
                  </a:lnTo>
                  <a:lnTo>
                    <a:pt x="4436" y="194747"/>
                  </a:lnTo>
                  <a:lnTo>
                    <a:pt x="2958" y="193766"/>
                  </a:lnTo>
                  <a:lnTo>
                    <a:pt x="1292" y="157409"/>
                  </a:lnTo>
                  <a:lnTo>
                    <a:pt x="5244" y="120464"/>
                  </a:lnTo>
                  <a:lnTo>
                    <a:pt x="10884" y="81373"/>
                  </a:lnTo>
                  <a:lnTo>
                    <a:pt x="24580" y="37378"/>
                  </a:lnTo>
                  <a:lnTo>
                    <a:pt x="39738" y="15284"/>
                  </a:lnTo>
                  <a:lnTo>
                    <a:pt x="54266" y="2074"/>
                  </a:lnTo>
                  <a:lnTo>
                    <a:pt x="68806" y="0"/>
                  </a:lnTo>
                  <a:lnTo>
                    <a:pt x="86320" y="2135"/>
                  </a:lnTo>
                  <a:lnTo>
                    <a:pt x="103510" y="7787"/>
                  </a:lnTo>
                  <a:lnTo>
                    <a:pt x="118678" y="20648"/>
                  </a:lnTo>
                  <a:lnTo>
                    <a:pt x="142292" y="54278"/>
                  </a:lnTo>
                  <a:lnTo>
                    <a:pt x="152777" y="79637"/>
                  </a:lnTo>
                  <a:lnTo>
                    <a:pt x="153609" y="118509"/>
                  </a:lnTo>
                  <a:lnTo>
                    <a:pt x="151229" y="158275"/>
                  </a:lnTo>
                  <a:lnTo>
                    <a:pt x="140515" y="191112"/>
                  </a:lnTo>
                  <a:lnTo>
                    <a:pt x="136536" y="197846"/>
                  </a:lnTo>
                  <a:lnTo>
                    <a:pt x="133352" y="198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2957"/>
            <p:cNvSpPr/>
            <p:nvPr>
              <p:custDataLst>
                <p:tags r:id="rId252"/>
              </p:custDataLst>
            </p:nvPr>
          </p:nvSpPr>
          <p:spPr>
            <a:xfrm>
              <a:off x="10572750" y="4653191"/>
              <a:ext cx="89554" cy="260490"/>
            </a:xfrm>
            <a:custGeom>
              <a:avLst/>
              <a:gdLst/>
              <a:ahLst/>
              <a:cxnLst/>
              <a:rect l="0" t="0" r="0" b="0"/>
              <a:pathLst>
                <a:path w="89554" h="260490">
                  <a:moveTo>
                    <a:pt x="12700" y="109309"/>
                  </a:moveTo>
                  <a:lnTo>
                    <a:pt x="12700" y="109309"/>
                  </a:lnTo>
                  <a:lnTo>
                    <a:pt x="12700" y="112680"/>
                  </a:lnTo>
                  <a:lnTo>
                    <a:pt x="7233" y="139816"/>
                  </a:lnTo>
                  <a:lnTo>
                    <a:pt x="6428" y="185792"/>
                  </a:lnTo>
                  <a:lnTo>
                    <a:pt x="6356" y="219313"/>
                  </a:lnTo>
                  <a:lnTo>
                    <a:pt x="7055" y="174950"/>
                  </a:lnTo>
                  <a:lnTo>
                    <a:pt x="10713" y="134952"/>
                  </a:lnTo>
                  <a:lnTo>
                    <a:pt x="12818" y="93937"/>
                  </a:lnTo>
                  <a:lnTo>
                    <a:pt x="19493" y="51840"/>
                  </a:lnTo>
                  <a:lnTo>
                    <a:pt x="24894" y="31556"/>
                  </a:lnTo>
                  <a:lnTo>
                    <a:pt x="34346" y="13133"/>
                  </a:lnTo>
                  <a:lnTo>
                    <a:pt x="43722" y="3064"/>
                  </a:lnTo>
                  <a:lnTo>
                    <a:pt x="48198" y="378"/>
                  </a:lnTo>
                  <a:lnTo>
                    <a:pt x="51888" y="0"/>
                  </a:lnTo>
                  <a:lnTo>
                    <a:pt x="55052" y="1159"/>
                  </a:lnTo>
                  <a:lnTo>
                    <a:pt x="57869" y="3342"/>
                  </a:lnTo>
                  <a:lnTo>
                    <a:pt x="60997" y="15176"/>
                  </a:lnTo>
                  <a:lnTo>
                    <a:pt x="63005" y="48146"/>
                  </a:lnTo>
                  <a:lnTo>
                    <a:pt x="51503" y="91551"/>
                  </a:lnTo>
                  <a:lnTo>
                    <a:pt x="45378" y="112039"/>
                  </a:lnTo>
                  <a:lnTo>
                    <a:pt x="44572" y="123928"/>
                  </a:lnTo>
                  <a:lnTo>
                    <a:pt x="46387" y="128271"/>
                  </a:lnTo>
                  <a:lnTo>
                    <a:pt x="82372" y="169993"/>
                  </a:lnTo>
                  <a:lnTo>
                    <a:pt x="86665" y="177281"/>
                  </a:lnTo>
                  <a:lnTo>
                    <a:pt x="89553" y="192906"/>
                  </a:lnTo>
                  <a:lnTo>
                    <a:pt x="89336" y="201024"/>
                  </a:lnTo>
                  <a:lnTo>
                    <a:pt x="83449" y="217569"/>
                  </a:lnTo>
                  <a:lnTo>
                    <a:pt x="62424" y="247816"/>
                  </a:lnTo>
                  <a:lnTo>
                    <a:pt x="50872" y="257592"/>
                  </a:lnTo>
                  <a:lnTo>
                    <a:pt x="36240" y="260489"/>
                  </a:lnTo>
                  <a:lnTo>
                    <a:pt x="22692" y="255522"/>
                  </a:lnTo>
                  <a:lnTo>
                    <a:pt x="15128" y="251234"/>
                  </a:lnTo>
                  <a:lnTo>
                    <a:pt x="10085" y="246259"/>
                  </a:lnTo>
                  <a:lnTo>
                    <a:pt x="0" y="223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2958"/>
            <p:cNvSpPr/>
            <p:nvPr>
              <p:custDataLst>
                <p:tags r:id="rId253"/>
              </p:custDataLst>
            </p:nvPr>
          </p:nvSpPr>
          <p:spPr>
            <a:xfrm>
              <a:off x="10465202" y="4636383"/>
              <a:ext cx="56749" cy="259468"/>
            </a:xfrm>
            <a:custGeom>
              <a:avLst/>
              <a:gdLst/>
              <a:ahLst/>
              <a:cxnLst/>
              <a:rect l="0" t="0" r="0" b="0"/>
              <a:pathLst>
                <a:path w="56749" h="259468">
                  <a:moveTo>
                    <a:pt x="56748" y="5467"/>
                  </a:moveTo>
                  <a:lnTo>
                    <a:pt x="56748" y="5467"/>
                  </a:lnTo>
                  <a:lnTo>
                    <a:pt x="44815" y="441"/>
                  </a:lnTo>
                  <a:lnTo>
                    <a:pt x="42443" y="0"/>
                  </a:lnTo>
                  <a:lnTo>
                    <a:pt x="39450" y="1822"/>
                  </a:lnTo>
                  <a:lnTo>
                    <a:pt x="20438" y="25709"/>
                  </a:lnTo>
                  <a:lnTo>
                    <a:pt x="8835" y="61703"/>
                  </a:lnTo>
                  <a:lnTo>
                    <a:pt x="1630" y="109264"/>
                  </a:lnTo>
                  <a:lnTo>
                    <a:pt x="0" y="156576"/>
                  </a:lnTo>
                  <a:lnTo>
                    <a:pt x="3087" y="195584"/>
                  </a:lnTo>
                  <a:lnTo>
                    <a:pt x="8471" y="220470"/>
                  </a:lnTo>
                  <a:lnTo>
                    <a:pt x="24648" y="243522"/>
                  </a:lnTo>
                  <a:lnTo>
                    <a:pt x="56748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2959"/>
            <p:cNvSpPr/>
            <p:nvPr>
              <p:custDataLst>
                <p:tags r:id="rId254"/>
              </p:custDataLst>
            </p:nvPr>
          </p:nvSpPr>
          <p:spPr>
            <a:xfrm>
              <a:off x="10236198" y="4699000"/>
              <a:ext cx="107953" cy="143094"/>
            </a:xfrm>
            <a:custGeom>
              <a:avLst/>
              <a:gdLst/>
              <a:ahLst/>
              <a:cxnLst/>
              <a:rect l="0" t="0" r="0" b="0"/>
              <a:pathLst>
                <a:path w="107953" h="143094">
                  <a:moveTo>
                    <a:pt x="2" y="88900"/>
                  </a:moveTo>
                  <a:lnTo>
                    <a:pt x="2" y="88900"/>
                  </a:lnTo>
                  <a:lnTo>
                    <a:pt x="0" y="65135"/>
                  </a:lnTo>
                  <a:lnTo>
                    <a:pt x="2824" y="62473"/>
                  </a:lnTo>
                  <a:lnTo>
                    <a:pt x="13486" y="59515"/>
                  </a:lnTo>
                  <a:lnTo>
                    <a:pt x="35355" y="61222"/>
                  </a:lnTo>
                  <a:lnTo>
                    <a:pt x="41211" y="64803"/>
                  </a:lnTo>
                  <a:lnTo>
                    <a:pt x="49597" y="76309"/>
                  </a:lnTo>
                  <a:lnTo>
                    <a:pt x="58284" y="98653"/>
                  </a:lnTo>
                  <a:lnTo>
                    <a:pt x="59301" y="112990"/>
                  </a:lnTo>
                  <a:lnTo>
                    <a:pt x="54204" y="136070"/>
                  </a:lnTo>
                  <a:lnTo>
                    <a:pt x="51660" y="139397"/>
                  </a:lnTo>
                  <a:lnTo>
                    <a:pt x="45068" y="143093"/>
                  </a:lnTo>
                  <a:lnTo>
                    <a:pt x="42042" y="141961"/>
                  </a:lnTo>
                  <a:lnTo>
                    <a:pt x="36796" y="135061"/>
                  </a:lnTo>
                  <a:lnTo>
                    <a:pt x="33246" y="109162"/>
                  </a:lnTo>
                  <a:lnTo>
                    <a:pt x="41479" y="69672"/>
                  </a:lnTo>
                  <a:lnTo>
                    <a:pt x="46191" y="56600"/>
                  </a:lnTo>
                  <a:lnTo>
                    <a:pt x="82381" y="19002"/>
                  </a:lnTo>
                  <a:lnTo>
                    <a:pt x="107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2960"/>
            <p:cNvSpPr/>
            <p:nvPr>
              <p:custDataLst>
                <p:tags r:id="rId255"/>
              </p:custDataLst>
            </p:nvPr>
          </p:nvSpPr>
          <p:spPr>
            <a:xfrm>
              <a:off x="10142075" y="4579848"/>
              <a:ext cx="85285" cy="296702"/>
            </a:xfrm>
            <a:custGeom>
              <a:avLst/>
              <a:gdLst/>
              <a:ahLst/>
              <a:cxnLst/>
              <a:rect l="0" t="0" r="0" b="0"/>
              <a:pathLst>
                <a:path w="85285" h="296702">
                  <a:moveTo>
                    <a:pt x="5225" y="144552"/>
                  </a:moveTo>
                  <a:lnTo>
                    <a:pt x="5225" y="144552"/>
                  </a:lnTo>
                  <a:lnTo>
                    <a:pt x="10294" y="150327"/>
                  </a:lnTo>
                  <a:lnTo>
                    <a:pt x="14064" y="156761"/>
                  </a:lnTo>
                  <a:lnTo>
                    <a:pt x="24322" y="200383"/>
                  </a:lnTo>
                  <a:lnTo>
                    <a:pt x="29381" y="245421"/>
                  </a:lnTo>
                  <a:lnTo>
                    <a:pt x="28579" y="286951"/>
                  </a:lnTo>
                  <a:lnTo>
                    <a:pt x="27145" y="292402"/>
                  </a:lnTo>
                  <a:lnTo>
                    <a:pt x="25482" y="295330"/>
                  </a:lnTo>
                  <a:lnTo>
                    <a:pt x="23670" y="296576"/>
                  </a:lnTo>
                  <a:lnTo>
                    <a:pt x="21753" y="296701"/>
                  </a:lnTo>
                  <a:lnTo>
                    <a:pt x="12906" y="260710"/>
                  </a:lnTo>
                  <a:lnTo>
                    <a:pt x="3659" y="216050"/>
                  </a:lnTo>
                  <a:lnTo>
                    <a:pt x="292" y="169891"/>
                  </a:lnTo>
                  <a:lnTo>
                    <a:pt x="0" y="134970"/>
                  </a:lnTo>
                  <a:lnTo>
                    <a:pt x="4775" y="95695"/>
                  </a:lnTo>
                  <a:lnTo>
                    <a:pt x="16791" y="53866"/>
                  </a:lnTo>
                  <a:lnTo>
                    <a:pt x="23066" y="38631"/>
                  </a:lnTo>
                  <a:lnTo>
                    <a:pt x="43610" y="11861"/>
                  </a:lnTo>
                  <a:lnTo>
                    <a:pt x="54620" y="3558"/>
                  </a:lnTo>
                  <a:lnTo>
                    <a:pt x="66819" y="0"/>
                  </a:lnTo>
                  <a:lnTo>
                    <a:pt x="70980" y="3028"/>
                  </a:lnTo>
                  <a:lnTo>
                    <a:pt x="79370" y="15801"/>
                  </a:lnTo>
                  <a:lnTo>
                    <a:pt x="85284" y="42824"/>
                  </a:lnTo>
                  <a:lnTo>
                    <a:pt x="83666" y="76546"/>
                  </a:lnTo>
                  <a:lnTo>
                    <a:pt x="75346" y="103235"/>
                  </a:lnTo>
                  <a:lnTo>
                    <a:pt x="60574" y="124549"/>
                  </a:lnTo>
                  <a:lnTo>
                    <a:pt x="52638" y="132134"/>
                  </a:lnTo>
                  <a:lnTo>
                    <a:pt x="49535" y="134157"/>
                  </a:lnTo>
                  <a:lnTo>
                    <a:pt x="17925" y="138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SMARTInkShape-Group639"/>
          <p:cNvGrpSpPr/>
          <p:nvPr/>
        </p:nvGrpSpPr>
        <p:grpSpPr>
          <a:xfrm>
            <a:off x="9715500" y="4507024"/>
            <a:ext cx="241268" cy="630127"/>
            <a:chOff x="9715500" y="4507024"/>
            <a:chExt cx="241268" cy="630127"/>
          </a:xfrm>
        </p:grpSpPr>
        <p:sp>
          <p:nvSpPr>
            <p:cNvPr id="966" name="SMARTInkShape-2961"/>
            <p:cNvSpPr/>
            <p:nvPr>
              <p:custDataLst>
                <p:tags r:id="rId239"/>
              </p:custDataLst>
            </p:nvPr>
          </p:nvSpPr>
          <p:spPr>
            <a:xfrm>
              <a:off x="9785350" y="4507024"/>
              <a:ext cx="114301" cy="94188"/>
            </a:xfrm>
            <a:custGeom>
              <a:avLst/>
              <a:gdLst/>
              <a:ahLst/>
              <a:cxnLst/>
              <a:rect l="0" t="0" r="0" b="0"/>
              <a:pathLst>
                <a:path w="114301" h="94188">
                  <a:moveTo>
                    <a:pt x="0" y="52276"/>
                  </a:moveTo>
                  <a:lnTo>
                    <a:pt x="0" y="52276"/>
                  </a:lnTo>
                  <a:lnTo>
                    <a:pt x="3371" y="48905"/>
                  </a:lnTo>
                  <a:lnTo>
                    <a:pt x="5025" y="45368"/>
                  </a:lnTo>
                  <a:lnTo>
                    <a:pt x="5467" y="43437"/>
                  </a:lnTo>
                  <a:lnTo>
                    <a:pt x="6467" y="42150"/>
                  </a:lnTo>
                  <a:lnTo>
                    <a:pt x="11739" y="39915"/>
                  </a:lnTo>
                  <a:lnTo>
                    <a:pt x="15786" y="46418"/>
                  </a:lnTo>
                  <a:lnTo>
                    <a:pt x="18083" y="57282"/>
                  </a:lnTo>
                  <a:lnTo>
                    <a:pt x="19034" y="94187"/>
                  </a:lnTo>
                  <a:lnTo>
                    <a:pt x="19041" y="92539"/>
                  </a:lnTo>
                  <a:lnTo>
                    <a:pt x="30587" y="48576"/>
                  </a:lnTo>
                  <a:lnTo>
                    <a:pt x="45717" y="12521"/>
                  </a:lnTo>
                  <a:lnTo>
                    <a:pt x="54184" y="4504"/>
                  </a:lnTo>
                  <a:lnTo>
                    <a:pt x="59405" y="1378"/>
                  </a:lnTo>
                  <a:lnTo>
                    <a:pt x="64298" y="0"/>
                  </a:lnTo>
                  <a:lnTo>
                    <a:pt x="73499" y="349"/>
                  </a:lnTo>
                  <a:lnTo>
                    <a:pt x="89981" y="11254"/>
                  </a:lnTo>
                  <a:lnTo>
                    <a:pt x="98317" y="23931"/>
                  </a:lnTo>
                  <a:lnTo>
                    <a:pt x="112132" y="62835"/>
                  </a:lnTo>
                  <a:lnTo>
                    <a:pt x="114300" y="90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2962"/>
            <p:cNvSpPr/>
            <p:nvPr>
              <p:custDataLst>
                <p:tags r:id="rId240"/>
              </p:custDataLst>
            </p:nvPr>
          </p:nvSpPr>
          <p:spPr>
            <a:xfrm>
              <a:off x="9937750" y="50482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8337" y="1013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2963"/>
            <p:cNvSpPr/>
            <p:nvPr>
              <p:custDataLst>
                <p:tags r:id="rId241"/>
              </p:custDataLst>
            </p:nvPr>
          </p:nvSpPr>
          <p:spPr>
            <a:xfrm>
              <a:off x="9791700" y="5118100"/>
              <a:ext cx="44451" cy="12362"/>
            </a:xfrm>
            <a:custGeom>
              <a:avLst/>
              <a:gdLst/>
              <a:ahLst/>
              <a:cxnLst/>
              <a:rect l="0" t="0" r="0" b="0"/>
              <a:pathLst>
                <a:path w="44451" h="12362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05" y="10126"/>
                  </a:lnTo>
                  <a:lnTo>
                    <a:pt x="1881" y="10984"/>
                  </a:lnTo>
                  <a:lnTo>
                    <a:pt x="3370" y="11556"/>
                  </a:lnTo>
                  <a:lnTo>
                    <a:pt x="15580" y="12361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2964"/>
            <p:cNvSpPr/>
            <p:nvPr>
              <p:custDataLst>
                <p:tags r:id="rId242"/>
              </p:custDataLst>
            </p:nvPr>
          </p:nvSpPr>
          <p:spPr>
            <a:xfrm>
              <a:off x="9778998" y="5054861"/>
              <a:ext cx="57153" cy="6090"/>
            </a:xfrm>
            <a:custGeom>
              <a:avLst/>
              <a:gdLst/>
              <a:ahLst/>
              <a:cxnLst/>
              <a:rect l="0" t="0" r="0" b="0"/>
              <a:pathLst>
                <a:path w="57153" h="6090">
                  <a:moveTo>
                    <a:pt x="2" y="6089"/>
                  </a:moveTo>
                  <a:lnTo>
                    <a:pt x="2" y="6089"/>
                  </a:lnTo>
                  <a:lnTo>
                    <a:pt x="0" y="2718"/>
                  </a:lnTo>
                  <a:lnTo>
                    <a:pt x="707" y="1725"/>
                  </a:lnTo>
                  <a:lnTo>
                    <a:pt x="1883" y="1063"/>
                  </a:lnTo>
                  <a:lnTo>
                    <a:pt x="8841" y="0"/>
                  </a:lnTo>
                  <a:lnTo>
                    <a:pt x="30480" y="459"/>
                  </a:lnTo>
                  <a:lnTo>
                    <a:pt x="57152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2965"/>
            <p:cNvSpPr/>
            <p:nvPr>
              <p:custDataLst>
                <p:tags r:id="rId243"/>
              </p:custDataLst>
            </p:nvPr>
          </p:nvSpPr>
          <p:spPr>
            <a:xfrm>
              <a:off x="9734550" y="4981854"/>
              <a:ext cx="1" cy="15597"/>
            </a:xfrm>
            <a:custGeom>
              <a:avLst/>
              <a:gdLst/>
              <a:ahLst/>
              <a:cxnLst/>
              <a:rect l="0" t="0" r="0" b="0"/>
              <a:pathLst>
                <a:path w="1" h="15597">
                  <a:moveTo>
                    <a:pt x="0" y="15596"/>
                  </a:moveTo>
                  <a:lnTo>
                    <a:pt x="0" y="15596"/>
                  </a:lnTo>
                  <a:lnTo>
                    <a:pt x="0" y="0"/>
                  </a:lnTo>
                  <a:lnTo>
                    <a:pt x="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2966"/>
            <p:cNvSpPr/>
            <p:nvPr>
              <p:custDataLst>
                <p:tags r:id="rId244"/>
              </p:custDataLst>
            </p:nvPr>
          </p:nvSpPr>
          <p:spPr>
            <a:xfrm>
              <a:off x="9715500" y="5079033"/>
              <a:ext cx="11740" cy="58118"/>
            </a:xfrm>
            <a:custGeom>
              <a:avLst/>
              <a:gdLst/>
              <a:ahLst/>
              <a:cxnLst/>
              <a:rect l="0" t="0" r="0" b="0"/>
              <a:pathLst>
                <a:path w="11740" h="58118">
                  <a:moveTo>
                    <a:pt x="0" y="7317"/>
                  </a:moveTo>
                  <a:lnTo>
                    <a:pt x="0" y="7317"/>
                  </a:lnTo>
                  <a:lnTo>
                    <a:pt x="3370" y="575"/>
                  </a:lnTo>
                  <a:lnTo>
                    <a:pt x="4363" y="0"/>
                  </a:lnTo>
                  <a:lnTo>
                    <a:pt x="5025" y="1028"/>
                  </a:lnTo>
                  <a:lnTo>
                    <a:pt x="5467" y="3124"/>
                  </a:lnTo>
                  <a:lnTo>
                    <a:pt x="10539" y="12969"/>
                  </a:lnTo>
                  <a:lnTo>
                    <a:pt x="11739" y="22529"/>
                  </a:lnTo>
                  <a:lnTo>
                    <a:pt x="6350" y="58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2967"/>
            <p:cNvSpPr/>
            <p:nvPr>
              <p:custDataLst>
                <p:tags r:id="rId245"/>
              </p:custDataLst>
            </p:nvPr>
          </p:nvSpPr>
          <p:spPr>
            <a:xfrm>
              <a:off x="9780853" y="4641957"/>
              <a:ext cx="175915" cy="240170"/>
            </a:xfrm>
            <a:custGeom>
              <a:avLst/>
              <a:gdLst/>
              <a:ahLst/>
              <a:cxnLst/>
              <a:rect l="0" t="0" r="0" b="0"/>
              <a:pathLst>
                <a:path w="175915" h="240170">
                  <a:moveTo>
                    <a:pt x="156897" y="18943"/>
                  </a:moveTo>
                  <a:lnTo>
                    <a:pt x="156897" y="18943"/>
                  </a:lnTo>
                  <a:lnTo>
                    <a:pt x="175839" y="0"/>
                  </a:lnTo>
                  <a:lnTo>
                    <a:pt x="175914" y="3296"/>
                  </a:lnTo>
                  <a:lnTo>
                    <a:pt x="174052" y="6814"/>
                  </a:lnTo>
                  <a:lnTo>
                    <a:pt x="170165" y="10730"/>
                  </a:lnTo>
                  <a:lnTo>
                    <a:pt x="128287" y="37241"/>
                  </a:lnTo>
                  <a:lnTo>
                    <a:pt x="83227" y="59060"/>
                  </a:lnTo>
                  <a:lnTo>
                    <a:pt x="39236" y="83845"/>
                  </a:lnTo>
                  <a:lnTo>
                    <a:pt x="27755" y="96887"/>
                  </a:lnTo>
                  <a:lnTo>
                    <a:pt x="27058" y="99128"/>
                  </a:lnTo>
                  <a:lnTo>
                    <a:pt x="27298" y="101327"/>
                  </a:lnTo>
                  <a:lnTo>
                    <a:pt x="28165" y="103499"/>
                  </a:lnTo>
                  <a:lnTo>
                    <a:pt x="34771" y="107795"/>
                  </a:lnTo>
                  <a:lnTo>
                    <a:pt x="45469" y="111349"/>
                  </a:lnTo>
                  <a:lnTo>
                    <a:pt x="91249" y="120934"/>
                  </a:lnTo>
                  <a:lnTo>
                    <a:pt x="96198" y="122920"/>
                  </a:lnTo>
                  <a:lnTo>
                    <a:pt x="99497" y="125655"/>
                  </a:lnTo>
                  <a:lnTo>
                    <a:pt x="103163" y="132458"/>
                  </a:lnTo>
                  <a:lnTo>
                    <a:pt x="102732" y="136247"/>
                  </a:lnTo>
                  <a:lnTo>
                    <a:pt x="98486" y="144221"/>
                  </a:lnTo>
                  <a:lnTo>
                    <a:pt x="88163" y="156643"/>
                  </a:lnTo>
                  <a:lnTo>
                    <a:pt x="43903" y="190776"/>
                  </a:lnTo>
                  <a:lnTo>
                    <a:pt x="4400" y="226538"/>
                  </a:lnTo>
                  <a:lnTo>
                    <a:pt x="0" y="235753"/>
                  </a:lnTo>
                  <a:lnTo>
                    <a:pt x="87" y="237566"/>
                  </a:lnTo>
                  <a:lnTo>
                    <a:pt x="853" y="238775"/>
                  </a:lnTo>
                  <a:lnTo>
                    <a:pt x="2068" y="239581"/>
                  </a:lnTo>
                  <a:lnTo>
                    <a:pt x="29364" y="240169"/>
                  </a:lnTo>
                  <a:lnTo>
                    <a:pt x="72491" y="234222"/>
                  </a:lnTo>
                  <a:lnTo>
                    <a:pt x="111897" y="230191"/>
                  </a:lnTo>
                  <a:lnTo>
                    <a:pt x="169597" y="228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" name="SMARTInkShape-Group640"/>
          <p:cNvGrpSpPr/>
          <p:nvPr/>
        </p:nvGrpSpPr>
        <p:grpSpPr>
          <a:xfrm>
            <a:off x="5346700" y="4260850"/>
            <a:ext cx="4146551" cy="1111251"/>
            <a:chOff x="5346700" y="4260850"/>
            <a:chExt cx="4146551" cy="1111251"/>
          </a:xfrm>
        </p:grpSpPr>
        <p:sp>
          <p:nvSpPr>
            <p:cNvPr id="974" name="SMARTInkShape-2968"/>
            <p:cNvSpPr/>
            <p:nvPr>
              <p:custDataLst>
                <p:tags r:id="rId235"/>
              </p:custDataLst>
            </p:nvPr>
          </p:nvSpPr>
          <p:spPr>
            <a:xfrm>
              <a:off x="9386183" y="4908550"/>
              <a:ext cx="107068" cy="18689"/>
            </a:xfrm>
            <a:custGeom>
              <a:avLst/>
              <a:gdLst/>
              <a:ahLst/>
              <a:cxnLst/>
              <a:rect l="0" t="0" r="0" b="0"/>
              <a:pathLst>
                <a:path w="107068" h="18689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410" y="10832"/>
                  </a:lnTo>
                  <a:lnTo>
                    <a:pt x="2749" y="14927"/>
                  </a:lnTo>
                  <a:lnTo>
                    <a:pt x="9904" y="17217"/>
                  </a:lnTo>
                  <a:lnTo>
                    <a:pt x="35114" y="18688"/>
                  </a:lnTo>
                  <a:lnTo>
                    <a:pt x="75295" y="9545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2969"/>
            <p:cNvSpPr/>
            <p:nvPr>
              <p:custDataLst>
                <p:tags r:id="rId236"/>
              </p:custDataLst>
            </p:nvPr>
          </p:nvSpPr>
          <p:spPr>
            <a:xfrm>
              <a:off x="9378950" y="48069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6007" y="7310"/>
                  </a:lnTo>
                  <a:lnTo>
                    <a:pt x="91944" y="64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2970"/>
            <p:cNvSpPr/>
            <p:nvPr>
              <p:custDataLst>
                <p:tags r:id="rId237"/>
              </p:custDataLst>
            </p:nvPr>
          </p:nvSpPr>
          <p:spPr>
            <a:xfrm>
              <a:off x="5346700" y="4260850"/>
              <a:ext cx="3923655" cy="1111251"/>
            </a:xfrm>
            <a:custGeom>
              <a:avLst/>
              <a:gdLst/>
              <a:ahLst/>
              <a:cxnLst/>
              <a:rect l="0" t="0" r="0" b="0"/>
              <a:pathLst>
                <a:path w="3923655" h="1111251">
                  <a:moveTo>
                    <a:pt x="82550" y="152400"/>
                  </a:moveTo>
                  <a:lnTo>
                    <a:pt x="82550" y="152400"/>
                  </a:lnTo>
                  <a:lnTo>
                    <a:pt x="96365" y="140466"/>
                  </a:lnTo>
                  <a:lnTo>
                    <a:pt x="100226" y="138094"/>
                  </a:lnTo>
                  <a:lnTo>
                    <a:pt x="143351" y="132093"/>
                  </a:lnTo>
                  <a:lnTo>
                    <a:pt x="187635" y="127671"/>
                  </a:lnTo>
                  <a:lnTo>
                    <a:pt x="228535" y="126493"/>
                  </a:lnTo>
                  <a:lnTo>
                    <a:pt x="274285" y="122695"/>
                  </a:lnTo>
                  <a:lnTo>
                    <a:pt x="311829" y="120550"/>
                  </a:lnTo>
                  <a:lnTo>
                    <a:pt x="348745" y="115760"/>
                  </a:lnTo>
                  <a:lnTo>
                    <a:pt x="395063" y="109702"/>
                  </a:lnTo>
                  <a:lnTo>
                    <a:pt x="432204" y="106588"/>
                  </a:lnTo>
                  <a:lnTo>
                    <a:pt x="470020" y="103078"/>
                  </a:lnTo>
                  <a:lnTo>
                    <a:pt x="509917" y="100157"/>
                  </a:lnTo>
                  <a:lnTo>
                    <a:pt x="553019" y="96704"/>
                  </a:lnTo>
                  <a:lnTo>
                    <a:pt x="598950" y="93799"/>
                  </a:lnTo>
                  <a:lnTo>
                    <a:pt x="646426" y="90351"/>
                  </a:lnTo>
                  <a:lnTo>
                    <a:pt x="693655" y="87449"/>
                  </a:lnTo>
                  <a:lnTo>
                    <a:pt x="726686" y="84022"/>
                  </a:lnTo>
                  <a:lnTo>
                    <a:pt x="760181" y="80147"/>
                  </a:lnTo>
                  <a:lnTo>
                    <a:pt x="793882" y="76072"/>
                  </a:lnTo>
                  <a:lnTo>
                    <a:pt x="828382" y="71910"/>
                  </a:lnTo>
                  <a:lnTo>
                    <a:pt x="864880" y="67708"/>
                  </a:lnTo>
                  <a:lnTo>
                    <a:pt x="902269" y="65370"/>
                  </a:lnTo>
                  <a:lnTo>
                    <a:pt x="940758" y="63626"/>
                  </a:lnTo>
                  <a:lnTo>
                    <a:pt x="981384" y="60499"/>
                  </a:lnTo>
                  <a:lnTo>
                    <a:pt x="1021077" y="58638"/>
                  </a:lnTo>
                  <a:lnTo>
                    <a:pt x="1059884" y="57106"/>
                  </a:lnTo>
                  <a:lnTo>
                    <a:pt x="1098298" y="54073"/>
                  </a:lnTo>
                  <a:lnTo>
                    <a:pt x="1138419" y="52255"/>
                  </a:lnTo>
                  <a:lnTo>
                    <a:pt x="1179769" y="50741"/>
                  </a:lnTo>
                  <a:lnTo>
                    <a:pt x="1221667" y="47716"/>
                  </a:lnTo>
                  <a:lnTo>
                    <a:pt x="1261924" y="45902"/>
                  </a:lnTo>
                  <a:lnTo>
                    <a:pt x="1301688" y="44390"/>
                  </a:lnTo>
                  <a:lnTo>
                    <a:pt x="1342880" y="41366"/>
                  </a:lnTo>
                  <a:lnTo>
                    <a:pt x="1382824" y="39551"/>
                  </a:lnTo>
                  <a:lnTo>
                    <a:pt x="1423155" y="38745"/>
                  </a:lnTo>
                  <a:lnTo>
                    <a:pt x="1466951" y="38386"/>
                  </a:lnTo>
                  <a:lnTo>
                    <a:pt x="1508522" y="38227"/>
                  </a:lnTo>
                  <a:lnTo>
                    <a:pt x="1549576" y="37451"/>
                  </a:lnTo>
                  <a:lnTo>
                    <a:pt x="1593693" y="34754"/>
                  </a:lnTo>
                  <a:lnTo>
                    <a:pt x="1637289" y="33085"/>
                  </a:lnTo>
                  <a:lnTo>
                    <a:pt x="1680183" y="32343"/>
                  </a:lnTo>
                  <a:lnTo>
                    <a:pt x="1722766" y="32014"/>
                  </a:lnTo>
                  <a:lnTo>
                    <a:pt x="1767092" y="29986"/>
                  </a:lnTo>
                  <a:lnTo>
                    <a:pt x="1811958" y="27438"/>
                  </a:lnTo>
                  <a:lnTo>
                    <a:pt x="1855417" y="26306"/>
                  </a:lnTo>
                  <a:lnTo>
                    <a:pt x="1898250" y="23921"/>
                  </a:lnTo>
                  <a:lnTo>
                    <a:pt x="1941511" y="20509"/>
                  </a:lnTo>
                  <a:lnTo>
                    <a:pt x="1986609" y="16641"/>
                  </a:lnTo>
                  <a:lnTo>
                    <a:pt x="2030640" y="14451"/>
                  </a:lnTo>
                  <a:lnTo>
                    <a:pt x="2073728" y="13479"/>
                  </a:lnTo>
                  <a:lnTo>
                    <a:pt x="2116398" y="13046"/>
                  </a:lnTo>
                  <a:lnTo>
                    <a:pt x="2158881" y="10972"/>
                  </a:lnTo>
                  <a:lnTo>
                    <a:pt x="2200574" y="8404"/>
                  </a:lnTo>
                  <a:lnTo>
                    <a:pt x="2240271" y="7263"/>
                  </a:lnTo>
                  <a:lnTo>
                    <a:pt x="2280962" y="4875"/>
                  </a:lnTo>
                  <a:lnTo>
                    <a:pt x="2321861" y="2166"/>
                  </a:lnTo>
                  <a:lnTo>
                    <a:pt x="2361205" y="962"/>
                  </a:lnTo>
                  <a:lnTo>
                    <a:pt x="2401739" y="428"/>
                  </a:lnTo>
                  <a:lnTo>
                    <a:pt x="2442566" y="190"/>
                  </a:lnTo>
                  <a:lnTo>
                    <a:pt x="2481880" y="84"/>
                  </a:lnTo>
                  <a:lnTo>
                    <a:pt x="2520519" y="38"/>
                  </a:lnTo>
                  <a:lnTo>
                    <a:pt x="2559564" y="17"/>
                  </a:lnTo>
                  <a:lnTo>
                    <a:pt x="2600435" y="7"/>
                  </a:lnTo>
                  <a:lnTo>
                    <a:pt x="2640238" y="3"/>
                  </a:lnTo>
                  <a:lnTo>
                    <a:pt x="2678389" y="1"/>
                  </a:lnTo>
                  <a:lnTo>
                    <a:pt x="2714159" y="0"/>
                  </a:lnTo>
                  <a:lnTo>
                    <a:pt x="2750755" y="0"/>
                  </a:lnTo>
                  <a:lnTo>
                    <a:pt x="2788185" y="0"/>
                  </a:lnTo>
                  <a:lnTo>
                    <a:pt x="2825987" y="0"/>
                  </a:lnTo>
                  <a:lnTo>
                    <a:pt x="2863955" y="1882"/>
                  </a:lnTo>
                  <a:lnTo>
                    <a:pt x="2901997" y="4364"/>
                  </a:lnTo>
                  <a:lnTo>
                    <a:pt x="2940071" y="5467"/>
                  </a:lnTo>
                  <a:lnTo>
                    <a:pt x="2978159" y="5958"/>
                  </a:lnTo>
                  <a:lnTo>
                    <a:pt x="3015548" y="6881"/>
                  </a:lnTo>
                  <a:lnTo>
                    <a:pt x="3050980" y="9643"/>
                  </a:lnTo>
                  <a:lnTo>
                    <a:pt x="3087425" y="11342"/>
                  </a:lnTo>
                  <a:lnTo>
                    <a:pt x="3124083" y="12802"/>
                  </a:lnTo>
                  <a:lnTo>
                    <a:pt x="3159191" y="15803"/>
                  </a:lnTo>
                  <a:lnTo>
                    <a:pt x="3193609" y="17606"/>
                  </a:lnTo>
                  <a:lnTo>
                    <a:pt x="3227721" y="18409"/>
                  </a:lnTo>
                  <a:lnTo>
                    <a:pt x="3261696" y="18764"/>
                  </a:lnTo>
                  <a:lnTo>
                    <a:pt x="3295611" y="20805"/>
                  </a:lnTo>
                  <a:lnTo>
                    <a:pt x="3328793" y="23357"/>
                  </a:lnTo>
                  <a:lnTo>
                    <a:pt x="3375242" y="24795"/>
                  </a:lnTo>
                  <a:lnTo>
                    <a:pt x="3420283" y="25926"/>
                  </a:lnTo>
                  <a:lnTo>
                    <a:pt x="3464909" y="29711"/>
                  </a:lnTo>
                  <a:lnTo>
                    <a:pt x="3508706" y="31852"/>
                  </a:lnTo>
                  <a:lnTo>
                    <a:pt x="3549511" y="35935"/>
                  </a:lnTo>
                  <a:lnTo>
                    <a:pt x="3595391" y="38164"/>
                  </a:lnTo>
                  <a:lnTo>
                    <a:pt x="3635360" y="41186"/>
                  </a:lnTo>
                  <a:lnTo>
                    <a:pt x="3681271" y="46854"/>
                  </a:lnTo>
                  <a:lnTo>
                    <a:pt x="3713276" y="50928"/>
                  </a:lnTo>
                  <a:lnTo>
                    <a:pt x="3747961" y="55090"/>
                  </a:lnTo>
                  <a:lnTo>
                    <a:pt x="3782192" y="59292"/>
                  </a:lnTo>
                  <a:lnTo>
                    <a:pt x="3814338" y="65393"/>
                  </a:lnTo>
                  <a:lnTo>
                    <a:pt x="3856441" y="76761"/>
                  </a:lnTo>
                  <a:lnTo>
                    <a:pt x="3888788" y="89872"/>
                  </a:lnTo>
                  <a:lnTo>
                    <a:pt x="3896287" y="98504"/>
                  </a:lnTo>
                  <a:lnTo>
                    <a:pt x="3901266" y="109396"/>
                  </a:lnTo>
                  <a:lnTo>
                    <a:pt x="3911467" y="150004"/>
                  </a:lnTo>
                  <a:lnTo>
                    <a:pt x="3921033" y="193267"/>
                  </a:lnTo>
                  <a:lnTo>
                    <a:pt x="3923654" y="236201"/>
                  </a:lnTo>
                  <a:lnTo>
                    <a:pt x="3920800" y="279178"/>
                  </a:lnTo>
                  <a:lnTo>
                    <a:pt x="3918514" y="322838"/>
                  </a:lnTo>
                  <a:lnTo>
                    <a:pt x="3917411" y="367608"/>
                  </a:lnTo>
                  <a:lnTo>
                    <a:pt x="3914653" y="402565"/>
                  </a:lnTo>
                  <a:lnTo>
                    <a:pt x="3912957" y="441149"/>
                  </a:lnTo>
                  <a:lnTo>
                    <a:pt x="3912202" y="477582"/>
                  </a:lnTo>
                  <a:lnTo>
                    <a:pt x="3911778" y="518194"/>
                  </a:lnTo>
                  <a:lnTo>
                    <a:pt x="3911678" y="553688"/>
                  </a:lnTo>
                  <a:lnTo>
                    <a:pt x="3909754" y="591100"/>
                  </a:lnTo>
                  <a:lnTo>
                    <a:pt x="3906584" y="638456"/>
                  </a:lnTo>
                  <a:lnTo>
                    <a:pt x="3903764" y="679768"/>
                  </a:lnTo>
                  <a:lnTo>
                    <a:pt x="3900355" y="714164"/>
                  </a:lnTo>
                  <a:lnTo>
                    <a:pt x="3896490" y="750617"/>
                  </a:lnTo>
                  <a:lnTo>
                    <a:pt x="3893718" y="789985"/>
                  </a:lnTo>
                  <a:lnTo>
                    <a:pt x="3889526" y="829637"/>
                  </a:lnTo>
                  <a:lnTo>
                    <a:pt x="3881787" y="873485"/>
                  </a:lnTo>
                  <a:lnTo>
                    <a:pt x="3874152" y="910508"/>
                  </a:lnTo>
                  <a:lnTo>
                    <a:pt x="3859817" y="953777"/>
                  </a:lnTo>
                  <a:lnTo>
                    <a:pt x="3838211" y="996993"/>
                  </a:lnTo>
                  <a:lnTo>
                    <a:pt x="3807182" y="1032550"/>
                  </a:lnTo>
                  <a:lnTo>
                    <a:pt x="3759814" y="1056418"/>
                  </a:lnTo>
                  <a:lnTo>
                    <a:pt x="3715639" y="1070073"/>
                  </a:lnTo>
                  <a:lnTo>
                    <a:pt x="3682688" y="1076016"/>
                  </a:lnTo>
                  <a:lnTo>
                    <a:pt x="3636104" y="1083328"/>
                  </a:lnTo>
                  <a:lnTo>
                    <a:pt x="3593719" y="1087786"/>
                  </a:lnTo>
                  <a:lnTo>
                    <a:pt x="3556066" y="1090238"/>
                  </a:lnTo>
                  <a:lnTo>
                    <a:pt x="3522868" y="1092034"/>
                  </a:lnTo>
                  <a:lnTo>
                    <a:pt x="3475705" y="1096306"/>
                  </a:lnTo>
                  <a:lnTo>
                    <a:pt x="3442938" y="1097552"/>
                  </a:lnTo>
                  <a:lnTo>
                    <a:pt x="3409559" y="1099988"/>
                  </a:lnTo>
                  <a:lnTo>
                    <a:pt x="3375204" y="1102717"/>
                  </a:lnTo>
                  <a:lnTo>
                    <a:pt x="3338769" y="1103930"/>
                  </a:lnTo>
                  <a:lnTo>
                    <a:pt x="3301408" y="1104469"/>
                  </a:lnTo>
                  <a:lnTo>
                    <a:pt x="3262931" y="1104709"/>
                  </a:lnTo>
                  <a:lnTo>
                    <a:pt x="3222312" y="1104815"/>
                  </a:lnTo>
                  <a:lnTo>
                    <a:pt x="3182622" y="1106743"/>
                  </a:lnTo>
                  <a:lnTo>
                    <a:pt x="3143110" y="1109247"/>
                  </a:lnTo>
                  <a:lnTo>
                    <a:pt x="3102030" y="1110360"/>
                  </a:lnTo>
                  <a:lnTo>
                    <a:pt x="3060255" y="1110854"/>
                  </a:lnTo>
                  <a:lnTo>
                    <a:pt x="3018873" y="1111074"/>
                  </a:lnTo>
                  <a:lnTo>
                    <a:pt x="2979314" y="1111171"/>
                  </a:lnTo>
                  <a:lnTo>
                    <a:pt x="2938687" y="1111215"/>
                  </a:lnTo>
                  <a:lnTo>
                    <a:pt x="2896405" y="1111234"/>
                  </a:lnTo>
                  <a:lnTo>
                    <a:pt x="2851742" y="1111243"/>
                  </a:lnTo>
                  <a:lnTo>
                    <a:pt x="2809786" y="1111247"/>
                  </a:lnTo>
                  <a:lnTo>
                    <a:pt x="2769266" y="1111249"/>
                  </a:lnTo>
                  <a:lnTo>
                    <a:pt x="2727738" y="1111249"/>
                  </a:lnTo>
                  <a:lnTo>
                    <a:pt x="2683882" y="1111250"/>
                  </a:lnTo>
                  <a:lnTo>
                    <a:pt x="2639930" y="1111250"/>
                  </a:lnTo>
                  <a:lnTo>
                    <a:pt x="2599230" y="1111250"/>
                  </a:lnTo>
                  <a:lnTo>
                    <a:pt x="2556211" y="1111250"/>
                  </a:lnTo>
                  <a:lnTo>
                    <a:pt x="2511927" y="1111250"/>
                  </a:lnTo>
                  <a:lnTo>
                    <a:pt x="2468727" y="1111250"/>
                  </a:lnTo>
                  <a:lnTo>
                    <a:pt x="2426009" y="1111250"/>
                  </a:lnTo>
                  <a:lnTo>
                    <a:pt x="2382798" y="1111250"/>
                  </a:lnTo>
                  <a:lnTo>
                    <a:pt x="2337723" y="1111250"/>
                  </a:lnTo>
                  <a:lnTo>
                    <a:pt x="2291820" y="1111250"/>
                  </a:lnTo>
                  <a:lnTo>
                    <a:pt x="2246253" y="1111250"/>
                  </a:lnTo>
                  <a:lnTo>
                    <a:pt x="2202483" y="1111250"/>
                  </a:lnTo>
                  <a:lnTo>
                    <a:pt x="2159510" y="1111250"/>
                  </a:lnTo>
                  <a:lnTo>
                    <a:pt x="2116189" y="1111250"/>
                  </a:lnTo>
                  <a:lnTo>
                    <a:pt x="2071064" y="1111250"/>
                  </a:lnTo>
                  <a:lnTo>
                    <a:pt x="2027019" y="1111250"/>
                  </a:lnTo>
                  <a:lnTo>
                    <a:pt x="1983219" y="1111250"/>
                  </a:lnTo>
                  <a:lnTo>
                    <a:pt x="1937882" y="1111250"/>
                  </a:lnTo>
                  <a:lnTo>
                    <a:pt x="1893744" y="1111250"/>
                  </a:lnTo>
                  <a:lnTo>
                    <a:pt x="1849903" y="1111250"/>
                  </a:lnTo>
                  <a:lnTo>
                    <a:pt x="1804547" y="1111250"/>
                  </a:lnTo>
                  <a:lnTo>
                    <a:pt x="1762282" y="1111250"/>
                  </a:lnTo>
                  <a:lnTo>
                    <a:pt x="1720920" y="1111250"/>
                  </a:lnTo>
                  <a:lnTo>
                    <a:pt x="1676666" y="1111250"/>
                  </a:lnTo>
                  <a:lnTo>
                    <a:pt x="1633009" y="1111250"/>
                  </a:lnTo>
                  <a:lnTo>
                    <a:pt x="1590087" y="1111250"/>
                  </a:lnTo>
                  <a:lnTo>
                    <a:pt x="1547492" y="1111250"/>
                  </a:lnTo>
                  <a:lnTo>
                    <a:pt x="1505042" y="1111250"/>
                  </a:lnTo>
                  <a:lnTo>
                    <a:pt x="1462658" y="1111250"/>
                  </a:lnTo>
                  <a:lnTo>
                    <a:pt x="1420301" y="1111250"/>
                  </a:lnTo>
                  <a:lnTo>
                    <a:pt x="1379839" y="1109369"/>
                  </a:lnTo>
                  <a:lnTo>
                    <a:pt x="1339984" y="1106886"/>
                  </a:lnTo>
                  <a:lnTo>
                    <a:pt x="1298752" y="1105783"/>
                  </a:lnTo>
                  <a:lnTo>
                    <a:pt x="1258790" y="1105292"/>
                  </a:lnTo>
                  <a:lnTo>
                    <a:pt x="1219156" y="1105075"/>
                  </a:lnTo>
                  <a:lnTo>
                    <a:pt x="1178023" y="1104978"/>
                  </a:lnTo>
                  <a:lnTo>
                    <a:pt x="1138105" y="1104934"/>
                  </a:lnTo>
                  <a:lnTo>
                    <a:pt x="1099196" y="1104915"/>
                  </a:lnTo>
                  <a:lnTo>
                    <a:pt x="1060737" y="1104907"/>
                  </a:lnTo>
                  <a:lnTo>
                    <a:pt x="1022478" y="1104903"/>
                  </a:lnTo>
                  <a:lnTo>
                    <a:pt x="984307" y="1104902"/>
                  </a:lnTo>
                  <a:lnTo>
                    <a:pt x="946173" y="1104901"/>
                  </a:lnTo>
                  <a:lnTo>
                    <a:pt x="908060" y="1104900"/>
                  </a:lnTo>
                  <a:lnTo>
                    <a:pt x="869955" y="1104900"/>
                  </a:lnTo>
                  <a:lnTo>
                    <a:pt x="831852" y="1104900"/>
                  </a:lnTo>
                  <a:lnTo>
                    <a:pt x="793752" y="1104900"/>
                  </a:lnTo>
                  <a:lnTo>
                    <a:pt x="756355" y="1104900"/>
                  </a:lnTo>
                  <a:lnTo>
                    <a:pt x="720921" y="1104900"/>
                  </a:lnTo>
                  <a:lnTo>
                    <a:pt x="684476" y="1104900"/>
                  </a:lnTo>
                  <a:lnTo>
                    <a:pt x="647817" y="1104900"/>
                  </a:lnTo>
                  <a:lnTo>
                    <a:pt x="612710" y="1104900"/>
                  </a:lnTo>
                  <a:lnTo>
                    <a:pt x="576409" y="1104900"/>
                  </a:lnTo>
                  <a:lnTo>
                    <a:pt x="540521" y="1104195"/>
                  </a:lnTo>
                  <a:lnTo>
                    <a:pt x="508107" y="1101529"/>
                  </a:lnTo>
                  <a:lnTo>
                    <a:pt x="475355" y="1099874"/>
                  </a:lnTo>
                  <a:lnTo>
                    <a:pt x="442692" y="1098433"/>
                  </a:lnTo>
                  <a:lnTo>
                    <a:pt x="395830" y="1093655"/>
                  </a:lnTo>
                  <a:lnTo>
                    <a:pt x="363132" y="1089790"/>
                  </a:lnTo>
                  <a:lnTo>
                    <a:pt x="319731" y="1087017"/>
                  </a:lnTo>
                  <a:lnTo>
                    <a:pt x="276690" y="1082825"/>
                  </a:lnTo>
                  <a:lnTo>
                    <a:pt x="236028" y="1080485"/>
                  </a:lnTo>
                  <a:lnTo>
                    <a:pt x="200622" y="1078057"/>
                  </a:lnTo>
                  <a:lnTo>
                    <a:pt x="160427" y="1074625"/>
                  </a:lnTo>
                  <a:lnTo>
                    <a:pt x="121395" y="1070748"/>
                  </a:lnTo>
                  <a:lnTo>
                    <a:pt x="73833" y="1064599"/>
                  </a:lnTo>
                  <a:lnTo>
                    <a:pt x="34339" y="1060564"/>
                  </a:lnTo>
                  <a:lnTo>
                    <a:pt x="0" y="1054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2971"/>
            <p:cNvSpPr/>
            <p:nvPr>
              <p:custDataLst>
                <p:tags r:id="rId238"/>
              </p:custDataLst>
            </p:nvPr>
          </p:nvSpPr>
          <p:spPr>
            <a:xfrm>
              <a:off x="5435600" y="4414494"/>
              <a:ext cx="73509" cy="842851"/>
            </a:xfrm>
            <a:custGeom>
              <a:avLst/>
              <a:gdLst/>
              <a:ahLst/>
              <a:cxnLst/>
              <a:rect l="0" t="0" r="0" b="0"/>
              <a:pathLst>
                <a:path w="73509" h="842851">
                  <a:moveTo>
                    <a:pt x="69850" y="24156"/>
                  </a:moveTo>
                  <a:lnTo>
                    <a:pt x="69850" y="24156"/>
                  </a:lnTo>
                  <a:lnTo>
                    <a:pt x="73508" y="24156"/>
                  </a:lnTo>
                  <a:lnTo>
                    <a:pt x="71946" y="24156"/>
                  </a:lnTo>
                  <a:lnTo>
                    <a:pt x="60830" y="19087"/>
                  </a:lnTo>
                  <a:lnTo>
                    <a:pt x="43045" y="7149"/>
                  </a:lnTo>
                  <a:lnTo>
                    <a:pt x="38860" y="1556"/>
                  </a:lnTo>
                  <a:lnTo>
                    <a:pt x="35380" y="0"/>
                  </a:lnTo>
                  <a:lnTo>
                    <a:pt x="34170" y="997"/>
                  </a:lnTo>
                  <a:lnTo>
                    <a:pt x="32826" y="5866"/>
                  </a:lnTo>
                  <a:lnTo>
                    <a:pt x="31792" y="51733"/>
                  </a:lnTo>
                  <a:lnTo>
                    <a:pt x="31758" y="95690"/>
                  </a:lnTo>
                  <a:lnTo>
                    <a:pt x="31752" y="132752"/>
                  </a:lnTo>
                  <a:lnTo>
                    <a:pt x="32456" y="170789"/>
                  </a:lnTo>
                  <a:lnTo>
                    <a:pt x="36114" y="211222"/>
                  </a:lnTo>
                  <a:lnTo>
                    <a:pt x="38923" y="245546"/>
                  </a:lnTo>
                  <a:lnTo>
                    <a:pt x="44581" y="277068"/>
                  </a:lnTo>
                  <a:lnTo>
                    <a:pt x="49917" y="312245"/>
                  </a:lnTo>
                  <a:lnTo>
                    <a:pt x="53935" y="346223"/>
                  </a:lnTo>
                  <a:lnTo>
                    <a:pt x="56903" y="388712"/>
                  </a:lnTo>
                  <a:lnTo>
                    <a:pt x="60097" y="424894"/>
                  </a:lnTo>
                  <a:lnTo>
                    <a:pt x="61988" y="464493"/>
                  </a:lnTo>
                  <a:lnTo>
                    <a:pt x="62123" y="502085"/>
                  </a:lnTo>
                  <a:lnTo>
                    <a:pt x="58937" y="543785"/>
                  </a:lnTo>
                  <a:lnTo>
                    <a:pt x="57679" y="581933"/>
                  </a:lnTo>
                  <a:lnTo>
                    <a:pt x="56601" y="618714"/>
                  </a:lnTo>
                  <a:lnTo>
                    <a:pt x="52127" y="665753"/>
                  </a:lnTo>
                  <a:lnTo>
                    <a:pt x="46332" y="704699"/>
                  </a:lnTo>
                  <a:lnTo>
                    <a:pt x="40853" y="744067"/>
                  </a:lnTo>
                  <a:lnTo>
                    <a:pt x="35092" y="791536"/>
                  </a:lnTo>
                  <a:lnTo>
                    <a:pt x="20257" y="835931"/>
                  </a:lnTo>
                  <a:lnTo>
                    <a:pt x="17737" y="840505"/>
                  </a:lnTo>
                  <a:lnTo>
                    <a:pt x="14648" y="842850"/>
                  </a:lnTo>
                  <a:lnTo>
                    <a:pt x="0" y="830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1" name="SMARTInkShape-Group641"/>
          <p:cNvGrpSpPr/>
          <p:nvPr/>
        </p:nvGrpSpPr>
        <p:grpSpPr>
          <a:xfrm>
            <a:off x="10496616" y="5835650"/>
            <a:ext cx="1380732" cy="457201"/>
            <a:chOff x="10496616" y="5835650"/>
            <a:chExt cx="1380732" cy="457201"/>
          </a:xfrm>
        </p:grpSpPr>
        <p:sp>
          <p:nvSpPr>
            <p:cNvPr id="979" name="SMARTInkShape-2972"/>
            <p:cNvSpPr/>
            <p:nvPr>
              <p:custDataLst>
                <p:tags r:id="rId223"/>
              </p:custDataLst>
            </p:nvPr>
          </p:nvSpPr>
          <p:spPr>
            <a:xfrm>
              <a:off x="11804650" y="5835650"/>
              <a:ext cx="72698" cy="317501"/>
            </a:xfrm>
            <a:custGeom>
              <a:avLst/>
              <a:gdLst/>
              <a:ahLst/>
              <a:cxnLst/>
              <a:rect l="0" t="0" r="0" b="0"/>
              <a:pathLst>
                <a:path w="72698" h="317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8" y="10113"/>
                  </a:lnTo>
                  <a:lnTo>
                    <a:pt x="36989" y="52411"/>
                  </a:lnTo>
                  <a:lnTo>
                    <a:pt x="51442" y="90080"/>
                  </a:lnTo>
                  <a:lnTo>
                    <a:pt x="64751" y="133426"/>
                  </a:lnTo>
                  <a:lnTo>
                    <a:pt x="70724" y="176273"/>
                  </a:lnTo>
                  <a:lnTo>
                    <a:pt x="72697" y="219211"/>
                  </a:lnTo>
                  <a:lnTo>
                    <a:pt x="66930" y="262035"/>
                  </a:lnTo>
                  <a:lnTo>
                    <a:pt x="56285" y="291424"/>
                  </a:lnTo>
                  <a:lnTo>
                    <a:pt x="52341" y="297999"/>
                  </a:lnTo>
                  <a:lnTo>
                    <a:pt x="190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2973"/>
            <p:cNvSpPr/>
            <p:nvPr>
              <p:custDataLst>
                <p:tags r:id="rId224"/>
              </p:custDataLst>
            </p:nvPr>
          </p:nvSpPr>
          <p:spPr>
            <a:xfrm>
              <a:off x="11696700" y="5855844"/>
              <a:ext cx="62837" cy="264810"/>
            </a:xfrm>
            <a:custGeom>
              <a:avLst/>
              <a:gdLst/>
              <a:ahLst/>
              <a:cxnLst/>
              <a:rect l="0" t="0" r="0" b="0"/>
              <a:pathLst>
                <a:path w="62837" h="264810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705" y="324"/>
                  </a:lnTo>
                  <a:lnTo>
                    <a:pt x="3370" y="2566"/>
                  </a:lnTo>
                  <a:lnTo>
                    <a:pt x="27838" y="44717"/>
                  </a:lnTo>
                  <a:lnTo>
                    <a:pt x="45354" y="85991"/>
                  </a:lnTo>
                  <a:lnTo>
                    <a:pt x="58452" y="123652"/>
                  </a:lnTo>
                  <a:lnTo>
                    <a:pt x="62836" y="170068"/>
                  </a:lnTo>
                  <a:lnTo>
                    <a:pt x="53228" y="213821"/>
                  </a:lnTo>
                  <a:lnTo>
                    <a:pt x="37000" y="250529"/>
                  </a:lnTo>
                  <a:lnTo>
                    <a:pt x="26563" y="263377"/>
                  </a:lnTo>
                  <a:lnTo>
                    <a:pt x="24057" y="264809"/>
                  </a:lnTo>
                  <a:lnTo>
                    <a:pt x="19050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2974"/>
            <p:cNvSpPr/>
            <p:nvPr>
              <p:custDataLst>
                <p:tags r:id="rId225"/>
              </p:custDataLst>
            </p:nvPr>
          </p:nvSpPr>
          <p:spPr>
            <a:xfrm>
              <a:off x="11607797" y="5956300"/>
              <a:ext cx="12704" cy="25401"/>
            </a:xfrm>
            <a:custGeom>
              <a:avLst/>
              <a:gdLst/>
              <a:ahLst/>
              <a:cxnLst/>
              <a:rect l="0" t="0" r="0" b="0"/>
              <a:pathLst>
                <a:path w="12704" h="25401">
                  <a:moveTo>
                    <a:pt x="3" y="25400"/>
                  </a:moveTo>
                  <a:lnTo>
                    <a:pt x="3" y="25400"/>
                  </a:lnTo>
                  <a:lnTo>
                    <a:pt x="0" y="13191"/>
                  </a:lnTo>
                  <a:lnTo>
                    <a:pt x="1414" y="10205"/>
                  </a:lnTo>
                  <a:lnTo>
                    <a:pt x="127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2975"/>
            <p:cNvSpPr/>
            <p:nvPr>
              <p:custDataLst>
                <p:tags r:id="rId226"/>
              </p:custDataLst>
            </p:nvPr>
          </p:nvSpPr>
          <p:spPr>
            <a:xfrm>
              <a:off x="11607797" y="6051550"/>
              <a:ext cx="4" cy="63501"/>
            </a:xfrm>
            <a:custGeom>
              <a:avLst/>
              <a:gdLst/>
              <a:ahLst/>
              <a:cxnLst/>
              <a:rect l="0" t="0" r="0" b="0"/>
              <a:pathLst>
                <a:path w="4" h="63501">
                  <a:moveTo>
                    <a:pt x="3" y="0"/>
                  </a:moveTo>
                  <a:lnTo>
                    <a:pt x="3" y="0"/>
                  </a:lnTo>
                  <a:lnTo>
                    <a:pt x="0" y="45824"/>
                  </a:lnTo>
                  <a:lnTo>
                    <a:pt x="3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2976"/>
            <p:cNvSpPr/>
            <p:nvPr>
              <p:custDataLst>
                <p:tags r:id="rId227"/>
              </p:custDataLst>
            </p:nvPr>
          </p:nvSpPr>
          <p:spPr>
            <a:xfrm>
              <a:off x="11455663" y="6013450"/>
              <a:ext cx="88638" cy="25401"/>
            </a:xfrm>
            <a:custGeom>
              <a:avLst/>
              <a:gdLst/>
              <a:ahLst/>
              <a:cxnLst/>
              <a:rect l="0" t="0" r="0" b="0"/>
              <a:pathLst>
                <a:path w="88638" h="25401">
                  <a:moveTo>
                    <a:pt x="6087" y="25400"/>
                  </a:moveTo>
                  <a:lnTo>
                    <a:pt x="6087" y="25400"/>
                  </a:lnTo>
                  <a:lnTo>
                    <a:pt x="620" y="25400"/>
                  </a:lnTo>
                  <a:lnTo>
                    <a:pt x="325" y="24695"/>
                  </a:lnTo>
                  <a:lnTo>
                    <a:pt x="0" y="22029"/>
                  </a:lnTo>
                  <a:lnTo>
                    <a:pt x="1736" y="18493"/>
                  </a:lnTo>
                  <a:lnTo>
                    <a:pt x="3185" y="16561"/>
                  </a:lnTo>
                  <a:lnTo>
                    <a:pt x="11970" y="10473"/>
                  </a:lnTo>
                  <a:lnTo>
                    <a:pt x="58745" y="5886"/>
                  </a:lnTo>
                  <a:lnTo>
                    <a:pt x="886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977"/>
            <p:cNvSpPr/>
            <p:nvPr>
              <p:custDataLst>
                <p:tags r:id="rId228"/>
              </p:custDataLst>
            </p:nvPr>
          </p:nvSpPr>
          <p:spPr>
            <a:xfrm>
              <a:off x="11430031" y="5857458"/>
              <a:ext cx="114270" cy="235053"/>
            </a:xfrm>
            <a:custGeom>
              <a:avLst/>
              <a:gdLst/>
              <a:ahLst/>
              <a:cxnLst/>
              <a:rect l="0" t="0" r="0" b="0"/>
              <a:pathLst>
                <a:path w="114270" h="235053">
                  <a:moveTo>
                    <a:pt x="25369" y="79792"/>
                  </a:moveTo>
                  <a:lnTo>
                    <a:pt x="25369" y="79792"/>
                  </a:lnTo>
                  <a:lnTo>
                    <a:pt x="19282" y="73704"/>
                  </a:lnTo>
                  <a:lnTo>
                    <a:pt x="19023" y="114891"/>
                  </a:lnTo>
                  <a:lnTo>
                    <a:pt x="13950" y="156496"/>
                  </a:lnTo>
                  <a:lnTo>
                    <a:pt x="4093" y="202067"/>
                  </a:lnTo>
                  <a:lnTo>
                    <a:pt x="209" y="235052"/>
                  </a:lnTo>
                  <a:lnTo>
                    <a:pt x="128" y="234803"/>
                  </a:lnTo>
                  <a:lnTo>
                    <a:pt x="0" y="222595"/>
                  </a:lnTo>
                  <a:lnTo>
                    <a:pt x="13788" y="176087"/>
                  </a:lnTo>
                  <a:lnTo>
                    <a:pt x="23819" y="137252"/>
                  </a:lnTo>
                  <a:lnTo>
                    <a:pt x="33141" y="97052"/>
                  </a:lnTo>
                  <a:lnTo>
                    <a:pt x="44841" y="59506"/>
                  </a:lnTo>
                  <a:lnTo>
                    <a:pt x="67974" y="12830"/>
                  </a:lnTo>
                  <a:lnTo>
                    <a:pt x="73233" y="4169"/>
                  </a:lnTo>
                  <a:lnTo>
                    <a:pt x="77921" y="320"/>
                  </a:lnTo>
                  <a:lnTo>
                    <a:pt x="79453" y="0"/>
                  </a:lnTo>
                  <a:lnTo>
                    <a:pt x="80476" y="493"/>
                  </a:lnTo>
                  <a:lnTo>
                    <a:pt x="81157" y="1525"/>
                  </a:lnTo>
                  <a:lnTo>
                    <a:pt x="92563" y="48912"/>
                  </a:lnTo>
                  <a:lnTo>
                    <a:pt x="96576" y="95041"/>
                  </a:lnTo>
                  <a:lnTo>
                    <a:pt x="103953" y="138700"/>
                  </a:lnTo>
                  <a:lnTo>
                    <a:pt x="107841" y="180903"/>
                  </a:lnTo>
                  <a:lnTo>
                    <a:pt x="114269" y="213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978"/>
            <p:cNvSpPr/>
            <p:nvPr>
              <p:custDataLst>
                <p:tags r:id="rId229"/>
              </p:custDataLst>
            </p:nvPr>
          </p:nvSpPr>
          <p:spPr>
            <a:xfrm>
              <a:off x="11163300" y="5901905"/>
              <a:ext cx="120651" cy="166574"/>
            </a:xfrm>
            <a:custGeom>
              <a:avLst/>
              <a:gdLst/>
              <a:ahLst/>
              <a:cxnLst/>
              <a:rect l="0" t="0" r="0" b="0"/>
              <a:pathLst>
                <a:path w="120651" h="166574">
                  <a:moveTo>
                    <a:pt x="0" y="73445"/>
                  </a:moveTo>
                  <a:lnTo>
                    <a:pt x="0" y="73445"/>
                  </a:lnTo>
                  <a:lnTo>
                    <a:pt x="3370" y="73443"/>
                  </a:lnTo>
                  <a:lnTo>
                    <a:pt x="4363" y="74150"/>
                  </a:lnTo>
                  <a:lnTo>
                    <a:pt x="5026" y="75327"/>
                  </a:lnTo>
                  <a:lnTo>
                    <a:pt x="11741" y="102677"/>
                  </a:lnTo>
                  <a:lnTo>
                    <a:pt x="12616" y="148216"/>
                  </a:lnTo>
                  <a:lnTo>
                    <a:pt x="12691" y="166571"/>
                  </a:lnTo>
                  <a:lnTo>
                    <a:pt x="11988" y="166573"/>
                  </a:lnTo>
                  <a:lnTo>
                    <a:pt x="9324" y="164694"/>
                  </a:lnTo>
                  <a:lnTo>
                    <a:pt x="7672" y="157745"/>
                  </a:lnTo>
                  <a:lnTo>
                    <a:pt x="6524" y="116192"/>
                  </a:lnTo>
                  <a:lnTo>
                    <a:pt x="8265" y="78413"/>
                  </a:lnTo>
                  <a:lnTo>
                    <a:pt x="18566" y="40559"/>
                  </a:lnTo>
                  <a:lnTo>
                    <a:pt x="30117" y="21211"/>
                  </a:lnTo>
                  <a:lnTo>
                    <a:pt x="49219" y="6541"/>
                  </a:lnTo>
                  <a:lnTo>
                    <a:pt x="66009" y="0"/>
                  </a:lnTo>
                  <a:lnTo>
                    <a:pt x="71524" y="1198"/>
                  </a:lnTo>
                  <a:lnTo>
                    <a:pt x="88691" y="12292"/>
                  </a:lnTo>
                  <a:lnTo>
                    <a:pt x="98450" y="20630"/>
                  </a:lnTo>
                  <a:lnTo>
                    <a:pt x="111878" y="43371"/>
                  </a:lnTo>
                  <a:lnTo>
                    <a:pt x="118051" y="65710"/>
                  </a:lnTo>
                  <a:lnTo>
                    <a:pt x="120307" y="108715"/>
                  </a:lnTo>
                  <a:lnTo>
                    <a:pt x="120641" y="154806"/>
                  </a:lnTo>
                  <a:lnTo>
                    <a:pt x="120648" y="160855"/>
                  </a:lnTo>
                  <a:lnTo>
                    <a:pt x="120650" y="155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2979"/>
            <p:cNvSpPr/>
            <p:nvPr>
              <p:custDataLst>
                <p:tags r:id="rId230"/>
              </p:custDataLst>
            </p:nvPr>
          </p:nvSpPr>
          <p:spPr>
            <a:xfrm>
              <a:off x="10496616" y="5857984"/>
              <a:ext cx="145963" cy="243982"/>
            </a:xfrm>
            <a:custGeom>
              <a:avLst/>
              <a:gdLst/>
              <a:ahLst/>
              <a:cxnLst/>
              <a:rect l="0" t="0" r="0" b="0"/>
              <a:pathLst>
                <a:path w="145963" h="243982">
                  <a:moveTo>
                    <a:pt x="18984" y="15766"/>
                  </a:moveTo>
                  <a:lnTo>
                    <a:pt x="18984" y="15766"/>
                  </a:lnTo>
                  <a:lnTo>
                    <a:pt x="18984" y="19137"/>
                  </a:lnTo>
                  <a:lnTo>
                    <a:pt x="5843" y="62161"/>
                  </a:lnTo>
                  <a:lnTo>
                    <a:pt x="1102" y="82629"/>
                  </a:lnTo>
                  <a:lnTo>
                    <a:pt x="0" y="128277"/>
                  </a:lnTo>
                  <a:lnTo>
                    <a:pt x="1828" y="155112"/>
                  </a:lnTo>
                  <a:lnTo>
                    <a:pt x="14863" y="199895"/>
                  </a:lnTo>
                  <a:lnTo>
                    <a:pt x="25349" y="222874"/>
                  </a:lnTo>
                  <a:lnTo>
                    <a:pt x="33802" y="233300"/>
                  </a:lnTo>
                  <a:lnTo>
                    <a:pt x="43523" y="239990"/>
                  </a:lnTo>
                  <a:lnTo>
                    <a:pt x="55339" y="243069"/>
                  </a:lnTo>
                  <a:lnTo>
                    <a:pt x="67777" y="243981"/>
                  </a:lnTo>
                  <a:lnTo>
                    <a:pt x="74302" y="242313"/>
                  </a:lnTo>
                  <a:lnTo>
                    <a:pt x="103124" y="226647"/>
                  </a:lnTo>
                  <a:lnTo>
                    <a:pt x="108824" y="219793"/>
                  </a:lnTo>
                  <a:lnTo>
                    <a:pt x="129020" y="173489"/>
                  </a:lnTo>
                  <a:lnTo>
                    <a:pt x="144100" y="126821"/>
                  </a:lnTo>
                  <a:lnTo>
                    <a:pt x="145819" y="87151"/>
                  </a:lnTo>
                  <a:lnTo>
                    <a:pt x="145962" y="44191"/>
                  </a:lnTo>
                  <a:lnTo>
                    <a:pt x="144097" y="18246"/>
                  </a:lnTo>
                  <a:lnTo>
                    <a:pt x="139808" y="0"/>
                  </a:lnTo>
                  <a:lnTo>
                    <a:pt x="139634" y="3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2980"/>
            <p:cNvSpPr/>
            <p:nvPr>
              <p:custDataLst>
                <p:tags r:id="rId231"/>
              </p:custDataLst>
            </p:nvPr>
          </p:nvSpPr>
          <p:spPr>
            <a:xfrm>
              <a:off x="10547350" y="62420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10124" y="10832"/>
                  </a:lnTo>
                  <a:lnTo>
                    <a:pt x="11557" y="14927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2981"/>
            <p:cNvSpPr/>
            <p:nvPr>
              <p:custDataLst>
                <p:tags r:id="rId232"/>
              </p:custDataLst>
            </p:nvPr>
          </p:nvSpPr>
          <p:spPr>
            <a:xfrm>
              <a:off x="10541000" y="6178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2982"/>
            <p:cNvSpPr/>
            <p:nvPr>
              <p:custDataLst>
                <p:tags r:id="rId233"/>
              </p:custDataLst>
            </p:nvPr>
          </p:nvSpPr>
          <p:spPr>
            <a:xfrm>
              <a:off x="10830282" y="5854801"/>
              <a:ext cx="53619" cy="241200"/>
            </a:xfrm>
            <a:custGeom>
              <a:avLst/>
              <a:gdLst/>
              <a:ahLst/>
              <a:cxnLst/>
              <a:rect l="0" t="0" r="0" b="0"/>
              <a:pathLst>
                <a:path w="53619" h="241200">
                  <a:moveTo>
                    <a:pt x="53618" y="12599"/>
                  </a:moveTo>
                  <a:lnTo>
                    <a:pt x="53618" y="12599"/>
                  </a:lnTo>
                  <a:lnTo>
                    <a:pt x="53616" y="1043"/>
                  </a:lnTo>
                  <a:lnTo>
                    <a:pt x="52913" y="661"/>
                  </a:lnTo>
                  <a:lnTo>
                    <a:pt x="44779" y="0"/>
                  </a:lnTo>
                  <a:lnTo>
                    <a:pt x="38872" y="5587"/>
                  </a:lnTo>
                  <a:lnTo>
                    <a:pt x="19481" y="34515"/>
                  </a:lnTo>
                  <a:lnTo>
                    <a:pt x="8383" y="65424"/>
                  </a:lnTo>
                  <a:lnTo>
                    <a:pt x="2034" y="109711"/>
                  </a:lnTo>
                  <a:lnTo>
                    <a:pt x="0" y="148383"/>
                  </a:lnTo>
                  <a:lnTo>
                    <a:pt x="5631" y="195583"/>
                  </a:lnTo>
                  <a:lnTo>
                    <a:pt x="13240" y="212459"/>
                  </a:lnTo>
                  <a:lnTo>
                    <a:pt x="32001" y="237167"/>
                  </a:lnTo>
                  <a:lnTo>
                    <a:pt x="36385" y="239923"/>
                  </a:lnTo>
                  <a:lnTo>
                    <a:pt x="53618" y="241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2983"/>
            <p:cNvSpPr/>
            <p:nvPr>
              <p:custDataLst>
                <p:tags r:id="rId234"/>
              </p:custDataLst>
            </p:nvPr>
          </p:nvSpPr>
          <p:spPr>
            <a:xfrm>
              <a:off x="10960217" y="5888229"/>
              <a:ext cx="87572" cy="184914"/>
            </a:xfrm>
            <a:custGeom>
              <a:avLst/>
              <a:gdLst/>
              <a:ahLst/>
              <a:cxnLst/>
              <a:rect l="0" t="0" r="0" b="0"/>
              <a:pathLst>
                <a:path w="87572" h="184914">
                  <a:moveTo>
                    <a:pt x="6233" y="80771"/>
                  </a:moveTo>
                  <a:lnTo>
                    <a:pt x="6233" y="80771"/>
                  </a:lnTo>
                  <a:lnTo>
                    <a:pt x="2863" y="84142"/>
                  </a:lnTo>
                  <a:lnTo>
                    <a:pt x="2574" y="85840"/>
                  </a:lnTo>
                  <a:lnTo>
                    <a:pt x="5611" y="99069"/>
                  </a:lnTo>
                  <a:lnTo>
                    <a:pt x="6196" y="144010"/>
                  </a:lnTo>
                  <a:lnTo>
                    <a:pt x="6231" y="174013"/>
                  </a:lnTo>
                  <a:lnTo>
                    <a:pt x="4352" y="150009"/>
                  </a:lnTo>
                  <a:lnTo>
                    <a:pt x="471" y="104288"/>
                  </a:lnTo>
                  <a:lnTo>
                    <a:pt x="0" y="63648"/>
                  </a:lnTo>
                  <a:lnTo>
                    <a:pt x="3277" y="31605"/>
                  </a:lnTo>
                  <a:lnTo>
                    <a:pt x="12099" y="14777"/>
                  </a:lnTo>
                  <a:lnTo>
                    <a:pt x="23650" y="4222"/>
                  </a:lnTo>
                  <a:lnTo>
                    <a:pt x="31849" y="889"/>
                  </a:lnTo>
                  <a:lnTo>
                    <a:pt x="36009" y="0"/>
                  </a:lnTo>
                  <a:lnTo>
                    <a:pt x="44397" y="893"/>
                  </a:lnTo>
                  <a:lnTo>
                    <a:pt x="48609" y="2120"/>
                  </a:lnTo>
                  <a:lnTo>
                    <a:pt x="55170" y="7244"/>
                  </a:lnTo>
                  <a:lnTo>
                    <a:pt x="59734" y="14225"/>
                  </a:lnTo>
                  <a:lnTo>
                    <a:pt x="61761" y="22032"/>
                  </a:lnTo>
                  <a:lnTo>
                    <a:pt x="59532" y="37732"/>
                  </a:lnTo>
                  <a:lnTo>
                    <a:pt x="52459" y="56225"/>
                  </a:lnTo>
                  <a:lnTo>
                    <a:pt x="48416" y="62336"/>
                  </a:lnTo>
                  <a:lnTo>
                    <a:pt x="44267" y="65522"/>
                  </a:lnTo>
                  <a:lnTo>
                    <a:pt x="38350" y="67921"/>
                  </a:lnTo>
                  <a:lnTo>
                    <a:pt x="41463" y="71397"/>
                  </a:lnTo>
                  <a:lnTo>
                    <a:pt x="54611" y="78894"/>
                  </a:lnTo>
                  <a:lnTo>
                    <a:pt x="70190" y="86487"/>
                  </a:lnTo>
                  <a:lnTo>
                    <a:pt x="79578" y="96012"/>
                  </a:lnTo>
                  <a:lnTo>
                    <a:pt x="84693" y="105418"/>
                  </a:lnTo>
                  <a:lnTo>
                    <a:pt x="87571" y="120529"/>
                  </a:lnTo>
                  <a:lnTo>
                    <a:pt x="87539" y="131603"/>
                  </a:lnTo>
                  <a:lnTo>
                    <a:pt x="82848" y="146475"/>
                  </a:lnTo>
                  <a:lnTo>
                    <a:pt x="68366" y="172941"/>
                  </a:lnTo>
                  <a:lnTo>
                    <a:pt x="65295" y="176085"/>
                  </a:lnTo>
                  <a:lnTo>
                    <a:pt x="42773" y="184913"/>
                  </a:lnTo>
                  <a:lnTo>
                    <a:pt x="30941" y="183266"/>
                  </a:lnTo>
                  <a:lnTo>
                    <a:pt x="20034" y="177830"/>
                  </a:lnTo>
                  <a:lnTo>
                    <a:pt x="12837" y="170710"/>
                  </a:lnTo>
                  <a:lnTo>
                    <a:pt x="6233" y="137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6" name="SMARTInkShape-Group642"/>
          <p:cNvGrpSpPr/>
          <p:nvPr/>
        </p:nvGrpSpPr>
        <p:grpSpPr>
          <a:xfrm>
            <a:off x="9721850" y="5396683"/>
            <a:ext cx="1066801" cy="712018"/>
            <a:chOff x="9721850" y="5396683"/>
            <a:chExt cx="1066801" cy="712018"/>
          </a:xfrm>
        </p:grpSpPr>
        <p:sp>
          <p:nvSpPr>
            <p:cNvPr id="992" name="SMARTInkShape-2984"/>
            <p:cNvSpPr/>
            <p:nvPr>
              <p:custDataLst>
                <p:tags r:id="rId219"/>
              </p:custDataLst>
            </p:nvPr>
          </p:nvSpPr>
          <p:spPr>
            <a:xfrm>
              <a:off x="10058824" y="5821338"/>
              <a:ext cx="49232" cy="235898"/>
            </a:xfrm>
            <a:custGeom>
              <a:avLst/>
              <a:gdLst/>
              <a:ahLst/>
              <a:cxnLst/>
              <a:rect l="0" t="0" r="0" b="0"/>
              <a:pathLst>
                <a:path w="49232" h="235898">
                  <a:moveTo>
                    <a:pt x="12276" y="77812"/>
                  </a:moveTo>
                  <a:lnTo>
                    <a:pt x="12276" y="77812"/>
                  </a:lnTo>
                  <a:lnTo>
                    <a:pt x="8906" y="77810"/>
                  </a:lnTo>
                  <a:lnTo>
                    <a:pt x="8617" y="76401"/>
                  </a:lnTo>
                  <a:lnTo>
                    <a:pt x="10173" y="68378"/>
                  </a:lnTo>
                  <a:lnTo>
                    <a:pt x="6624" y="56797"/>
                  </a:lnTo>
                  <a:lnTo>
                    <a:pt x="7097" y="54629"/>
                  </a:lnTo>
                  <a:lnTo>
                    <a:pt x="9504" y="50339"/>
                  </a:lnTo>
                  <a:lnTo>
                    <a:pt x="10427" y="49620"/>
                  </a:lnTo>
                  <a:lnTo>
                    <a:pt x="11044" y="49845"/>
                  </a:lnTo>
                  <a:lnTo>
                    <a:pt x="11454" y="50700"/>
                  </a:lnTo>
                  <a:lnTo>
                    <a:pt x="16592" y="89183"/>
                  </a:lnTo>
                  <a:lnTo>
                    <a:pt x="18224" y="131066"/>
                  </a:lnTo>
                  <a:lnTo>
                    <a:pt x="21916" y="176527"/>
                  </a:lnTo>
                  <a:lnTo>
                    <a:pt x="24371" y="217360"/>
                  </a:lnTo>
                  <a:lnTo>
                    <a:pt x="24092" y="234009"/>
                  </a:lnTo>
                  <a:lnTo>
                    <a:pt x="22975" y="235565"/>
                  </a:lnTo>
                  <a:lnTo>
                    <a:pt x="21526" y="235897"/>
                  </a:lnTo>
                  <a:lnTo>
                    <a:pt x="20558" y="234002"/>
                  </a:lnTo>
                  <a:lnTo>
                    <a:pt x="9359" y="189527"/>
                  </a:lnTo>
                  <a:lnTo>
                    <a:pt x="1719" y="145688"/>
                  </a:lnTo>
                  <a:lnTo>
                    <a:pt x="0" y="106585"/>
                  </a:lnTo>
                  <a:lnTo>
                    <a:pt x="5435" y="66928"/>
                  </a:lnTo>
                  <a:lnTo>
                    <a:pt x="19365" y="20524"/>
                  </a:lnTo>
                  <a:lnTo>
                    <a:pt x="26716" y="6489"/>
                  </a:lnTo>
                  <a:lnTo>
                    <a:pt x="32334" y="252"/>
                  </a:lnTo>
                  <a:lnTo>
                    <a:pt x="35527" y="0"/>
                  </a:lnTo>
                  <a:lnTo>
                    <a:pt x="42835" y="3482"/>
                  </a:lnTo>
                  <a:lnTo>
                    <a:pt x="45348" y="6385"/>
                  </a:lnTo>
                  <a:lnTo>
                    <a:pt x="48141" y="13376"/>
                  </a:lnTo>
                  <a:lnTo>
                    <a:pt x="49231" y="38796"/>
                  </a:lnTo>
                  <a:lnTo>
                    <a:pt x="41480" y="67970"/>
                  </a:lnTo>
                  <a:lnTo>
                    <a:pt x="28688" y="81637"/>
                  </a:lnTo>
                  <a:lnTo>
                    <a:pt x="19336" y="86567"/>
                  </a:lnTo>
                  <a:lnTo>
                    <a:pt x="5926" y="96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2985"/>
            <p:cNvSpPr/>
            <p:nvPr>
              <p:custDataLst>
                <p:tags r:id="rId220"/>
              </p:custDataLst>
            </p:nvPr>
          </p:nvSpPr>
          <p:spPr>
            <a:xfrm>
              <a:off x="10122783" y="5937250"/>
              <a:ext cx="94368" cy="108701"/>
            </a:xfrm>
            <a:custGeom>
              <a:avLst/>
              <a:gdLst/>
              <a:ahLst/>
              <a:cxnLst/>
              <a:rect l="0" t="0" r="0" b="0"/>
              <a:pathLst>
                <a:path w="94368" h="108701">
                  <a:moveTo>
                    <a:pt x="5467" y="38100"/>
                  </a:moveTo>
                  <a:lnTo>
                    <a:pt x="5467" y="38100"/>
                  </a:lnTo>
                  <a:lnTo>
                    <a:pt x="2097" y="38098"/>
                  </a:lnTo>
                  <a:lnTo>
                    <a:pt x="1104" y="37395"/>
                  </a:lnTo>
                  <a:lnTo>
                    <a:pt x="441" y="36218"/>
                  </a:lnTo>
                  <a:lnTo>
                    <a:pt x="0" y="34729"/>
                  </a:lnTo>
                  <a:lnTo>
                    <a:pt x="411" y="33031"/>
                  </a:lnTo>
                  <a:lnTo>
                    <a:pt x="2749" y="29261"/>
                  </a:lnTo>
                  <a:lnTo>
                    <a:pt x="11404" y="23172"/>
                  </a:lnTo>
                  <a:lnTo>
                    <a:pt x="14363" y="22504"/>
                  </a:lnTo>
                  <a:lnTo>
                    <a:pt x="17042" y="22764"/>
                  </a:lnTo>
                  <a:lnTo>
                    <a:pt x="33153" y="28251"/>
                  </a:lnTo>
                  <a:lnTo>
                    <a:pt x="40821" y="35839"/>
                  </a:lnTo>
                  <a:lnTo>
                    <a:pt x="53789" y="61086"/>
                  </a:lnTo>
                  <a:lnTo>
                    <a:pt x="58982" y="84970"/>
                  </a:lnTo>
                  <a:lnTo>
                    <a:pt x="57944" y="96796"/>
                  </a:lnTo>
                  <a:lnTo>
                    <a:pt x="55130" y="104873"/>
                  </a:lnTo>
                  <a:lnTo>
                    <a:pt x="53394" y="108016"/>
                  </a:lnTo>
                  <a:lnTo>
                    <a:pt x="51529" y="108700"/>
                  </a:lnTo>
                  <a:lnTo>
                    <a:pt x="49580" y="107744"/>
                  </a:lnTo>
                  <a:lnTo>
                    <a:pt x="47575" y="105695"/>
                  </a:lnTo>
                  <a:lnTo>
                    <a:pt x="45349" y="97776"/>
                  </a:lnTo>
                  <a:lnTo>
                    <a:pt x="45065" y="85789"/>
                  </a:lnTo>
                  <a:lnTo>
                    <a:pt x="52511" y="45992"/>
                  </a:lnTo>
                  <a:lnTo>
                    <a:pt x="61895" y="25857"/>
                  </a:lnTo>
                  <a:lnTo>
                    <a:pt x="71468" y="16666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2986"/>
            <p:cNvSpPr/>
            <p:nvPr>
              <p:custDataLst>
                <p:tags r:id="rId221"/>
              </p:custDataLst>
            </p:nvPr>
          </p:nvSpPr>
          <p:spPr>
            <a:xfrm>
              <a:off x="10307145" y="5823833"/>
              <a:ext cx="62406" cy="284868"/>
            </a:xfrm>
            <a:custGeom>
              <a:avLst/>
              <a:gdLst/>
              <a:ahLst/>
              <a:cxnLst/>
              <a:rect l="0" t="0" r="0" b="0"/>
              <a:pathLst>
                <a:path w="62406" h="284868">
                  <a:moveTo>
                    <a:pt x="62405" y="5467"/>
                  </a:moveTo>
                  <a:lnTo>
                    <a:pt x="62405" y="5467"/>
                  </a:lnTo>
                  <a:lnTo>
                    <a:pt x="62403" y="2096"/>
                  </a:lnTo>
                  <a:lnTo>
                    <a:pt x="61700" y="1103"/>
                  </a:lnTo>
                  <a:lnTo>
                    <a:pt x="60524" y="441"/>
                  </a:lnTo>
                  <a:lnTo>
                    <a:pt x="59034" y="0"/>
                  </a:lnTo>
                  <a:lnTo>
                    <a:pt x="50196" y="2749"/>
                  </a:lnTo>
                  <a:lnTo>
                    <a:pt x="42010" y="8033"/>
                  </a:lnTo>
                  <a:lnTo>
                    <a:pt x="23848" y="45857"/>
                  </a:lnTo>
                  <a:lnTo>
                    <a:pt x="15235" y="72233"/>
                  </a:lnTo>
                  <a:lnTo>
                    <a:pt x="5580" y="113592"/>
                  </a:lnTo>
                  <a:lnTo>
                    <a:pt x="881" y="151569"/>
                  </a:lnTo>
                  <a:lnTo>
                    <a:pt x="0" y="189234"/>
                  </a:lnTo>
                  <a:lnTo>
                    <a:pt x="7770" y="235247"/>
                  </a:lnTo>
                  <a:lnTo>
                    <a:pt x="18701" y="264990"/>
                  </a:lnTo>
                  <a:lnTo>
                    <a:pt x="22684" y="271616"/>
                  </a:lnTo>
                  <a:lnTo>
                    <a:pt x="27458" y="276033"/>
                  </a:lnTo>
                  <a:lnTo>
                    <a:pt x="49705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987"/>
            <p:cNvSpPr/>
            <p:nvPr>
              <p:custDataLst>
                <p:tags r:id="rId222"/>
              </p:custDataLst>
            </p:nvPr>
          </p:nvSpPr>
          <p:spPr>
            <a:xfrm>
              <a:off x="9721850" y="5396683"/>
              <a:ext cx="1066801" cy="146868"/>
            </a:xfrm>
            <a:custGeom>
              <a:avLst/>
              <a:gdLst/>
              <a:ahLst/>
              <a:cxnLst/>
              <a:rect l="0" t="0" r="0" b="0"/>
              <a:pathLst>
                <a:path w="1066801" h="146868">
                  <a:moveTo>
                    <a:pt x="0" y="45267"/>
                  </a:moveTo>
                  <a:lnTo>
                    <a:pt x="0" y="45267"/>
                  </a:lnTo>
                  <a:lnTo>
                    <a:pt x="24780" y="18604"/>
                  </a:lnTo>
                  <a:lnTo>
                    <a:pt x="28652" y="10839"/>
                  </a:lnTo>
                  <a:lnTo>
                    <a:pt x="31138" y="0"/>
                  </a:lnTo>
                  <a:lnTo>
                    <a:pt x="31341" y="272"/>
                  </a:lnTo>
                  <a:lnTo>
                    <a:pt x="35085" y="44140"/>
                  </a:lnTo>
                  <a:lnTo>
                    <a:pt x="40577" y="83033"/>
                  </a:lnTo>
                  <a:lnTo>
                    <a:pt x="56786" y="121368"/>
                  </a:lnTo>
                  <a:lnTo>
                    <a:pt x="66079" y="130573"/>
                  </a:lnTo>
                  <a:lnTo>
                    <a:pt x="89575" y="142682"/>
                  </a:lnTo>
                  <a:lnTo>
                    <a:pt x="112718" y="146654"/>
                  </a:lnTo>
                  <a:lnTo>
                    <a:pt x="149345" y="144922"/>
                  </a:lnTo>
                  <a:lnTo>
                    <a:pt x="193357" y="138059"/>
                  </a:lnTo>
                  <a:lnTo>
                    <a:pt x="226341" y="130958"/>
                  </a:lnTo>
                  <a:lnTo>
                    <a:pt x="262168" y="123098"/>
                  </a:lnTo>
                  <a:lnTo>
                    <a:pt x="303022" y="114902"/>
                  </a:lnTo>
                  <a:lnTo>
                    <a:pt x="347049" y="106555"/>
                  </a:lnTo>
                  <a:lnTo>
                    <a:pt x="392486" y="98141"/>
                  </a:lnTo>
                  <a:lnTo>
                    <a:pt x="416175" y="94627"/>
                  </a:lnTo>
                  <a:lnTo>
                    <a:pt x="440433" y="91580"/>
                  </a:lnTo>
                  <a:lnTo>
                    <a:pt x="465072" y="88842"/>
                  </a:lnTo>
                  <a:lnTo>
                    <a:pt x="489258" y="86311"/>
                  </a:lnTo>
                  <a:lnTo>
                    <a:pt x="536829" y="81618"/>
                  </a:lnTo>
                  <a:lnTo>
                    <a:pt x="583842" y="79062"/>
                  </a:lnTo>
                  <a:lnTo>
                    <a:pt x="630607" y="78631"/>
                  </a:lnTo>
                  <a:lnTo>
                    <a:pt x="677263" y="80792"/>
                  </a:lnTo>
                  <a:lnTo>
                    <a:pt x="721987" y="84104"/>
                  </a:lnTo>
                  <a:lnTo>
                    <a:pt x="765383" y="88633"/>
                  </a:lnTo>
                  <a:lnTo>
                    <a:pt x="808189" y="95350"/>
                  </a:lnTo>
                  <a:lnTo>
                    <a:pt x="845087" y="103039"/>
                  </a:lnTo>
                  <a:lnTo>
                    <a:pt x="878655" y="111160"/>
                  </a:lnTo>
                  <a:lnTo>
                    <a:pt x="912389" y="119473"/>
                  </a:lnTo>
                  <a:lnTo>
                    <a:pt x="959743" y="128716"/>
                  </a:lnTo>
                  <a:lnTo>
                    <a:pt x="1001682" y="135923"/>
                  </a:lnTo>
                  <a:lnTo>
                    <a:pt x="1040921" y="142527"/>
                  </a:lnTo>
                  <a:lnTo>
                    <a:pt x="1066800" y="14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9" name="SMARTInkShape-Group643"/>
          <p:cNvGrpSpPr/>
          <p:nvPr/>
        </p:nvGrpSpPr>
        <p:grpSpPr>
          <a:xfrm>
            <a:off x="9715560" y="5921066"/>
            <a:ext cx="158691" cy="116641"/>
            <a:chOff x="9715560" y="5921066"/>
            <a:chExt cx="158691" cy="116641"/>
          </a:xfrm>
        </p:grpSpPr>
        <p:sp>
          <p:nvSpPr>
            <p:cNvPr id="997" name="SMARTInkShape-2988"/>
            <p:cNvSpPr/>
            <p:nvPr>
              <p:custDataLst>
                <p:tags r:id="rId217"/>
              </p:custDataLst>
            </p:nvPr>
          </p:nvSpPr>
          <p:spPr>
            <a:xfrm>
              <a:off x="9722993" y="6000750"/>
              <a:ext cx="151258" cy="36957"/>
            </a:xfrm>
            <a:custGeom>
              <a:avLst/>
              <a:gdLst/>
              <a:ahLst/>
              <a:cxnLst/>
              <a:rect l="0" t="0" r="0" b="0"/>
              <a:pathLst>
                <a:path w="151258" h="36957">
                  <a:moveTo>
                    <a:pt x="11557" y="25400"/>
                  </a:moveTo>
                  <a:lnTo>
                    <a:pt x="11557" y="25400"/>
                  </a:lnTo>
                  <a:lnTo>
                    <a:pt x="0" y="36956"/>
                  </a:lnTo>
                  <a:lnTo>
                    <a:pt x="47218" y="27072"/>
                  </a:lnTo>
                  <a:lnTo>
                    <a:pt x="89782" y="18986"/>
                  </a:lnTo>
                  <a:lnTo>
                    <a:pt x="151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989"/>
            <p:cNvSpPr/>
            <p:nvPr>
              <p:custDataLst>
                <p:tags r:id="rId218"/>
              </p:custDataLst>
            </p:nvPr>
          </p:nvSpPr>
          <p:spPr>
            <a:xfrm>
              <a:off x="9715560" y="5921066"/>
              <a:ext cx="139641" cy="9812"/>
            </a:xfrm>
            <a:custGeom>
              <a:avLst/>
              <a:gdLst/>
              <a:ahLst/>
              <a:cxnLst/>
              <a:rect l="0" t="0" r="0" b="0"/>
              <a:pathLst>
                <a:path w="139641" h="9812">
                  <a:moveTo>
                    <a:pt x="6290" y="3484"/>
                  </a:moveTo>
                  <a:lnTo>
                    <a:pt x="6290" y="3484"/>
                  </a:lnTo>
                  <a:lnTo>
                    <a:pt x="2919" y="3484"/>
                  </a:lnTo>
                  <a:lnTo>
                    <a:pt x="2631" y="4189"/>
                  </a:lnTo>
                  <a:lnTo>
                    <a:pt x="4192" y="6855"/>
                  </a:lnTo>
                  <a:lnTo>
                    <a:pt x="4185" y="7848"/>
                  </a:lnTo>
                  <a:lnTo>
                    <a:pt x="3477" y="8510"/>
                  </a:lnTo>
                  <a:lnTo>
                    <a:pt x="0" y="9811"/>
                  </a:lnTo>
                  <a:lnTo>
                    <a:pt x="7139" y="9124"/>
                  </a:lnTo>
                  <a:lnTo>
                    <a:pt x="48125" y="4366"/>
                  </a:lnTo>
                  <a:lnTo>
                    <a:pt x="86494" y="0"/>
                  </a:lnTo>
                  <a:lnTo>
                    <a:pt x="131653" y="3085"/>
                  </a:lnTo>
                  <a:lnTo>
                    <a:pt x="13964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3" name="SMARTInkShape-Group644"/>
          <p:cNvGrpSpPr/>
          <p:nvPr/>
        </p:nvGrpSpPr>
        <p:grpSpPr>
          <a:xfrm>
            <a:off x="7618658" y="5692880"/>
            <a:ext cx="1935640" cy="384071"/>
            <a:chOff x="7618658" y="5692880"/>
            <a:chExt cx="1935640" cy="384071"/>
          </a:xfrm>
        </p:grpSpPr>
        <p:sp>
          <p:nvSpPr>
            <p:cNvPr id="1000" name="SMARTInkShape-2990"/>
            <p:cNvSpPr/>
            <p:nvPr>
              <p:custDataLst>
                <p:tags r:id="rId204"/>
              </p:custDataLst>
            </p:nvPr>
          </p:nvSpPr>
          <p:spPr>
            <a:xfrm>
              <a:off x="7618658" y="5719515"/>
              <a:ext cx="62968" cy="233016"/>
            </a:xfrm>
            <a:custGeom>
              <a:avLst/>
              <a:gdLst/>
              <a:ahLst/>
              <a:cxnLst/>
              <a:rect l="0" t="0" r="0" b="0"/>
              <a:pathLst>
                <a:path w="62968" h="233016">
                  <a:moveTo>
                    <a:pt x="1342" y="128835"/>
                  </a:moveTo>
                  <a:lnTo>
                    <a:pt x="1342" y="128835"/>
                  </a:lnTo>
                  <a:lnTo>
                    <a:pt x="6809" y="123368"/>
                  </a:lnTo>
                  <a:lnTo>
                    <a:pt x="7430" y="119375"/>
                  </a:lnTo>
                  <a:lnTo>
                    <a:pt x="8223" y="119705"/>
                  </a:lnTo>
                  <a:lnTo>
                    <a:pt x="10986" y="123837"/>
                  </a:lnTo>
                  <a:lnTo>
                    <a:pt x="17144" y="169215"/>
                  </a:lnTo>
                  <a:lnTo>
                    <a:pt x="24114" y="210267"/>
                  </a:lnTo>
                  <a:lnTo>
                    <a:pt x="26396" y="233015"/>
                  </a:lnTo>
                  <a:lnTo>
                    <a:pt x="26640" y="225555"/>
                  </a:lnTo>
                  <a:lnTo>
                    <a:pt x="19820" y="183608"/>
                  </a:lnTo>
                  <a:lnTo>
                    <a:pt x="11812" y="136362"/>
                  </a:lnTo>
                  <a:lnTo>
                    <a:pt x="8913" y="98531"/>
                  </a:lnTo>
                  <a:lnTo>
                    <a:pt x="7932" y="57415"/>
                  </a:lnTo>
                  <a:lnTo>
                    <a:pt x="11094" y="14773"/>
                  </a:lnTo>
                  <a:lnTo>
                    <a:pt x="13488" y="8344"/>
                  </a:lnTo>
                  <a:lnTo>
                    <a:pt x="16495" y="4057"/>
                  </a:lnTo>
                  <a:lnTo>
                    <a:pt x="19911" y="1201"/>
                  </a:lnTo>
                  <a:lnTo>
                    <a:pt x="23599" y="0"/>
                  </a:lnTo>
                  <a:lnTo>
                    <a:pt x="31460" y="549"/>
                  </a:lnTo>
                  <a:lnTo>
                    <a:pt x="41540" y="8788"/>
                  </a:lnTo>
                  <a:lnTo>
                    <a:pt x="55350" y="27414"/>
                  </a:lnTo>
                  <a:lnTo>
                    <a:pt x="60623" y="40720"/>
                  </a:lnTo>
                  <a:lnTo>
                    <a:pt x="62967" y="56041"/>
                  </a:lnTo>
                  <a:lnTo>
                    <a:pt x="58364" y="70376"/>
                  </a:lnTo>
                  <a:lnTo>
                    <a:pt x="49262" y="82392"/>
                  </a:lnTo>
                  <a:lnTo>
                    <a:pt x="38162" y="90085"/>
                  </a:lnTo>
                  <a:lnTo>
                    <a:pt x="16642" y="98382"/>
                  </a:lnTo>
                  <a:lnTo>
                    <a:pt x="6260" y="99308"/>
                  </a:lnTo>
                  <a:lnTo>
                    <a:pt x="2504" y="98566"/>
                  </a:lnTo>
                  <a:lnTo>
                    <a:pt x="0" y="98778"/>
                  </a:lnTo>
                  <a:lnTo>
                    <a:pt x="1342" y="103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2991"/>
            <p:cNvSpPr/>
            <p:nvPr>
              <p:custDataLst>
                <p:tags r:id="rId205"/>
              </p:custDataLst>
            </p:nvPr>
          </p:nvSpPr>
          <p:spPr>
            <a:xfrm>
              <a:off x="7709162" y="5822950"/>
              <a:ext cx="120389" cy="127427"/>
            </a:xfrm>
            <a:custGeom>
              <a:avLst/>
              <a:gdLst/>
              <a:ahLst/>
              <a:cxnLst/>
              <a:rect l="0" t="0" r="0" b="0"/>
              <a:pathLst>
                <a:path w="120389" h="127427">
                  <a:moveTo>
                    <a:pt x="6088" y="76200"/>
                  </a:moveTo>
                  <a:lnTo>
                    <a:pt x="6088" y="76200"/>
                  </a:lnTo>
                  <a:lnTo>
                    <a:pt x="2717" y="72829"/>
                  </a:lnTo>
                  <a:lnTo>
                    <a:pt x="1062" y="69293"/>
                  </a:lnTo>
                  <a:lnTo>
                    <a:pt x="0" y="61272"/>
                  </a:lnTo>
                  <a:lnTo>
                    <a:pt x="3617" y="55219"/>
                  </a:lnTo>
                  <a:lnTo>
                    <a:pt x="6558" y="51629"/>
                  </a:lnTo>
                  <a:lnTo>
                    <a:pt x="10634" y="49942"/>
                  </a:lnTo>
                  <a:lnTo>
                    <a:pt x="20808" y="49949"/>
                  </a:lnTo>
                  <a:lnTo>
                    <a:pt x="38436" y="57289"/>
                  </a:lnTo>
                  <a:lnTo>
                    <a:pt x="48922" y="68264"/>
                  </a:lnTo>
                  <a:lnTo>
                    <a:pt x="63781" y="94937"/>
                  </a:lnTo>
                  <a:lnTo>
                    <a:pt x="65125" y="107812"/>
                  </a:lnTo>
                  <a:lnTo>
                    <a:pt x="64496" y="114208"/>
                  </a:lnTo>
                  <a:lnTo>
                    <a:pt x="62666" y="119177"/>
                  </a:lnTo>
                  <a:lnTo>
                    <a:pt x="56869" y="126581"/>
                  </a:lnTo>
                  <a:lnTo>
                    <a:pt x="54053" y="127426"/>
                  </a:lnTo>
                  <a:lnTo>
                    <a:pt x="51470" y="126580"/>
                  </a:lnTo>
                  <a:lnTo>
                    <a:pt x="49043" y="124602"/>
                  </a:lnTo>
                  <a:lnTo>
                    <a:pt x="46344" y="112999"/>
                  </a:lnTo>
                  <a:lnTo>
                    <a:pt x="46558" y="96789"/>
                  </a:lnTo>
                  <a:lnTo>
                    <a:pt x="55317" y="71796"/>
                  </a:lnTo>
                  <a:lnTo>
                    <a:pt x="82917" y="29611"/>
                  </a:lnTo>
                  <a:lnTo>
                    <a:pt x="94783" y="14339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2992"/>
            <p:cNvSpPr/>
            <p:nvPr>
              <p:custDataLst>
                <p:tags r:id="rId206"/>
              </p:custDataLst>
            </p:nvPr>
          </p:nvSpPr>
          <p:spPr>
            <a:xfrm>
              <a:off x="7997670" y="5723377"/>
              <a:ext cx="60481" cy="239274"/>
            </a:xfrm>
            <a:custGeom>
              <a:avLst/>
              <a:gdLst/>
              <a:ahLst/>
              <a:cxnLst/>
              <a:rect l="0" t="0" r="0" b="0"/>
              <a:pathLst>
                <a:path w="60481" h="239274">
                  <a:moveTo>
                    <a:pt x="54130" y="17023"/>
                  </a:moveTo>
                  <a:lnTo>
                    <a:pt x="54130" y="17023"/>
                  </a:lnTo>
                  <a:lnTo>
                    <a:pt x="54128" y="4814"/>
                  </a:lnTo>
                  <a:lnTo>
                    <a:pt x="53425" y="2533"/>
                  </a:lnTo>
                  <a:lnTo>
                    <a:pt x="52248" y="1013"/>
                  </a:lnTo>
                  <a:lnTo>
                    <a:pt x="50759" y="0"/>
                  </a:lnTo>
                  <a:lnTo>
                    <a:pt x="49061" y="30"/>
                  </a:lnTo>
                  <a:lnTo>
                    <a:pt x="45291" y="1944"/>
                  </a:lnTo>
                  <a:lnTo>
                    <a:pt x="23098" y="38546"/>
                  </a:lnTo>
                  <a:lnTo>
                    <a:pt x="8959" y="82266"/>
                  </a:lnTo>
                  <a:lnTo>
                    <a:pt x="3735" y="123644"/>
                  </a:lnTo>
                  <a:lnTo>
                    <a:pt x="0" y="161661"/>
                  </a:lnTo>
                  <a:lnTo>
                    <a:pt x="4146" y="196600"/>
                  </a:lnTo>
                  <a:lnTo>
                    <a:pt x="12865" y="221012"/>
                  </a:lnTo>
                  <a:lnTo>
                    <a:pt x="18154" y="229216"/>
                  </a:lnTo>
                  <a:lnTo>
                    <a:pt x="29674" y="238331"/>
                  </a:lnTo>
                  <a:lnTo>
                    <a:pt x="60480" y="23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2993"/>
            <p:cNvSpPr/>
            <p:nvPr>
              <p:custDataLst>
                <p:tags r:id="rId207"/>
              </p:custDataLst>
            </p:nvPr>
          </p:nvSpPr>
          <p:spPr>
            <a:xfrm>
              <a:off x="9131662" y="5769412"/>
              <a:ext cx="113939" cy="214681"/>
            </a:xfrm>
            <a:custGeom>
              <a:avLst/>
              <a:gdLst/>
              <a:ahLst/>
              <a:cxnLst/>
              <a:rect l="0" t="0" r="0" b="0"/>
              <a:pathLst>
                <a:path w="113939" h="214681">
                  <a:moveTo>
                    <a:pt x="18688" y="91638"/>
                  </a:moveTo>
                  <a:lnTo>
                    <a:pt x="18688" y="91638"/>
                  </a:lnTo>
                  <a:lnTo>
                    <a:pt x="22058" y="91636"/>
                  </a:lnTo>
                  <a:lnTo>
                    <a:pt x="23051" y="90933"/>
                  </a:lnTo>
                  <a:lnTo>
                    <a:pt x="23714" y="89756"/>
                  </a:lnTo>
                  <a:lnTo>
                    <a:pt x="24775" y="86171"/>
                  </a:lnTo>
                  <a:lnTo>
                    <a:pt x="21589" y="88920"/>
                  </a:lnTo>
                  <a:lnTo>
                    <a:pt x="19070" y="117028"/>
                  </a:lnTo>
                  <a:lnTo>
                    <a:pt x="13668" y="161878"/>
                  </a:lnTo>
                  <a:lnTo>
                    <a:pt x="2389" y="207662"/>
                  </a:lnTo>
                  <a:lnTo>
                    <a:pt x="453" y="214680"/>
                  </a:lnTo>
                  <a:lnTo>
                    <a:pt x="181" y="214588"/>
                  </a:lnTo>
                  <a:lnTo>
                    <a:pt x="0" y="213822"/>
                  </a:lnTo>
                  <a:lnTo>
                    <a:pt x="8508" y="168231"/>
                  </a:lnTo>
                  <a:lnTo>
                    <a:pt x="17357" y="127280"/>
                  </a:lnTo>
                  <a:lnTo>
                    <a:pt x="32632" y="84773"/>
                  </a:lnTo>
                  <a:lnTo>
                    <a:pt x="45855" y="44681"/>
                  </a:lnTo>
                  <a:lnTo>
                    <a:pt x="60418" y="6197"/>
                  </a:lnTo>
                  <a:lnTo>
                    <a:pt x="64986" y="747"/>
                  </a:lnTo>
                  <a:lnTo>
                    <a:pt x="67191" y="0"/>
                  </a:lnTo>
                  <a:lnTo>
                    <a:pt x="69368" y="207"/>
                  </a:lnTo>
                  <a:lnTo>
                    <a:pt x="71525" y="1051"/>
                  </a:lnTo>
                  <a:lnTo>
                    <a:pt x="75803" y="5751"/>
                  </a:lnTo>
                  <a:lnTo>
                    <a:pt x="90780" y="34440"/>
                  </a:lnTo>
                  <a:lnTo>
                    <a:pt x="103093" y="74977"/>
                  </a:lnTo>
                  <a:lnTo>
                    <a:pt x="105995" y="117353"/>
                  </a:lnTo>
                  <a:lnTo>
                    <a:pt x="102004" y="159717"/>
                  </a:lnTo>
                  <a:lnTo>
                    <a:pt x="107346" y="203013"/>
                  </a:lnTo>
                  <a:lnTo>
                    <a:pt x="108131" y="203987"/>
                  </a:lnTo>
                  <a:lnTo>
                    <a:pt x="110887" y="205071"/>
                  </a:lnTo>
                  <a:lnTo>
                    <a:pt x="111904" y="204655"/>
                  </a:lnTo>
                  <a:lnTo>
                    <a:pt x="113938" y="199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2994"/>
            <p:cNvSpPr/>
            <p:nvPr>
              <p:custDataLst>
                <p:tags r:id="rId208"/>
              </p:custDataLst>
            </p:nvPr>
          </p:nvSpPr>
          <p:spPr>
            <a:xfrm>
              <a:off x="8864658" y="5803977"/>
              <a:ext cx="120593" cy="157209"/>
            </a:xfrm>
            <a:custGeom>
              <a:avLst/>
              <a:gdLst/>
              <a:ahLst/>
              <a:cxnLst/>
              <a:rect l="0" t="0" r="0" b="0"/>
              <a:pathLst>
                <a:path w="120593" h="157209">
                  <a:moveTo>
                    <a:pt x="18992" y="6273"/>
                  </a:moveTo>
                  <a:lnTo>
                    <a:pt x="18992" y="6273"/>
                  </a:lnTo>
                  <a:lnTo>
                    <a:pt x="18992" y="2902"/>
                  </a:lnTo>
                  <a:lnTo>
                    <a:pt x="18287" y="1909"/>
                  </a:lnTo>
                  <a:lnTo>
                    <a:pt x="17111" y="1247"/>
                  </a:lnTo>
                  <a:lnTo>
                    <a:pt x="12524" y="98"/>
                  </a:lnTo>
                  <a:lnTo>
                    <a:pt x="9532" y="0"/>
                  </a:lnTo>
                  <a:lnTo>
                    <a:pt x="8452" y="1385"/>
                  </a:lnTo>
                  <a:lnTo>
                    <a:pt x="907" y="29777"/>
                  </a:lnTo>
                  <a:lnTo>
                    <a:pt x="0" y="77206"/>
                  </a:lnTo>
                  <a:lnTo>
                    <a:pt x="1834" y="109629"/>
                  </a:lnTo>
                  <a:lnTo>
                    <a:pt x="8783" y="133619"/>
                  </a:lnTo>
                  <a:lnTo>
                    <a:pt x="14691" y="142365"/>
                  </a:lnTo>
                  <a:lnTo>
                    <a:pt x="29978" y="153727"/>
                  </a:lnTo>
                  <a:lnTo>
                    <a:pt x="42395" y="157208"/>
                  </a:lnTo>
                  <a:lnTo>
                    <a:pt x="73151" y="153077"/>
                  </a:lnTo>
                  <a:lnTo>
                    <a:pt x="82104" y="148895"/>
                  </a:lnTo>
                  <a:lnTo>
                    <a:pt x="106635" y="127957"/>
                  </a:lnTo>
                  <a:lnTo>
                    <a:pt x="115361" y="109277"/>
                  </a:lnTo>
                  <a:lnTo>
                    <a:pt x="120132" y="66525"/>
                  </a:lnTo>
                  <a:lnTo>
                    <a:pt x="120588" y="20655"/>
                  </a:lnTo>
                  <a:lnTo>
                    <a:pt x="119884" y="20095"/>
                  </a:lnTo>
                  <a:lnTo>
                    <a:pt x="116933" y="19305"/>
                  </a:lnTo>
                  <a:lnTo>
                    <a:pt x="120592" y="1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2995"/>
            <p:cNvSpPr/>
            <p:nvPr>
              <p:custDataLst>
                <p:tags r:id="rId209"/>
              </p:custDataLst>
            </p:nvPr>
          </p:nvSpPr>
          <p:spPr>
            <a:xfrm>
              <a:off x="8706424" y="5692880"/>
              <a:ext cx="75627" cy="288821"/>
            </a:xfrm>
            <a:custGeom>
              <a:avLst/>
              <a:gdLst/>
              <a:ahLst/>
              <a:cxnLst/>
              <a:rect l="0" t="0" r="0" b="0"/>
              <a:pathLst>
                <a:path w="75627" h="288821">
                  <a:moveTo>
                    <a:pt x="75626" y="9420"/>
                  </a:moveTo>
                  <a:lnTo>
                    <a:pt x="75626" y="9420"/>
                  </a:lnTo>
                  <a:lnTo>
                    <a:pt x="72255" y="6049"/>
                  </a:lnTo>
                  <a:lnTo>
                    <a:pt x="71967" y="4351"/>
                  </a:lnTo>
                  <a:lnTo>
                    <a:pt x="72482" y="2512"/>
                  </a:lnTo>
                  <a:lnTo>
                    <a:pt x="73530" y="582"/>
                  </a:lnTo>
                  <a:lnTo>
                    <a:pt x="74228" y="0"/>
                  </a:lnTo>
                  <a:lnTo>
                    <a:pt x="74693" y="318"/>
                  </a:lnTo>
                  <a:lnTo>
                    <a:pt x="75004" y="1235"/>
                  </a:lnTo>
                  <a:lnTo>
                    <a:pt x="71587" y="4135"/>
                  </a:lnTo>
                  <a:lnTo>
                    <a:pt x="68700" y="5897"/>
                  </a:lnTo>
                  <a:lnTo>
                    <a:pt x="37238" y="53244"/>
                  </a:lnTo>
                  <a:lnTo>
                    <a:pt x="17854" y="96284"/>
                  </a:lnTo>
                  <a:lnTo>
                    <a:pt x="8188" y="142891"/>
                  </a:lnTo>
                  <a:lnTo>
                    <a:pt x="2337" y="180906"/>
                  </a:lnTo>
                  <a:lnTo>
                    <a:pt x="0" y="226033"/>
                  </a:lnTo>
                  <a:lnTo>
                    <a:pt x="1093" y="243276"/>
                  </a:lnTo>
                  <a:lnTo>
                    <a:pt x="6281" y="262699"/>
                  </a:lnTo>
                  <a:lnTo>
                    <a:pt x="15173" y="277446"/>
                  </a:lnTo>
                  <a:lnTo>
                    <a:pt x="20507" y="283353"/>
                  </a:lnTo>
                  <a:lnTo>
                    <a:pt x="26887" y="286586"/>
                  </a:lnTo>
                  <a:lnTo>
                    <a:pt x="56576" y="2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2996"/>
            <p:cNvSpPr/>
            <p:nvPr>
              <p:custDataLst>
                <p:tags r:id="rId210"/>
              </p:custDataLst>
            </p:nvPr>
          </p:nvSpPr>
          <p:spPr>
            <a:xfrm>
              <a:off x="8376042" y="5768210"/>
              <a:ext cx="118543" cy="186559"/>
            </a:xfrm>
            <a:custGeom>
              <a:avLst/>
              <a:gdLst/>
              <a:ahLst/>
              <a:cxnLst/>
              <a:rect l="0" t="0" r="0" b="0"/>
              <a:pathLst>
                <a:path w="118543" h="186559">
                  <a:moveTo>
                    <a:pt x="5958" y="54740"/>
                  </a:moveTo>
                  <a:lnTo>
                    <a:pt x="5958" y="54740"/>
                  </a:lnTo>
                  <a:lnTo>
                    <a:pt x="2587" y="54738"/>
                  </a:lnTo>
                  <a:lnTo>
                    <a:pt x="1594" y="55445"/>
                  </a:lnTo>
                  <a:lnTo>
                    <a:pt x="932" y="56622"/>
                  </a:lnTo>
                  <a:lnTo>
                    <a:pt x="0" y="63529"/>
                  </a:lnTo>
                  <a:lnTo>
                    <a:pt x="1606" y="78275"/>
                  </a:lnTo>
                  <a:lnTo>
                    <a:pt x="9748" y="125441"/>
                  </a:lnTo>
                  <a:lnTo>
                    <a:pt x="11970" y="170712"/>
                  </a:lnTo>
                  <a:lnTo>
                    <a:pt x="12241" y="183952"/>
                  </a:lnTo>
                  <a:lnTo>
                    <a:pt x="12264" y="183920"/>
                  </a:lnTo>
                  <a:lnTo>
                    <a:pt x="12279" y="183193"/>
                  </a:lnTo>
                  <a:lnTo>
                    <a:pt x="5397" y="146776"/>
                  </a:lnTo>
                  <a:lnTo>
                    <a:pt x="1323" y="106469"/>
                  </a:lnTo>
                  <a:lnTo>
                    <a:pt x="1998" y="65834"/>
                  </a:lnTo>
                  <a:lnTo>
                    <a:pt x="8546" y="21340"/>
                  </a:lnTo>
                  <a:lnTo>
                    <a:pt x="13327" y="14835"/>
                  </a:lnTo>
                  <a:lnTo>
                    <a:pt x="28048" y="5725"/>
                  </a:lnTo>
                  <a:lnTo>
                    <a:pt x="46056" y="0"/>
                  </a:lnTo>
                  <a:lnTo>
                    <a:pt x="61407" y="4305"/>
                  </a:lnTo>
                  <a:lnTo>
                    <a:pt x="70442" y="8416"/>
                  </a:lnTo>
                  <a:lnTo>
                    <a:pt x="86123" y="22393"/>
                  </a:lnTo>
                  <a:lnTo>
                    <a:pt x="103089" y="48213"/>
                  </a:lnTo>
                  <a:lnTo>
                    <a:pt x="115142" y="82222"/>
                  </a:lnTo>
                  <a:lnTo>
                    <a:pt x="118542" y="124843"/>
                  </a:lnTo>
                  <a:lnTo>
                    <a:pt x="114658" y="170632"/>
                  </a:lnTo>
                  <a:lnTo>
                    <a:pt x="113974" y="186558"/>
                  </a:lnTo>
                  <a:lnTo>
                    <a:pt x="113908" y="17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2997"/>
            <p:cNvSpPr/>
            <p:nvPr>
              <p:custDataLst>
                <p:tags r:id="rId211"/>
              </p:custDataLst>
            </p:nvPr>
          </p:nvSpPr>
          <p:spPr>
            <a:xfrm>
              <a:off x="9366513" y="5785057"/>
              <a:ext cx="55034" cy="217373"/>
            </a:xfrm>
            <a:custGeom>
              <a:avLst/>
              <a:gdLst/>
              <a:ahLst/>
              <a:cxnLst/>
              <a:rect l="0" t="0" r="0" b="0"/>
              <a:pathLst>
                <a:path w="55034" h="217373">
                  <a:moveTo>
                    <a:pt x="6087" y="6143"/>
                  </a:moveTo>
                  <a:lnTo>
                    <a:pt x="6087" y="6143"/>
                  </a:lnTo>
                  <a:lnTo>
                    <a:pt x="2716" y="2772"/>
                  </a:lnTo>
                  <a:lnTo>
                    <a:pt x="1724" y="2484"/>
                  </a:lnTo>
                  <a:lnTo>
                    <a:pt x="1061" y="2998"/>
                  </a:lnTo>
                  <a:lnTo>
                    <a:pt x="620" y="4047"/>
                  </a:lnTo>
                  <a:lnTo>
                    <a:pt x="325" y="4040"/>
                  </a:lnTo>
                  <a:lnTo>
                    <a:pt x="0" y="2151"/>
                  </a:lnTo>
                  <a:lnTo>
                    <a:pt x="615" y="1365"/>
                  </a:lnTo>
                  <a:lnTo>
                    <a:pt x="3185" y="492"/>
                  </a:lnTo>
                  <a:lnTo>
                    <a:pt x="8598" y="0"/>
                  </a:lnTo>
                  <a:lnTo>
                    <a:pt x="10583" y="1342"/>
                  </a:lnTo>
                  <a:lnTo>
                    <a:pt x="39473" y="45232"/>
                  </a:lnTo>
                  <a:lnTo>
                    <a:pt x="50630" y="74797"/>
                  </a:lnTo>
                  <a:lnTo>
                    <a:pt x="55033" y="112640"/>
                  </a:lnTo>
                  <a:lnTo>
                    <a:pt x="52966" y="155134"/>
                  </a:lnTo>
                  <a:lnTo>
                    <a:pt x="49604" y="192755"/>
                  </a:lnTo>
                  <a:lnTo>
                    <a:pt x="41245" y="208975"/>
                  </a:lnTo>
                  <a:lnTo>
                    <a:pt x="36294" y="215765"/>
                  </a:lnTo>
                  <a:lnTo>
                    <a:pt x="34691" y="217152"/>
                  </a:lnTo>
                  <a:lnTo>
                    <a:pt x="33623" y="217372"/>
                  </a:lnTo>
                  <a:lnTo>
                    <a:pt x="32911" y="216812"/>
                  </a:lnTo>
                  <a:lnTo>
                    <a:pt x="31487" y="202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2998"/>
            <p:cNvSpPr/>
            <p:nvPr>
              <p:custDataLst>
                <p:tags r:id="rId212"/>
              </p:custDataLst>
            </p:nvPr>
          </p:nvSpPr>
          <p:spPr>
            <a:xfrm>
              <a:off x="9486900" y="5728039"/>
              <a:ext cx="67398" cy="348912"/>
            </a:xfrm>
            <a:custGeom>
              <a:avLst/>
              <a:gdLst/>
              <a:ahLst/>
              <a:cxnLst/>
              <a:rect l="0" t="0" r="0" b="0"/>
              <a:pathLst>
                <a:path w="67398" h="348912">
                  <a:moveTo>
                    <a:pt x="19050" y="12361"/>
                  </a:moveTo>
                  <a:lnTo>
                    <a:pt x="19050" y="12361"/>
                  </a:lnTo>
                  <a:lnTo>
                    <a:pt x="19050" y="0"/>
                  </a:lnTo>
                  <a:lnTo>
                    <a:pt x="27839" y="13519"/>
                  </a:lnTo>
                  <a:lnTo>
                    <a:pt x="31259" y="17367"/>
                  </a:lnTo>
                  <a:lnTo>
                    <a:pt x="49133" y="61730"/>
                  </a:lnTo>
                  <a:lnTo>
                    <a:pt x="58937" y="103486"/>
                  </a:lnTo>
                  <a:lnTo>
                    <a:pt x="66963" y="151089"/>
                  </a:lnTo>
                  <a:lnTo>
                    <a:pt x="67397" y="192896"/>
                  </a:lnTo>
                  <a:lnTo>
                    <a:pt x="62772" y="229071"/>
                  </a:lnTo>
                  <a:lnTo>
                    <a:pt x="54889" y="269108"/>
                  </a:lnTo>
                  <a:lnTo>
                    <a:pt x="37104" y="311197"/>
                  </a:lnTo>
                  <a:lnTo>
                    <a:pt x="22910" y="337187"/>
                  </a:lnTo>
                  <a:lnTo>
                    <a:pt x="11593" y="346758"/>
                  </a:lnTo>
                  <a:lnTo>
                    <a:pt x="7729" y="348888"/>
                  </a:lnTo>
                  <a:lnTo>
                    <a:pt x="0" y="348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2999"/>
            <p:cNvSpPr/>
            <p:nvPr>
              <p:custDataLst>
                <p:tags r:id="rId213"/>
              </p:custDataLst>
            </p:nvPr>
          </p:nvSpPr>
          <p:spPr>
            <a:xfrm>
              <a:off x="8128883" y="5757334"/>
              <a:ext cx="85807" cy="197234"/>
            </a:xfrm>
            <a:custGeom>
              <a:avLst/>
              <a:gdLst/>
              <a:ahLst/>
              <a:cxnLst/>
              <a:rect l="0" t="0" r="0" b="0"/>
              <a:pathLst>
                <a:path w="85807" h="197234">
                  <a:moveTo>
                    <a:pt x="5467" y="65616"/>
                  </a:moveTo>
                  <a:lnTo>
                    <a:pt x="5467" y="65616"/>
                  </a:lnTo>
                  <a:lnTo>
                    <a:pt x="2096" y="72357"/>
                  </a:lnTo>
                  <a:lnTo>
                    <a:pt x="0" y="86664"/>
                  </a:lnTo>
                  <a:lnTo>
                    <a:pt x="5636" y="132906"/>
                  </a:lnTo>
                  <a:lnTo>
                    <a:pt x="11181" y="177629"/>
                  </a:lnTo>
                  <a:lnTo>
                    <a:pt x="11534" y="185485"/>
                  </a:lnTo>
                  <a:lnTo>
                    <a:pt x="10922" y="187156"/>
                  </a:lnTo>
                  <a:lnTo>
                    <a:pt x="9809" y="187566"/>
                  </a:lnTo>
                  <a:lnTo>
                    <a:pt x="8362" y="187132"/>
                  </a:lnTo>
                  <a:lnTo>
                    <a:pt x="6039" y="161088"/>
                  </a:lnTo>
                  <a:lnTo>
                    <a:pt x="5579" y="120093"/>
                  </a:lnTo>
                  <a:lnTo>
                    <a:pt x="7381" y="80112"/>
                  </a:lnTo>
                  <a:lnTo>
                    <a:pt x="10940" y="32888"/>
                  </a:lnTo>
                  <a:lnTo>
                    <a:pt x="18299" y="10057"/>
                  </a:lnTo>
                  <a:lnTo>
                    <a:pt x="22488" y="5294"/>
                  </a:lnTo>
                  <a:lnTo>
                    <a:pt x="32788" y="1"/>
                  </a:lnTo>
                  <a:lnTo>
                    <a:pt x="37792" y="0"/>
                  </a:lnTo>
                  <a:lnTo>
                    <a:pt x="47116" y="3762"/>
                  </a:lnTo>
                  <a:lnTo>
                    <a:pt x="54080" y="13902"/>
                  </a:lnTo>
                  <a:lnTo>
                    <a:pt x="60087" y="33595"/>
                  </a:lnTo>
                  <a:lnTo>
                    <a:pt x="60787" y="46445"/>
                  </a:lnTo>
                  <a:lnTo>
                    <a:pt x="55487" y="70061"/>
                  </a:lnTo>
                  <a:lnTo>
                    <a:pt x="49685" y="82218"/>
                  </a:lnTo>
                  <a:lnTo>
                    <a:pt x="44775" y="89278"/>
                  </a:lnTo>
                  <a:lnTo>
                    <a:pt x="45079" y="90563"/>
                  </a:lnTo>
                  <a:lnTo>
                    <a:pt x="47295" y="93872"/>
                  </a:lnTo>
                  <a:lnTo>
                    <a:pt x="50634" y="95813"/>
                  </a:lnTo>
                  <a:lnTo>
                    <a:pt x="52511" y="96330"/>
                  </a:lnTo>
                  <a:lnTo>
                    <a:pt x="61896" y="103801"/>
                  </a:lnTo>
                  <a:lnTo>
                    <a:pt x="80555" y="130564"/>
                  </a:lnTo>
                  <a:lnTo>
                    <a:pt x="85806" y="148595"/>
                  </a:lnTo>
                  <a:lnTo>
                    <a:pt x="83991" y="167343"/>
                  </a:lnTo>
                  <a:lnTo>
                    <a:pt x="77056" y="178091"/>
                  </a:lnTo>
                  <a:lnTo>
                    <a:pt x="58727" y="193118"/>
                  </a:lnTo>
                  <a:lnTo>
                    <a:pt x="45785" y="197233"/>
                  </a:lnTo>
                  <a:lnTo>
                    <a:pt x="35380" y="194432"/>
                  </a:lnTo>
                  <a:lnTo>
                    <a:pt x="29643" y="191709"/>
                  </a:lnTo>
                  <a:lnTo>
                    <a:pt x="25818" y="188484"/>
                  </a:lnTo>
                  <a:lnTo>
                    <a:pt x="18167" y="173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000"/>
            <p:cNvSpPr/>
            <p:nvPr>
              <p:custDataLst>
                <p:tags r:id="rId214"/>
              </p:custDataLst>
            </p:nvPr>
          </p:nvSpPr>
          <p:spPr>
            <a:xfrm>
              <a:off x="9141691" y="5918200"/>
              <a:ext cx="97560" cy="25401"/>
            </a:xfrm>
            <a:custGeom>
              <a:avLst/>
              <a:gdLst/>
              <a:ahLst/>
              <a:cxnLst/>
              <a:rect l="0" t="0" r="0" b="0"/>
              <a:pathLst>
                <a:path w="97560" h="25401">
                  <a:moveTo>
                    <a:pt x="21359" y="25400"/>
                  </a:moveTo>
                  <a:lnTo>
                    <a:pt x="21359" y="25400"/>
                  </a:lnTo>
                  <a:lnTo>
                    <a:pt x="17988" y="22029"/>
                  </a:lnTo>
                  <a:lnTo>
                    <a:pt x="12570" y="20374"/>
                  </a:lnTo>
                  <a:lnTo>
                    <a:pt x="6164" y="18933"/>
                  </a:lnTo>
                  <a:lnTo>
                    <a:pt x="966" y="15940"/>
                  </a:lnTo>
                  <a:lnTo>
                    <a:pt x="0" y="14155"/>
                  </a:lnTo>
                  <a:lnTo>
                    <a:pt x="67" y="12259"/>
                  </a:lnTo>
                  <a:lnTo>
                    <a:pt x="812" y="10290"/>
                  </a:lnTo>
                  <a:lnTo>
                    <a:pt x="2015" y="8977"/>
                  </a:lnTo>
                  <a:lnTo>
                    <a:pt x="5238" y="7517"/>
                  </a:lnTo>
                  <a:lnTo>
                    <a:pt x="44927" y="6395"/>
                  </a:lnTo>
                  <a:lnTo>
                    <a:pt x="97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001"/>
            <p:cNvSpPr/>
            <p:nvPr>
              <p:custDataLst>
                <p:tags r:id="rId215"/>
              </p:custDataLst>
            </p:nvPr>
          </p:nvSpPr>
          <p:spPr>
            <a:xfrm>
              <a:off x="9283700" y="5937250"/>
              <a:ext cx="23078" cy="50801"/>
            </a:xfrm>
            <a:custGeom>
              <a:avLst/>
              <a:gdLst/>
              <a:ahLst/>
              <a:cxnLst/>
              <a:rect l="0" t="0" r="0" b="0"/>
              <a:pathLst>
                <a:path w="23078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13091" y="6466"/>
                  </a:lnTo>
                  <a:lnTo>
                    <a:pt x="15077" y="7840"/>
                  </a:lnTo>
                  <a:lnTo>
                    <a:pt x="21636" y="18481"/>
                  </a:lnTo>
                  <a:lnTo>
                    <a:pt x="22184" y="21492"/>
                  </a:lnTo>
                  <a:lnTo>
                    <a:pt x="21846" y="24207"/>
                  </a:lnTo>
                  <a:lnTo>
                    <a:pt x="20913" y="26722"/>
                  </a:lnTo>
                  <a:lnTo>
                    <a:pt x="21760" y="33277"/>
                  </a:lnTo>
                  <a:lnTo>
                    <a:pt x="22973" y="37002"/>
                  </a:lnTo>
                  <a:lnTo>
                    <a:pt x="23077" y="40191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3002"/>
            <p:cNvSpPr/>
            <p:nvPr>
              <p:custDataLst>
                <p:tags r:id="rId216"/>
              </p:custDataLst>
            </p:nvPr>
          </p:nvSpPr>
          <p:spPr>
            <a:xfrm>
              <a:off x="9304515" y="58610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883"/>
                  </a:lnTo>
                  <a:lnTo>
                    <a:pt x="117" y="588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6" name="SMARTInkShape-Group645"/>
          <p:cNvGrpSpPr/>
          <p:nvPr/>
        </p:nvGrpSpPr>
        <p:grpSpPr>
          <a:xfrm>
            <a:off x="7118098" y="5861565"/>
            <a:ext cx="197103" cy="100633"/>
            <a:chOff x="7118098" y="5861565"/>
            <a:chExt cx="197103" cy="100633"/>
          </a:xfrm>
        </p:grpSpPr>
        <p:sp>
          <p:nvSpPr>
            <p:cNvPr id="1014" name="SMARTInkShape-3003"/>
            <p:cNvSpPr/>
            <p:nvPr>
              <p:custDataLst>
                <p:tags r:id="rId202"/>
              </p:custDataLst>
            </p:nvPr>
          </p:nvSpPr>
          <p:spPr>
            <a:xfrm>
              <a:off x="7118348" y="5861565"/>
              <a:ext cx="120653" cy="15843"/>
            </a:xfrm>
            <a:custGeom>
              <a:avLst/>
              <a:gdLst/>
              <a:ahLst/>
              <a:cxnLst/>
              <a:rect l="0" t="0" r="0" b="0"/>
              <a:pathLst>
                <a:path w="120653" h="15843">
                  <a:moveTo>
                    <a:pt x="2" y="12185"/>
                  </a:moveTo>
                  <a:lnTo>
                    <a:pt x="2" y="12185"/>
                  </a:lnTo>
                  <a:lnTo>
                    <a:pt x="0" y="15842"/>
                  </a:lnTo>
                  <a:lnTo>
                    <a:pt x="0" y="14281"/>
                  </a:lnTo>
                  <a:lnTo>
                    <a:pt x="1413" y="13582"/>
                  </a:lnTo>
                  <a:lnTo>
                    <a:pt x="43339" y="3401"/>
                  </a:lnTo>
                  <a:lnTo>
                    <a:pt x="90359" y="0"/>
                  </a:lnTo>
                  <a:lnTo>
                    <a:pt x="107188" y="419"/>
                  </a:lnTo>
                  <a:lnTo>
                    <a:pt x="120652" y="5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3004"/>
            <p:cNvSpPr/>
            <p:nvPr>
              <p:custDataLst>
                <p:tags r:id="rId203"/>
              </p:custDataLst>
            </p:nvPr>
          </p:nvSpPr>
          <p:spPr>
            <a:xfrm>
              <a:off x="7118098" y="5918200"/>
              <a:ext cx="197103" cy="43998"/>
            </a:xfrm>
            <a:custGeom>
              <a:avLst/>
              <a:gdLst/>
              <a:ahLst/>
              <a:cxnLst/>
              <a:rect l="0" t="0" r="0" b="0"/>
              <a:pathLst>
                <a:path w="197103" h="43998">
                  <a:moveTo>
                    <a:pt x="32002" y="12700"/>
                  </a:moveTo>
                  <a:lnTo>
                    <a:pt x="32002" y="12700"/>
                  </a:lnTo>
                  <a:lnTo>
                    <a:pt x="8134" y="33423"/>
                  </a:lnTo>
                  <a:lnTo>
                    <a:pt x="0" y="43769"/>
                  </a:lnTo>
                  <a:lnTo>
                    <a:pt x="84" y="43997"/>
                  </a:lnTo>
                  <a:lnTo>
                    <a:pt x="44272" y="37956"/>
                  </a:lnTo>
                  <a:lnTo>
                    <a:pt x="85434" y="29422"/>
                  </a:lnTo>
                  <a:lnTo>
                    <a:pt x="128487" y="19005"/>
                  </a:lnTo>
                  <a:lnTo>
                    <a:pt x="197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7" name="SMARTInkShape-3005"/>
          <p:cNvSpPr/>
          <p:nvPr>
            <p:custDataLst>
              <p:tags r:id="rId3"/>
            </p:custDataLst>
          </p:nvPr>
        </p:nvSpPr>
        <p:spPr>
          <a:xfrm>
            <a:off x="6223960" y="6093006"/>
            <a:ext cx="291141" cy="58792"/>
          </a:xfrm>
          <a:custGeom>
            <a:avLst/>
            <a:gdLst/>
            <a:ahLst/>
            <a:cxnLst/>
            <a:rect l="0" t="0" r="0" b="0"/>
            <a:pathLst>
              <a:path w="291141" h="58792">
                <a:moveTo>
                  <a:pt x="11740" y="15694"/>
                </a:moveTo>
                <a:lnTo>
                  <a:pt x="11740" y="15694"/>
                </a:lnTo>
                <a:lnTo>
                  <a:pt x="0" y="15692"/>
                </a:lnTo>
                <a:lnTo>
                  <a:pt x="45402" y="14989"/>
                </a:lnTo>
                <a:lnTo>
                  <a:pt x="83567" y="10625"/>
                </a:lnTo>
                <a:lnTo>
                  <a:pt x="127174" y="5568"/>
                </a:lnTo>
                <a:lnTo>
                  <a:pt x="174267" y="1621"/>
                </a:lnTo>
                <a:lnTo>
                  <a:pt x="214179" y="0"/>
                </a:lnTo>
                <a:lnTo>
                  <a:pt x="241526" y="3988"/>
                </a:lnTo>
                <a:lnTo>
                  <a:pt x="245364" y="5774"/>
                </a:lnTo>
                <a:lnTo>
                  <a:pt x="247217" y="7668"/>
                </a:lnTo>
                <a:lnTo>
                  <a:pt x="247747" y="9638"/>
                </a:lnTo>
                <a:lnTo>
                  <a:pt x="247395" y="11656"/>
                </a:lnTo>
                <a:lnTo>
                  <a:pt x="226671" y="21239"/>
                </a:lnTo>
                <a:lnTo>
                  <a:pt x="183862" y="32051"/>
                </a:lnTo>
                <a:lnTo>
                  <a:pt x="143419" y="40980"/>
                </a:lnTo>
                <a:lnTo>
                  <a:pt x="100145" y="45529"/>
                </a:lnTo>
                <a:lnTo>
                  <a:pt x="54759" y="50437"/>
                </a:lnTo>
                <a:lnTo>
                  <a:pt x="17475" y="55233"/>
                </a:lnTo>
                <a:lnTo>
                  <a:pt x="13447" y="56871"/>
                </a:lnTo>
                <a:lnTo>
                  <a:pt x="14289" y="57960"/>
                </a:lnTo>
                <a:lnTo>
                  <a:pt x="33740" y="58791"/>
                </a:lnTo>
                <a:lnTo>
                  <a:pt x="70860" y="55588"/>
                </a:lnTo>
                <a:lnTo>
                  <a:pt x="115177" y="53620"/>
                </a:lnTo>
                <a:lnTo>
                  <a:pt x="154415" y="48881"/>
                </a:lnTo>
                <a:lnTo>
                  <a:pt x="187334" y="45026"/>
                </a:lnTo>
                <a:lnTo>
                  <a:pt x="291140" y="347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" name="SMARTInkShape-Group647"/>
          <p:cNvGrpSpPr/>
          <p:nvPr/>
        </p:nvGrpSpPr>
        <p:grpSpPr>
          <a:xfrm>
            <a:off x="4978400" y="5687896"/>
            <a:ext cx="1782663" cy="306505"/>
            <a:chOff x="4978400" y="5687896"/>
            <a:chExt cx="1782663" cy="306505"/>
          </a:xfrm>
        </p:grpSpPr>
        <p:sp>
          <p:nvSpPr>
            <p:cNvPr id="1018" name="SMARTInkShape-3006"/>
            <p:cNvSpPr/>
            <p:nvPr>
              <p:custDataLst>
                <p:tags r:id="rId195"/>
              </p:custDataLst>
            </p:nvPr>
          </p:nvSpPr>
          <p:spPr>
            <a:xfrm>
              <a:off x="4978400" y="5713935"/>
              <a:ext cx="79730" cy="265448"/>
            </a:xfrm>
            <a:custGeom>
              <a:avLst/>
              <a:gdLst/>
              <a:ahLst/>
              <a:cxnLst/>
              <a:rect l="0" t="0" r="0" b="0"/>
              <a:pathLst>
                <a:path w="79730" h="265448">
                  <a:moveTo>
                    <a:pt x="0" y="89965"/>
                  </a:moveTo>
                  <a:lnTo>
                    <a:pt x="0" y="89965"/>
                  </a:lnTo>
                  <a:lnTo>
                    <a:pt x="3371" y="89963"/>
                  </a:lnTo>
                  <a:lnTo>
                    <a:pt x="6907" y="95610"/>
                  </a:lnTo>
                  <a:lnTo>
                    <a:pt x="10126" y="106586"/>
                  </a:lnTo>
                  <a:lnTo>
                    <a:pt x="14073" y="144258"/>
                  </a:lnTo>
                  <a:lnTo>
                    <a:pt x="17575" y="181781"/>
                  </a:lnTo>
                  <a:lnTo>
                    <a:pt x="18758" y="228594"/>
                  </a:lnTo>
                  <a:lnTo>
                    <a:pt x="19024" y="265447"/>
                  </a:lnTo>
                  <a:lnTo>
                    <a:pt x="14023" y="219959"/>
                  </a:lnTo>
                  <a:lnTo>
                    <a:pt x="11211" y="187513"/>
                  </a:lnTo>
                  <a:lnTo>
                    <a:pt x="7790" y="145209"/>
                  </a:lnTo>
                  <a:lnTo>
                    <a:pt x="8658" y="104687"/>
                  </a:lnTo>
                  <a:lnTo>
                    <a:pt x="15265" y="58815"/>
                  </a:lnTo>
                  <a:lnTo>
                    <a:pt x="26769" y="12550"/>
                  </a:lnTo>
                  <a:lnTo>
                    <a:pt x="30546" y="6605"/>
                  </a:lnTo>
                  <a:lnTo>
                    <a:pt x="35180" y="2642"/>
                  </a:lnTo>
                  <a:lnTo>
                    <a:pt x="40387" y="0"/>
                  </a:lnTo>
                  <a:lnTo>
                    <a:pt x="45975" y="355"/>
                  </a:lnTo>
                  <a:lnTo>
                    <a:pt x="57827" y="6394"/>
                  </a:lnTo>
                  <a:lnTo>
                    <a:pt x="73030" y="25065"/>
                  </a:lnTo>
                  <a:lnTo>
                    <a:pt x="79729" y="51842"/>
                  </a:lnTo>
                  <a:lnTo>
                    <a:pt x="77532" y="68083"/>
                  </a:lnTo>
                  <a:lnTo>
                    <a:pt x="74972" y="75377"/>
                  </a:lnTo>
                  <a:lnTo>
                    <a:pt x="64601" y="87243"/>
                  </a:lnTo>
                  <a:lnTo>
                    <a:pt x="49878" y="96518"/>
                  </a:lnTo>
                  <a:lnTo>
                    <a:pt x="12700" y="10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007"/>
            <p:cNvSpPr/>
            <p:nvPr>
              <p:custDataLst>
                <p:tags r:id="rId196"/>
              </p:custDataLst>
            </p:nvPr>
          </p:nvSpPr>
          <p:spPr>
            <a:xfrm>
              <a:off x="5071423" y="5867400"/>
              <a:ext cx="116528" cy="107763"/>
            </a:xfrm>
            <a:custGeom>
              <a:avLst/>
              <a:gdLst/>
              <a:ahLst/>
              <a:cxnLst/>
              <a:rect l="0" t="0" r="0" b="0"/>
              <a:pathLst>
                <a:path w="116528" h="107763">
                  <a:moveTo>
                    <a:pt x="14927" y="25400"/>
                  </a:moveTo>
                  <a:lnTo>
                    <a:pt x="14927" y="25400"/>
                  </a:lnTo>
                  <a:lnTo>
                    <a:pt x="11556" y="28771"/>
                  </a:lnTo>
                  <a:lnTo>
                    <a:pt x="8019" y="30426"/>
                  </a:lnTo>
                  <a:lnTo>
                    <a:pt x="6088" y="30867"/>
                  </a:lnTo>
                  <a:lnTo>
                    <a:pt x="4095" y="30456"/>
                  </a:lnTo>
                  <a:lnTo>
                    <a:pt x="0" y="28118"/>
                  </a:lnTo>
                  <a:lnTo>
                    <a:pt x="36" y="26506"/>
                  </a:lnTo>
                  <a:lnTo>
                    <a:pt x="3840" y="22834"/>
                  </a:lnTo>
                  <a:lnTo>
                    <a:pt x="10235" y="20732"/>
                  </a:lnTo>
                  <a:lnTo>
                    <a:pt x="18486" y="20503"/>
                  </a:lnTo>
                  <a:lnTo>
                    <a:pt x="29209" y="22754"/>
                  </a:lnTo>
                  <a:lnTo>
                    <a:pt x="51928" y="38675"/>
                  </a:lnTo>
                  <a:lnTo>
                    <a:pt x="59124" y="44941"/>
                  </a:lnTo>
                  <a:lnTo>
                    <a:pt x="62792" y="55722"/>
                  </a:lnTo>
                  <a:lnTo>
                    <a:pt x="65147" y="85640"/>
                  </a:lnTo>
                  <a:lnTo>
                    <a:pt x="61706" y="98269"/>
                  </a:lnTo>
                  <a:lnTo>
                    <a:pt x="58813" y="103613"/>
                  </a:lnTo>
                  <a:lnTo>
                    <a:pt x="56179" y="106470"/>
                  </a:lnTo>
                  <a:lnTo>
                    <a:pt x="53718" y="107669"/>
                  </a:lnTo>
                  <a:lnTo>
                    <a:pt x="51371" y="107762"/>
                  </a:lnTo>
                  <a:lnTo>
                    <a:pt x="49100" y="105709"/>
                  </a:lnTo>
                  <a:lnTo>
                    <a:pt x="44697" y="97782"/>
                  </a:lnTo>
                  <a:lnTo>
                    <a:pt x="46032" y="81559"/>
                  </a:lnTo>
                  <a:lnTo>
                    <a:pt x="58387" y="43392"/>
                  </a:lnTo>
                  <a:lnTo>
                    <a:pt x="71872" y="29633"/>
                  </a:lnTo>
                  <a:lnTo>
                    <a:pt x="116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3008"/>
            <p:cNvSpPr/>
            <p:nvPr>
              <p:custDataLst>
                <p:tags r:id="rId197"/>
              </p:custDataLst>
            </p:nvPr>
          </p:nvSpPr>
          <p:spPr>
            <a:xfrm>
              <a:off x="5285370" y="5755127"/>
              <a:ext cx="86731" cy="220224"/>
            </a:xfrm>
            <a:custGeom>
              <a:avLst/>
              <a:gdLst/>
              <a:ahLst/>
              <a:cxnLst/>
              <a:rect l="0" t="0" r="0" b="0"/>
              <a:pathLst>
                <a:path w="86731" h="220224">
                  <a:moveTo>
                    <a:pt x="74030" y="17023"/>
                  </a:moveTo>
                  <a:lnTo>
                    <a:pt x="74030" y="17023"/>
                  </a:lnTo>
                  <a:lnTo>
                    <a:pt x="74030" y="13652"/>
                  </a:lnTo>
                  <a:lnTo>
                    <a:pt x="67288" y="4814"/>
                  </a:lnTo>
                  <a:lnTo>
                    <a:pt x="58334" y="1013"/>
                  </a:lnTo>
                  <a:lnTo>
                    <a:pt x="52982" y="0"/>
                  </a:lnTo>
                  <a:lnTo>
                    <a:pt x="48004" y="736"/>
                  </a:lnTo>
                  <a:lnTo>
                    <a:pt x="38709" y="5316"/>
                  </a:lnTo>
                  <a:lnTo>
                    <a:pt x="22172" y="29311"/>
                  </a:lnTo>
                  <a:lnTo>
                    <a:pt x="7760" y="70981"/>
                  </a:lnTo>
                  <a:lnTo>
                    <a:pt x="0" y="113602"/>
                  </a:lnTo>
                  <a:lnTo>
                    <a:pt x="205" y="131208"/>
                  </a:lnTo>
                  <a:lnTo>
                    <a:pt x="8960" y="163509"/>
                  </a:lnTo>
                  <a:lnTo>
                    <a:pt x="33188" y="202398"/>
                  </a:lnTo>
                  <a:lnTo>
                    <a:pt x="53070" y="217215"/>
                  </a:lnTo>
                  <a:lnTo>
                    <a:pt x="86730" y="22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3009"/>
            <p:cNvSpPr/>
            <p:nvPr>
              <p:custDataLst>
                <p:tags r:id="rId198"/>
              </p:custDataLst>
            </p:nvPr>
          </p:nvSpPr>
          <p:spPr>
            <a:xfrm>
              <a:off x="5500169" y="5750499"/>
              <a:ext cx="114256" cy="214995"/>
            </a:xfrm>
            <a:custGeom>
              <a:avLst/>
              <a:gdLst/>
              <a:ahLst/>
              <a:cxnLst/>
              <a:rect l="0" t="0" r="0" b="0"/>
              <a:pathLst>
                <a:path w="114256" h="214995">
                  <a:moveTo>
                    <a:pt x="5281" y="72451"/>
                  </a:moveTo>
                  <a:lnTo>
                    <a:pt x="5281" y="72451"/>
                  </a:lnTo>
                  <a:lnTo>
                    <a:pt x="5281" y="75822"/>
                  </a:lnTo>
                  <a:lnTo>
                    <a:pt x="16264" y="123256"/>
                  </a:lnTo>
                  <a:lnTo>
                    <a:pt x="17755" y="169244"/>
                  </a:lnTo>
                  <a:lnTo>
                    <a:pt x="17255" y="205248"/>
                  </a:lnTo>
                  <a:lnTo>
                    <a:pt x="16086" y="207548"/>
                  </a:lnTo>
                  <a:lnTo>
                    <a:pt x="14601" y="209083"/>
                  </a:lnTo>
                  <a:lnTo>
                    <a:pt x="13611" y="208695"/>
                  </a:lnTo>
                  <a:lnTo>
                    <a:pt x="5150" y="173979"/>
                  </a:lnTo>
                  <a:lnTo>
                    <a:pt x="774" y="132558"/>
                  </a:lnTo>
                  <a:lnTo>
                    <a:pt x="0" y="91772"/>
                  </a:lnTo>
                  <a:lnTo>
                    <a:pt x="4814" y="54500"/>
                  </a:lnTo>
                  <a:lnTo>
                    <a:pt x="19339" y="8904"/>
                  </a:lnTo>
                  <a:lnTo>
                    <a:pt x="23826" y="4686"/>
                  </a:lnTo>
                  <a:lnTo>
                    <a:pt x="36336" y="0"/>
                  </a:lnTo>
                  <a:lnTo>
                    <a:pt x="42212" y="162"/>
                  </a:lnTo>
                  <a:lnTo>
                    <a:pt x="52504" y="4103"/>
                  </a:lnTo>
                  <a:lnTo>
                    <a:pt x="66231" y="14256"/>
                  </a:lnTo>
                  <a:lnTo>
                    <a:pt x="71176" y="27772"/>
                  </a:lnTo>
                  <a:lnTo>
                    <a:pt x="72077" y="55214"/>
                  </a:lnTo>
                  <a:lnTo>
                    <a:pt x="68835" y="73256"/>
                  </a:lnTo>
                  <a:lnTo>
                    <a:pt x="62690" y="85979"/>
                  </a:lnTo>
                  <a:lnTo>
                    <a:pt x="53373" y="94455"/>
                  </a:lnTo>
                  <a:lnTo>
                    <a:pt x="40259" y="102276"/>
                  </a:lnTo>
                  <a:lnTo>
                    <a:pt x="40594" y="102917"/>
                  </a:lnTo>
                  <a:lnTo>
                    <a:pt x="51271" y="103948"/>
                  </a:lnTo>
                  <a:lnTo>
                    <a:pt x="54991" y="104032"/>
                  </a:lnTo>
                  <a:lnTo>
                    <a:pt x="73711" y="110893"/>
                  </a:lnTo>
                  <a:lnTo>
                    <a:pt x="97131" y="128605"/>
                  </a:lnTo>
                  <a:lnTo>
                    <a:pt x="111831" y="148356"/>
                  </a:lnTo>
                  <a:lnTo>
                    <a:pt x="114255" y="161219"/>
                  </a:lnTo>
                  <a:lnTo>
                    <a:pt x="113914" y="167613"/>
                  </a:lnTo>
                  <a:lnTo>
                    <a:pt x="106009" y="182244"/>
                  </a:lnTo>
                  <a:lnTo>
                    <a:pt x="81309" y="207889"/>
                  </a:lnTo>
                  <a:lnTo>
                    <a:pt x="63060" y="213785"/>
                  </a:lnTo>
                  <a:lnTo>
                    <a:pt x="43660" y="214994"/>
                  </a:lnTo>
                  <a:lnTo>
                    <a:pt x="30335" y="210827"/>
                  </a:lnTo>
                  <a:lnTo>
                    <a:pt x="26217" y="206330"/>
                  </a:lnTo>
                  <a:lnTo>
                    <a:pt x="17981" y="180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3010"/>
            <p:cNvSpPr/>
            <p:nvPr>
              <p:custDataLst>
                <p:tags r:id="rId199"/>
              </p:custDataLst>
            </p:nvPr>
          </p:nvSpPr>
          <p:spPr>
            <a:xfrm>
              <a:off x="5804795" y="5728133"/>
              <a:ext cx="150692" cy="253697"/>
            </a:xfrm>
            <a:custGeom>
              <a:avLst/>
              <a:gdLst/>
              <a:ahLst/>
              <a:cxnLst/>
              <a:rect l="0" t="0" r="0" b="0"/>
              <a:pathLst>
                <a:path w="150692" h="253697">
                  <a:moveTo>
                    <a:pt x="11805" y="69417"/>
                  </a:moveTo>
                  <a:lnTo>
                    <a:pt x="11805" y="69417"/>
                  </a:lnTo>
                  <a:lnTo>
                    <a:pt x="11805" y="115503"/>
                  </a:lnTo>
                  <a:lnTo>
                    <a:pt x="11805" y="152452"/>
                  </a:lnTo>
                  <a:lnTo>
                    <a:pt x="11805" y="197792"/>
                  </a:lnTo>
                  <a:lnTo>
                    <a:pt x="11805" y="237868"/>
                  </a:lnTo>
                  <a:lnTo>
                    <a:pt x="11100" y="240279"/>
                  </a:lnTo>
                  <a:lnTo>
                    <a:pt x="9923" y="241181"/>
                  </a:lnTo>
                  <a:lnTo>
                    <a:pt x="8434" y="241076"/>
                  </a:lnTo>
                  <a:lnTo>
                    <a:pt x="6779" y="233435"/>
                  </a:lnTo>
                  <a:lnTo>
                    <a:pt x="2345" y="192049"/>
                  </a:lnTo>
                  <a:lnTo>
                    <a:pt x="65" y="149183"/>
                  </a:lnTo>
                  <a:lnTo>
                    <a:pt x="0" y="108613"/>
                  </a:lnTo>
                  <a:lnTo>
                    <a:pt x="4936" y="73505"/>
                  </a:lnTo>
                  <a:lnTo>
                    <a:pt x="15728" y="34959"/>
                  </a:lnTo>
                  <a:lnTo>
                    <a:pt x="26248" y="16707"/>
                  </a:lnTo>
                  <a:lnTo>
                    <a:pt x="37979" y="5303"/>
                  </a:lnTo>
                  <a:lnTo>
                    <a:pt x="44072" y="1274"/>
                  </a:lnTo>
                  <a:lnTo>
                    <a:pt x="51661" y="0"/>
                  </a:lnTo>
                  <a:lnTo>
                    <a:pt x="69499" y="2346"/>
                  </a:lnTo>
                  <a:lnTo>
                    <a:pt x="85425" y="9975"/>
                  </a:lnTo>
                  <a:lnTo>
                    <a:pt x="92635" y="14972"/>
                  </a:lnTo>
                  <a:lnTo>
                    <a:pt x="112895" y="45603"/>
                  </a:lnTo>
                  <a:lnTo>
                    <a:pt x="132224" y="88649"/>
                  </a:lnTo>
                  <a:lnTo>
                    <a:pt x="141309" y="135867"/>
                  </a:lnTo>
                  <a:lnTo>
                    <a:pt x="147386" y="175261"/>
                  </a:lnTo>
                  <a:lnTo>
                    <a:pt x="150691" y="217611"/>
                  </a:lnTo>
                  <a:lnTo>
                    <a:pt x="150558" y="242365"/>
                  </a:lnTo>
                  <a:lnTo>
                    <a:pt x="148027" y="251646"/>
                  </a:lnTo>
                  <a:lnTo>
                    <a:pt x="147070" y="253696"/>
                  </a:lnTo>
                  <a:lnTo>
                    <a:pt x="145155" y="25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3011"/>
            <p:cNvSpPr/>
            <p:nvPr>
              <p:custDataLst>
                <p:tags r:id="rId200"/>
              </p:custDataLst>
            </p:nvPr>
          </p:nvSpPr>
          <p:spPr>
            <a:xfrm>
              <a:off x="6153150" y="5699403"/>
              <a:ext cx="495301" cy="256898"/>
            </a:xfrm>
            <a:custGeom>
              <a:avLst/>
              <a:gdLst/>
              <a:ahLst/>
              <a:cxnLst/>
              <a:rect l="0" t="0" r="0" b="0"/>
              <a:pathLst>
                <a:path w="495301" h="256898">
                  <a:moveTo>
                    <a:pt x="0" y="256897"/>
                  </a:moveTo>
                  <a:lnTo>
                    <a:pt x="0" y="256897"/>
                  </a:lnTo>
                  <a:lnTo>
                    <a:pt x="43521" y="256895"/>
                  </a:lnTo>
                  <a:lnTo>
                    <a:pt x="90381" y="255015"/>
                  </a:lnTo>
                  <a:lnTo>
                    <a:pt x="124851" y="251871"/>
                  </a:lnTo>
                  <a:lnTo>
                    <a:pt x="169938" y="250016"/>
                  </a:lnTo>
                  <a:lnTo>
                    <a:pt x="180421" y="247253"/>
                  </a:lnTo>
                  <a:lnTo>
                    <a:pt x="183075" y="244824"/>
                  </a:lnTo>
                  <a:lnTo>
                    <a:pt x="184139" y="241792"/>
                  </a:lnTo>
                  <a:lnTo>
                    <a:pt x="184142" y="238360"/>
                  </a:lnTo>
                  <a:lnTo>
                    <a:pt x="182266" y="232666"/>
                  </a:lnTo>
                  <a:lnTo>
                    <a:pt x="180777" y="230159"/>
                  </a:lnTo>
                  <a:lnTo>
                    <a:pt x="154918" y="204539"/>
                  </a:lnTo>
                  <a:lnTo>
                    <a:pt x="135283" y="162209"/>
                  </a:lnTo>
                  <a:lnTo>
                    <a:pt x="125265" y="127891"/>
                  </a:lnTo>
                  <a:lnTo>
                    <a:pt x="125388" y="95671"/>
                  </a:lnTo>
                  <a:lnTo>
                    <a:pt x="133265" y="59313"/>
                  </a:lnTo>
                  <a:lnTo>
                    <a:pt x="151277" y="28472"/>
                  </a:lnTo>
                  <a:lnTo>
                    <a:pt x="177859" y="8201"/>
                  </a:lnTo>
                  <a:lnTo>
                    <a:pt x="208078" y="0"/>
                  </a:lnTo>
                  <a:lnTo>
                    <a:pt x="246116" y="4312"/>
                  </a:lnTo>
                  <a:lnTo>
                    <a:pt x="266723" y="12698"/>
                  </a:lnTo>
                  <a:lnTo>
                    <a:pt x="306919" y="40746"/>
                  </a:lnTo>
                  <a:lnTo>
                    <a:pt x="320636" y="57934"/>
                  </a:lnTo>
                  <a:lnTo>
                    <a:pt x="334657" y="87173"/>
                  </a:lnTo>
                  <a:lnTo>
                    <a:pt x="335597" y="114337"/>
                  </a:lnTo>
                  <a:lnTo>
                    <a:pt x="329996" y="140260"/>
                  </a:lnTo>
                  <a:lnTo>
                    <a:pt x="303650" y="186193"/>
                  </a:lnTo>
                  <a:lnTo>
                    <a:pt x="296542" y="204432"/>
                  </a:lnTo>
                  <a:lnTo>
                    <a:pt x="297131" y="211943"/>
                  </a:lnTo>
                  <a:lnTo>
                    <a:pt x="300393" y="214933"/>
                  </a:lnTo>
                  <a:lnTo>
                    <a:pt x="311543" y="220137"/>
                  </a:lnTo>
                  <a:lnTo>
                    <a:pt x="356199" y="224158"/>
                  </a:lnTo>
                  <a:lnTo>
                    <a:pt x="394583" y="224148"/>
                  </a:lnTo>
                  <a:lnTo>
                    <a:pt x="434100" y="221401"/>
                  </a:lnTo>
                  <a:lnTo>
                    <a:pt x="480588" y="224959"/>
                  </a:lnTo>
                  <a:lnTo>
                    <a:pt x="483375" y="224316"/>
                  </a:lnTo>
                  <a:lnTo>
                    <a:pt x="485233" y="223182"/>
                  </a:lnTo>
                  <a:lnTo>
                    <a:pt x="495300" y="212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3012"/>
            <p:cNvSpPr/>
            <p:nvPr>
              <p:custDataLst>
                <p:tags r:id="rId201"/>
              </p:custDataLst>
            </p:nvPr>
          </p:nvSpPr>
          <p:spPr>
            <a:xfrm>
              <a:off x="6686550" y="5687896"/>
              <a:ext cx="74513" cy="306505"/>
            </a:xfrm>
            <a:custGeom>
              <a:avLst/>
              <a:gdLst/>
              <a:ahLst/>
              <a:cxnLst/>
              <a:rect l="0" t="0" r="0" b="0"/>
              <a:pathLst>
                <a:path w="74513" h="306505">
                  <a:moveTo>
                    <a:pt x="0" y="27104"/>
                  </a:moveTo>
                  <a:lnTo>
                    <a:pt x="0" y="27104"/>
                  </a:lnTo>
                  <a:lnTo>
                    <a:pt x="0" y="0"/>
                  </a:lnTo>
                  <a:lnTo>
                    <a:pt x="2822" y="1273"/>
                  </a:lnTo>
                  <a:lnTo>
                    <a:pt x="31982" y="31115"/>
                  </a:lnTo>
                  <a:lnTo>
                    <a:pt x="55784" y="76553"/>
                  </a:lnTo>
                  <a:lnTo>
                    <a:pt x="66074" y="109411"/>
                  </a:lnTo>
                  <a:lnTo>
                    <a:pt x="72886" y="154267"/>
                  </a:lnTo>
                  <a:lnTo>
                    <a:pt x="74512" y="189821"/>
                  </a:lnTo>
                  <a:lnTo>
                    <a:pt x="70134" y="233440"/>
                  </a:lnTo>
                  <a:lnTo>
                    <a:pt x="60213" y="270979"/>
                  </a:lnTo>
                  <a:lnTo>
                    <a:pt x="47630" y="292999"/>
                  </a:lnTo>
                  <a:lnTo>
                    <a:pt x="36691" y="306146"/>
                  </a:lnTo>
                  <a:lnTo>
                    <a:pt x="0" y="306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SMARTInkShape-Group648"/>
          <p:cNvGrpSpPr/>
          <p:nvPr/>
        </p:nvGrpSpPr>
        <p:grpSpPr>
          <a:xfrm>
            <a:off x="4471283" y="5823219"/>
            <a:ext cx="170568" cy="94488"/>
            <a:chOff x="4471283" y="5823219"/>
            <a:chExt cx="170568" cy="94488"/>
          </a:xfrm>
        </p:grpSpPr>
        <p:sp>
          <p:nvSpPr>
            <p:cNvPr id="1026" name="SMARTInkShape-3013"/>
            <p:cNvSpPr/>
            <p:nvPr>
              <p:custDataLst>
                <p:tags r:id="rId193"/>
              </p:custDataLst>
            </p:nvPr>
          </p:nvSpPr>
          <p:spPr>
            <a:xfrm>
              <a:off x="4471283" y="5823219"/>
              <a:ext cx="138818" cy="12432"/>
            </a:xfrm>
            <a:custGeom>
              <a:avLst/>
              <a:gdLst/>
              <a:ahLst/>
              <a:cxnLst/>
              <a:rect l="0" t="0" r="0" b="0"/>
              <a:pathLst>
                <a:path w="138818" h="12432">
                  <a:moveTo>
                    <a:pt x="5467" y="12431"/>
                  </a:moveTo>
                  <a:lnTo>
                    <a:pt x="5467" y="12431"/>
                  </a:lnTo>
                  <a:lnTo>
                    <a:pt x="2096" y="12431"/>
                  </a:lnTo>
                  <a:lnTo>
                    <a:pt x="1103" y="11726"/>
                  </a:lnTo>
                  <a:lnTo>
                    <a:pt x="441" y="10549"/>
                  </a:lnTo>
                  <a:lnTo>
                    <a:pt x="0" y="9060"/>
                  </a:lnTo>
                  <a:lnTo>
                    <a:pt x="411" y="8067"/>
                  </a:lnTo>
                  <a:lnTo>
                    <a:pt x="1391" y="7405"/>
                  </a:lnTo>
                  <a:lnTo>
                    <a:pt x="5772" y="6669"/>
                  </a:lnTo>
                  <a:lnTo>
                    <a:pt x="47940" y="1768"/>
                  </a:lnTo>
                  <a:lnTo>
                    <a:pt x="95527" y="0"/>
                  </a:lnTo>
                  <a:lnTo>
                    <a:pt x="127339" y="4855"/>
                  </a:lnTo>
                  <a:lnTo>
                    <a:pt x="138817" y="12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3014"/>
            <p:cNvSpPr/>
            <p:nvPr>
              <p:custDataLst>
                <p:tags r:id="rId194"/>
              </p:custDataLst>
            </p:nvPr>
          </p:nvSpPr>
          <p:spPr>
            <a:xfrm>
              <a:off x="4490904" y="5886450"/>
              <a:ext cx="150947" cy="31257"/>
            </a:xfrm>
            <a:custGeom>
              <a:avLst/>
              <a:gdLst/>
              <a:ahLst/>
              <a:cxnLst/>
              <a:rect l="0" t="0" r="0" b="0"/>
              <a:pathLst>
                <a:path w="150947" h="31257">
                  <a:moveTo>
                    <a:pt x="36646" y="6350"/>
                  </a:moveTo>
                  <a:lnTo>
                    <a:pt x="36646" y="6350"/>
                  </a:lnTo>
                  <a:lnTo>
                    <a:pt x="5908" y="29249"/>
                  </a:lnTo>
                  <a:lnTo>
                    <a:pt x="0" y="31256"/>
                  </a:lnTo>
                  <a:lnTo>
                    <a:pt x="42865" y="28335"/>
                  </a:lnTo>
                  <a:lnTo>
                    <a:pt x="85016" y="20205"/>
                  </a:lnTo>
                  <a:lnTo>
                    <a:pt x="1509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4" name="SMARTInkShape-Group649"/>
          <p:cNvGrpSpPr/>
          <p:nvPr/>
        </p:nvGrpSpPr>
        <p:grpSpPr>
          <a:xfrm>
            <a:off x="3155950" y="5503661"/>
            <a:ext cx="868562" cy="458990"/>
            <a:chOff x="3155950" y="5503661"/>
            <a:chExt cx="868562" cy="458990"/>
          </a:xfrm>
        </p:grpSpPr>
        <p:sp>
          <p:nvSpPr>
            <p:cNvPr id="1029" name="SMARTInkShape-3015"/>
            <p:cNvSpPr/>
            <p:nvPr>
              <p:custDataLst>
                <p:tags r:id="rId188"/>
              </p:custDataLst>
            </p:nvPr>
          </p:nvSpPr>
          <p:spPr>
            <a:xfrm>
              <a:off x="3155950" y="5503661"/>
              <a:ext cx="112396" cy="346088"/>
            </a:xfrm>
            <a:custGeom>
              <a:avLst/>
              <a:gdLst/>
              <a:ahLst/>
              <a:cxnLst/>
              <a:rect l="0" t="0" r="0" b="0"/>
              <a:pathLst>
                <a:path w="112396" h="346088">
                  <a:moveTo>
                    <a:pt x="0" y="179589"/>
                  </a:moveTo>
                  <a:lnTo>
                    <a:pt x="0" y="179589"/>
                  </a:lnTo>
                  <a:lnTo>
                    <a:pt x="3371" y="182960"/>
                  </a:lnTo>
                  <a:lnTo>
                    <a:pt x="8838" y="195169"/>
                  </a:lnTo>
                  <a:lnTo>
                    <a:pt x="11937" y="237125"/>
                  </a:lnTo>
                  <a:lnTo>
                    <a:pt x="11768" y="272210"/>
                  </a:lnTo>
                  <a:lnTo>
                    <a:pt x="8269" y="313884"/>
                  </a:lnTo>
                  <a:lnTo>
                    <a:pt x="6213" y="339089"/>
                  </a:lnTo>
                  <a:lnTo>
                    <a:pt x="3232" y="345728"/>
                  </a:lnTo>
                  <a:lnTo>
                    <a:pt x="2154" y="346087"/>
                  </a:lnTo>
                  <a:lnTo>
                    <a:pt x="1436" y="344917"/>
                  </a:lnTo>
                  <a:lnTo>
                    <a:pt x="190" y="305834"/>
                  </a:lnTo>
                  <a:lnTo>
                    <a:pt x="56" y="273047"/>
                  </a:lnTo>
                  <a:lnTo>
                    <a:pt x="25" y="236884"/>
                  </a:lnTo>
                  <a:lnTo>
                    <a:pt x="3774" y="194940"/>
                  </a:lnTo>
                  <a:lnTo>
                    <a:pt x="10144" y="153956"/>
                  </a:lnTo>
                  <a:lnTo>
                    <a:pt x="17679" y="121630"/>
                  </a:lnTo>
                  <a:lnTo>
                    <a:pt x="25731" y="89389"/>
                  </a:lnTo>
                  <a:lnTo>
                    <a:pt x="38198" y="45148"/>
                  </a:lnTo>
                  <a:lnTo>
                    <a:pt x="51682" y="12078"/>
                  </a:lnTo>
                  <a:lnTo>
                    <a:pt x="60364" y="4481"/>
                  </a:lnTo>
                  <a:lnTo>
                    <a:pt x="65643" y="1467"/>
                  </a:lnTo>
                  <a:lnTo>
                    <a:pt x="75271" y="0"/>
                  </a:lnTo>
                  <a:lnTo>
                    <a:pt x="79814" y="596"/>
                  </a:lnTo>
                  <a:lnTo>
                    <a:pt x="90506" y="8784"/>
                  </a:lnTo>
                  <a:lnTo>
                    <a:pt x="100902" y="21831"/>
                  </a:lnTo>
                  <a:lnTo>
                    <a:pt x="107875" y="37037"/>
                  </a:lnTo>
                  <a:lnTo>
                    <a:pt x="112395" y="64836"/>
                  </a:lnTo>
                  <a:lnTo>
                    <a:pt x="105928" y="86961"/>
                  </a:lnTo>
                  <a:lnTo>
                    <a:pt x="82151" y="125543"/>
                  </a:lnTo>
                  <a:lnTo>
                    <a:pt x="53269" y="143506"/>
                  </a:lnTo>
                  <a:lnTo>
                    <a:pt x="6350" y="16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3016"/>
            <p:cNvSpPr/>
            <p:nvPr>
              <p:custDataLst>
                <p:tags r:id="rId189"/>
              </p:custDataLst>
            </p:nvPr>
          </p:nvSpPr>
          <p:spPr>
            <a:xfrm>
              <a:off x="3283833" y="5683250"/>
              <a:ext cx="107068" cy="166644"/>
            </a:xfrm>
            <a:custGeom>
              <a:avLst/>
              <a:gdLst/>
              <a:ahLst/>
              <a:cxnLst/>
              <a:rect l="0" t="0" r="0" b="0"/>
              <a:pathLst>
                <a:path w="107068" h="166644">
                  <a:moveTo>
                    <a:pt x="5467" y="63500"/>
                  </a:moveTo>
                  <a:lnTo>
                    <a:pt x="5467" y="63500"/>
                  </a:lnTo>
                  <a:lnTo>
                    <a:pt x="0" y="58033"/>
                  </a:lnTo>
                  <a:lnTo>
                    <a:pt x="18924" y="98611"/>
                  </a:lnTo>
                  <a:lnTo>
                    <a:pt x="27328" y="124233"/>
                  </a:lnTo>
                  <a:lnTo>
                    <a:pt x="28588" y="139175"/>
                  </a:lnTo>
                  <a:lnTo>
                    <a:pt x="25331" y="160633"/>
                  </a:lnTo>
                  <a:lnTo>
                    <a:pt x="21821" y="166643"/>
                  </a:lnTo>
                  <a:lnTo>
                    <a:pt x="19898" y="166128"/>
                  </a:lnTo>
                  <a:lnTo>
                    <a:pt x="15878" y="159913"/>
                  </a:lnTo>
                  <a:lnTo>
                    <a:pt x="9649" y="137771"/>
                  </a:lnTo>
                  <a:lnTo>
                    <a:pt x="10077" y="108869"/>
                  </a:lnTo>
                  <a:lnTo>
                    <a:pt x="18043" y="77962"/>
                  </a:lnTo>
                  <a:lnTo>
                    <a:pt x="25403" y="64518"/>
                  </a:lnTo>
                  <a:lnTo>
                    <a:pt x="59669" y="26362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3017"/>
            <p:cNvSpPr/>
            <p:nvPr>
              <p:custDataLst>
                <p:tags r:id="rId190"/>
              </p:custDataLst>
            </p:nvPr>
          </p:nvSpPr>
          <p:spPr>
            <a:xfrm>
              <a:off x="3556638" y="5603679"/>
              <a:ext cx="56513" cy="263722"/>
            </a:xfrm>
            <a:custGeom>
              <a:avLst/>
              <a:gdLst/>
              <a:ahLst/>
              <a:cxnLst/>
              <a:rect l="0" t="0" r="0" b="0"/>
              <a:pathLst>
                <a:path w="56513" h="263722">
                  <a:moveTo>
                    <a:pt x="56512" y="3371"/>
                  </a:moveTo>
                  <a:lnTo>
                    <a:pt x="56512" y="3371"/>
                  </a:lnTo>
                  <a:lnTo>
                    <a:pt x="49770" y="0"/>
                  </a:lnTo>
                  <a:lnTo>
                    <a:pt x="42697" y="227"/>
                  </a:lnTo>
                  <a:lnTo>
                    <a:pt x="38835" y="1275"/>
                  </a:lnTo>
                  <a:lnTo>
                    <a:pt x="23287" y="16234"/>
                  </a:lnTo>
                  <a:lnTo>
                    <a:pt x="12017" y="38540"/>
                  </a:lnTo>
                  <a:lnTo>
                    <a:pt x="2594" y="79384"/>
                  </a:lnTo>
                  <a:lnTo>
                    <a:pt x="0" y="117556"/>
                  </a:lnTo>
                  <a:lnTo>
                    <a:pt x="1432" y="155737"/>
                  </a:lnTo>
                  <a:lnTo>
                    <a:pt x="4867" y="199823"/>
                  </a:lnTo>
                  <a:lnTo>
                    <a:pt x="12203" y="226992"/>
                  </a:lnTo>
                  <a:lnTo>
                    <a:pt x="43812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3018"/>
            <p:cNvSpPr/>
            <p:nvPr>
              <p:custDataLst>
                <p:tags r:id="rId191"/>
              </p:custDataLst>
            </p:nvPr>
          </p:nvSpPr>
          <p:spPr>
            <a:xfrm>
              <a:off x="3698407" y="5593959"/>
              <a:ext cx="126937" cy="274271"/>
            </a:xfrm>
            <a:custGeom>
              <a:avLst/>
              <a:gdLst/>
              <a:ahLst/>
              <a:cxnLst/>
              <a:rect l="0" t="0" r="0" b="0"/>
              <a:pathLst>
                <a:path w="126937" h="274271">
                  <a:moveTo>
                    <a:pt x="16343" y="82941"/>
                  </a:moveTo>
                  <a:lnTo>
                    <a:pt x="16343" y="82941"/>
                  </a:lnTo>
                  <a:lnTo>
                    <a:pt x="21810" y="77474"/>
                  </a:lnTo>
                  <a:lnTo>
                    <a:pt x="15690" y="86965"/>
                  </a:lnTo>
                  <a:lnTo>
                    <a:pt x="6754" y="128708"/>
                  </a:lnTo>
                  <a:lnTo>
                    <a:pt x="5270" y="165881"/>
                  </a:lnTo>
                  <a:lnTo>
                    <a:pt x="8280" y="204411"/>
                  </a:lnTo>
                  <a:lnTo>
                    <a:pt x="9654" y="251915"/>
                  </a:lnTo>
                  <a:lnTo>
                    <a:pt x="9926" y="265818"/>
                  </a:lnTo>
                  <a:lnTo>
                    <a:pt x="6602" y="256601"/>
                  </a:lnTo>
                  <a:lnTo>
                    <a:pt x="4033" y="211486"/>
                  </a:lnTo>
                  <a:lnTo>
                    <a:pt x="3720" y="166267"/>
                  </a:lnTo>
                  <a:lnTo>
                    <a:pt x="0" y="122866"/>
                  </a:lnTo>
                  <a:lnTo>
                    <a:pt x="2955" y="83796"/>
                  </a:lnTo>
                  <a:lnTo>
                    <a:pt x="10275" y="39835"/>
                  </a:lnTo>
                  <a:lnTo>
                    <a:pt x="21886" y="13356"/>
                  </a:lnTo>
                  <a:lnTo>
                    <a:pt x="31506" y="4273"/>
                  </a:lnTo>
                  <a:lnTo>
                    <a:pt x="37036" y="862"/>
                  </a:lnTo>
                  <a:lnTo>
                    <a:pt x="43544" y="0"/>
                  </a:lnTo>
                  <a:lnTo>
                    <a:pt x="58301" y="2804"/>
                  </a:lnTo>
                  <a:lnTo>
                    <a:pt x="70504" y="10636"/>
                  </a:lnTo>
                  <a:lnTo>
                    <a:pt x="75734" y="15687"/>
                  </a:lnTo>
                  <a:lnTo>
                    <a:pt x="89836" y="43023"/>
                  </a:lnTo>
                  <a:lnTo>
                    <a:pt x="92986" y="64024"/>
                  </a:lnTo>
                  <a:lnTo>
                    <a:pt x="89259" y="99509"/>
                  </a:lnTo>
                  <a:lnTo>
                    <a:pt x="76989" y="120305"/>
                  </a:lnTo>
                  <a:lnTo>
                    <a:pt x="63413" y="138879"/>
                  </a:lnTo>
                  <a:lnTo>
                    <a:pt x="62540" y="141399"/>
                  </a:lnTo>
                  <a:lnTo>
                    <a:pt x="63369" y="144491"/>
                  </a:lnTo>
                  <a:lnTo>
                    <a:pt x="68053" y="151689"/>
                  </a:lnTo>
                  <a:lnTo>
                    <a:pt x="111876" y="193370"/>
                  </a:lnTo>
                  <a:lnTo>
                    <a:pt x="122302" y="208221"/>
                  </a:lnTo>
                  <a:lnTo>
                    <a:pt x="126936" y="221876"/>
                  </a:lnTo>
                  <a:lnTo>
                    <a:pt x="123351" y="238764"/>
                  </a:lnTo>
                  <a:lnTo>
                    <a:pt x="115407" y="255207"/>
                  </a:lnTo>
                  <a:lnTo>
                    <a:pt x="107174" y="264867"/>
                  </a:lnTo>
                  <a:lnTo>
                    <a:pt x="81120" y="274270"/>
                  </a:lnTo>
                  <a:lnTo>
                    <a:pt x="70816" y="273289"/>
                  </a:lnTo>
                  <a:lnTo>
                    <a:pt x="49961" y="264672"/>
                  </a:lnTo>
                  <a:lnTo>
                    <a:pt x="34577" y="251435"/>
                  </a:lnTo>
                  <a:lnTo>
                    <a:pt x="28498" y="243953"/>
                  </a:lnTo>
                  <a:lnTo>
                    <a:pt x="16343" y="197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3019"/>
            <p:cNvSpPr/>
            <p:nvPr>
              <p:custDataLst>
                <p:tags r:id="rId192"/>
              </p:custDataLst>
            </p:nvPr>
          </p:nvSpPr>
          <p:spPr>
            <a:xfrm>
              <a:off x="3924300" y="5626100"/>
              <a:ext cx="100212" cy="336551"/>
            </a:xfrm>
            <a:custGeom>
              <a:avLst/>
              <a:gdLst/>
              <a:ahLst/>
              <a:cxnLst/>
              <a:rect l="0" t="0" r="0" b="0"/>
              <a:pathLst>
                <a:path w="100212" h="336551">
                  <a:moveTo>
                    <a:pt x="82550" y="0"/>
                  </a:moveTo>
                  <a:lnTo>
                    <a:pt x="82550" y="0"/>
                  </a:lnTo>
                  <a:lnTo>
                    <a:pt x="89292" y="0"/>
                  </a:lnTo>
                  <a:lnTo>
                    <a:pt x="91984" y="2117"/>
                  </a:lnTo>
                  <a:lnTo>
                    <a:pt x="96855" y="10113"/>
                  </a:lnTo>
                  <a:lnTo>
                    <a:pt x="95728" y="26367"/>
                  </a:lnTo>
                  <a:lnTo>
                    <a:pt x="92640" y="47702"/>
                  </a:lnTo>
                  <a:lnTo>
                    <a:pt x="94869" y="84925"/>
                  </a:lnTo>
                  <a:lnTo>
                    <a:pt x="99292" y="128251"/>
                  </a:lnTo>
                  <a:lnTo>
                    <a:pt x="100211" y="163040"/>
                  </a:lnTo>
                  <a:lnTo>
                    <a:pt x="95622" y="207842"/>
                  </a:lnTo>
                  <a:lnTo>
                    <a:pt x="86345" y="253337"/>
                  </a:lnTo>
                  <a:lnTo>
                    <a:pt x="81180" y="273461"/>
                  </a:lnTo>
                  <a:lnTo>
                    <a:pt x="57450" y="303431"/>
                  </a:lnTo>
                  <a:lnTo>
                    <a:pt x="37091" y="321171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5" name="SMARTInkShape-Group650"/>
          <p:cNvGrpSpPr/>
          <p:nvPr/>
        </p:nvGrpSpPr>
        <p:grpSpPr>
          <a:xfrm>
            <a:off x="1714500" y="5375565"/>
            <a:ext cx="975035" cy="534542"/>
            <a:chOff x="1714500" y="5375565"/>
            <a:chExt cx="975035" cy="534542"/>
          </a:xfrm>
        </p:grpSpPr>
        <p:sp>
          <p:nvSpPr>
            <p:cNvPr id="1035" name="SMARTInkShape-3020"/>
            <p:cNvSpPr/>
            <p:nvPr>
              <p:custDataLst>
                <p:tags r:id="rId178"/>
              </p:custDataLst>
            </p:nvPr>
          </p:nvSpPr>
          <p:spPr>
            <a:xfrm>
              <a:off x="2343150" y="5385195"/>
              <a:ext cx="86209" cy="337425"/>
            </a:xfrm>
            <a:custGeom>
              <a:avLst/>
              <a:gdLst/>
              <a:ahLst/>
              <a:cxnLst/>
              <a:rect l="0" t="0" r="0" b="0"/>
              <a:pathLst>
                <a:path w="86209" h="337425">
                  <a:moveTo>
                    <a:pt x="82550" y="75805"/>
                  </a:moveTo>
                  <a:lnTo>
                    <a:pt x="82550" y="75805"/>
                  </a:lnTo>
                  <a:lnTo>
                    <a:pt x="84431" y="55082"/>
                  </a:lnTo>
                  <a:lnTo>
                    <a:pt x="86208" y="41900"/>
                  </a:lnTo>
                  <a:lnTo>
                    <a:pt x="81600" y="10338"/>
                  </a:lnTo>
                  <a:lnTo>
                    <a:pt x="79800" y="4643"/>
                  </a:lnTo>
                  <a:lnTo>
                    <a:pt x="77189" y="1552"/>
                  </a:lnTo>
                  <a:lnTo>
                    <a:pt x="74037" y="198"/>
                  </a:lnTo>
                  <a:lnTo>
                    <a:pt x="70525" y="0"/>
                  </a:lnTo>
                  <a:lnTo>
                    <a:pt x="66772" y="2690"/>
                  </a:lnTo>
                  <a:lnTo>
                    <a:pt x="54748" y="20667"/>
                  </a:lnTo>
                  <a:lnTo>
                    <a:pt x="43660" y="47316"/>
                  </a:lnTo>
                  <a:lnTo>
                    <a:pt x="35435" y="89488"/>
                  </a:lnTo>
                  <a:lnTo>
                    <a:pt x="28373" y="135128"/>
                  </a:lnTo>
                  <a:lnTo>
                    <a:pt x="26281" y="178754"/>
                  </a:lnTo>
                  <a:lnTo>
                    <a:pt x="23780" y="219668"/>
                  </a:lnTo>
                  <a:lnTo>
                    <a:pt x="20451" y="260012"/>
                  </a:lnTo>
                  <a:lnTo>
                    <a:pt x="15956" y="305671"/>
                  </a:lnTo>
                  <a:lnTo>
                    <a:pt x="12638" y="337424"/>
                  </a:lnTo>
                  <a:lnTo>
                    <a:pt x="0" y="336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3021"/>
            <p:cNvSpPr/>
            <p:nvPr>
              <p:custDataLst>
                <p:tags r:id="rId179"/>
              </p:custDataLst>
            </p:nvPr>
          </p:nvSpPr>
          <p:spPr>
            <a:xfrm>
              <a:off x="1861694" y="5568950"/>
              <a:ext cx="113157" cy="126829"/>
            </a:xfrm>
            <a:custGeom>
              <a:avLst/>
              <a:gdLst/>
              <a:ahLst/>
              <a:cxnLst/>
              <a:rect l="0" t="0" r="0" b="0"/>
              <a:pathLst>
                <a:path w="113157" h="126829">
                  <a:moveTo>
                    <a:pt x="11556" y="44450"/>
                  </a:moveTo>
                  <a:lnTo>
                    <a:pt x="11556" y="44450"/>
                  </a:lnTo>
                  <a:lnTo>
                    <a:pt x="0" y="32894"/>
                  </a:lnTo>
                  <a:lnTo>
                    <a:pt x="5937" y="35460"/>
                  </a:lnTo>
                  <a:lnTo>
                    <a:pt x="21290" y="49129"/>
                  </a:lnTo>
                  <a:lnTo>
                    <a:pt x="40211" y="75661"/>
                  </a:lnTo>
                  <a:lnTo>
                    <a:pt x="45458" y="89365"/>
                  </a:lnTo>
                  <a:lnTo>
                    <a:pt x="47707" y="111537"/>
                  </a:lnTo>
                  <a:lnTo>
                    <a:pt x="44924" y="125554"/>
                  </a:lnTo>
                  <a:lnTo>
                    <a:pt x="44384" y="126741"/>
                  </a:lnTo>
                  <a:lnTo>
                    <a:pt x="44025" y="126828"/>
                  </a:lnTo>
                  <a:lnTo>
                    <a:pt x="40148" y="113465"/>
                  </a:lnTo>
                  <a:lnTo>
                    <a:pt x="41273" y="88261"/>
                  </a:lnTo>
                  <a:lnTo>
                    <a:pt x="53749" y="45186"/>
                  </a:lnTo>
                  <a:lnTo>
                    <a:pt x="69919" y="21854"/>
                  </a:lnTo>
                  <a:lnTo>
                    <a:pt x="81945" y="10654"/>
                  </a:lnTo>
                  <a:lnTo>
                    <a:pt x="113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3022"/>
            <p:cNvSpPr/>
            <p:nvPr>
              <p:custDataLst>
                <p:tags r:id="rId180"/>
              </p:custDataLst>
            </p:nvPr>
          </p:nvSpPr>
          <p:spPr>
            <a:xfrm>
              <a:off x="1714500" y="5375565"/>
              <a:ext cx="113198" cy="319526"/>
            </a:xfrm>
            <a:custGeom>
              <a:avLst/>
              <a:gdLst/>
              <a:ahLst/>
              <a:cxnLst/>
              <a:rect l="0" t="0" r="0" b="0"/>
              <a:pathLst>
                <a:path w="113198" h="319526">
                  <a:moveTo>
                    <a:pt x="6350" y="85435"/>
                  </a:moveTo>
                  <a:lnTo>
                    <a:pt x="6350" y="85435"/>
                  </a:lnTo>
                  <a:lnTo>
                    <a:pt x="2979" y="85435"/>
                  </a:lnTo>
                  <a:lnTo>
                    <a:pt x="1986" y="86140"/>
                  </a:lnTo>
                  <a:lnTo>
                    <a:pt x="1324" y="87317"/>
                  </a:lnTo>
                  <a:lnTo>
                    <a:pt x="588" y="91914"/>
                  </a:lnTo>
                  <a:lnTo>
                    <a:pt x="77" y="131522"/>
                  </a:lnTo>
                  <a:lnTo>
                    <a:pt x="10" y="178522"/>
                  </a:lnTo>
                  <a:lnTo>
                    <a:pt x="1" y="225295"/>
                  </a:lnTo>
                  <a:lnTo>
                    <a:pt x="0" y="265227"/>
                  </a:lnTo>
                  <a:lnTo>
                    <a:pt x="0" y="307302"/>
                  </a:lnTo>
                  <a:lnTo>
                    <a:pt x="0" y="319525"/>
                  </a:lnTo>
                  <a:lnTo>
                    <a:pt x="0" y="283317"/>
                  </a:lnTo>
                  <a:lnTo>
                    <a:pt x="0" y="237201"/>
                  </a:lnTo>
                  <a:lnTo>
                    <a:pt x="706" y="199233"/>
                  </a:lnTo>
                  <a:lnTo>
                    <a:pt x="5069" y="162192"/>
                  </a:lnTo>
                  <a:lnTo>
                    <a:pt x="10831" y="125738"/>
                  </a:lnTo>
                  <a:lnTo>
                    <a:pt x="17007" y="80209"/>
                  </a:lnTo>
                  <a:lnTo>
                    <a:pt x="27296" y="39953"/>
                  </a:lnTo>
                  <a:lnTo>
                    <a:pt x="39337" y="8560"/>
                  </a:lnTo>
                  <a:lnTo>
                    <a:pt x="42452" y="4552"/>
                  </a:lnTo>
                  <a:lnTo>
                    <a:pt x="49677" y="98"/>
                  </a:lnTo>
                  <a:lnTo>
                    <a:pt x="59473" y="0"/>
                  </a:lnTo>
                  <a:lnTo>
                    <a:pt x="65049" y="961"/>
                  </a:lnTo>
                  <a:lnTo>
                    <a:pt x="76888" y="11438"/>
                  </a:lnTo>
                  <a:lnTo>
                    <a:pt x="105924" y="51153"/>
                  </a:lnTo>
                  <a:lnTo>
                    <a:pt x="111818" y="73396"/>
                  </a:lnTo>
                  <a:lnTo>
                    <a:pt x="113197" y="91844"/>
                  </a:lnTo>
                  <a:lnTo>
                    <a:pt x="106284" y="113684"/>
                  </a:lnTo>
                  <a:lnTo>
                    <a:pt x="93098" y="134679"/>
                  </a:lnTo>
                  <a:lnTo>
                    <a:pt x="75479" y="148714"/>
                  </a:lnTo>
                  <a:lnTo>
                    <a:pt x="33175" y="167811"/>
                  </a:lnTo>
                  <a:lnTo>
                    <a:pt x="19213" y="171435"/>
                  </a:lnTo>
                  <a:lnTo>
                    <a:pt x="0" y="167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3023"/>
            <p:cNvSpPr/>
            <p:nvPr>
              <p:custDataLst>
                <p:tags r:id="rId181"/>
              </p:custDataLst>
            </p:nvPr>
          </p:nvSpPr>
          <p:spPr>
            <a:xfrm>
              <a:off x="2163403" y="5568950"/>
              <a:ext cx="71798" cy="123127"/>
            </a:xfrm>
            <a:custGeom>
              <a:avLst/>
              <a:gdLst/>
              <a:ahLst/>
              <a:cxnLst/>
              <a:rect l="0" t="0" r="0" b="0"/>
              <a:pathLst>
                <a:path w="71798" h="123127">
                  <a:moveTo>
                    <a:pt x="59097" y="44450"/>
                  </a:moveTo>
                  <a:lnTo>
                    <a:pt x="59097" y="44450"/>
                  </a:lnTo>
                  <a:lnTo>
                    <a:pt x="59097" y="41079"/>
                  </a:lnTo>
                  <a:lnTo>
                    <a:pt x="55334" y="37543"/>
                  </a:lnTo>
                  <a:lnTo>
                    <a:pt x="52355" y="35611"/>
                  </a:lnTo>
                  <a:lnTo>
                    <a:pt x="43400" y="35347"/>
                  </a:lnTo>
                  <a:lnTo>
                    <a:pt x="23776" y="40927"/>
                  </a:lnTo>
                  <a:lnTo>
                    <a:pt x="10610" y="50148"/>
                  </a:lnTo>
                  <a:lnTo>
                    <a:pt x="3916" y="63446"/>
                  </a:lnTo>
                  <a:lnTo>
                    <a:pt x="0" y="79704"/>
                  </a:lnTo>
                  <a:lnTo>
                    <a:pt x="611" y="93985"/>
                  </a:lnTo>
                  <a:lnTo>
                    <a:pt x="6998" y="107388"/>
                  </a:lnTo>
                  <a:lnTo>
                    <a:pt x="11664" y="113925"/>
                  </a:lnTo>
                  <a:lnTo>
                    <a:pt x="17597" y="118283"/>
                  </a:lnTo>
                  <a:lnTo>
                    <a:pt x="31716" y="123126"/>
                  </a:lnTo>
                  <a:lnTo>
                    <a:pt x="38021" y="123006"/>
                  </a:lnTo>
                  <a:lnTo>
                    <a:pt x="48789" y="119110"/>
                  </a:lnTo>
                  <a:lnTo>
                    <a:pt x="58279" y="107031"/>
                  </a:lnTo>
                  <a:lnTo>
                    <a:pt x="65789" y="90608"/>
                  </a:lnTo>
                  <a:lnTo>
                    <a:pt x="69311" y="64790"/>
                  </a:lnTo>
                  <a:lnTo>
                    <a:pt x="66585" y="19889"/>
                  </a:lnTo>
                  <a:lnTo>
                    <a:pt x="717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3024"/>
            <p:cNvSpPr/>
            <p:nvPr>
              <p:custDataLst>
                <p:tags r:id="rId182"/>
              </p:custDataLst>
            </p:nvPr>
          </p:nvSpPr>
          <p:spPr>
            <a:xfrm>
              <a:off x="2031436" y="5588000"/>
              <a:ext cx="70415" cy="94125"/>
            </a:xfrm>
            <a:custGeom>
              <a:avLst/>
              <a:gdLst/>
              <a:ahLst/>
              <a:cxnLst/>
              <a:rect l="0" t="0" r="0" b="0"/>
              <a:pathLst>
                <a:path w="70415" h="94125">
                  <a:moveTo>
                    <a:pt x="70414" y="0"/>
                  </a:moveTo>
                  <a:lnTo>
                    <a:pt x="70414" y="0"/>
                  </a:lnTo>
                  <a:lnTo>
                    <a:pt x="70414" y="3371"/>
                  </a:lnTo>
                  <a:lnTo>
                    <a:pt x="69003" y="4364"/>
                  </a:lnTo>
                  <a:lnTo>
                    <a:pt x="26275" y="17835"/>
                  </a:lnTo>
                  <a:lnTo>
                    <a:pt x="16460" y="24624"/>
                  </a:lnTo>
                  <a:lnTo>
                    <a:pt x="3000" y="43123"/>
                  </a:lnTo>
                  <a:lnTo>
                    <a:pt x="0" y="56560"/>
                  </a:lnTo>
                  <a:lnTo>
                    <a:pt x="1725" y="69588"/>
                  </a:lnTo>
                  <a:lnTo>
                    <a:pt x="7195" y="82433"/>
                  </a:lnTo>
                  <a:lnTo>
                    <a:pt x="11334" y="86706"/>
                  </a:lnTo>
                  <a:lnTo>
                    <a:pt x="21579" y="91453"/>
                  </a:lnTo>
                  <a:lnTo>
                    <a:pt x="39246" y="94124"/>
                  </a:lnTo>
                  <a:lnTo>
                    <a:pt x="44697" y="92384"/>
                  </a:lnTo>
                  <a:lnTo>
                    <a:pt x="54516" y="84804"/>
                  </a:lnTo>
                  <a:lnTo>
                    <a:pt x="64606" y="68637"/>
                  </a:lnTo>
                  <a:lnTo>
                    <a:pt x="68693" y="47069"/>
                  </a:lnTo>
                  <a:lnTo>
                    <a:pt x="66533" y="29547"/>
                  </a:lnTo>
                  <a:lnTo>
                    <a:pt x="64299" y="26048"/>
                  </a:lnTo>
                  <a:lnTo>
                    <a:pt x="61398" y="23716"/>
                  </a:lnTo>
                  <a:lnTo>
                    <a:pt x="56529" y="21123"/>
                  </a:lnTo>
                  <a:lnTo>
                    <a:pt x="5771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3025"/>
            <p:cNvSpPr/>
            <p:nvPr>
              <p:custDataLst>
                <p:tags r:id="rId183"/>
              </p:custDataLst>
            </p:nvPr>
          </p:nvSpPr>
          <p:spPr>
            <a:xfrm>
              <a:off x="2008168" y="5835650"/>
              <a:ext cx="436583" cy="74457"/>
            </a:xfrm>
            <a:custGeom>
              <a:avLst/>
              <a:gdLst/>
              <a:ahLst/>
              <a:cxnLst/>
              <a:rect l="0" t="0" r="0" b="0"/>
              <a:pathLst>
                <a:path w="436583" h="74457">
                  <a:moveTo>
                    <a:pt x="87332" y="44450"/>
                  </a:moveTo>
                  <a:lnTo>
                    <a:pt x="87332" y="44450"/>
                  </a:lnTo>
                  <a:lnTo>
                    <a:pt x="49032" y="55120"/>
                  </a:lnTo>
                  <a:lnTo>
                    <a:pt x="5134" y="70312"/>
                  </a:lnTo>
                  <a:lnTo>
                    <a:pt x="784" y="72274"/>
                  </a:lnTo>
                  <a:lnTo>
                    <a:pt x="0" y="73582"/>
                  </a:lnTo>
                  <a:lnTo>
                    <a:pt x="1594" y="74456"/>
                  </a:lnTo>
                  <a:lnTo>
                    <a:pt x="46956" y="67127"/>
                  </a:lnTo>
                  <a:lnTo>
                    <a:pt x="82503" y="63869"/>
                  </a:lnTo>
                  <a:lnTo>
                    <a:pt x="120944" y="58748"/>
                  </a:lnTo>
                  <a:lnTo>
                    <a:pt x="166749" y="53468"/>
                  </a:lnTo>
                  <a:lnTo>
                    <a:pt x="211914" y="50885"/>
                  </a:lnTo>
                  <a:lnTo>
                    <a:pt x="256576" y="45260"/>
                  </a:lnTo>
                  <a:lnTo>
                    <a:pt x="301089" y="35675"/>
                  </a:lnTo>
                  <a:lnTo>
                    <a:pt x="344852" y="27346"/>
                  </a:lnTo>
                  <a:lnTo>
                    <a:pt x="384943" y="16255"/>
                  </a:lnTo>
                  <a:lnTo>
                    <a:pt x="436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3026"/>
            <p:cNvSpPr/>
            <p:nvPr>
              <p:custDataLst>
                <p:tags r:id="rId184"/>
              </p:custDataLst>
            </p:nvPr>
          </p:nvSpPr>
          <p:spPr>
            <a:xfrm>
              <a:off x="1807764" y="5829300"/>
              <a:ext cx="471887" cy="33954"/>
            </a:xfrm>
            <a:custGeom>
              <a:avLst/>
              <a:gdLst/>
              <a:ahLst/>
              <a:cxnLst/>
              <a:rect l="0" t="0" r="0" b="0"/>
              <a:pathLst>
                <a:path w="471887" h="33954">
                  <a:moveTo>
                    <a:pt x="78186" y="0"/>
                  </a:moveTo>
                  <a:lnTo>
                    <a:pt x="78186" y="0"/>
                  </a:lnTo>
                  <a:lnTo>
                    <a:pt x="32759" y="17299"/>
                  </a:lnTo>
                  <a:lnTo>
                    <a:pt x="4014" y="30359"/>
                  </a:lnTo>
                  <a:lnTo>
                    <a:pt x="65" y="33953"/>
                  </a:lnTo>
                  <a:lnTo>
                    <a:pt x="0" y="33925"/>
                  </a:lnTo>
                  <a:lnTo>
                    <a:pt x="662" y="33200"/>
                  </a:lnTo>
                  <a:lnTo>
                    <a:pt x="40164" y="31331"/>
                  </a:lnTo>
                  <a:lnTo>
                    <a:pt x="86015" y="26780"/>
                  </a:lnTo>
                  <a:lnTo>
                    <a:pt x="124956" y="23928"/>
                  </a:lnTo>
                  <a:lnTo>
                    <a:pt x="169655" y="20496"/>
                  </a:lnTo>
                  <a:lnTo>
                    <a:pt x="216766" y="17597"/>
                  </a:lnTo>
                  <a:lnTo>
                    <a:pt x="263886" y="14150"/>
                  </a:lnTo>
                  <a:lnTo>
                    <a:pt x="296185" y="14050"/>
                  </a:lnTo>
                  <a:lnTo>
                    <a:pt x="341432" y="16549"/>
                  </a:lnTo>
                  <a:lnTo>
                    <a:pt x="384079" y="14154"/>
                  </a:lnTo>
                  <a:lnTo>
                    <a:pt x="47188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3027"/>
            <p:cNvSpPr/>
            <p:nvPr>
              <p:custDataLst>
                <p:tags r:id="rId185"/>
              </p:custDataLst>
            </p:nvPr>
          </p:nvSpPr>
          <p:spPr>
            <a:xfrm>
              <a:off x="2667883" y="5797550"/>
              <a:ext cx="18168" cy="10936"/>
            </a:xfrm>
            <a:custGeom>
              <a:avLst/>
              <a:gdLst/>
              <a:ahLst/>
              <a:cxnLst/>
              <a:rect l="0" t="0" r="0" b="0"/>
              <a:pathLst>
                <a:path w="18168" h="10936">
                  <a:moveTo>
                    <a:pt x="5467" y="0"/>
                  </a:moveTo>
                  <a:lnTo>
                    <a:pt x="5467" y="0"/>
                  </a:lnTo>
                  <a:lnTo>
                    <a:pt x="0" y="10935"/>
                  </a:lnTo>
                  <a:lnTo>
                    <a:pt x="411" y="10818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3028"/>
            <p:cNvSpPr/>
            <p:nvPr>
              <p:custDataLst>
                <p:tags r:id="rId186"/>
              </p:custDataLst>
            </p:nvPr>
          </p:nvSpPr>
          <p:spPr>
            <a:xfrm>
              <a:off x="2679700" y="5645150"/>
              <a:ext cx="9835" cy="44451"/>
            </a:xfrm>
            <a:custGeom>
              <a:avLst/>
              <a:gdLst/>
              <a:ahLst/>
              <a:cxnLst/>
              <a:rect l="0" t="0" r="0" b="0"/>
              <a:pathLst>
                <a:path w="9835" h="444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467" y="15195"/>
                  </a:lnTo>
                  <a:lnTo>
                    <a:pt x="9459" y="20394"/>
                  </a:lnTo>
                  <a:lnTo>
                    <a:pt x="9834" y="22768"/>
                  </a:lnTo>
                  <a:lnTo>
                    <a:pt x="9378" y="25057"/>
                  </a:lnTo>
                  <a:lnTo>
                    <a:pt x="7696" y="30186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3029"/>
            <p:cNvSpPr/>
            <p:nvPr>
              <p:custDataLst>
                <p:tags r:id="rId187"/>
              </p:custDataLst>
            </p:nvPr>
          </p:nvSpPr>
          <p:spPr>
            <a:xfrm>
              <a:off x="2295329" y="5619796"/>
              <a:ext cx="219272" cy="19005"/>
            </a:xfrm>
            <a:custGeom>
              <a:avLst/>
              <a:gdLst/>
              <a:ahLst/>
              <a:cxnLst/>
              <a:rect l="0" t="0" r="0" b="0"/>
              <a:pathLst>
                <a:path w="219272" h="19005">
                  <a:moveTo>
                    <a:pt x="3371" y="19004"/>
                  </a:moveTo>
                  <a:lnTo>
                    <a:pt x="3371" y="19004"/>
                  </a:lnTo>
                  <a:lnTo>
                    <a:pt x="0" y="8891"/>
                  </a:lnTo>
                  <a:lnTo>
                    <a:pt x="418" y="5912"/>
                  </a:lnTo>
                  <a:lnTo>
                    <a:pt x="2108" y="3926"/>
                  </a:lnTo>
                  <a:lnTo>
                    <a:pt x="4646" y="2602"/>
                  </a:lnTo>
                  <a:lnTo>
                    <a:pt x="51371" y="187"/>
                  </a:lnTo>
                  <a:lnTo>
                    <a:pt x="87641" y="0"/>
                  </a:lnTo>
                  <a:lnTo>
                    <a:pt x="128372" y="673"/>
                  </a:lnTo>
                  <a:lnTo>
                    <a:pt x="175131" y="6864"/>
                  </a:lnTo>
                  <a:lnTo>
                    <a:pt x="219271" y="19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4" name="SMARTInkShape-Group651"/>
          <p:cNvGrpSpPr/>
          <p:nvPr/>
        </p:nvGrpSpPr>
        <p:grpSpPr>
          <a:xfrm>
            <a:off x="8166122" y="4623736"/>
            <a:ext cx="887388" cy="367365"/>
            <a:chOff x="8166122" y="4623736"/>
            <a:chExt cx="887388" cy="367365"/>
          </a:xfrm>
        </p:grpSpPr>
        <p:sp>
          <p:nvSpPr>
            <p:cNvPr id="1046" name="SMARTInkShape-3030"/>
            <p:cNvSpPr/>
            <p:nvPr>
              <p:custDataLst>
                <p:tags r:id="rId170"/>
              </p:custDataLst>
            </p:nvPr>
          </p:nvSpPr>
          <p:spPr>
            <a:xfrm>
              <a:off x="8669678" y="4858894"/>
              <a:ext cx="106023" cy="11557"/>
            </a:xfrm>
            <a:custGeom>
              <a:avLst/>
              <a:gdLst/>
              <a:ahLst/>
              <a:cxnLst/>
              <a:rect l="0" t="0" r="0" b="0"/>
              <a:pathLst>
                <a:path w="106023" h="11557">
                  <a:moveTo>
                    <a:pt x="29822" y="11556"/>
                  </a:moveTo>
                  <a:lnTo>
                    <a:pt x="29822" y="11556"/>
                  </a:lnTo>
                  <a:lnTo>
                    <a:pt x="7837" y="4648"/>
                  </a:lnTo>
                  <a:lnTo>
                    <a:pt x="0" y="0"/>
                  </a:lnTo>
                  <a:lnTo>
                    <a:pt x="63" y="324"/>
                  </a:lnTo>
                  <a:lnTo>
                    <a:pt x="2014" y="2566"/>
                  </a:lnTo>
                  <a:lnTo>
                    <a:pt x="48403" y="8345"/>
                  </a:lnTo>
                  <a:lnTo>
                    <a:pt x="106022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3031"/>
            <p:cNvSpPr/>
            <p:nvPr>
              <p:custDataLst>
                <p:tags r:id="rId171"/>
              </p:custDataLst>
            </p:nvPr>
          </p:nvSpPr>
          <p:spPr>
            <a:xfrm>
              <a:off x="8630940" y="4700746"/>
              <a:ext cx="146717" cy="268963"/>
            </a:xfrm>
            <a:custGeom>
              <a:avLst/>
              <a:gdLst/>
              <a:ahLst/>
              <a:cxnLst/>
              <a:rect l="0" t="0" r="0" b="0"/>
              <a:pathLst>
                <a:path w="146717" h="268963">
                  <a:moveTo>
                    <a:pt x="55860" y="106204"/>
                  </a:moveTo>
                  <a:lnTo>
                    <a:pt x="55860" y="106204"/>
                  </a:lnTo>
                  <a:lnTo>
                    <a:pt x="55860" y="99462"/>
                  </a:lnTo>
                  <a:lnTo>
                    <a:pt x="55155" y="98181"/>
                  </a:lnTo>
                  <a:lnTo>
                    <a:pt x="53979" y="98033"/>
                  </a:lnTo>
                  <a:lnTo>
                    <a:pt x="40280" y="106236"/>
                  </a:lnTo>
                  <a:lnTo>
                    <a:pt x="26626" y="134279"/>
                  </a:lnTo>
                  <a:lnTo>
                    <a:pt x="17016" y="170496"/>
                  </a:lnTo>
                  <a:lnTo>
                    <a:pt x="9700" y="211409"/>
                  </a:lnTo>
                  <a:lnTo>
                    <a:pt x="1614" y="256520"/>
                  </a:lnTo>
                  <a:lnTo>
                    <a:pt x="0" y="267791"/>
                  </a:lnTo>
                  <a:lnTo>
                    <a:pt x="980" y="268962"/>
                  </a:lnTo>
                  <a:lnTo>
                    <a:pt x="3046" y="267626"/>
                  </a:lnTo>
                  <a:lnTo>
                    <a:pt x="5834" y="264619"/>
                  </a:lnTo>
                  <a:lnTo>
                    <a:pt x="19465" y="226121"/>
                  </a:lnTo>
                  <a:lnTo>
                    <a:pt x="31659" y="186022"/>
                  </a:lnTo>
                  <a:lnTo>
                    <a:pt x="48767" y="144200"/>
                  </a:lnTo>
                  <a:lnTo>
                    <a:pt x="74057" y="98527"/>
                  </a:lnTo>
                  <a:lnTo>
                    <a:pt x="97137" y="56683"/>
                  </a:lnTo>
                  <a:lnTo>
                    <a:pt x="126572" y="12350"/>
                  </a:lnTo>
                  <a:lnTo>
                    <a:pt x="135735" y="1932"/>
                  </a:lnTo>
                  <a:lnTo>
                    <a:pt x="139449" y="0"/>
                  </a:lnTo>
                  <a:lnTo>
                    <a:pt x="142631" y="124"/>
                  </a:lnTo>
                  <a:lnTo>
                    <a:pt x="145457" y="1617"/>
                  </a:lnTo>
                  <a:lnTo>
                    <a:pt x="146716" y="16446"/>
                  </a:lnTo>
                  <a:lnTo>
                    <a:pt x="145147" y="62838"/>
                  </a:lnTo>
                  <a:lnTo>
                    <a:pt x="141502" y="100175"/>
                  </a:lnTo>
                  <a:lnTo>
                    <a:pt x="133951" y="137625"/>
                  </a:lnTo>
                  <a:lnTo>
                    <a:pt x="126934" y="182413"/>
                  </a:lnTo>
                  <a:lnTo>
                    <a:pt x="115656" y="226840"/>
                  </a:lnTo>
                  <a:lnTo>
                    <a:pt x="113010" y="239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3032"/>
            <p:cNvSpPr/>
            <p:nvPr>
              <p:custDataLst>
                <p:tags r:id="rId172"/>
              </p:custDataLst>
            </p:nvPr>
          </p:nvSpPr>
          <p:spPr>
            <a:xfrm>
              <a:off x="8166122" y="4623736"/>
              <a:ext cx="67995" cy="341422"/>
            </a:xfrm>
            <a:custGeom>
              <a:avLst/>
              <a:gdLst/>
              <a:ahLst/>
              <a:cxnLst/>
              <a:rect l="0" t="0" r="0" b="0"/>
              <a:pathLst>
                <a:path w="67995" h="341422">
                  <a:moveTo>
                    <a:pt x="6328" y="107014"/>
                  </a:moveTo>
                  <a:lnTo>
                    <a:pt x="6328" y="107014"/>
                  </a:lnTo>
                  <a:lnTo>
                    <a:pt x="861" y="107014"/>
                  </a:lnTo>
                  <a:lnTo>
                    <a:pt x="566" y="107719"/>
                  </a:lnTo>
                  <a:lnTo>
                    <a:pt x="0" y="151826"/>
                  </a:lnTo>
                  <a:lnTo>
                    <a:pt x="4346" y="198781"/>
                  </a:lnTo>
                  <a:lnTo>
                    <a:pt x="5937" y="234710"/>
                  </a:lnTo>
                  <a:lnTo>
                    <a:pt x="6212" y="274201"/>
                  </a:lnTo>
                  <a:lnTo>
                    <a:pt x="4412" y="313420"/>
                  </a:lnTo>
                  <a:lnTo>
                    <a:pt x="854" y="341421"/>
                  </a:lnTo>
                  <a:lnTo>
                    <a:pt x="150" y="320899"/>
                  </a:lnTo>
                  <a:lnTo>
                    <a:pt x="736" y="287274"/>
                  </a:lnTo>
                  <a:lnTo>
                    <a:pt x="5063" y="240779"/>
                  </a:lnTo>
                  <a:lnTo>
                    <a:pt x="8823" y="202919"/>
                  </a:lnTo>
                  <a:lnTo>
                    <a:pt x="12846" y="164455"/>
                  </a:lnTo>
                  <a:lnTo>
                    <a:pt x="16281" y="129721"/>
                  </a:lnTo>
                  <a:lnTo>
                    <a:pt x="18919" y="92183"/>
                  </a:lnTo>
                  <a:lnTo>
                    <a:pt x="23893" y="45732"/>
                  </a:lnTo>
                  <a:lnTo>
                    <a:pt x="26129" y="31094"/>
                  </a:lnTo>
                  <a:lnTo>
                    <a:pt x="37181" y="4345"/>
                  </a:lnTo>
                  <a:lnTo>
                    <a:pt x="39596" y="469"/>
                  </a:lnTo>
                  <a:lnTo>
                    <a:pt x="41912" y="0"/>
                  </a:lnTo>
                  <a:lnTo>
                    <a:pt x="44162" y="1805"/>
                  </a:lnTo>
                  <a:lnTo>
                    <a:pt x="62600" y="44438"/>
                  </a:lnTo>
                  <a:lnTo>
                    <a:pt x="67686" y="63935"/>
                  </a:lnTo>
                  <a:lnTo>
                    <a:pt x="67994" y="110055"/>
                  </a:lnTo>
                  <a:lnTo>
                    <a:pt x="62897" y="128121"/>
                  </a:lnTo>
                  <a:lnTo>
                    <a:pt x="48725" y="150192"/>
                  </a:lnTo>
                  <a:lnTo>
                    <a:pt x="37166" y="159836"/>
                  </a:lnTo>
                  <a:lnTo>
                    <a:pt x="26384" y="165062"/>
                  </a:lnTo>
                  <a:lnTo>
                    <a:pt x="22520" y="165468"/>
                  </a:lnTo>
                  <a:lnTo>
                    <a:pt x="19239" y="165033"/>
                  </a:lnTo>
                  <a:lnTo>
                    <a:pt x="17758" y="164038"/>
                  </a:lnTo>
                  <a:lnTo>
                    <a:pt x="17476" y="162669"/>
                  </a:lnTo>
                  <a:lnTo>
                    <a:pt x="19028" y="157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3033"/>
            <p:cNvSpPr/>
            <p:nvPr>
              <p:custDataLst>
                <p:tags r:id="rId173"/>
              </p:custDataLst>
            </p:nvPr>
          </p:nvSpPr>
          <p:spPr>
            <a:xfrm>
              <a:off x="9004300" y="4682929"/>
              <a:ext cx="49210" cy="295472"/>
            </a:xfrm>
            <a:custGeom>
              <a:avLst/>
              <a:gdLst/>
              <a:ahLst/>
              <a:cxnLst/>
              <a:rect l="0" t="0" r="0" b="0"/>
              <a:pathLst>
                <a:path w="49210" h="295472">
                  <a:moveTo>
                    <a:pt x="6350" y="3371"/>
                  </a:moveTo>
                  <a:lnTo>
                    <a:pt x="6350" y="3371"/>
                  </a:lnTo>
                  <a:lnTo>
                    <a:pt x="9720" y="3371"/>
                  </a:lnTo>
                  <a:lnTo>
                    <a:pt x="13257" y="1489"/>
                  </a:lnTo>
                  <a:lnTo>
                    <a:pt x="15187" y="0"/>
                  </a:lnTo>
                  <a:lnTo>
                    <a:pt x="17887" y="418"/>
                  </a:lnTo>
                  <a:lnTo>
                    <a:pt x="24647" y="4645"/>
                  </a:lnTo>
                  <a:lnTo>
                    <a:pt x="36386" y="18330"/>
                  </a:lnTo>
                  <a:lnTo>
                    <a:pt x="45432" y="56016"/>
                  </a:lnTo>
                  <a:lnTo>
                    <a:pt x="49209" y="100657"/>
                  </a:lnTo>
                  <a:lnTo>
                    <a:pt x="48212" y="134098"/>
                  </a:lnTo>
                  <a:lnTo>
                    <a:pt x="44708" y="169422"/>
                  </a:lnTo>
                  <a:lnTo>
                    <a:pt x="38451" y="203936"/>
                  </a:lnTo>
                  <a:lnTo>
                    <a:pt x="22934" y="246738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3034"/>
            <p:cNvSpPr/>
            <p:nvPr>
              <p:custDataLst>
                <p:tags r:id="rId174"/>
              </p:custDataLst>
            </p:nvPr>
          </p:nvSpPr>
          <p:spPr>
            <a:xfrm>
              <a:off x="8497296" y="4708216"/>
              <a:ext cx="59812" cy="270185"/>
            </a:xfrm>
            <a:custGeom>
              <a:avLst/>
              <a:gdLst/>
              <a:ahLst/>
              <a:cxnLst/>
              <a:rect l="0" t="0" r="0" b="0"/>
              <a:pathLst>
                <a:path w="59812" h="270185">
                  <a:moveTo>
                    <a:pt x="56154" y="9834"/>
                  </a:moveTo>
                  <a:lnTo>
                    <a:pt x="56154" y="9834"/>
                  </a:lnTo>
                  <a:lnTo>
                    <a:pt x="56154" y="6463"/>
                  </a:lnTo>
                  <a:lnTo>
                    <a:pt x="56859" y="5470"/>
                  </a:lnTo>
                  <a:lnTo>
                    <a:pt x="58035" y="4808"/>
                  </a:lnTo>
                  <a:lnTo>
                    <a:pt x="59524" y="4367"/>
                  </a:lnTo>
                  <a:lnTo>
                    <a:pt x="59811" y="3367"/>
                  </a:lnTo>
                  <a:lnTo>
                    <a:pt x="58248" y="374"/>
                  </a:lnTo>
                  <a:lnTo>
                    <a:pt x="57552" y="0"/>
                  </a:lnTo>
                  <a:lnTo>
                    <a:pt x="57086" y="456"/>
                  </a:lnTo>
                  <a:lnTo>
                    <a:pt x="34527" y="47396"/>
                  </a:lnTo>
                  <a:lnTo>
                    <a:pt x="17131" y="93733"/>
                  </a:lnTo>
                  <a:lnTo>
                    <a:pt x="4048" y="136944"/>
                  </a:lnTo>
                  <a:lnTo>
                    <a:pt x="0" y="177881"/>
                  </a:lnTo>
                  <a:lnTo>
                    <a:pt x="857" y="200937"/>
                  </a:lnTo>
                  <a:lnTo>
                    <a:pt x="12905" y="242604"/>
                  </a:lnTo>
                  <a:lnTo>
                    <a:pt x="20705" y="257925"/>
                  </a:lnTo>
                  <a:lnTo>
                    <a:pt x="37104" y="270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3035"/>
            <p:cNvSpPr/>
            <p:nvPr>
              <p:custDataLst>
                <p:tags r:id="rId175"/>
              </p:custDataLst>
            </p:nvPr>
          </p:nvSpPr>
          <p:spPr>
            <a:xfrm>
              <a:off x="8883650" y="49085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5907" y="4009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3036"/>
            <p:cNvSpPr/>
            <p:nvPr>
              <p:custDataLst>
                <p:tags r:id="rId176"/>
              </p:custDataLst>
            </p:nvPr>
          </p:nvSpPr>
          <p:spPr>
            <a:xfrm>
              <a:off x="8896350" y="48133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22787"/>
                  </a:lnTo>
                  <a:lnTo>
                    <a:pt x="5069" y="1114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3037"/>
            <p:cNvSpPr/>
            <p:nvPr>
              <p:custDataLst>
                <p:tags r:id="rId177"/>
              </p:custDataLst>
            </p:nvPr>
          </p:nvSpPr>
          <p:spPr>
            <a:xfrm>
              <a:off x="8248650" y="4781550"/>
              <a:ext cx="120651" cy="168407"/>
            </a:xfrm>
            <a:custGeom>
              <a:avLst/>
              <a:gdLst/>
              <a:ahLst/>
              <a:cxnLst/>
              <a:rect l="0" t="0" r="0" b="0"/>
              <a:pathLst>
                <a:path w="120651" h="168407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3763" y="56592"/>
                  </a:lnTo>
                  <a:lnTo>
                    <a:pt x="6741" y="54661"/>
                  </a:lnTo>
                  <a:lnTo>
                    <a:pt x="10844" y="54785"/>
                  </a:lnTo>
                  <a:lnTo>
                    <a:pt x="38692" y="65445"/>
                  </a:lnTo>
                  <a:lnTo>
                    <a:pt x="51064" y="77299"/>
                  </a:lnTo>
                  <a:lnTo>
                    <a:pt x="66165" y="101926"/>
                  </a:lnTo>
                  <a:lnTo>
                    <a:pt x="71035" y="119384"/>
                  </a:lnTo>
                  <a:lnTo>
                    <a:pt x="69810" y="146929"/>
                  </a:lnTo>
                  <a:lnTo>
                    <a:pt x="66774" y="159611"/>
                  </a:lnTo>
                  <a:lnTo>
                    <a:pt x="64271" y="163557"/>
                  </a:lnTo>
                  <a:lnTo>
                    <a:pt x="61192" y="166188"/>
                  </a:lnTo>
                  <a:lnTo>
                    <a:pt x="57727" y="167942"/>
                  </a:lnTo>
                  <a:lnTo>
                    <a:pt x="55419" y="168406"/>
                  </a:lnTo>
                  <a:lnTo>
                    <a:pt x="53879" y="168010"/>
                  </a:lnTo>
                  <a:lnTo>
                    <a:pt x="52853" y="167040"/>
                  </a:lnTo>
                  <a:lnTo>
                    <a:pt x="51408" y="148820"/>
                  </a:lnTo>
                  <a:lnTo>
                    <a:pt x="61060" y="110353"/>
                  </a:lnTo>
                  <a:lnTo>
                    <a:pt x="74672" y="68364"/>
                  </a:lnTo>
                  <a:lnTo>
                    <a:pt x="85860" y="4401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6" name="SMARTInkShape-Group652"/>
          <p:cNvGrpSpPr/>
          <p:nvPr/>
        </p:nvGrpSpPr>
        <p:grpSpPr>
          <a:xfrm>
            <a:off x="6242050" y="4560783"/>
            <a:ext cx="1695451" cy="438967"/>
            <a:chOff x="6242050" y="4560783"/>
            <a:chExt cx="1695451" cy="438967"/>
          </a:xfrm>
        </p:grpSpPr>
        <p:sp>
          <p:nvSpPr>
            <p:cNvPr id="1055" name="SMARTInkShape-3038"/>
            <p:cNvSpPr/>
            <p:nvPr>
              <p:custDataLst>
                <p:tags r:id="rId159"/>
              </p:custDataLst>
            </p:nvPr>
          </p:nvSpPr>
          <p:spPr>
            <a:xfrm>
              <a:off x="6362700" y="4730750"/>
              <a:ext cx="133351" cy="156706"/>
            </a:xfrm>
            <a:custGeom>
              <a:avLst/>
              <a:gdLst/>
              <a:ahLst/>
              <a:cxnLst/>
              <a:rect l="0" t="0" r="0" b="0"/>
              <a:pathLst>
                <a:path w="133351" h="156706">
                  <a:moveTo>
                    <a:pt x="0" y="76200"/>
                  </a:moveTo>
                  <a:lnTo>
                    <a:pt x="0" y="76200"/>
                  </a:lnTo>
                  <a:lnTo>
                    <a:pt x="0" y="63991"/>
                  </a:lnTo>
                  <a:lnTo>
                    <a:pt x="1411" y="61710"/>
                  </a:lnTo>
                  <a:lnTo>
                    <a:pt x="3763" y="60190"/>
                  </a:lnTo>
                  <a:lnTo>
                    <a:pt x="13815" y="58051"/>
                  </a:lnTo>
                  <a:lnTo>
                    <a:pt x="17676" y="57750"/>
                  </a:lnTo>
                  <a:lnTo>
                    <a:pt x="36595" y="67441"/>
                  </a:lnTo>
                  <a:lnTo>
                    <a:pt x="46368" y="77952"/>
                  </a:lnTo>
                  <a:lnTo>
                    <a:pt x="53063" y="91795"/>
                  </a:lnTo>
                  <a:lnTo>
                    <a:pt x="59389" y="121272"/>
                  </a:lnTo>
                  <a:lnTo>
                    <a:pt x="58615" y="137155"/>
                  </a:lnTo>
                  <a:lnTo>
                    <a:pt x="54039" y="149387"/>
                  </a:lnTo>
                  <a:lnTo>
                    <a:pt x="50843" y="154625"/>
                  </a:lnTo>
                  <a:lnTo>
                    <a:pt x="48008" y="156705"/>
                  </a:lnTo>
                  <a:lnTo>
                    <a:pt x="45409" y="156681"/>
                  </a:lnTo>
                  <a:lnTo>
                    <a:pt x="42973" y="155254"/>
                  </a:lnTo>
                  <a:lnTo>
                    <a:pt x="41349" y="153597"/>
                  </a:lnTo>
                  <a:lnTo>
                    <a:pt x="39544" y="149875"/>
                  </a:lnTo>
                  <a:lnTo>
                    <a:pt x="53987" y="108253"/>
                  </a:lnTo>
                  <a:lnTo>
                    <a:pt x="70795" y="71821"/>
                  </a:lnTo>
                  <a:lnTo>
                    <a:pt x="91062" y="4244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3039"/>
            <p:cNvSpPr/>
            <p:nvPr>
              <p:custDataLst>
                <p:tags r:id="rId160"/>
              </p:custDataLst>
            </p:nvPr>
          </p:nvSpPr>
          <p:spPr>
            <a:xfrm>
              <a:off x="6690752" y="4667250"/>
              <a:ext cx="103749" cy="279401"/>
            </a:xfrm>
            <a:custGeom>
              <a:avLst/>
              <a:gdLst/>
              <a:ahLst/>
              <a:cxnLst/>
              <a:rect l="0" t="0" r="0" b="0"/>
              <a:pathLst>
                <a:path w="103749" h="279401">
                  <a:moveTo>
                    <a:pt x="71998" y="0"/>
                  </a:moveTo>
                  <a:lnTo>
                    <a:pt x="71998" y="0"/>
                  </a:lnTo>
                  <a:lnTo>
                    <a:pt x="63209" y="13815"/>
                  </a:lnTo>
                  <a:lnTo>
                    <a:pt x="39795" y="45563"/>
                  </a:lnTo>
                  <a:lnTo>
                    <a:pt x="20555" y="92470"/>
                  </a:lnTo>
                  <a:lnTo>
                    <a:pt x="6542" y="136015"/>
                  </a:lnTo>
                  <a:lnTo>
                    <a:pt x="0" y="174279"/>
                  </a:lnTo>
                  <a:lnTo>
                    <a:pt x="5097" y="221342"/>
                  </a:lnTo>
                  <a:lnTo>
                    <a:pt x="17604" y="248870"/>
                  </a:lnTo>
                  <a:lnTo>
                    <a:pt x="28773" y="260657"/>
                  </a:lnTo>
                  <a:lnTo>
                    <a:pt x="42909" y="268248"/>
                  </a:lnTo>
                  <a:lnTo>
                    <a:pt x="10374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3040"/>
            <p:cNvSpPr/>
            <p:nvPr>
              <p:custDataLst>
                <p:tags r:id="rId161"/>
              </p:custDataLst>
            </p:nvPr>
          </p:nvSpPr>
          <p:spPr>
            <a:xfrm>
              <a:off x="6242050" y="4634947"/>
              <a:ext cx="96711" cy="289002"/>
            </a:xfrm>
            <a:custGeom>
              <a:avLst/>
              <a:gdLst/>
              <a:ahLst/>
              <a:cxnLst/>
              <a:rect l="0" t="0" r="0" b="0"/>
              <a:pathLst>
                <a:path w="96711" h="289002">
                  <a:moveTo>
                    <a:pt x="0" y="64053"/>
                  </a:moveTo>
                  <a:lnTo>
                    <a:pt x="0" y="64053"/>
                  </a:lnTo>
                  <a:lnTo>
                    <a:pt x="3371" y="67424"/>
                  </a:lnTo>
                  <a:lnTo>
                    <a:pt x="5467" y="79633"/>
                  </a:lnTo>
                  <a:lnTo>
                    <a:pt x="6176" y="120178"/>
                  </a:lnTo>
                  <a:lnTo>
                    <a:pt x="6316" y="160903"/>
                  </a:lnTo>
                  <a:lnTo>
                    <a:pt x="6340" y="206108"/>
                  </a:lnTo>
                  <a:lnTo>
                    <a:pt x="6347" y="247725"/>
                  </a:lnTo>
                  <a:lnTo>
                    <a:pt x="4468" y="274167"/>
                  </a:lnTo>
                  <a:lnTo>
                    <a:pt x="882" y="289001"/>
                  </a:lnTo>
                  <a:lnTo>
                    <a:pt x="116" y="251990"/>
                  </a:lnTo>
                  <a:lnTo>
                    <a:pt x="34" y="209343"/>
                  </a:lnTo>
                  <a:lnTo>
                    <a:pt x="1891" y="163547"/>
                  </a:lnTo>
                  <a:lnTo>
                    <a:pt x="6910" y="121755"/>
                  </a:lnTo>
                  <a:lnTo>
                    <a:pt x="18298" y="75608"/>
                  </a:lnTo>
                  <a:lnTo>
                    <a:pt x="34136" y="35866"/>
                  </a:lnTo>
                  <a:lnTo>
                    <a:pt x="46647" y="11564"/>
                  </a:lnTo>
                  <a:lnTo>
                    <a:pt x="55069" y="2390"/>
                  </a:lnTo>
                  <a:lnTo>
                    <a:pt x="60702" y="367"/>
                  </a:lnTo>
                  <a:lnTo>
                    <a:pt x="74487" y="0"/>
                  </a:lnTo>
                  <a:lnTo>
                    <a:pt x="79997" y="3006"/>
                  </a:lnTo>
                  <a:lnTo>
                    <a:pt x="88000" y="13873"/>
                  </a:lnTo>
                  <a:lnTo>
                    <a:pt x="96473" y="35857"/>
                  </a:lnTo>
                  <a:lnTo>
                    <a:pt x="96710" y="63617"/>
                  </a:lnTo>
                  <a:lnTo>
                    <a:pt x="92135" y="78206"/>
                  </a:lnTo>
                  <a:lnTo>
                    <a:pt x="88941" y="84072"/>
                  </a:lnTo>
                  <a:lnTo>
                    <a:pt x="70959" y="99069"/>
                  </a:lnTo>
                  <a:lnTo>
                    <a:pt x="57643" y="102428"/>
                  </a:lnTo>
                  <a:lnTo>
                    <a:pt x="31847" y="98837"/>
                  </a:lnTo>
                  <a:lnTo>
                    <a:pt x="9192" y="87674"/>
                  </a:lnTo>
                  <a:lnTo>
                    <a:pt x="6350" y="83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3041"/>
            <p:cNvSpPr/>
            <p:nvPr>
              <p:custDataLst>
                <p:tags r:id="rId162"/>
              </p:custDataLst>
            </p:nvPr>
          </p:nvSpPr>
          <p:spPr>
            <a:xfrm>
              <a:off x="6902450" y="4651603"/>
              <a:ext cx="93561" cy="203440"/>
            </a:xfrm>
            <a:custGeom>
              <a:avLst/>
              <a:gdLst/>
              <a:ahLst/>
              <a:cxnLst/>
              <a:rect l="0" t="0" r="0" b="0"/>
              <a:pathLst>
                <a:path w="93561" h="203440">
                  <a:moveTo>
                    <a:pt x="0" y="85497"/>
                  </a:moveTo>
                  <a:lnTo>
                    <a:pt x="0" y="85497"/>
                  </a:lnTo>
                  <a:lnTo>
                    <a:pt x="3657" y="85497"/>
                  </a:lnTo>
                  <a:lnTo>
                    <a:pt x="2096" y="85497"/>
                  </a:lnTo>
                  <a:lnTo>
                    <a:pt x="1397" y="86908"/>
                  </a:lnTo>
                  <a:lnTo>
                    <a:pt x="36" y="131753"/>
                  </a:lnTo>
                  <a:lnTo>
                    <a:pt x="3" y="178899"/>
                  </a:lnTo>
                  <a:lnTo>
                    <a:pt x="0" y="201595"/>
                  </a:lnTo>
                  <a:lnTo>
                    <a:pt x="0" y="156533"/>
                  </a:lnTo>
                  <a:lnTo>
                    <a:pt x="0" y="117599"/>
                  </a:lnTo>
                  <a:lnTo>
                    <a:pt x="0" y="79251"/>
                  </a:lnTo>
                  <a:lnTo>
                    <a:pt x="1881" y="37646"/>
                  </a:lnTo>
                  <a:lnTo>
                    <a:pt x="5775" y="20485"/>
                  </a:lnTo>
                  <a:lnTo>
                    <a:pt x="12209" y="8155"/>
                  </a:lnTo>
                  <a:lnTo>
                    <a:pt x="19772" y="1734"/>
                  </a:lnTo>
                  <a:lnTo>
                    <a:pt x="23765" y="21"/>
                  </a:lnTo>
                  <a:lnTo>
                    <a:pt x="33844" y="0"/>
                  </a:lnTo>
                  <a:lnTo>
                    <a:pt x="39497" y="982"/>
                  </a:lnTo>
                  <a:lnTo>
                    <a:pt x="47658" y="5838"/>
                  </a:lnTo>
                  <a:lnTo>
                    <a:pt x="50822" y="9107"/>
                  </a:lnTo>
                  <a:lnTo>
                    <a:pt x="58646" y="30564"/>
                  </a:lnTo>
                  <a:lnTo>
                    <a:pt x="62063" y="52523"/>
                  </a:lnTo>
                  <a:lnTo>
                    <a:pt x="59097" y="65903"/>
                  </a:lnTo>
                  <a:lnTo>
                    <a:pt x="46823" y="91645"/>
                  </a:lnTo>
                  <a:lnTo>
                    <a:pt x="39388" y="97334"/>
                  </a:lnTo>
                  <a:lnTo>
                    <a:pt x="39664" y="97622"/>
                  </a:lnTo>
                  <a:lnTo>
                    <a:pt x="50423" y="101492"/>
                  </a:lnTo>
                  <a:lnTo>
                    <a:pt x="79703" y="121955"/>
                  </a:lnTo>
                  <a:lnTo>
                    <a:pt x="89546" y="141063"/>
                  </a:lnTo>
                  <a:lnTo>
                    <a:pt x="93560" y="164598"/>
                  </a:lnTo>
                  <a:lnTo>
                    <a:pt x="91378" y="182704"/>
                  </a:lnTo>
                  <a:lnTo>
                    <a:pt x="82474" y="192435"/>
                  </a:lnTo>
                  <a:lnTo>
                    <a:pt x="70522" y="200053"/>
                  </a:lnTo>
                  <a:lnTo>
                    <a:pt x="60506" y="203439"/>
                  </a:lnTo>
                  <a:lnTo>
                    <a:pt x="51351" y="203062"/>
                  </a:lnTo>
                  <a:lnTo>
                    <a:pt x="42579" y="199837"/>
                  </a:lnTo>
                  <a:lnTo>
                    <a:pt x="33975" y="193700"/>
                  </a:lnTo>
                  <a:lnTo>
                    <a:pt x="25400" y="168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3042"/>
            <p:cNvSpPr/>
            <p:nvPr>
              <p:custDataLst>
                <p:tags r:id="rId163"/>
              </p:custDataLst>
            </p:nvPr>
          </p:nvSpPr>
          <p:spPr>
            <a:xfrm>
              <a:off x="7188200" y="4560783"/>
              <a:ext cx="44451" cy="438967"/>
            </a:xfrm>
            <a:custGeom>
              <a:avLst/>
              <a:gdLst/>
              <a:ahLst/>
              <a:cxnLst/>
              <a:rect l="0" t="0" r="0" b="0"/>
              <a:pathLst>
                <a:path w="44451" h="438967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6088" y="0"/>
                  </a:lnTo>
                  <a:lnTo>
                    <a:pt x="9644" y="5698"/>
                  </a:lnTo>
                  <a:lnTo>
                    <a:pt x="15802" y="45264"/>
                  </a:lnTo>
                  <a:lnTo>
                    <a:pt x="21458" y="81748"/>
                  </a:lnTo>
                  <a:lnTo>
                    <a:pt x="27604" y="126110"/>
                  </a:lnTo>
                  <a:lnTo>
                    <a:pt x="30930" y="170555"/>
                  </a:lnTo>
                  <a:lnTo>
                    <a:pt x="32213" y="217649"/>
                  </a:lnTo>
                  <a:lnTo>
                    <a:pt x="35013" y="250897"/>
                  </a:lnTo>
                  <a:lnTo>
                    <a:pt x="37185" y="297976"/>
                  </a:lnTo>
                  <a:lnTo>
                    <a:pt x="37829" y="343205"/>
                  </a:lnTo>
                  <a:lnTo>
                    <a:pt x="38019" y="381144"/>
                  </a:lnTo>
                  <a:lnTo>
                    <a:pt x="36208" y="422509"/>
                  </a:lnTo>
                  <a:lnTo>
                    <a:pt x="32632" y="438966"/>
                  </a:lnTo>
                  <a:lnTo>
                    <a:pt x="33042" y="438904"/>
                  </a:lnTo>
                  <a:lnTo>
                    <a:pt x="44450" y="41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3043"/>
            <p:cNvSpPr/>
            <p:nvPr>
              <p:custDataLst>
                <p:tags r:id="rId164"/>
              </p:custDataLst>
            </p:nvPr>
          </p:nvSpPr>
          <p:spPr>
            <a:xfrm>
              <a:off x="7354207" y="4650806"/>
              <a:ext cx="126094" cy="220060"/>
            </a:xfrm>
            <a:custGeom>
              <a:avLst/>
              <a:gdLst/>
              <a:ahLst/>
              <a:cxnLst/>
              <a:rect l="0" t="0" r="0" b="0"/>
              <a:pathLst>
                <a:path w="126094" h="220060">
                  <a:moveTo>
                    <a:pt x="11793" y="111694"/>
                  </a:moveTo>
                  <a:lnTo>
                    <a:pt x="11793" y="111694"/>
                  </a:lnTo>
                  <a:lnTo>
                    <a:pt x="17260" y="106227"/>
                  </a:lnTo>
                  <a:lnTo>
                    <a:pt x="16849" y="105932"/>
                  </a:lnTo>
                  <a:lnTo>
                    <a:pt x="14511" y="105605"/>
                  </a:lnTo>
                  <a:lnTo>
                    <a:pt x="13001" y="112986"/>
                  </a:lnTo>
                  <a:lnTo>
                    <a:pt x="6872" y="159960"/>
                  </a:lnTo>
                  <a:lnTo>
                    <a:pt x="2156" y="206796"/>
                  </a:lnTo>
                  <a:lnTo>
                    <a:pt x="0" y="219208"/>
                  </a:lnTo>
                  <a:lnTo>
                    <a:pt x="402" y="220059"/>
                  </a:lnTo>
                  <a:lnTo>
                    <a:pt x="1377" y="219215"/>
                  </a:lnTo>
                  <a:lnTo>
                    <a:pt x="6120" y="209404"/>
                  </a:lnTo>
                  <a:lnTo>
                    <a:pt x="21185" y="165117"/>
                  </a:lnTo>
                  <a:lnTo>
                    <a:pt x="35494" y="118066"/>
                  </a:lnTo>
                  <a:lnTo>
                    <a:pt x="52066" y="77440"/>
                  </a:lnTo>
                  <a:lnTo>
                    <a:pt x="69946" y="35836"/>
                  </a:lnTo>
                  <a:lnTo>
                    <a:pt x="82886" y="11834"/>
                  </a:lnTo>
                  <a:lnTo>
                    <a:pt x="89956" y="3811"/>
                  </a:lnTo>
                  <a:lnTo>
                    <a:pt x="95451" y="246"/>
                  </a:lnTo>
                  <a:lnTo>
                    <a:pt x="97904" y="0"/>
                  </a:lnTo>
                  <a:lnTo>
                    <a:pt x="102510" y="1610"/>
                  </a:lnTo>
                  <a:lnTo>
                    <a:pt x="104021" y="3732"/>
                  </a:lnTo>
                  <a:lnTo>
                    <a:pt x="110016" y="34717"/>
                  </a:lnTo>
                  <a:lnTo>
                    <a:pt x="112392" y="72266"/>
                  </a:lnTo>
                  <a:lnTo>
                    <a:pt x="113900" y="119767"/>
                  </a:lnTo>
                  <a:lnTo>
                    <a:pt x="118380" y="165421"/>
                  </a:lnTo>
                  <a:lnTo>
                    <a:pt x="121220" y="189467"/>
                  </a:lnTo>
                  <a:lnTo>
                    <a:pt x="126093" y="206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3044"/>
            <p:cNvSpPr/>
            <p:nvPr>
              <p:custDataLst>
                <p:tags r:id="rId165"/>
              </p:custDataLst>
            </p:nvPr>
          </p:nvSpPr>
          <p:spPr>
            <a:xfrm>
              <a:off x="7378962" y="4781550"/>
              <a:ext cx="107689" cy="11818"/>
            </a:xfrm>
            <a:custGeom>
              <a:avLst/>
              <a:gdLst/>
              <a:ahLst/>
              <a:cxnLst/>
              <a:rect l="0" t="0" r="0" b="0"/>
              <a:pathLst>
                <a:path w="107689" h="11818">
                  <a:moveTo>
                    <a:pt x="6088" y="6350"/>
                  </a:moveTo>
                  <a:lnTo>
                    <a:pt x="6088" y="6350"/>
                  </a:lnTo>
                  <a:lnTo>
                    <a:pt x="2717" y="6350"/>
                  </a:lnTo>
                  <a:lnTo>
                    <a:pt x="1724" y="7055"/>
                  </a:lnTo>
                  <a:lnTo>
                    <a:pt x="1062" y="8231"/>
                  </a:lnTo>
                  <a:lnTo>
                    <a:pt x="0" y="11817"/>
                  </a:lnTo>
                  <a:lnTo>
                    <a:pt x="40225" y="4826"/>
                  </a:lnTo>
                  <a:lnTo>
                    <a:pt x="83438" y="636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3045"/>
            <p:cNvSpPr/>
            <p:nvPr>
              <p:custDataLst>
                <p:tags r:id="rId166"/>
              </p:custDataLst>
            </p:nvPr>
          </p:nvSpPr>
          <p:spPr>
            <a:xfrm>
              <a:off x="7581900" y="48260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4024" y="11934"/>
                  </a:lnTo>
                  <a:lnTo>
                    <a:pt x="13583" y="14306"/>
                  </a:lnTo>
                  <a:lnTo>
                    <a:pt x="2764" y="3224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3046"/>
            <p:cNvSpPr/>
            <p:nvPr>
              <p:custDataLst>
                <p:tags r:id="rId167"/>
              </p:custDataLst>
            </p:nvPr>
          </p:nvSpPr>
          <p:spPr>
            <a:xfrm>
              <a:off x="7664450" y="4645973"/>
              <a:ext cx="105474" cy="262578"/>
            </a:xfrm>
            <a:custGeom>
              <a:avLst/>
              <a:gdLst/>
              <a:ahLst/>
              <a:cxnLst/>
              <a:rect l="0" t="0" r="0" b="0"/>
              <a:pathLst>
                <a:path w="105474" h="262578">
                  <a:moveTo>
                    <a:pt x="0" y="14927"/>
                  </a:moveTo>
                  <a:lnTo>
                    <a:pt x="0" y="14927"/>
                  </a:lnTo>
                  <a:lnTo>
                    <a:pt x="0" y="6088"/>
                  </a:lnTo>
                  <a:lnTo>
                    <a:pt x="7526" y="2062"/>
                  </a:lnTo>
                  <a:lnTo>
                    <a:pt x="13484" y="0"/>
                  </a:lnTo>
                  <a:lnTo>
                    <a:pt x="25749" y="1472"/>
                  </a:lnTo>
                  <a:lnTo>
                    <a:pt x="37549" y="7536"/>
                  </a:lnTo>
                  <a:lnTo>
                    <a:pt x="74720" y="50132"/>
                  </a:lnTo>
                  <a:lnTo>
                    <a:pt x="84009" y="63029"/>
                  </a:lnTo>
                  <a:lnTo>
                    <a:pt x="99588" y="107684"/>
                  </a:lnTo>
                  <a:lnTo>
                    <a:pt x="105473" y="147538"/>
                  </a:lnTo>
                  <a:lnTo>
                    <a:pt x="104090" y="188818"/>
                  </a:lnTo>
                  <a:lnTo>
                    <a:pt x="91247" y="226083"/>
                  </a:lnTo>
                  <a:lnTo>
                    <a:pt x="75719" y="247060"/>
                  </a:lnTo>
                  <a:lnTo>
                    <a:pt x="66344" y="255210"/>
                  </a:lnTo>
                  <a:lnTo>
                    <a:pt x="38100" y="262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3047"/>
            <p:cNvSpPr/>
            <p:nvPr>
              <p:custDataLst>
                <p:tags r:id="rId168"/>
              </p:custDataLst>
            </p:nvPr>
          </p:nvSpPr>
          <p:spPr>
            <a:xfrm>
              <a:off x="7931150" y="4857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088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3048"/>
            <p:cNvSpPr/>
            <p:nvPr>
              <p:custDataLst>
                <p:tags r:id="rId169"/>
              </p:custDataLst>
            </p:nvPr>
          </p:nvSpPr>
          <p:spPr>
            <a:xfrm>
              <a:off x="7578830" y="4724400"/>
              <a:ext cx="9421" cy="12701"/>
            </a:xfrm>
            <a:custGeom>
              <a:avLst/>
              <a:gdLst/>
              <a:ahLst/>
              <a:cxnLst/>
              <a:rect l="0" t="0" r="0" b="0"/>
              <a:pathLst>
                <a:path w="9421" h="12701">
                  <a:moveTo>
                    <a:pt x="9420" y="12700"/>
                  </a:moveTo>
                  <a:lnTo>
                    <a:pt x="9420" y="12700"/>
                  </a:lnTo>
                  <a:lnTo>
                    <a:pt x="6049" y="9329"/>
                  </a:lnTo>
                  <a:lnTo>
                    <a:pt x="2512" y="7674"/>
                  </a:lnTo>
                  <a:lnTo>
                    <a:pt x="581" y="7233"/>
                  </a:lnTo>
                  <a:lnTo>
                    <a:pt x="0" y="6233"/>
                  </a:lnTo>
                  <a:lnTo>
                    <a:pt x="317" y="4861"/>
                  </a:lnTo>
                  <a:lnTo>
                    <a:pt x="1236" y="3240"/>
                  </a:lnTo>
                  <a:lnTo>
                    <a:pt x="2552" y="2160"/>
                  </a:lnTo>
                  <a:lnTo>
                    <a:pt x="9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4" name="SMARTInkShape-Group653"/>
          <p:cNvGrpSpPr/>
          <p:nvPr/>
        </p:nvGrpSpPr>
        <p:grpSpPr>
          <a:xfrm>
            <a:off x="5547976" y="4474940"/>
            <a:ext cx="376575" cy="744761"/>
            <a:chOff x="5547976" y="4474940"/>
            <a:chExt cx="376575" cy="744761"/>
          </a:xfrm>
        </p:grpSpPr>
        <p:sp>
          <p:nvSpPr>
            <p:cNvPr id="1067" name="SMARTInkShape-3049"/>
            <p:cNvSpPr/>
            <p:nvPr>
              <p:custDataLst>
                <p:tags r:id="rId152"/>
              </p:custDataLst>
            </p:nvPr>
          </p:nvSpPr>
          <p:spPr>
            <a:xfrm>
              <a:off x="5547976" y="4660900"/>
              <a:ext cx="376575" cy="306488"/>
            </a:xfrm>
            <a:custGeom>
              <a:avLst/>
              <a:gdLst/>
              <a:ahLst/>
              <a:cxnLst/>
              <a:rect l="0" t="0" r="0" b="0"/>
              <a:pathLst>
                <a:path w="376575" h="306488">
                  <a:moveTo>
                    <a:pt x="186074" y="0"/>
                  </a:moveTo>
                  <a:lnTo>
                    <a:pt x="186074" y="0"/>
                  </a:lnTo>
                  <a:lnTo>
                    <a:pt x="198490" y="0"/>
                  </a:lnTo>
                  <a:lnTo>
                    <a:pt x="195319" y="3371"/>
                  </a:lnTo>
                  <a:lnTo>
                    <a:pt x="152223" y="28544"/>
                  </a:lnTo>
                  <a:lnTo>
                    <a:pt x="110086" y="51421"/>
                  </a:lnTo>
                  <a:lnTo>
                    <a:pt x="62759" y="85584"/>
                  </a:lnTo>
                  <a:lnTo>
                    <a:pt x="27809" y="109464"/>
                  </a:lnTo>
                  <a:lnTo>
                    <a:pt x="20484" y="119442"/>
                  </a:lnTo>
                  <a:lnTo>
                    <a:pt x="18532" y="124078"/>
                  </a:lnTo>
                  <a:lnTo>
                    <a:pt x="18639" y="128580"/>
                  </a:lnTo>
                  <a:lnTo>
                    <a:pt x="22524" y="137344"/>
                  </a:lnTo>
                  <a:lnTo>
                    <a:pt x="26947" y="140246"/>
                  </a:lnTo>
                  <a:lnTo>
                    <a:pt x="68997" y="148656"/>
                  </a:lnTo>
                  <a:lnTo>
                    <a:pt x="107954" y="151290"/>
                  </a:lnTo>
                  <a:lnTo>
                    <a:pt x="148038" y="153592"/>
                  </a:lnTo>
                  <a:lnTo>
                    <a:pt x="158116" y="159044"/>
                  </a:lnTo>
                  <a:lnTo>
                    <a:pt x="158263" y="163180"/>
                  </a:lnTo>
                  <a:lnTo>
                    <a:pt x="150901" y="173419"/>
                  </a:lnTo>
                  <a:lnTo>
                    <a:pt x="107085" y="204255"/>
                  </a:lnTo>
                  <a:lnTo>
                    <a:pt x="64462" y="233829"/>
                  </a:lnTo>
                  <a:lnTo>
                    <a:pt x="17981" y="269697"/>
                  </a:lnTo>
                  <a:lnTo>
                    <a:pt x="5533" y="280026"/>
                  </a:lnTo>
                  <a:lnTo>
                    <a:pt x="0" y="289321"/>
                  </a:lnTo>
                  <a:lnTo>
                    <a:pt x="1347" y="293070"/>
                  </a:lnTo>
                  <a:lnTo>
                    <a:pt x="10369" y="299115"/>
                  </a:lnTo>
                  <a:lnTo>
                    <a:pt x="44799" y="306487"/>
                  </a:lnTo>
                  <a:lnTo>
                    <a:pt x="87378" y="306397"/>
                  </a:lnTo>
                  <a:lnTo>
                    <a:pt x="120337" y="305510"/>
                  </a:lnTo>
                  <a:lnTo>
                    <a:pt x="165185" y="305010"/>
                  </a:lnTo>
                  <a:lnTo>
                    <a:pt x="205755" y="302981"/>
                  </a:lnTo>
                  <a:lnTo>
                    <a:pt x="239270" y="299758"/>
                  </a:lnTo>
                  <a:lnTo>
                    <a:pt x="286345" y="294682"/>
                  </a:lnTo>
                  <a:lnTo>
                    <a:pt x="326765" y="290728"/>
                  </a:lnTo>
                  <a:lnTo>
                    <a:pt x="376574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3050"/>
            <p:cNvSpPr/>
            <p:nvPr>
              <p:custDataLst>
                <p:tags r:id="rId153"/>
              </p:custDataLst>
            </p:nvPr>
          </p:nvSpPr>
          <p:spPr>
            <a:xfrm>
              <a:off x="5603392" y="5143500"/>
              <a:ext cx="16359" cy="76201"/>
            </a:xfrm>
            <a:custGeom>
              <a:avLst/>
              <a:gdLst/>
              <a:ahLst/>
              <a:cxnLst/>
              <a:rect l="0" t="0" r="0" b="0"/>
              <a:pathLst>
                <a:path w="16359" h="762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12312" y="31128"/>
                  </a:lnTo>
                  <a:lnTo>
                    <a:pt x="1635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3051"/>
            <p:cNvSpPr/>
            <p:nvPr>
              <p:custDataLst>
                <p:tags r:id="rId154"/>
              </p:custDataLst>
            </p:nvPr>
          </p:nvSpPr>
          <p:spPr>
            <a:xfrm>
              <a:off x="5601039" y="5067300"/>
              <a:ext cx="12362" cy="31751"/>
            </a:xfrm>
            <a:custGeom>
              <a:avLst/>
              <a:gdLst/>
              <a:ahLst/>
              <a:cxnLst/>
              <a:rect l="0" t="0" r="0" b="0"/>
              <a:pathLst>
                <a:path w="12362" h="31751">
                  <a:moveTo>
                    <a:pt x="12361" y="31750"/>
                  </a:moveTo>
                  <a:lnTo>
                    <a:pt x="12361" y="31750"/>
                  </a:lnTo>
                  <a:lnTo>
                    <a:pt x="0" y="939"/>
                  </a:lnTo>
                  <a:lnTo>
                    <a:pt x="592" y="627"/>
                  </a:lnTo>
                  <a:lnTo>
                    <a:pt x="6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3052"/>
            <p:cNvSpPr/>
            <p:nvPr>
              <p:custDataLst>
                <p:tags r:id="rId155"/>
              </p:custDataLst>
            </p:nvPr>
          </p:nvSpPr>
          <p:spPr>
            <a:xfrm>
              <a:off x="5702300" y="50990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0126" y="705"/>
                  </a:lnTo>
                  <a:lnTo>
                    <a:pt x="10984" y="1882"/>
                  </a:lnTo>
                  <a:lnTo>
                    <a:pt x="11556" y="3371"/>
                  </a:lnTo>
                  <a:lnTo>
                    <a:pt x="13349" y="4364"/>
                  </a:lnTo>
                  <a:lnTo>
                    <a:pt x="30127" y="5957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3053"/>
            <p:cNvSpPr/>
            <p:nvPr>
              <p:custDataLst>
                <p:tags r:id="rId156"/>
              </p:custDataLst>
            </p:nvPr>
          </p:nvSpPr>
          <p:spPr>
            <a:xfrm>
              <a:off x="5722233" y="5181600"/>
              <a:ext cx="81668" cy="6351"/>
            </a:xfrm>
            <a:custGeom>
              <a:avLst/>
              <a:gdLst/>
              <a:ahLst/>
              <a:cxnLst/>
              <a:rect l="0" t="0" r="0" b="0"/>
              <a:pathLst>
                <a:path w="816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4088" y="6350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3054"/>
            <p:cNvSpPr/>
            <p:nvPr>
              <p:custDataLst>
                <p:tags r:id="rId157"/>
              </p:custDataLst>
            </p:nvPr>
          </p:nvSpPr>
          <p:spPr>
            <a:xfrm>
              <a:off x="5892800" y="5108679"/>
              <a:ext cx="12192" cy="111022"/>
            </a:xfrm>
            <a:custGeom>
              <a:avLst/>
              <a:gdLst/>
              <a:ahLst/>
              <a:cxnLst/>
              <a:rect l="0" t="0" r="0" b="0"/>
              <a:pathLst>
                <a:path w="12192" h="111022">
                  <a:moveTo>
                    <a:pt x="0" y="9421"/>
                  </a:moveTo>
                  <a:lnTo>
                    <a:pt x="0" y="9421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1" y="1236"/>
                  </a:lnTo>
                  <a:lnTo>
                    <a:pt x="8839" y="12641"/>
                  </a:lnTo>
                  <a:lnTo>
                    <a:pt x="12191" y="53528"/>
                  </a:lnTo>
                  <a:lnTo>
                    <a:pt x="11927" y="94042"/>
                  </a:lnTo>
                  <a:lnTo>
                    <a:pt x="6350" y="11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3055"/>
            <p:cNvSpPr/>
            <p:nvPr>
              <p:custDataLst>
                <p:tags r:id="rId158"/>
              </p:custDataLst>
            </p:nvPr>
          </p:nvSpPr>
          <p:spPr>
            <a:xfrm>
              <a:off x="5613400" y="4474940"/>
              <a:ext cx="107951" cy="95086"/>
            </a:xfrm>
            <a:custGeom>
              <a:avLst/>
              <a:gdLst/>
              <a:ahLst/>
              <a:cxnLst/>
              <a:rect l="0" t="0" r="0" b="0"/>
              <a:pathLst>
                <a:path w="107951" h="95086">
                  <a:moveTo>
                    <a:pt x="0" y="14510"/>
                  </a:moveTo>
                  <a:lnTo>
                    <a:pt x="0" y="14510"/>
                  </a:lnTo>
                  <a:lnTo>
                    <a:pt x="0" y="8421"/>
                  </a:lnTo>
                  <a:lnTo>
                    <a:pt x="1882" y="20746"/>
                  </a:lnTo>
                  <a:lnTo>
                    <a:pt x="6176" y="65894"/>
                  </a:lnTo>
                  <a:lnTo>
                    <a:pt x="6343" y="95085"/>
                  </a:lnTo>
                  <a:lnTo>
                    <a:pt x="7054" y="82167"/>
                  </a:lnTo>
                  <a:lnTo>
                    <a:pt x="19215" y="35646"/>
                  </a:lnTo>
                  <a:lnTo>
                    <a:pt x="24062" y="22492"/>
                  </a:lnTo>
                  <a:lnTo>
                    <a:pt x="30921" y="11943"/>
                  </a:lnTo>
                  <a:lnTo>
                    <a:pt x="40554" y="4432"/>
                  </a:lnTo>
                  <a:lnTo>
                    <a:pt x="46086" y="1441"/>
                  </a:lnTo>
                  <a:lnTo>
                    <a:pt x="57877" y="0"/>
                  </a:lnTo>
                  <a:lnTo>
                    <a:pt x="74534" y="3154"/>
                  </a:lnTo>
                  <a:lnTo>
                    <a:pt x="79323" y="4823"/>
                  </a:lnTo>
                  <a:lnTo>
                    <a:pt x="88407" y="12321"/>
                  </a:lnTo>
                  <a:lnTo>
                    <a:pt x="102365" y="31011"/>
                  </a:lnTo>
                  <a:lnTo>
                    <a:pt x="106847" y="56314"/>
                  </a:lnTo>
                  <a:lnTo>
                    <a:pt x="107950" y="78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7" name="SMARTInkShape-Group654"/>
          <p:cNvGrpSpPr/>
          <p:nvPr/>
        </p:nvGrpSpPr>
        <p:grpSpPr>
          <a:xfrm>
            <a:off x="5055123" y="4743450"/>
            <a:ext cx="158228" cy="148571"/>
            <a:chOff x="5055123" y="4743450"/>
            <a:chExt cx="158228" cy="148571"/>
          </a:xfrm>
        </p:grpSpPr>
        <p:sp>
          <p:nvSpPr>
            <p:cNvPr id="1075" name="SMARTInkShape-3056"/>
            <p:cNvSpPr/>
            <p:nvPr>
              <p:custDataLst>
                <p:tags r:id="rId150"/>
              </p:custDataLst>
            </p:nvPr>
          </p:nvSpPr>
          <p:spPr>
            <a:xfrm>
              <a:off x="5055123" y="4743450"/>
              <a:ext cx="139178" cy="12701"/>
            </a:xfrm>
            <a:custGeom>
              <a:avLst/>
              <a:gdLst/>
              <a:ahLst/>
              <a:cxnLst/>
              <a:rect l="0" t="0" r="0" b="0"/>
              <a:pathLst>
                <a:path w="139178" h="12701">
                  <a:moveTo>
                    <a:pt x="12177" y="0"/>
                  </a:moveTo>
                  <a:lnTo>
                    <a:pt x="12177" y="0"/>
                  </a:lnTo>
                  <a:lnTo>
                    <a:pt x="0" y="6088"/>
                  </a:lnTo>
                  <a:lnTo>
                    <a:pt x="39661" y="6340"/>
                  </a:lnTo>
                  <a:lnTo>
                    <a:pt x="76294" y="6347"/>
                  </a:lnTo>
                  <a:lnTo>
                    <a:pt x="122639" y="2691"/>
                  </a:lnTo>
                  <a:lnTo>
                    <a:pt x="131356" y="4253"/>
                  </a:lnTo>
                  <a:lnTo>
                    <a:pt x="133963" y="5658"/>
                  </a:lnTo>
                  <a:lnTo>
                    <a:pt x="13917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3057"/>
            <p:cNvSpPr/>
            <p:nvPr>
              <p:custDataLst>
                <p:tags r:id="rId151"/>
              </p:custDataLst>
            </p:nvPr>
          </p:nvSpPr>
          <p:spPr>
            <a:xfrm>
              <a:off x="5069992" y="4864100"/>
              <a:ext cx="143359" cy="27921"/>
            </a:xfrm>
            <a:custGeom>
              <a:avLst/>
              <a:gdLst/>
              <a:ahLst/>
              <a:cxnLst/>
              <a:rect l="0" t="0" r="0" b="0"/>
              <a:pathLst>
                <a:path w="143359" h="27921">
                  <a:moveTo>
                    <a:pt x="3658" y="6350"/>
                  </a:moveTo>
                  <a:lnTo>
                    <a:pt x="3658" y="6350"/>
                  </a:lnTo>
                  <a:lnTo>
                    <a:pt x="287" y="13092"/>
                  </a:lnTo>
                  <a:lnTo>
                    <a:pt x="0" y="15784"/>
                  </a:lnTo>
                  <a:lnTo>
                    <a:pt x="1562" y="20656"/>
                  </a:lnTo>
                  <a:lnTo>
                    <a:pt x="6489" y="25172"/>
                  </a:lnTo>
                  <a:lnTo>
                    <a:pt x="9779" y="27365"/>
                  </a:lnTo>
                  <a:lnTo>
                    <a:pt x="22841" y="27920"/>
                  </a:lnTo>
                  <a:lnTo>
                    <a:pt x="65059" y="25026"/>
                  </a:lnTo>
                  <a:lnTo>
                    <a:pt x="107377" y="16606"/>
                  </a:lnTo>
                  <a:lnTo>
                    <a:pt x="130397" y="8401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4" name="SMARTInkShape-Group655"/>
          <p:cNvGrpSpPr/>
          <p:nvPr/>
        </p:nvGrpSpPr>
        <p:grpSpPr>
          <a:xfrm>
            <a:off x="3778250" y="4552211"/>
            <a:ext cx="951222" cy="373670"/>
            <a:chOff x="3778250" y="4552211"/>
            <a:chExt cx="951222" cy="373670"/>
          </a:xfrm>
        </p:grpSpPr>
        <p:sp>
          <p:nvSpPr>
            <p:cNvPr id="1078" name="SMARTInkShape-3058"/>
            <p:cNvSpPr/>
            <p:nvPr>
              <p:custDataLst>
                <p:tags r:id="rId144"/>
              </p:custDataLst>
            </p:nvPr>
          </p:nvSpPr>
          <p:spPr>
            <a:xfrm>
              <a:off x="3778250" y="4552211"/>
              <a:ext cx="143988" cy="373670"/>
            </a:xfrm>
            <a:custGeom>
              <a:avLst/>
              <a:gdLst/>
              <a:ahLst/>
              <a:cxnLst/>
              <a:rect l="0" t="0" r="0" b="0"/>
              <a:pathLst>
                <a:path w="143988" h="373670">
                  <a:moveTo>
                    <a:pt x="0" y="134089"/>
                  </a:moveTo>
                  <a:lnTo>
                    <a:pt x="0" y="134089"/>
                  </a:lnTo>
                  <a:lnTo>
                    <a:pt x="0" y="137460"/>
                  </a:lnTo>
                  <a:lnTo>
                    <a:pt x="7839" y="178605"/>
                  </a:lnTo>
                  <a:lnTo>
                    <a:pt x="11740" y="224256"/>
                  </a:lnTo>
                  <a:lnTo>
                    <a:pt x="14455" y="271578"/>
                  </a:lnTo>
                  <a:lnTo>
                    <a:pt x="19570" y="308647"/>
                  </a:lnTo>
                  <a:lnTo>
                    <a:pt x="24248" y="355306"/>
                  </a:lnTo>
                  <a:lnTo>
                    <a:pt x="25059" y="372810"/>
                  </a:lnTo>
                  <a:lnTo>
                    <a:pt x="25878" y="373669"/>
                  </a:lnTo>
                  <a:lnTo>
                    <a:pt x="27129" y="372126"/>
                  </a:lnTo>
                  <a:lnTo>
                    <a:pt x="28670" y="368980"/>
                  </a:lnTo>
                  <a:lnTo>
                    <a:pt x="33226" y="324599"/>
                  </a:lnTo>
                  <a:lnTo>
                    <a:pt x="35933" y="290021"/>
                  </a:lnTo>
                  <a:lnTo>
                    <a:pt x="37137" y="253486"/>
                  </a:lnTo>
                  <a:lnTo>
                    <a:pt x="41185" y="210703"/>
                  </a:lnTo>
                  <a:lnTo>
                    <a:pt x="43483" y="165569"/>
                  </a:lnTo>
                  <a:lnTo>
                    <a:pt x="45901" y="131146"/>
                  </a:lnTo>
                  <a:lnTo>
                    <a:pt x="51230" y="87356"/>
                  </a:lnTo>
                  <a:lnTo>
                    <a:pt x="59351" y="43484"/>
                  </a:lnTo>
                  <a:lnTo>
                    <a:pt x="69013" y="13325"/>
                  </a:lnTo>
                  <a:lnTo>
                    <a:pt x="73525" y="7013"/>
                  </a:lnTo>
                  <a:lnTo>
                    <a:pt x="84184" y="0"/>
                  </a:lnTo>
                  <a:lnTo>
                    <a:pt x="90694" y="246"/>
                  </a:lnTo>
                  <a:lnTo>
                    <a:pt x="105455" y="6164"/>
                  </a:lnTo>
                  <a:lnTo>
                    <a:pt x="119541" y="21495"/>
                  </a:lnTo>
                  <a:lnTo>
                    <a:pt x="139089" y="59088"/>
                  </a:lnTo>
                  <a:lnTo>
                    <a:pt x="143987" y="85134"/>
                  </a:lnTo>
                  <a:lnTo>
                    <a:pt x="139489" y="102218"/>
                  </a:lnTo>
                  <a:lnTo>
                    <a:pt x="130434" y="117808"/>
                  </a:lnTo>
                  <a:lnTo>
                    <a:pt x="119354" y="129440"/>
                  </a:lnTo>
                  <a:lnTo>
                    <a:pt x="105492" y="135551"/>
                  </a:lnTo>
                  <a:lnTo>
                    <a:pt x="80340" y="139473"/>
                  </a:lnTo>
                  <a:lnTo>
                    <a:pt x="63500" y="134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3059"/>
            <p:cNvSpPr/>
            <p:nvPr>
              <p:custDataLst>
                <p:tags r:id="rId145"/>
              </p:custDataLst>
            </p:nvPr>
          </p:nvSpPr>
          <p:spPr>
            <a:xfrm>
              <a:off x="3930650" y="4711700"/>
              <a:ext cx="165101" cy="186335"/>
            </a:xfrm>
            <a:custGeom>
              <a:avLst/>
              <a:gdLst/>
              <a:ahLst/>
              <a:cxnLst/>
              <a:rect l="0" t="0" r="0" b="0"/>
              <a:pathLst>
                <a:path w="165101" h="186335">
                  <a:moveTo>
                    <a:pt x="0" y="88900"/>
                  </a:moveTo>
                  <a:lnTo>
                    <a:pt x="0" y="88900"/>
                  </a:lnTo>
                  <a:lnTo>
                    <a:pt x="705" y="76657"/>
                  </a:lnTo>
                  <a:lnTo>
                    <a:pt x="5069" y="63165"/>
                  </a:lnTo>
                  <a:lnTo>
                    <a:pt x="8838" y="56766"/>
                  </a:lnTo>
                  <a:lnTo>
                    <a:pt x="11536" y="54777"/>
                  </a:lnTo>
                  <a:lnTo>
                    <a:pt x="18297" y="52567"/>
                  </a:lnTo>
                  <a:lnTo>
                    <a:pt x="22076" y="53389"/>
                  </a:lnTo>
                  <a:lnTo>
                    <a:pt x="30038" y="58066"/>
                  </a:lnTo>
                  <a:lnTo>
                    <a:pt x="42452" y="72003"/>
                  </a:lnTo>
                  <a:lnTo>
                    <a:pt x="56608" y="118844"/>
                  </a:lnTo>
                  <a:lnTo>
                    <a:pt x="62138" y="154160"/>
                  </a:lnTo>
                  <a:lnTo>
                    <a:pt x="59725" y="176440"/>
                  </a:lnTo>
                  <a:lnTo>
                    <a:pt x="56413" y="184251"/>
                  </a:lnTo>
                  <a:lnTo>
                    <a:pt x="54542" y="186334"/>
                  </a:lnTo>
                  <a:lnTo>
                    <a:pt x="54001" y="184900"/>
                  </a:lnTo>
                  <a:lnTo>
                    <a:pt x="59966" y="144668"/>
                  </a:lnTo>
                  <a:lnTo>
                    <a:pt x="74352" y="99341"/>
                  </a:lnTo>
                  <a:lnTo>
                    <a:pt x="99145" y="57880"/>
                  </a:lnTo>
                  <a:lnTo>
                    <a:pt x="124790" y="3189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3060"/>
            <p:cNvSpPr/>
            <p:nvPr>
              <p:custDataLst>
                <p:tags r:id="rId146"/>
              </p:custDataLst>
            </p:nvPr>
          </p:nvSpPr>
          <p:spPr>
            <a:xfrm>
              <a:off x="4269358" y="4642212"/>
              <a:ext cx="67693" cy="247289"/>
            </a:xfrm>
            <a:custGeom>
              <a:avLst/>
              <a:gdLst/>
              <a:ahLst/>
              <a:cxnLst/>
              <a:rect l="0" t="0" r="0" b="0"/>
              <a:pathLst>
                <a:path w="67693" h="247289">
                  <a:moveTo>
                    <a:pt x="67692" y="18688"/>
                  </a:moveTo>
                  <a:lnTo>
                    <a:pt x="67692" y="18688"/>
                  </a:lnTo>
                  <a:lnTo>
                    <a:pt x="67692" y="3761"/>
                  </a:lnTo>
                  <a:lnTo>
                    <a:pt x="66986" y="2387"/>
                  </a:lnTo>
                  <a:lnTo>
                    <a:pt x="65810" y="1470"/>
                  </a:lnTo>
                  <a:lnTo>
                    <a:pt x="62623" y="452"/>
                  </a:lnTo>
                  <a:lnTo>
                    <a:pt x="58854" y="0"/>
                  </a:lnTo>
                  <a:lnTo>
                    <a:pt x="49394" y="3116"/>
                  </a:lnTo>
                  <a:lnTo>
                    <a:pt x="37654" y="15250"/>
                  </a:lnTo>
                  <a:lnTo>
                    <a:pt x="17387" y="57886"/>
                  </a:lnTo>
                  <a:lnTo>
                    <a:pt x="7710" y="95213"/>
                  </a:lnTo>
                  <a:lnTo>
                    <a:pt x="0" y="141989"/>
                  </a:lnTo>
                  <a:lnTo>
                    <a:pt x="212" y="163094"/>
                  </a:lnTo>
                  <a:lnTo>
                    <a:pt x="8265" y="200626"/>
                  </a:lnTo>
                  <a:lnTo>
                    <a:pt x="20294" y="229150"/>
                  </a:lnTo>
                  <a:lnTo>
                    <a:pt x="31104" y="241814"/>
                  </a:lnTo>
                  <a:lnTo>
                    <a:pt x="37655" y="245049"/>
                  </a:lnTo>
                  <a:lnTo>
                    <a:pt x="67692" y="247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3061"/>
            <p:cNvSpPr/>
            <p:nvPr>
              <p:custDataLst>
                <p:tags r:id="rId147"/>
              </p:custDataLst>
            </p:nvPr>
          </p:nvSpPr>
          <p:spPr>
            <a:xfrm>
              <a:off x="4445000" y="4724400"/>
              <a:ext cx="11741" cy="158751"/>
            </a:xfrm>
            <a:custGeom>
              <a:avLst/>
              <a:gdLst/>
              <a:ahLst/>
              <a:cxnLst/>
              <a:rect l="0" t="0" r="0" b="0"/>
              <a:pathLst>
                <a:path w="11741" h="1587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460" y="52998"/>
                  </a:lnTo>
                  <a:lnTo>
                    <a:pt x="11740" y="88454"/>
                  </a:lnTo>
                  <a:lnTo>
                    <a:pt x="9044" y="126868"/>
                  </a:lnTo>
                  <a:lnTo>
                    <a:pt x="6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3062"/>
            <p:cNvSpPr/>
            <p:nvPr>
              <p:custDataLst>
                <p:tags r:id="rId148"/>
              </p:custDataLst>
            </p:nvPr>
          </p:nvSpPr>
          <p:spPr>
            <a:xfrm>
              <a:off x="4457778" y="4666306"/>
              <a:ext cx="109129" cy="245854"/>
            </a:xfrm>
            <a:custGeom>
              <a:avLst/>
              <a:gdLst/>
              <a:ahLst/>
              <a:cxnLst/>
              <a:rect l="0" t="0" r="0" b="0"/>
              <a:pathLst>
                <a:path w="109129" h="245854">
                  <a:moveTo>
                    <a:pt x="6272" y="89844"/>
                  </a:moveTo>
                  <a:lnTo>
                    <a:pt x="6272" y="89844"/>
                  </a:lnTo>
                  <a:lnTo>
                    <a:pt x="184" y="44443"/>
                  </a:lnTo>
                  <a:lnTo>
                    <a:pt x="0" y="26062"/>
                  </a:lnTo>
                  <a:lnTo>
                    <a:pt x="1385" y="21217"/>
                  </a:lnTo>
                  <a:lnTo>
                    <a:pt x="6687" y="13952"/>
                  </a:lnTo>
                  <a:lnTo>
                    <a:pt x="24347" y="2525"/>
                  </a:lnTo>
                  <a:lnTo>
                    <a:pt x="37589" y="0"/>
                  </a:lnTo>
                  <a:lnTo>
                    <a:pt x="63336" y="4129"/>
                  </a:lnTo>
                  <a:lnTo>
                    <a:pt x="74202" y="11531"/>
                  </a:lnTo>
                  <a:lnTo>
                    <a:pt x="79076" y="16469"/>
                  </a:lnTo>
                  <a:lnTo>
                    <a:pt x="81619" y="21171"/>
                  </a:lnTo>
                  <a:lnTo>
                    <a:pt x="82609" y="25718"/>
                  </a:lnTo>
                  <a:lnTo>
                    <a:pt x="82563" y="30160"/>
                  </a:lnTo>
                  <a:lnTo>
                    <a:pt x="65884" y="75369"/>
                  </a:lnTo>
                  <a:lnTo>
                    <a:pt x="55259" y="90539"/>
                  </a:lnTo>
                  <a:lnTo>
                    <a:pt x="46522" y="100172"/>
                  </a:lnTo>
                  <a:lnTo>
                    <a:pt x="47217" y="101668"/>
                  </a:lnTo>
                  <a:lnTo>
                    <a:pt x="93529" y="136555"/>
                  </a:lnTo>
                  <a:lnTo>
                    <a:pt x="103378" y="147999"/>
                  </a:lnTo>
                  <a:lnTo>
                    <a:pt x="106993" y="154015"/>
                  </a:lnTo>
                  <a:lnTo>
                    <a:pt x="109128" y="170105"/>
                  </a:lnTo>
                  <a:lnTo>
                    <a:pt x="102968" y="213015"/>
                  </a:lnTo>
                  <a:lnTo>
                    <a:pt x="99107" y="224783"/>
                  </a:lnTo>
                  <a:lnTo>
                    <a:pt x="89394" y="234719"/>
                  </a:lnTo>
                  <a:lnTo>
                    <a:pt x="75671" y="242427"/>
                  </a:lnTo>
                  <a:lnTo>
                    <a:pt x="60164" y="245853"/>
                  </a:lnTo>
                  <a:lnTo>
                    <a:pt x="53489" y="244650"/>
                  </a:lnTo>
                  <a:lnTo>
                    <a:pt x="42309" y="237669"/>
                  </a:lnTo>
                  <a:lnTo>
                    <a:pt x="34518" y="223747"/>
                  </a:lnTo>
                  <a:lnTo>
                    <a:pt x="30115" y="207212"/>
                  </a:lnTo>
                  <a:lnTo>
                    <a:pt x="31672" y="178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3063"/>
            <p:cNvSpPr/>
            <p:nvPr>
              <p:custDataLst>
                <p:tags r:id="rId149"/>
              </p:custDataLst>
            </p:nvPr>
          </p:nvSpPr>
          <p:spPr>
            <a:xfrm>
              <a:off x="4660900" y="4633273"/>
              <a:ext cx="68572" cy="281628"/>
            </a:xfrm>
            <a:custGeom>
              <a:avLst/>
              <a:gdLst/>
              <a:ahLst/>
              <a:cxnLst/>
              <a:rect l="0" t="0" r="0" b="0"/>
              <a:pathLst>
                <a:path w="68572" h="281628">
                  <a:moveTo>
                    <a:pt x="38100" y="14927"/>
                  </a:moveTo>
                  <a:lnTo>
                    <a:pt x="38100" y="14927"/>
                  </a:lnTo>
                  <a:lnTo>
                    <a:pt x="38100" y="11556"/>
                  </a:lnTo>
                  <a:lnTo>
                    <a:pt x="36218" y="8019"/>
                  </a:lnTo>
                  <a:lnTo>
                    <a:pt x="29261" y="0"/>
                  </a:lnTo>
                  <a:lnTo>
                    <a:pt x="29385" y="1448"/>
                  </a:lnTo>
                  <a:lnTo>
                    <a:pt x="46582" y="40854"/>
                  </a:lnTo>
                  <a:lnTo>
                    <a:pt x="58990" y="88269"/>
                  </a:lnTo>
                  <a:lnTo>
                    <a:pt x="65535" y="122814"/>
                  </a:lnTo>
                  <a:lnTo>
                    <a:pt x="68571" y="164330"/>
                  </a:lnTo>
                  <a:lnTo>
                    <a:pt x="63822" y="203738"/>
                  </a:lnTo>
                  <a:lnTo>
                    <a:pt x="50718" y="250415"/>
                  </a:lnTo>
                  <a:lnTo>
                    <a:pt x="44649" y="262816"/>
                  </a:lnTo>
                  <a:lnTo>
                    <a:pt x="0" y="281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0" name="SMARTInkShape-Group656"/>
          <p:cNvGrpSpPr/>
          <p:nvPr/>
        </p:nvGrpSpPr>
        <p:grpSpPr>
          <a:xfrm>
            <a:off x="8375650" y="4014345"/>
            <a:ext cx="568807" cy="311971"/>
            <a:chOff x="8375650" y="4014345"/>
            <a:chExt cx="568807" cy="311971"/>
          </a:xfrm>
        </p:grpSpPr>
        <p:sp>
          <p:nvSpPr>
            <p:cNvPr id="1085" name="SMARTInkShape-3064"/>
            <p:cNvSpPr/>
            <p:nvPr>
              <p:custDataLst>
                <p:tags r:id="rId139"/>
              </p:custDataLst>
            </p:nvPr>
          </p:nvSpPr>
          <p:spPr>
            <a:xfrm>
              <a:off x="8415355" y="4014345"/>
              <a:ext cx="49196" cy="234206"/>
            </a:xfrm>
            <a:custGeom>
              <a:avLst/>
              <a:gdLst/>
              <a:ahLst/>
              <a:cxnLst/>
              <a:rect l="0" t="0" r="0" b="0"/>
              <a:pathLst>
                <a:path w="49196" h="234206">
                  <a:moveTo>
                    <a:pt x="30145" y="11555"/>
                  </a:moveTo>
                  <a:lnTo>
                    <a:pt x="30145" y="11555"/>
                  </a:lnTo>
                  <a:lnTo>
                    <a:pt x="30145" y="8184"/>
                  </a:lnTo>
                  <a:lnTo>
                    <a:pt x="32026" y="4648"/>
                  </a:lnTo>
                  <a:lnTo>
                    <a:pt x="35612" y="0"/>
                  </a:lnTo>
                  <a:lnTo>
                    <a:pt x="36613" y="324"/>
                  </a:lnTo>
                  <a:lnTo>
                    <a:pt x="39604" y="2565"/>
                  </a:lnTo>
                  <a:lnTo>
                    <a:pt x="41885" y="17906"/>
                  </a:lnTo>
                  <a:lnTo>
                    <a:pt x="41244" y="46833"/>
                  </a:lnTo>
                  <a:lnTo>
                    <a:pt x="32649" y="86292"/>
                  </a:lnTo>
                  <a:lnTo>
                    <a:pt x="21164" y="126127"/>
                  </a:lnTo>
                  <a:lnTo>
                    <a:pt x="9532" y="168190"/>
                  </a:lnTo>
                  <a:lnTo>
                    <a:pt x="803" y="211280"/>
                  </a:lnTo>
                  <a:lnTo>
                    <a:pt x="0" y="216672"/>
                  </a:lnTo>
                  <a:lnTo>
                    <a:pt x="877" y="221677"/>
                  </a:lnTo>
                  <a:lnTo>
                    <a:pt x="5612" y="231002"/>
                  </a:lnTo>
                  <a:lnTo>
                    <a:pt x="8852" y="233347"/>
                  </a:lnTo>
                  <a:lnTo>
                    <a:pt x="12421" y="234205"/>
                  </a:lnTo>
                  <a:lnTo>
                    <a:pt x="20151" y="233278"/>
                  </a:lnTo>
                  <a:lnTo>
                    <a:pt x="28290" y="230513"/>
                  </a:lnTo>
                  <a:lnTo>
                    <a:pt x="34729" y="221288"/>
                  </a:lnTo>
                  <a:lnTo>
                    <a:pt x="49195" y="19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3065"/>
            <p:cNvSpPr/>
            <p:nvPr>
              <p:custDataLst>
                <p:tags r:id="rId140"/>
              </p:custDataLst>
            </p:nvPr>
          </p:nvSpPr>
          <p:spPr>
            <a:xfrm>
              <a:off x="8375650" y="4040067"/>
              <a:ext cx="336551" cy="198585"/>
            </a:xfrm>
            <a:custGeom>
              <a:avLst/>
              <a:gdLst/>
              <a:ahLst/>
              <a:cxnLst/>
              <a:rect l="0" t="0" r="0" b="0"/>
              <a:pathLst>
                <a:path w="336551" h="198585">
                  <a:moveTo>
                    <a:pt x="0" y="119183"/>
                  </a:moveTo>
                  <a:lnTo>
                    <a:pt x="0" y="119183"/>
                  </a:lnTo>
                  <a:lnTo>
                    <a:pt x="8838" y="110345"/>
                  </a:lnTo>
                  <a:lnTo>
                    <a:pt x="52360" y="91242"/>
                  </a:lnTo>
                  <a:lnTo>
                    <a:pt x="95427" y="68586"/>
                  </a:lnTo>
                  <a:lnTo>
                    <a:pt x="135907" y="42033"/>
                  </a:lnTo>
                  <a:lnTo>
                    <a:pt x="183445" y="5961"/>
                  </a:lnTo>
                  <a:lnTo>
                    <a:pt x="194759" y="734"/>
                  </a:lnTo>
                  <a:lnTo>
                    <a:pt x="197573" y="0"/>
                  </a:lnTo>
                  <a:lnTo>
                    <a:pt x="199449" y="922"/>
                  </a:lnTo>
                  <a:lnTo>
                    <a:pt x="200699" y="2947"/>
                  </a:lnTo>
                  <a:lnTo>
                    <a:pt x="201533" y="5710"/>
                  </a:lnTo>
                  <a:lnTo>
                    <a:pt x="196073" y="45662"/>
                  </a:lnTo>
                  <a:lnTo>
                    <a:pt x="188388" y="86345"/>
                  </a:lnTo>
                  <a:lnTo>
                    <a:pt x="173419" y="132628"/>
                  </a:lnTo>
                  <a:lnTo>
                    <a:pt x="157590" y="177851"/>
                  </a:lnTo>
                  <a:lnTo>
                    <a:pt x="152825" y="187591"/>
                  </a:lnTo>
                  <a:lnTo>
                    <a:pt x="150567" y="190188"/>
                  </a:lnTo>
                  <a:lnTo>
                    <a:pt x="150472" y="189803"/>
                  </a:lnTo>
                  <a:lnTo>
                    <a:pt x="164123" y="171783"/>
                  </a:lnTo>
                  <a:lnTo>
                    <a:pt x="190580" y="144575"/>
                  </a:lnTo>
                  <a:lnTo>
                    <a:pt x="205105" y="136741"/>
                  </a:lnTo>
                  <a:lnTo>
                    <a:pt x="209408" y="135827"/>
                  </a:lnTo>
                  <a:lnTo>
                    <a:pt x="216072" y="136694"/>
                  </a:lnTo>
                  <a:lnTo>
                    <a:pt x="221386" y="141311"/>
                  </a:lnTo>
                  <a:lnTo>
                    <a:pt x="225393" y="148068"/>
                  </a:lnTo>
                  <a:lnTo>
                    <a:pt x="228178" y="164676"/>
                  </a:lnTo>
                  <a:lnTo>
                    <a:pt x="229222" y="182732"/>
                  </a:lnTo>
                  <a:lnTo>
                    <a:pt x="231933" y="189290"/>
                  </a:lnTo>
                  <a:lnTo>
                    <a:pt x="233644" y="191320"/>
                  </a:lnTo>
                  <a:lnTo>
                    <a:pt x="237427" y="193578"/>
                  </a:lnTo>
                  <a:lnTo>
                    <a:pt x="253636" y="188106"/>
                  </a:lnTo>
                  <a:lnTo>
                    <a:pt x="269571" y="177548"/>
                  </a:lnTo>
                  <a:lnTo>
                    <a:pt x="306248" y="132171"/>
                  </a:lnTo>
                  <a:lnTo>
                    <a:pt x="317299" y="115035"/>
                  </a:lnTo>
                  <a:lnTo>
                    <a:pt x="318073" y="112184"/>
                  </a:lnTo>
                  <a:lnTo>
                    <a:pt x="317614" y="107609"/>
                  </a:lnTo>
                  <a:lnTo>
                    <a:pt x="310793" y="113559"/>
                  </a:lnTo>
                  <a:lnTo>
                    <a:pt x="293656" y="144190"/>
                  </a:lnTo>
                  <a:lnTo>
                    <a:pt x="283941" y="173276"/>
                  </a:lnTo>
                  <a:lnTo>
                    <a:pt x="283299" y="185793"/>
                  </a:lnTo>
                  <a:lnTo>
                    <a:pt x="285367" y="194649"/>
                  </a:lnTo>
                  <a:lnTo>
                    <a:pt x="286905" y="197010"/>
                  </a:lnTo>
                  <a:lnTo>
                    <a:pt x="288637" y="198584"/>
                  </a:lnTo>
                  <a:lnTo>
                    <a:pt x="298087" y="198452"/>
                  </a:lnTo>
                  <a:lnTo>
                    <a:pt x="336550" y="182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3066"/>
            <p:cNvSpPr/>
            <p:nvPr>
              <p:custDataLst>
                <p:tags r:id="rId141"/>
              </p:custDataLst>
            </p:nvPr>
          </p:nvSpPr>
          <p:spPr>
            <a:xfrm>
              <a:off x="8744312" y="4145006"/>
              <a:ext cx="105016" cy="84095"/>
            </a:xfrm>
            <a:custGeom>
              <a:avLst/>
              <a:gdLst/>
              <a:ahLst/>
              <a:cxnLst/>
              <a:rect l="0" t="0" r="0" b="0"/>
              <a:pathLst>
                <a:path w="105016" h="84095">
                  <a:moveTo>
                    <a:pt x="12338" y="20594"/>
                  </a:moveTo>
                  <a:lnTo>
                    <a:pt x="12338" y="20594"/>
                  </a:lnTo>
                  <a:lnTo>
                    <a:pt x="17364" y="8660"/>
                  </a:lnTo>
                  <a:lnTo>
                    <a:pt x="18425" y="2949"/>
                  </a:lnTo>
                  <a:lnTo>
                    <a:pt x="18514" y="3187"/>
                  </a:lnTo>
                  <a:lnTo>
                    <a:pt x="17966" y="18938"/>
                  </a:lnTo>
                  <a:lnTo>
                    <a:pt x="7855" y="53387"/>
                  </a:lnTo>
                  <a:lnTo>
                    <a:pt x="0" y="76076"/>
                  </a:lnTo>
                  <a:lnTo>
                    <a:pt x="6486" y="70508"/>
                  </a:lnTo>
                  <a:lnTo>
                    <a:pt x="27262" y="36871"/>
                  </a:lnTo>
                  <a:lnTo>
                    <a:pt x="66247" y="1773"/>
                  </a:lnTo>
                  <a:lnTo>
                    <a:pt x="77219" y="0"/>
                  </a:lnTo>
                  <a:lnTo>
                    <a:pt x="83109" y="514"/>
                  </a:lnTo>
                  <a:lnTo>
                    <a:pt x="93415" y="6731"/>
                  </a:lnTo>
                  <a:lnTo>
                    <a:pt x="98140" y="11352"/>
                  </a:lnTo>
                  <a:lnTo>
                    <a:pt x="103387" y="22131"/>
                  </a:lnTo>
                  <a:lnTo>
                    <a:pt x="105015" y="33977"/>
                  </a:lnTo>
                  <a:lnTo>
                    <a:pt x="100312" y="56947"/>
                  </a:lnTo>
                  <a:lnTo>
                    <a:pt x="88538" y="84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3067"/>
            <p:cNvSpPr/>
            <p:nvPr>
              <p:custDataLst>
                <p:tags r:id="rId142"/>
              </p:custDataLst>
            </p:nvPr>
          </p:nvSpPr>
          <p:spPr>
            <a:xfrm>
              <a:off x="8934450" y="4134112"/>
              <a:ext cx="10007" cy="25139"/>
            </a:xfrm>
            <a:custGeom>
              <a:avLst/>
              <a:gdLst/>
              <a:ahLst/>
              <a:cxnLst/>
              <a:rect l="0" t="0" r="0" b="0"/>
              <a:pathLst>
                <a:path w="10007" h="25139">
                  <a:moveTo>
                    <a:pt x="6350" y="6088"/>
                  </a:moveTo>
                  <a:lnTo>
                    <a:pt x="6350" y="6088"/>
                  </a:lnTo>
                  <a:lnTo>
                    <a:pt x="6350" y="2717"/>
                  </a:lnTo>
                  <a:lnTo>
                    <a:pt x="7055" y="1724"/>
                  </a:lnTo>
                  <a:lnTo>
                    <a:pt x="8231" y="1062"/>
                  </a:lnTo>
                  <a:lnTo>
                    <a:pt x="9720" y="621"/>
                  </a:lnTo>
                  <a:lnTo>
                    <a:pt x="10006" y="326"/>
                  </a:lnTo>
                  <a:lnTo>
                    <a:pt x="9494" y="130"/>
                  </a:lnTo>
                  <a:lnTo>
                    <a:pt x="8446" y="0"/>
                  </a:lnTo>
                  <a:lnTo>
                    <a:pt x="0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3068"/>
            <p:cNvSpPr/>
            <p:nvPr>
              <p:custDataLst>
                <p:tags r:id="rId143"/>
              </p:custDataLst>
            </p:nvPr>
          </p:nvSpPr>
          <p:spPr>
            <a:xfrm>
              <a:off x="8921750" y="4298950"/>
              <a:ext cx="6351" cy="27366"/>
            </a:xfrm>
            <a:custGeom>
              <a:avLst/>
              <a:gdLst/>
              <a:ahLst/>
              <a:cxnLst/>
              <a:rect l="0" t="0" r="0" b="0"/>
              <a:pathLst>
                <a:path w="6351" h="27366">
                  <a:moveTo>
                    <a:pt x="6350" y="6350"/>
                  </a:moveTo>
                  <a:lnTo>
                    <a:pt x="6350" y="6350"/>
                  </a:lnTo>
                  <a:lnTo>
                    <a:pt x="6348" y="13092"/>
                  </a:lnTo>
                  <a:lnTo>
                    <a:pt x="4469" y="18283"/>
                  </a:lnTo>
                  <a:lnTo>
                    <a:pt x="1987" y="22942"/>
                  </a:lnTo>
                  <a:lnTo>
                    <a:pt x="883" y="273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5" name="SMARTInkShape-Group657"/>
          <p:cNvGrpSpPr/>
          <p:nvPr/>
        </p:nvGrpSpPr>
        <p:grpSpPr>
          <a:xfrm>
            <a:off x="7016750" y="3934512"/>
            <a:ext cx="1028701" cy="418805"/>
            <a:chOff x="7016750" y="3934512"/>
            <a:chExt cx="1028701" cy="418805"/>
          </a:xfrm>
        </p:grpSpPr>
        <p:sp>
          <p:nvSpPr>
            <p:cNvPr id="1091" name="SMARTInkShape-3069"/>
            <p:cNvSpPr/>
            <p:nvPr>
              <p:custDataLst>
                <p:tags r:id="rId125"/>
              </p:custDataLst>
            </p:nvPr>
          </p:nvSpPr>
          <p:spPr>
            <a:xfrm>
              <a:off x="7016750" y="4081002"/>
              <a:ext cx="71137" cy="272315"/>
            </a:xfrm>
            <a:custGeom>
              <a:avLst/>
              <a:gdLst/>
              <a:ahLst/>
              <a:cxnLst/>
              <a:rect l="0" t="0" r="0" b="0"/>
              <a:pathLst>
                <a:path w="71137" h="272315">
                  <a:moveTo>
                    <a:pt x="0" y="103648"/>
                  </a:moveTo>
                  <a:lnTo>
                    <a:pt x="0" y="103648"/>
                  </a:lnTo>
                  <a:lnTo>
                    <a:pt x="3370" y="140897"/>
                  </a:lnTo>
                  <a:lnTo>
                    <a:pt x="5467" y="178498"/>
                  </a:lnTo>
                  <a:lnTo>
                    <a:pt x="5468" y="225312"/>
                  </a:lnTo>
                  <a:lnTo>
                    <a:pt x="254" y="272314"/>
                  </a:lnTo>
                  <a:lnTo>
                    <a:pt x="4380" y="225130"/>
                  </a:lnTo>
                  <a:lnTo>
                    <a:pt x="6471" y="185347"/>
                  </a:lnTo>
                  <a:lnTo>
                    <a:pt x="10540" y="140947"/>
                  </a:lnTo>
                  <a:lnTo>
                    <a:pt x="12274" y="93586"/>
                  </a:lnTo>
                  <a:lnTo>
                    <a:pt x="14456" y="51748"/>
                  </a:lnTo>
                  <a:lnTo>
                    <a:pt x="21513" y="10219"/>
                  </a:lnTo>
                  <a:lnTo>
                    <a:pt x="24220" y="5379"/>
                  </a:lnTo>
                  <a:lnTo>
                    <a:pt x="27436" y="2152"/>
                  </a:lnTo>
                  <a:lnTo>
                    <a:pt x="30990" y="0"/>
                  </a:lnTo>
                  <a:lnTo>
                    <a:pt x="35477" y="1388"/>
                  </a:lnTo>
                  <a:lnTo>
                    <a:pt x="46106" y="10456"/>
                  </a:lnTo>
                  <a:lnTo>
                    <a:pt x="60620" y="31429"/>
                  </a:lnTo>
                  <a:lnTo>
                    <a:pt x="70486" y="62259"/>
                  </a:lnTo>
                  <a:lnTo>
                    <a:pt x="71136" y="88092"/>
                  </a:lnTo>
                  <a:lnTo>
                    <a:pt x="66658" y="100497"/>
                  </a:lnTo>
                  <a:lnTo>
                    <a:pt x="63489" y="105780"/>
                  </a:lnTo>
                  <a:lnTo>
                    <a:pt x="54324" y="113533"/>
                  </a:lnTo>
                  <a:lnTo>
                    <a:pt x="43898" y="118624"/>
                  </a:lnTo>
                  <a:lnTo>
                    <a:pt x="34562" y="120888"/>
                  </a:lnTo>
                  <a:lnTo>
                    <a:pt x="30803" y="119374"/>
                  </a:lnTo>
                  <a:lnTo>
                    <a:pt x="24743" y="112048"/>
                  </a:lnTo>
                  <a:lnTo>
                    <a:pt x="24257" y="107837"/>
                  </a:lnTo>
                  <a:lnTo>
                    <a:pt x="31750" y="90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3070"/>
            <p:cNvSpPr/>
            <p:nvPr>
              <p:custDataLst>
                <p:tags r:id="rId126"/>
              </p:custDataLst>
            </p:nvPr>
          </p:nvSpPr>
          <p:spPr>
            <a:xfrm>
              <a:off x="7148064" y="4099670"/>
              <a:ext cx="90937" cy="91331"/>
            </a:xfrm>
            <a:custGeom>
              <a:avLst/>
              <a:gdLst/>
              <a:ahLst/>
              <a:cxnLst/>
              <a:rect l="0" t="0" r="0" b="0"/>
              <a:pathLst>
                <a:path w="90937" h="91331">
                  <a:moveTo>
                    <a:pt x="52836" y="65930"/>
                  </a:moveTo>
                  <a:lnTo>
                    <a:pt x="52836" y="65930"/>
                  </a:lnTo>
                  <a:lnTo>
                    <a:pt x="53541" y="30228"/>
                  </a:lnTo>
                  <a:lnTo>
                    <a:pt x="56493" y="15370"/>
                  </a:lnTo>
                  <a:lnTo>
                    <a:pt x="54930" y="8652"/>
                  </a:lnTo>
                  <a:lnTo>
                    <a:pt x="50004" y="3313"/>
                  </a:lnTo>
                  <a:lnTo>
                    <a:pt x="46715" y="902"/>
                  </a:lnTo>
                  <a:lnTo>
                    <a:pt x="43111" y="0"/>
                  </a:lnTo>
                  <a:lnTo>
                    <a:pt x="35343" y="880"/>
                  </a:lnTo>
                  <a:lnTo>
                    <a:pt x="23037" y="8713"/>
                  </a:lnTo>
                  <a:lnTo>
                    <a:pt x="6942" y="33435"/>
                  </a:lnTo>
                  <a:lnTo>
                    <a:pt x="1159" y="46549"/>
                  </a:lnTo>
                  <a:lnTo>
                    <a:pt x="0" y="59433"/>
                  </a:lnTo>
                  <a:lnTo>
                    <a:pt x="2541" y="71509"/>
                  </a:lnTo>
                  <a:lnTo>
                    <a:pt x="8376" y="81580"/>
                  </a:lnTo>
                  <a:lnTo>
                    <a:pt x="11907" y="84125"/>
                  </a:lnTo>
                  <a:lnTo>
                    <a:pt x="15672" y="85115"/>
                  </a:lnTo>
                  <a:lnTo>
                    <a:pt x="23618" y="84334"/>
                  </a:lnTo>
                  <a:lnTo>
                    <a:pt x="31854" y="81635"/>
                  </a:lnTo>
                  <a:lnTo>
                    <a:pt x="58636" y="55848"/>
                  </a:lnTo>
                  <a:lnTo>
                    <a:pt x="65372" y="54006"/>
                  </a:lnTo>
                  <a:lnTo>
                    <a:pt x="67544" y="53747"/>
                  </a:lnTo>
                  <a:lnTo>
                    <a:pt x="68991" y="54986"/>
                  </a:lnTo>
                  <a:lnTo>
                    <a:pt x="78624" y="77099"/>
                  </a:lnTo>
                  <a:lnTo>
                    <a:pt x="90936" y="91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3071"/>
            <p:cNvSpPr/>
            <p:nvPr>
              <p:custDataLst>
                <p:tags r:id="rId127"/>
              </p:custDataLst>
            </p:nvPr>
          </p:nvSpPr>
          <p:spPr>
            <a:xfrm>
              <a:off x="7277100" y="4083050"/>
              <a:ext cx="76201" cy="102783"/>
            </a:xfrm>
            <a:custGeom>
              <a:avLst/>
              <a:gdLst/>
              <a:ahLst/>
              <a:cxnLst/>
              <a:rect l="0" t="0" r="0" b="0"/>
              <a:pathLst>
                <a:path w="76201" h="102783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3370" y="19933"/>
                  </a:lnTo>
                  <a:lnTo>
                    <a:pt x="4363" y="21049"/>
                  </a:lnTo>
                  <a:lnTo>
                    <a:pt x="12831" y="43546"/>
                  </a:lnTo>
                  <a:lnTo>
                    <a:pt x="32810" y="80374"/>
                  </a:lnTo>
                  <a:lnTo>
                    <a:pt x="37635" y="102782"/>
                  </a:lnTo>
                  <a:lnTo>
                    <a:pt x="37085" y="102388"/>
                  </a:lnTo>
                  <a:lnTo>
                    <a:pt x="34592" y="96306"/>
                  </a:lnTo>
                  <a:lnTo>
                    <a:pt x="34894" y="86547"/>
                  </a:lnTo>
                  <a:lnTo>
                    <a:pt x="44726" y="42423"/>
                  </a:lnTo>
                  <a:lnTo>
                    <a:pt x="56342" y="1865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3072"/>
            <p:cNvSpPr/>
            <p:nvPr>
              <p:custDataLst>
                <p:tags r:id="rId128"/>
              </p:custDataLst>
            </p:nvPr>
          </p:nvSpPr>
          <p:spPr>
            <a:xfrm>
              <a:off x="7454900" y="3959290"/>
              <a:ext cx="31751" cy="220152"/>
            </a:xfrm>
            <a:custGeom>
              <a:avLst/>
              <a:gdLst/>
              <a:ahLst/>
              <a:cxnLst/>
              <a:rect l="0" t="0" r="0" b="0"/>
              <a:pathLst>
                <a:path w="31751" h="220152">
                  <a:moveTo>
                    <a:pt x="0" y="9460"/>
                  </a:moveTo>
                  <a:lnTo>
                    <a:pt x="0" y="9460"/>
                  </a:lnTo>
                  <a:lnTo>
                    <a:pt x="9459" y="0"/>
                  </a:lnTo>
                  <a:lnTo>
                    <a:pt x="10540" y="331"/>
                  </a:lnTo>
                  <a:lnTo>
                    <a:pt x="11259" y="1964"/>
                  </a:lnTo>
                  <a:lnTo>
                    <a:pt x="12616" y="30069"/>
                  </a:lnTo>
                  <a:lnTo>
                    <a:pt x="8319" y="73791"/>
                  </a:lnTo>
                  <a:lnTo>
                    <a:pt x="6228" y="112717"/>
                  </a:lnTo>
                  <a:lnTo>
                    <a:pt x="2160" y="156550"/>
                  </a:lnTo>
                  <a:lnTo>
                    <a:pt x="2308" y="196193"/>
                  </a:lnTo>
                  <a:lnTo>
                    <a:pt x="7034" y="214131"/>
                  </a:lnTo>
                  <a:lnTo>
                    <a:pt x="8923" y="217874"/>
                  </a:lnTo>
                  <a:lnTo>
                    <a:pt x="10887" y="219664"/>
                  </a:lnTo>
                  <a:lnTo>
                    <a:pt x="12902" y="220151"/>
                  </a:lnTo>
                  <a:lnTo>
                    <a:pt x="14951" y="219771"/>
                  </a:lnTo>
                  <a:lnTo>
                    <a:pt x="31750" y="206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3073"/>
            <p:cNvSpPr/>
            <p:nvPr>
              <p:custDataLst>
                <p:tags r:id="rId129"/>
              </p:custDataLst>
            </p:nvPr>
          </p:nvSpPr>
          <p:spPr>
            <a:xfrm>
              <a:off x="7417139" y="4086290"/>
              <a:ext cx="75862" cy="9461"/>
            </a:xfrm>
            <a:custGeom>
              <a:avLst/>
              <a:gdLst/>
              <a:ahLst/>
              <a:cxnLst/>
              <a:rect l="0" t="0" r="0" b="0"/>
              <a:pathLst>
                <a:path w="75862" h="9461">
                  <a:moveTo>
                    <a:pt x="12361" y="9460"/>
                  </a:moveTo>
                  <a:lnTo>
                    <a:pt x="12361" y="9460"/>
                  </a:lnTo>
                  <a:lnTo>
                    <a:pt x="3522" y="9460"/>
                  </a:lnTo>
                  <a:lnTo>
                    <a:pt x="2235" y="8754"/>
                  </a:lnTo>
                  <a:lnTo>
                    <a:pt x="1377" y="7578"/>
                  </a:lnTo>
                  <a:lnTo>
                    <a:pt x="0" y="3993"/>
                  </a:lnTo>
                  <a:lnTo>
                    <a:pt x="6503" y="0"/>
                  </a:lnTo>
                  <a:lnTo>
                    <a:pt x="17283" y="82"/>
                  </a:lnTo>
                  <a:lnTo>
                    <a:pt x="75861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3074"/>
            <p:cNvSpPr/>
            <p:nvPr>
              <p:custDataLst>
                <p:tags r:id="rId130"/>
              </p:custDataLst>
            </p:nvPr>
          </p:nvSpPr>
          <p:spPr>
            <a:xfrm>
              <a:off x="7537450" y="40894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9" y="1255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3075"/>
            <p:cNvSpPr/>
            <p:nvPr>
              <p:custDataLst>
                <p:tags r:id="rId131"/>
              </p:custDataLst>
            </p:nvPr>
          </p:nvSpPr>
          <p:spPr>
            <a:xfrm>
              <a:off x="7550150" y="4025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48" y="12308"/>
                  </a:lnTo>
                  <a:lnTo>
                    <a:pt x="4468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3076"/>
            <p:cNvSpPr/>
            <p:nvPr>
              <p:custDataLst>
                <p:tags r:id="rId132"/>
              </p:custDataLst>
            </p:nvPr>
          </p:nvSpPr>
          <p:spPr>
            <a:xfrm>
              <a:off x="7652533" y="3934512"/>
              <a:ext cx="37318" cy="250942"/>
            </a:xfrm>
            <a:custGeom>
              <a:avLst/>
              <a:gdLst/>
              <a:ahLst/>
              <a:cxnLst/>
              <a:rect l="0" t="0" r="0" b="0"/>
              <a:pathLst>
                <a:path w="37318" h="250942">
                  <a:moveTo>
                    <a:pt x="24617" y="8838"/>
                  </a:moveTo>
                  <a:lnTo>
                    <a:pt x="24617" y="8838"/>
                  </a:lnTo>
                  <a:lnTo>
                    <a:pt x="24617" y="0"/>
                  </a:lnTo>
                  <a:lnTo>
                    <a:pt x="19548" y="41113"/>
                  </a:lnTo>
                  <a:lnTo>
                    <a:pt x="14491" y="82685"/>
                  </a:lnTo>
                  <a:lnTo>
                    <a:pt x="11974" y="122440"/>
                  </a:lnTo>
                  <a:lnTo>
                    <a:pt x="5160" y="168155"/>
                  </a:lnTo>
                  <a:lnTo>
                    <a:pt x="0" y="214360"/>
                  </a:lnTo>
                  <a:lnTo>
                    <a:pt x="154" y="238988"/>
                  </a:lnTo>
                  <a:lnTo>
                    <a:pt x="2690" y="248240"/>
                  </a:lnTo>
                  <a:lnTo>
                    <a:pt x="5060" y="250284"/>
                  </a:lnTo>
                  <a:lnTo>
                    <a:pt x="8051" y="250941"/>
                  </a:lnTo>
                  <a:lnTo>
                    <a:pt x="11457" y="250673"/>
                  </a:lnTo>
                  <a:lnTo>
                    <a:pt x="19003" y="246613"/>
                  </a:lnTo>
                  <a:lnTo>
                    <a:pt x="22991" y="243554"/>
                  </a:lnTo>
                  <a:lnTo>
                    <a:pt x="37317" y="21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3077"/>
            <p:cNvSpPr/>
            <p:nvPr>
              <p:custDataLst>
                <p:tags r:id="rId133"/>
              </p:custDataLst>
            </p:nvPr>
          </p:nvSpPr>
          <p:spPr>
            <a:xfrm>
              <a:off x="7621143" y="4083050"/>
              <a:ext cx="75058" cy="19051"/>
            </a:xfrm>
            <a:custGeom>
              <a:avLst/>
              <a:gdLst/>
              <a:ahLst/>
              <a:cxnLst/>
              <a:rect l="0" t="0" r="0" b="0"/>
              <a:pathLst>
                <a:path w="75058" h="19051">
                  <a:moveTo>
                    <a:pt x="11557" y="19050"/>
                  </a:moveTo>
                  <a:lnTo>
                    <a:pt x="11557" y="19050"/>
                  </a:lnTo>
                  <a:lnTo>
                    <a:pt x="8186" y="15679"/>
                  </a:lnTo>
                  <a:lnTo>
                    <a:pt x="4650" y="14024"/>
                  </a:lnTo>
                  <a:lnTo>
                    <a:pt x="0" y="12962"/>
                  </a:lnTo>
                  <a:lnTo>
                    <a:pt x="5937" y="9406"/>
                  </a:lnTo>
                  <a:lnTo>
                    <a:pt x="50102" y="962"/>
                  </a:lnTo>
                  <a:lnTo>
                    <a:pt x="75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3078"/>
            <p:cNvSpPr/>
            <p:nvPr>
              <p:custDataLst>
                <p:tags r:id="rId134"/>
              </p:custDataLst>
            </p:nvPr>
          </p:nvSpPr>
          <p:spPr>
            <a:xfrm>
              <a:off x="7727950" y="40830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8336" y="1013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3079"/>
            <p:cNvSpPr/>
            <p:nvPr>
              <p:custDataLst>
                <p:tags r:id="rId135"/>
              </p:custDataLst>
            </p:nvPr>
          </p:nvSpPr>
          <p:spPr>
            <a:xfrm>
              <a:off x="7754232" y="4046355"/>
              <a:ext cx="5469" cy="17646"/>
            </a:xfrm>
            <a:custGeom>
              <a:avLst/>
              <a:gdLst/>
              <a:ahLst/>
              <a:cxnLst/>
              <a:rect l="0" t="0" r="0" b="0"/>
              <a:pathLst>
                <a:path w="5469" h="17646">
                  <a:moveTo>
                    <a:pt x="5468" y="17645"/>
                  </a:moveTo>
                  <a:lnTo>
                    <a:pt x="5468" y="17645"/>
                  </a:lnTo>
                  <a:lnTo>
                    <a:pt x="5468" y="10903"/>
                  </a:lnTo>
                  <a:lnTo>
                    <a:pt x="3586" y="5712"/>
                  </a:lnTo>
                  <a:lnTo>
                    <a:pt x="0" y="0"/>
                  </a:lnTo>
                  <a:lnTo>
                    <a:pt x="5468" y="11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3080"/>
            <p:cNvSpPr/>
            <p:nvPr>
              <p:custDataLst>
                <p:tags r:id="rId136"/>
              </p:custDataLst>
            </p:nvPr>
          </p:nvSpPr>
          <p:spPr>
            <a:xfrm>
              <a:off x="7820371" y="4076700"/>
              <a:ext cx="45943" cy="104690"/>
            </a:xfrm>
            <a:custGeom>
              <a:avLst/>
              <a:gdLst/>
              <a:ahLst/>
              <a:cxnLst/>
              <a:rect l="0" t="0" r="0" b="0"/>
              <a:pathLst>
                <a:path w="45943" h="104690">
                  <a:moveTo>
                    <a:pt x="28229" y="6350"/>
                  </a:moveTo>
                  <a:lnTo>
                    <a:pt x="28229" y="6350"/>
                  </a:lnTo>
                  <a:lnTo>
                    <a:pt x="24858" y="6350"/>
                  </a:lnTo>
                  <a:lnTo>
                    <a:pt x="21321" y="11994"/>
                  </a:lnTo>
                  <a:lnTo>
                    <a:pt x="7029" y="54501"/>
                  </a:lnTo>
                  <a:lnTo>
                    <a:pt x="0" y="82026"/>
                  </a:lnTo>
                  <a:lnTo>
                    <a:pt x="1100" y="95017"/>
                  </a:lnTo>
                  <a:lnTo>
                    <a:pt x="3088" y="99328"/>
                  </a:lnTo>
                  <a:lnTo>
                    <a:pt x="5823" y="102202"/>
                  </a:lnTo>
                  <a:lnTo>
                    <a:pt x="9059" y="104118"/>
                  </a:lnTo>
                  <a:lnTo>
                    <a:pt x="11921" y="104689"/>
                  </a:lnTo>
                  <a:lnTo>
                    <a:pt x="14534" y="104365"/>
                  </a:lnTo>
                  <a:lnTo>
                    <a:pt x="16982" y="103443"/>
                  </a:lnTo>
                  <a:lnTo>
                    <a:pt x="27171" y="92033"/>
                  </a:lnTo>
                  <a:lnTo>
                    <a:pt x="42767" y="56867"/>
                  </a:lnTo>
                  <a:lnTo>
                    <a:pt x="45942" y="34645"/>
                  </a:lnTo>
                  <a:lnTo>
                    <a:pt x="34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3081"/>
            <p:cNvSpPr/>
            <p:nvPr>
              <p:custDataLst>
                <p:tags r:id="rId137"/>
              </p:custDataLst>
            </p:nvPr>
          </p:nvSpPr>
          <p:spPr>
            <a:xfrm>
              <a:off x="7867650" y="4081433"/>
              <a:ext cx="118757" cy="103218"/>
            </a:xfrm>
            <a:custGeom>
              <a:avLst/>
              <a:gdLst/>
              <a:ahLst/>
              <a:cxnLst/>
              <a:rect l="0" t="0" r="0" b="0"/>
              <a:pathLst>
                <a:path w="118757" h="103218">
                  <a:moveTo>
                    <a:pt x="0" y="7967"/>
                  </a:moveTo>
                  <a:lnTo>
                    <a:pt x="0" y="7967"/>
                  </a:lnTo>
                  <a:lnTo>
                    <a:pt x="3370" y="7967"/>
                  </a:lnTo>
                  <a:lnTo>
                    <a:pt x="4363" y="7261"/>
                  </a:lnTo>
                  <a:lnTo>
                    <a:pt x="5025" y="6085"/>
                  </a:lnTo>
                  <a:lnTo>
                    <a:pt x="5467" y="4596"/>
                  </a:lnTo>
                  <a:lnTo>
                    <a:pt x="7173" y="3603"/>
                  </a:lnTo>
                  <a:lnTo>
                    <a:pt x="20578" y="1878"/>
                  </a:lnTo>
                  <a:lnTo>
                    <a:pt x="22891" y="3908"/>
                  </a:lnTo>
                  <a:lnTo>
                    <a:pt x="27343" y="11807"/>
                  </a:lnTo>
                  <a:lnTo>
                    <a:pt x="30444" y="24784"/>
                  </a:lnTo>
                  <a:lnTo>
                    <a:pt x="30786" y="49833"/>
                  </a:lnTo>
                  <a:lnTo>
                    <a:pt x="28015" y="60275"/>
                  </a:lnTo>
                  <a:lnTo>
                    <a:pt x="28554" y="61889"/>
                  </a:lnTo>
                  <a:lnTo>
                    <a:pt x="29619" y="62965"/>
                  </a:lnTo>
                  <a:lnTo>
                    <a:pt x="31035" y="62977"/>
                  </a:lnTo>
                  <a:lnTo>
                    <a:pt x="34489" y="61108"/>
                  </a:lnTo>
                  <a:lnTo>
                    <a:pt x="68715" y="17118"/>
                  </a:lnTo>
                  <a:lnTo>
                    <a:pt x="82214" y="4328"/>
                  </a:lnTo>
                  <a:lnTo>
                    <a:pt x="86558" y="1308"/>
                  </a:lnTo>
                  <a:lnTo>
                    <a:pt x="91572" y="0"/>
                  </a:lnTo>
                  <a:lnTo>
                    <a:pt x="102788" y="428"/>
                  </a:lnTo>
                  <a:lnTo>
                    <a:pt x="107331" y="2941"/>
                  </a:lnTo>
                  <a:lnTo>
                    <a:pt x="114260" y="11378"/>
                  </a:lnTo>
                  <a:lnTo>
                    <a:pt x="118756" y="31399"/>
                  </a:lnTo>
                  <a:lnTo>
                    <a:pt x="113347" y="58576"/>
                  </a:lnTo>
                  <a:lnTo>
                    <a:pt x="88900" y="103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3082"/>
            <p:cNvSpPr/>
            <p:nvPr>
              <p:custDataLst>
                <p:tags r:id="rId138"/>
              </p:custDataLst>
            </p:nvPr>
          </p:nvSpPr>
          <p:spPr>
            <a:xfrm>
              <a:off x="8020050" y="41846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5400" y="21668"/>
                  </a:lnTo>
                  <a:lnTo>
                    <a:pt x="15261" y="4933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0" name="SMARTInkShape-Group658"/>
          <p:cNvGrpSpPr/>
          <p:nvPr/>
        </p:nvGrpSpPr>
        <p:grpSpPr>
          <a:xfrm>
            <a:off x="6172200" y="4024074"/>
            <a:ext cx="584201" cy="211377"/>
            <a:chOff x="6172200" y="4024074"/>
            <a:chExt cx="584201" cy="211377"/>
          </a:xfrm>
        </p:grpSpPr>
        <p:sp>
          <p:nvSpPr>
            <p:cNvPr id="1106" name="SMARTInkShape-3083"/>
            <p:cNvSpPr/>
            <p:nvPr>
              <p:custDataLst>
                <p:tags r:id="rId121"/>
              </p:custDataLst>
            </p:nvPr>
          </p:nvSpPr>
          <p:spPr>
            <a:xfrm>
              <a:off x="6178550" y="4108450"/>
              <a:ext cx="9645" cy="95251"/>
            </a:xfrm>
            <a:custGeom>
              <a:avLst/>
              <a:gdLst/>
              <a:ahLst/>
              <a:cxnLst/>
              <a:rect l="0" t="0" r="0" b="0"/>
              <a:pathLst>
                <a:path w="9645" h="952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9644" y="5670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3084"/>
            <p:cNvSpPr/>
            <p:nvPr>
              <p:custDataLst>
                <p:tags r:id="rId122"/>
              </p:custDataLst>
            </p:nvPr>
          </p:nvSpPr>
          <p:spPr>
            <a:xfrm>
              <a:off x="6172200" y="4024074"/>
              <a:ext cx="19051" cy="52627"/>
            </a:xfrm>
            <a:custGeom>
              <a:avLst/>
              <a:gdLst/>
              <a:ahLst/>
              <a:cxnLst/>
              <a:rect l="0" t="0" r="0" b="0"/>
              <a:pathLst>
                <a:path w="19051" h="52627">
                  <a:moveTo>
                    <a:pt x="0" y="52626"/>
                  </a:moveTo>
                  <a:lnTo>
                    <a:pt x="0" y="52626"/>
                  </a:lnTo>
                  <a:lnTo>
                    <a:pt x="705" y="7795"/>
                  </a:lnTo>
                  <a:lnTo>
                    <a:pt x="3371" y="1421"/>
                  </a:lnTo>
                  <a:lnTo>
                    <a:pt x="5070" y="145"/>
                  </a:lnTo>
                  <a:lnTo>
                    <a:pt x="6907" y="0"/>
                  </a:lnTo>
                  <a:lnTo>
                    <a:pt x="10832" y="1720"/>
                  </a:lnTo>
                  <a:lnTo>
                    <a:pt x="19050" y="8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3085"/>
            <p:cNvSpPr/>
            <p:nvPr>
              <p:custDataLst>
                <p:tags r:id="rId123"/>
              </p:custDataLst>
            </p:nvPr>
          </p:nvSpPr>
          <p:spPr>
            <a:xfrm>
              <a:off x="6258440" y="4052651"/>
              <a:ext cx="57862" cy="161123"/>
            </a:xfrm>
            <a:custGeom>
              <a:avLst/>
              <a:gdLst/>
              <a:ahLst/>
              <a:cxnLst/>
              <a:rect l="0" t="0" r="0" b="0"/>
              <a:pathLst>
                <a:path w="57862" h="161123">
                  <a:moveTo>
                    <a:pt x="21710" y="17699"/>
                  </a:moveTo>
                  <a:lnTo>
                    <a:pt x="21710" y="17699"/>
                  </a:lnTo>
                  <a:lnTo>
                    <a:pt x="25081" y="14328"/>
                  </a:lnTo>
                  <a:lnTo>
                    <a:pt x="26074" y="14041"/>
                  </a:lnTo>
                  <a:lnTo>
                    <a:pt x="26736" y="14555"/>
                  </a:lnTo>
                  <a:lnTo>
                    <a:pt x="27177" y="15603"/>
                  </a:lnTo>
                  <a:lnTo>
                    <a:pt x="28176" y="14890"/>
                  </a:lnTo>
                  <a:lnTo>
                    <a:pt x="31170" y="10336"/>
                  </a:lnTo>
                  <a:lnTo>
                    <a:pt x="31544" y="7851"/>
                  </a:lnTo>
                  <a:lnTo>
                    <a:pt x="31088" y="5490"/>
                  </a:lnTo>
                  <a:lnTo>
                    <a:pt x="30079" y="3210"/>
                  </a:lnTo>
                  <a:lnTo>
                    <a:pt x="28699" y="1689"/>
                  </a:lnTo>
                  <a:lnTo>
                    <a:pt x="25287" y="0"/>
                  </a:lnTo>
                  <a:lnTo>
                    <a:pt x="19538" y="1131"/>
                  </a:lnTo>
                  <a:lnTo>
                    <a:pt x="10248" y="5735"/>
                  </a:lnTo>
                  <a:lnTo>
                    <a:pt x="789" y="13611"/>
                  </a:lnTo>
                  <a:lnTo>
                    <a:pt x="0" y="17090"/>
                  </a:lnTo>
                  <a:lnTo>
                    <a:pt x="1009" y="26601"/>
                  </a:lnTo>
                  <a:lnTo>
                    <a:pt x="5688" y="36002"/>
                  </a:lnTo>
                  <a:lnTo>
                    <a:pt x="35233" y="75898"/>
                  </a:lnTo>
                  <a:lnTo>
                    <a:pt x="53231" y="105552"/>
                  </a:lnTo>
                  <a:lnTo>
                    <a:pt x="57861" y="125339"/>
                  </a:lnTo>
                  <a:lnTo>
                    <a:pt x="57062" y="136329"/>
                  </a:lnTo>
                  <a:lnTo>
                    <a:pt x="53650" y="145918"/>
                  </a:lnTo>
                  <a:lnTo>
                    <a:pt x="47431" y="154883"/>
                  </a:lnTo>
                  <a:lnTo>
                    <a:pt x="39962" y="159809"/>
                  </a:lnTo>
                  <a:lnTo>
                    <a:pt x="35996" y="161122"/>
                  </a:lnTo>
                  <a:lnTo>
                    <a:pt x="31233" y="159881"/>
                  </a:lnTo>
                  <a:lnTo>
                    <a:pt x="20298" y="152857"/>
                  </a:lnTo>
                  <a:lnTo>
                    <a:pt x="9010" y="138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3086"/>
            <p:cNvSpPr/>
            <p:nvPr>
              <p:custDataLst>
                <p:tags r:id="rId124"/>
              </p:custDataLst>
            </p:nvPr>
          </p:nvSpPr>
          <p:spPr>
            <a:xfrm>
              <a:off x="6621452" y="4098262"/>
              <a:ext cx="134949" cy="137189"/>
            </a:xfrm>
            <a:custGeom>
              <a:avLst/>
              <a:gdLst/>
              <a:ahLst/>
              <a:cxnLst/>
              <a:rect l="0" t="0" r="0" b="0"/>
              <a:pathLst>
                <a:path w="134949" h="137189">
                  <a:moveTo>
                    <a:pt x="84148" y="54638"/>
                  </a:moveTo>
                  <a:lnTo>
                    <a:pt x="84148" y="54638"/>
                  </a:lnTo>
                  <a:lnTo>
                    <a:pt x="87518" y="44525"/>
                  </a:lnTo>
                  <a:lnTo>
                    <a:pt x="87292" y="35797"/>
                  </a:lnTo>
                  <a:lnTo>
                    <a:pt x="75493" y="5967"/>
                  </a:lnTo>
                  <a:lnTo>
                    <a:pt x="72028" y="3141"/>
                  </a:lnTo>
                  <a:lnTo>
                    <a:pt x="62533" y="0"/>
                  </a:lnTo>
                  <a:lnTo>
                    <a:pt x="45288" y="1603"/>
                  </a:lnTo>
                  <a:lnTo>
                    <a:pt x="34891" y="8489"/>
                  </a:lnTo>
                  <a:lnTo>
                    <a:pt x="13348" y="36898"/>
                  </a:lnTo>
                  <a:lnTo>
                    <a:pt x="1708" y="59495"/>
                  </a:lnTo>
                  <a:lnTo>
                    <a:pt x="0" y="73024"/>
                  </a:lnTo>
                  <a:lnTo>
                    <a:pt x="533" y="79596"/>
                  </a:lnTo>
                  <a:lnTo>
                    <a:pt x="3709" y="85387"/>
                  </a:lnTo>
                  <a:lnTo>
                    <a:pt x="14766" y="95586"/>
                  </a:lnTo>
                  <a:lnTo>
                    <a:pt x="27206" y="101059"/>
                  </a:lnTo>
                  <a:lnTo>
                    <a:pt x="33487" y="102518"/>
                  </a:lnTo>
                  <a:lnTo>
                    <a:pt x="47991" y="98496"/>
                  </a:lnTo>
                  <a:lnTo>
                    <a:pt x="62433" y="89652"/>
                  </a:lnTo>
                  <a:lnTo>
                    <a:pt x="86420" y="64506"/>
                  </a:lnTo>
                  <a:lnTo>
                    <a:pt x="88686" y="59494"/>
                  </a:lnTo>
                  <a:lnTo>
                    <a:pt x="89290" y="59287"/>
                  </a:lnTo>
                  <a:lnTo>
                    <a:pt x="89960" y="62819"/>
                  </a:lnTo>
                  <a:lnTo>
                    <a:pt x="91803" y="81654"/>
                  </a:lnTo>
                  <a:lnTo>
                    <a:pt x="108160" y="112001"/>
                  </a:lnTo>
                  <a:lnTo>
                    <a:pt x="134948" y="137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6" name="SMARTInkShape-Group659"/>
          <p:cNvGrpSpPr/>
          <p:nvPr/>
        </p:nvGrpSpPr>
        <p:grpSpPr>
          <a:xfrm>
            <a:off x="3899271" y="3854831"/>
            <a:ext cx="1903182" cy="393320"/>
            <a:chOff x="3899271" y="3854831"/>
            <a:chExt cx="1903182" cy="393320"/>
          </a:xfrm>
        </p:grpSpPr>
        <p:sp>
          <p:nvSpPr>
            <p:cNvPr id="1111" name="SMARTInkShape-3087"/>
            <p:cNvSpPr/>
            <p:nvPr>
              <p:custDataLst>
                <p:tags r:id="rId106"/>
              </p:custDataLst>
            </p:nvPr>
          </p:nvSpPr>
          <p:spPr>
            <a:xfrm>
              <a:off x="4483100" y="3874265"/>
              <a:ext cx="142754" cy="291336"/>
            </a:xfrm>
            <a:custGeom>
              <a:avLst/>
              <a:gdLst/>
              <a:ahLst/>
              <a:cxnLst/>
              <a:rect l="0" t="0" r="0" b="0"/>
              <a:pathLst>
                <a:path w="142754" h="291336">
                  <a:moveTo>
                    <a:pt x="0" y="291335"/>
                  </a:moveTo>
                  <a:lnTo>
                    <a:pt x="0" y="291335"/>
                  </a:lnTo>
                  <a:lnTo>
                    <a:pt x="19773" y="244882"/>
                  </a:lnTo>
                  <a:lnTo>
                    <a:pt x="36126" y="197414"/>
                  </a:lnTo>
                  <a:lnTo>
                    <a:pt x="52944" y="159345"/>
                  </a:lnTo>
                  <a:lnTo>
                    <a:pt x="71737" y="115554"/>
                  </a:lnTo>
                  <a:lnTo>
                    <a:pt x="87578" y="76033"/>
                  </a:lnTo>
                  <a:lnTo>
                    <a:pt x="99326" y="39395"/>
                  </a:lnTo>
                  <a:lnTo>
                    <a:pt x="109617" y="5521"/>
                  </a:lnTo>
                  <a:lnTo>
                    <a:pt x="111883" y="2015"/>
                  </a:lnTo>
                  <a:lnTo>
                    <a:pt x="114100" y="383"/>
                  </a:lnTo>
                  <a:lnTo>
                    <a:pt x="116284" y="0"/>
                  </a:lnTo>
                  <a:lnTo>
                    <a:pt x="117739" y="3273"/>
                  </a:lnTo>
                  <a:lnTo>
                    <a:pt x="120267" y="46865"/>
                  </a:lnTo>
                  <a:lnTo>
                    <a:pt x="123907" y="86098"/>
                  </a:lnTo>
                  <a:lnTo>
                    <a:pt x="127095" y="129805"/>
                  </a:lnTo>
                  <a:lnTo>
                    <a:pt x="131905" y="173977"/>
                  </a:lnTo>
                  <a:lnTo>
                    <a:pt x="133066" y="213669"/>
                  </a:lnTo>
                  <a:lnTo>
                    <a:pt x="138362" y="251953"/>
                  </a:lnTo>
                  <a:lnTo>
                    <a:pt x="142753" y="261792"/>
                  </a:lnTo>
                  <a:lnTo>
                    <a:pt x="139700" y="259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3088"/>
            <p:cNvSpPr/>
            <p:nvPr>
              <p:custDataLst>
                <p:tags r:id="rId107"/>
              </p:custDataLst>
            </p:nvPr>
          </p:nvSpPr>
          <p:spPr>
            <a:xfrm>
              <a:off x="4686300" y="4042332"/>
              <a:ext cx="114301" cy="101094"/>
            </a:xfrm>
            <a:custGeom>
              <a:avLst/>
              <a:gdLst/>
              <a:ahLst/>
              <a:cxnLst/>
              <a:rect l="0" t="0" r="0" b="0"/>
              <a:pathLst>
                <a:path w="114301" h="101094">
                  <a:moveTo>
                    <a:pt x="0" y="34368"/>
                  </a:moveTo>
                  <a:lnTo>
                    <a:pt x="0" y="34368"/>
                  </a:lnTo>
                  <a:lnTo>
                    <a:pt x="0" y="16691"/>
                  </a:lnTo>
                  <a:lnTo>
                    <a:pt x="1411" y="13411"/>
                  </a:lnTo>
                  <a:lnTo>
                    <a:pt x="6742" y="7886"/>
                  </a:lnTo>
                  <a:lnTo>
                    <a:pt x="17677" y="808"/>
                  </a:lnTo>
                  <a:lnTo>
                    <a:pt x="21662" y="0"/>
                  </a:lnTo>
                  <a:lnTo>
                    <a:pt x="29853" y="984"/>
                  </a:lnTo>
                  <a:lnTo>
                    <a:pt x="42399" y="8875"/>
                  </a:lnTo>
                  <a:lnTo>
                    <a:pt x="47066" y="16218"/>
                  </a:lnTo>
                  <a:lnTo>
                    <a:pt x="49694" y="32047"/>
                  </a:lnTo>
                  <a:lnTo>
                    <a:pt x="49603" y="45331"/>
                  </a:lnTo>
                  <a:lnTo>
                    <a:pt x="41914" y="69119"/>
                  </a:lnTo>
                  <a:lnTo>
                    <a:pt x="26384" y="97111"/>
                  </a:lnTo>
                  <a:lnTo>
                    <a:pt x="25838" y="100589"/>
                  </a:lnTo>
                  <a:lnTo>
                    <a:pt x="27103" y="101093"/>
                  </a:lnTo>
                  <a:lnTo>
                    <a:pt x="35627" y="98432"/>
                  </a:lnTo>
                  <a:lnTo>
                    <a:pt x="68149" y="84195"/>
                  </a:lnTo>
                  <a:lnTo>
                    <a:pt x="114300" y="85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3089"/>
            <p:cNvSpPr/>
            <p:nvPr>
              <p:custDataLst>
                <p:tags r:id="rId108"/>
              </p:custDataLst>
            </p:nvPr>
          </p:nvSpPr>
          <p:spPr>
            <a:xfrm>
              <a:off x="5207000" y="41529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9" y="6088"/>
                  </a:lnTo>
                  <a:lnTo>
                    <a:pt x="14927" y="6272"/>
                  </a:lnTo>
                  <a:lnTo>
                    <a:pt x="16301" y="7004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3090"/>
            <p:cNvSpPr/>
            <p:nvPr>
              <p:custDataLst>
                <p:tags r:id="rId109"/>
              </p:custDataLst>
            </p:nvPr>
          </p:nvSpPr>
          <p:spPr>
            <a:xfrm>
              <a:off x="5041900" y="4165600"/>
              <a:ext cx="25401" cy="10009"/>
            </a:xfrm>
            <a:custGeom>
              <a:avLst/>
              <a:gdLst/>
              <a:ahLst/>
              <a:cxnLst/>
              <a:rect l="0" t="0" r="0" b="0"/>
              <a:pathLst>
                <a:path w="2540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008"/>
                  </a:lnTo>
                  <a:lnTo>
                    <a:pt x="3371" y="8446"/>
                  </a:lnTo>
                  <a:lnTo>
                    <a:pt x="8838" y="360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3091"/>
            <p:cNvSpPr/>
            <p:nvPr>
              <p:custDataLst>
                <p:tags r:id="rId110"/>
              </p:custDataLst>
            </p:nvPr>
          </p:nvSpPr>
          <p:spPr>
            <a:xfrm>
              <a:off x="5448300" y="3935552"/>
              <a:ext cx="165101" cy="280849"/>
            </a:xfrm>
            <a:custGeom>
              <a:avLst/>
              <a:gdLst/>
              <a:ahLst/>
              <a:cxnLst/>
              <a:rect l="0" t="0" r="0" b="0"/>
              <a:pathLst>
                <a:path w="165101" h="280849">
                  <a:moveTo>
                    <a:pt x="0" y="280848"/>
                  </a:moveTo>
                  <a:lnTo>
                    <a:pt x="0" y="280848"/>
                  </a:lnTo>
                  <a:lnTo>
                    <a:pt x="12209" y="265268"/>
                  </a:lnTo>
                  <a:lnTo>
                    <a:pt x="26938" y="227230"/>
                  </a:lnTo>
                  <a:lnTo>
                    <a:pt x="42637" y="190529"/>
                  </a:lnTo>
                  <a:lnTo>
                    <a:pt x="58494" y="151154"/>
                  </a:lnTo>
                  <a:lnTo>
                    <a:pt x="76599" y="103739"/>
                  </a:lnTo>
                  <a:lnTo>
                    <a:pt x="96609" y="60381"/>
                  </a:lnTo>
                  <a:lnTo>
                    <a:pt x="115064" y="14330"/>
                  </a:lnTo>
                  <a:lnTo>
                    <a:pt x="121930" y="5292"/>
                  </a:lnTo>
                  <a:lnTo>
                    <a:pt x="125737" y="1894"/>
                  </a:lnTo>
                  <a:lnTo>
                    <a:pt x="128980" y="335"/>
                  </a:lnTo>
                  <a:lnTo>
                    <a:pt x="131848" y="0"/>
                  </a:lnTo>
                  <a:lnTo>
                    <a:pt x="134465" y="483"/>
                  </a:lnTo>
                  <a:lnTo>
                    <a:pt x="139254" y="10426"/>
                  </a:lnTo>
                  <a:lnTo>
                    <a:pt x="145861" y="56958"/>
                  </a:lnTo>
                  <a:lnTo>
                    <a:pt x="150899" y="103220"/>
                  </a:lnTo>
                  <a:lnTo>
                    <a:pt x="155474" y="147062"/>
                  </a:lnTo>
                  <a:lnTo>
                    <a:pt x="157779" y="185469"/>
                  </a:lnTo>
                  <a:lnTo>
                    <a:pt x="158622" y="227095"/>
                  </a:lnTo>
                  <a:lnTo>
                    <a:pt x="160593" y="248929"/>
                  </a:lnTo>
                  <a:lnTo>
                    <a:pt x="163097" y="255372"/>
                  </a:lnTo>
                  <a:lnTo>
                    <a:pt x="165100" y="255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3092"/>
            <p:cNvSpPr/>
            <p:nvPr>
              <p:custDataLst>
                <p:tags r:id="rId111"/>
              </p:custDataLst>
            </p:nvPr>
          </p:nvSpPr>
          <p:spPr>
            <a:xfrm>
              <a:off x="4537359" y="4044950"/>
              <a:ext cx="98142" cy="38101"/>
            </a:xfrm>
            <a:custGeom>
              <a:avLst/>
              <a:gdLst/>
              <a:ahLst/>
              <a:cxnLst/>
              <a:rect l="0" t="0" r="0" b="0"/>
              <a:pathLst>
                <a:path w="98142" h="38101">
                  <a:moveTo>
                    <a:pt x="40991" y="38100"/>
                  </a:moveTo>
                  <a:lnTo>
                    <a:pt x="40991" y="38100"/>
                  </a:lnTo>
                  <a:lnTo>
                    <a:pt x="37620" y="38100"/>
                  </a:lnTo>
                  <a:lnTo>
                    <a:pt x="672" y="32012"/>
                  </a:lnTo>
                  <a:lnTo>
                    <a:pt x="0" y="31219"/>
                  </a:lnTo>
                  <a:lnTo>
                    <a:pt x="257" y="29985"/>
                  </a:lnTo>
                  <a:lnTo>
                    <a:pt x="1136" y="28456"/>
                  </a:lnTo>
                  <a:lnTo>
                    <a:pt x="9113" y="22934"/>
                  </a:lnTo>
                  <a:lnTo>
                    <a:pt x="50375" y="10552"/>
                  </a:lnTo>
                  <a:lnTo>
                    <a:pt x="98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3093"/>
            <p:cNvSpPr/>
            <p:nvPr>
              <p:custDataLst>
                <p:tags r:id="rId112"/>
              </p:custDataLst>
            </p:nvPr>
          </p:nvSpPr>
          <p:spPr>
            <a:xfrm>
              <a:off x="5251450" y="4193979"/>
              <a:ext cx="38101" cy="41472"/>
            </a:xfrm>
            <a:custGeom>
              <a:avLst/>
              <a:gdLst/>
              <a:ahLst/>
              <a:cxnLst/>
              <a:rect l="0" t="0" r="0" b="0"/>
              <a:pathLst>
                <a:path w="38101" h="41472">
                  <a:moveTo>
                    <a:pt x="38100" y="3371"/>
                  </a:moveTo>
                  <a:lnTo>
                    <a:pt x="38100" y="3371"/>
                  </a:lnTo>
                  <a:lnTo>
                    <a:pt x="34729" y="3371"/>
                  </a:lnTo>
                  <a:lnTo>
                    <a:pt x="33736" y="2665"/>
                  </a:lnTo>
                  <a:lnTo>
                    <a:pt x="33074" y="1489"/>
                  </a:lnTo>
                  <a:lnTo>
                    <a:pt x="32633" y="0"/>
                  </a:lnTo>
                  <a:lnTo>
                    <a:pt x="31633" y="418"/>
                  </a:lnTo>
                  <a:lnTo>
                    <a:pt x="0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3094"/>
            <p:cNvSpPr/>
            <p:nvPr>
              <p:custDataLst>
                <p:tags r:id="rId113"/>
              </p:custDataLst>
            </p:nvPr>
          </p:nvSpPr>
          <p:spPr>
            <a:xfrm>
              <a:off x="4826000" y="4152900"/>
              <a:ext cx="30868" cy="44451"/>
            </a:xfrm>
            <a:custGeom>
              <a:avLst/>
              <a:gdLst/>
              <a:ahLst/>
              <a:cxnLst/>
              <a:rect l="0" t="0" r="0" b="0"/>
              <a:pathLst>
                <a:path w="30868" h="4445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30426" y="6907"/>
                  </a:lnTo>
                  <a:lnTo>
                    <a:pt x="30867" y="8838"/>
                  </a:lnTo>
                  <a:lnTo>
                    <a:pt x="30456" y="10125"/>
                  </a:lnTo>
                  <a:lnTo>
                    <a:pt x="29476" y="10983"/>
                  </a:lnTo>
                  <a:lnTo>
                    <a:pt x="28117" y="1155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3095"/>
            <p:cNvSpPr/>
            <p:nvPr>
              <p:custDataLst>
                <p:tags r:id="rId114"/>
              </p:custDataLst>
            </p:nvPr>
          </p:nvSpPr>
          <p:spPr>
            <a:xfrm>
              <a:off x="4927600" y="417195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0" y="25400"/>
                  </a:moveTo>
                  <a:lnTo>
                    <a:pt x="0" y="25400"/>
                  </a:lnTo>
                  <a:lnTo>
                    <a:pt x="12209" y="25400"/>
                  </a:lnTo>
                  <a:lnTo>
                    <a:pt x="15195" y="23283"/>
                  </a:lnTo>
                  <a:lnTo>
                    <a:pt x="23917" y="8998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3096"/>
            <p:cNvSpPr/>
            <p:nvPr>
              <p:custDataLst>
                <p:tags r:id="rId115"/>
              </p:custDataLst>
            </p:nvPr>
          </p:nvSpPr>
          <p:spPr>
            <a:xfrm>
              <a:off x="5487787" y="4114800"/>
              <a:ext cx="131964" cy="12701"/>
            </a:xfrm>
            <a:custGeom>
              <a:avLst/>
              <a:gdLst/>
              <a:ahLst/>
              <a:cxnLst/>
              <a:rect l="0" t="0" r="0" b="0"/>
              <a:pathLst>
                <a:path w="131964" h="12701">
                  <a:moveTo>
                    <a:pt x="30363" y="12700"/>
                  </a:moveTo>
                  <a:lnTo>
                    <a:pt x="30363" y="12700"/>
                  </a:lnTo>
                  <a:lnTo>
                    <a:pt x="1752" y="12700"/>
                  </a:lnTo>
                  <a:lnTo>
                    <a:pt x="0" y="11994"/>
                  </a:lnTo>
                  <a:lnTo>
                    <a:pt x="243" y="10818"/>
                  </a:lnTo>
                  <a:lnTo>
                    <a:pt x="1817" y="9329"/>
                  </a:lnTo>
                  <a:lnTo>
                    <a:pt x="14144" y="3862"/>
                  </a:lnTo>
                  <a:lnTo>
                    <a:pt x="57550" y="764"/>
                  </a:lnTo>
                  <a:lnTo>
                    <a:pt x="96431" y="226"/>
                  </a:lnTo>
                  <a:lnTo>
                    <a:pt x="1319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3097"/>
            <p:cNvSpPr/>
            <p:nvPr>
              <p:custDataLst>
                <p:tags r:id="rId116"/>
              </p:custDataLst>
            </p:nvPr>
          </p:nvSpPr>
          <p:spPr>
            <a:xfrm>
              <a:off x="5715002" y="4165600"/>
              <a:ext cx="87451" cy="82551"/>
            </a:xfrm>
            <a:custGeom>
              <a:avLst/>
              <a:gdLst/>
              <a:ahLst/>
              <a:cxnLst/>
              <a:rect l="0" t="0" r="0" b="0"/>
              <a:pathLst>
                <a:path w="87451" h="82551">
                  <a:moveTo>
                    <a:pt x="6348" y="0"/>
                  </a:moveTo>
                  <a:lnTo>
                    <a:pt x="6348" y="0"/>
                  </a:lnTo>
                  <a:lnTo>
                    <a:pt x="2977" y="3371"/>
                  </a:lnTo>
                  <a:lnTo>
                    <a:pt x="1322" y="6907"/>
                  </a:lnTo>
                  <a:lnTo>
                    <a:pt x="20" y="51912"/>
                  </a:lnTo>
                  <a:lnTo>
                    <a:pt x="1" y="65119"/>
                  </a:lnTo>
                  <a:lnTo>
                    <a:pt x="0" y="64579"/>
                  </a:lnTo>
                  <a:lnTo>
                    <a:pt x="5068" y="56527"/>
                  </a:lnTo>
                  <a:lnTo>
                    <a:pt x="11535" y="38934"/>
                  </a:lnTo>
                  <a:lnTo>
                    <a:pt x="22780" y="24158"/>
                  </a:lnTo>
                  <a:lnTo>
                    <a:pt x="38498" y="12253"/>
                  </a:lnTo>
                  <a:lnTo>
                    <a:pt x="47918" y="8973"/>
                  </a:lnTo>
                  <a:lnTo>
                    <a:pt x="64526" y="10499"/>
                  </a:lnTo>
                  <a:lnTo>
                    <a:pt x="72891" y="15484"/>
                  </a:lnTo>
                  <a:lnTo>
                    <a:pt x="78962" y="23109"/>
                  </a:lnTo>
                  <a:lnTo>
                    <a:pt x="84011" y="33554"/>
                  </a:lnTo>
                  <a:lnTo>
                    <a:pt x="87450" y="58077"/>
                  </a:lnTo>
                  <a:lnTo>
                    <a:pt x="86372" y="70026"/>
                  </a:lnTo>
                  <a:lnTo>
                    <a:pt x="8254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3098"/>
            <p:cNvSpPr/>
            <p:nvPr>
              <p:custDataLst>
                <p:tags r:id="rId117"/>
              </p:custDataLst>
            </p:nvPr>
          </p:nvSpPr>
          <p:spPr>
            <a:xfrm>
              <a:off x="3932811" y="4006850"/>
              <a:ext cx="156590" cy="12701"/>
            </a:xfrm>
            <a:custGeom>
              <a:avLst/>
              <a:gdLst/>
              <a:ahLst/>
              <a:cxnLst/>
              <a:rect l="0" t="0" r="0" b="0"/>
              <a:pathLst>
                <a:path w="156590" h="12701">
                  <a:moveTo>
                    <a:pt x="48639" y="12700"/>
                  </a:moveTo>
                  <a:lnTo>
                    <a:pt x="48639" y="12700"/>
                  </a:lnTo>
                  <a:lnTo>
                    <a:pt x="38526" y="9329"/>
                  </a:lnTo>
                  <a:lnTo>
                    <a:pt x="0" y="12516"/>
                  </a:lnTo>
                  <a:lnTo>
                    <a:pt x="42220" y="7216"/>
                  </a:lnTo>
                  <a:lnTo>
                    <a:pt x="88685" y="5816"/>
                  </a:lnTo>
                  <a:lnTo>
                    <a:pt x="156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3099"/>
            <p:cNvSpPr/>
            <p:nvPr>
              <p:custDataLst>
                <p:tags r:id="rId118"/>
              </p:custDataLst>
            </p:nvPr>
          </p:nvSpPr>
          <p:spPr>
            <a:xfrm>
              <a:off x="3899271" y="3854831"/>
              <a:ext cx="152030" cy="289073"/>
            </a:xfrm>
            <a:custGeom>
              <a:avLst/>
              <a:gdLst/>
              <a:ahLst/>
              <a:cxnLst/>
              <a:rect l="0" t="0" r="0" b="0"/>
              <a:pathLst>
                <a:path w="152030" h="289073">
                  <a:moveTo>
                    <a:pt x="37729" y="94869"/>
                  </a:moveTo>
                  <a:lnTo>
                    <a:pt x="37729" y="94869"/>
                  </a:lnTo>
                  <a:lnTo>
                    <a:pt x="43196" y="89402"/>
                  </a:lnTo>
                  <a:lnTo>
                    <a:pt x="42785" y="88402"/>
                  </a:lnTo>
                  <a:lnTo>
                    <a:pt x="40446" y="85409"/>
                  </a:lnTo>
                  <a:lnTo>
                    <a:pt x="39541" y="85035"/>
                  </a:lnTo>
                  <a:lnTo>
                    <a:pt x="38936" y="85491"/>
                  </a:lnTo>
                  <a:lnTo>
                    <a:pt x="38534" y="86500"/>
                  </a:lnTo>
                  <a:lnTo>
                    <a:pt x="30853" y="133943"/>
                  </a:lnTo>
                  <a:lnTo>
                    <a:pt x="22808" y="173770"/>
                  </a:lnTo>
                  <a:lnTo>
                    <a:pt x="12315" y="218584"/>
                  </a:lnTo>
                  <a:lnTo>
                    <a:pt x="3859" y="265278"/>
                  </a:lnTo>
                  <a:lnTo>
                    <a:pt x="0" y="289072"/>
                  </a:lnTo>
                  <a:lnTo>
                    <a:pt x="8466" y="253070"/>
                  </a:lnTo>
                  <a:lnTo>
                    <a:pt x="21298" y="211593"/>
                  </a:lnTo>
                  <a:lnTo>
                    <a:pt x="36623" y="171082"/>
                  </a:lnTo>
                  <a:lnTo>
                    <a:pt x="54443" y="128738"/>
                  </a:lnTo>
                  <a:lnTo>
                    <a:pt x="74040" y="86874"/>
                  </a:lnTo>
                  <a:lnTo>
                    <a:pt x="97720" y="45463"/>
                  </a:lnTo>
                  <a:lnTo>
                    <a:pt x="137746" y="1248"/>
                  </a:lnTo>
                  <a:lnTo>
                    <a:pt x="141096" y="0"/>
                  </a:lnTo>
                  <a:lnTo>
                    <a:pt x="144035" y="578"/>
                  </a:lnTo>
                  <a:lnTo>
                    <a:pt x="146699" y="2375"/>
                  </a:lnTo>
                  <a:lnTo>
                    <a:pt x="149660" y="15661"/>
                  </a:lnTo>
                  <a:lnTo>
                    <a:pt x="148190" y="58683"/>
                  </a:lnTo>
                  <a:lnTo>
                    <a:pt x="146423" y="98808"/>
                  </a:lnTo>
                  <a:lnTo>
                    <a:pt x="145826" y="138451"/>
                  </a:lnTo>
                  <a:lnTo>
                    <a:pt x="145708" y="179207"/>
                  </a:lnTo>
                  <a:lnTo>
                    <a:pt x="150047" y="219987"/>
                  </a:lnTo>
                  <a:lnTo>
                    <a:pt x="151768" y="248632"/>
                  </a:lnTo>
                  <a:lnTo>
                    <a:pt x="151855" y="248884"/>
                  </a:lnTo>
                  <a:lnTo>
                    <a:pt x="152029" y="234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3100"/>
            <p:cNvSpPr/>
            <p:nvPr>
              <p:custDataLst>
                <p:tags r:id="rId119"/>
              </p:custDataLst>
            </p:nvPr>
          </p:nvSpPr>
          <p:spPr>
            <a:xfrm>
              <a:off x="4349750" y="409575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37394" y="4364"/>
                  </a:lnTo>
                  <a:lnTo>
                    <a:pt x="36218" y="5026"/>
                  </a:lnTo>
                  <a:lnTo>
                    <a:pt x="34729" y="5467"/>
                  </a:lnTo>
                  <a:lnTo>
                    <a:pt x="10964" y="50464"/>
                  </a:lnTo>
                  <a:lnTo>
                    <a:pt x="2165" y="7545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3101"/>
            <p:cNvSpPr/>
            <p:nvPr>
              <p:custDataLst>
                <p:tags r:id="rId120"/>
              </p:custDataLst>
            </p:nvPr>
          </p:nvSpPr>
          <p:spPr>
            <a:xfrm>
              <a:off x="4146550" y="4064000"/>
              <a:ext cx="8023" cy="88901"/>
            </a:xfrm>
            <a:custGeom>
              <a:avLst/>
              <a:gdLst/>
              <a:ahLst/>
              <a:cxnLst/>
              <a:rect l="0" t="0" r="0" b="0"/>
              <a:pathLst>
                <a:path w="8023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022" y="15901"/>
                  </a:lnTo>
                  <a:lnTo>
                    <a:pt x="6457" y="63031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0" name="SMARTInkShape-Group660"/>
          <p:cNvGrpSpPr/>
          <p:nvPr/>
        </p:nvGrpSpPr>
        <p:grpSpPr>
          <a:xfrm>
            <a:off x="3238500" y="3831837"/>
            <a:ext cx="203201" cy="282185"/>
            <a:chOff x="3238500" y="3831837"/>
            <a:chExt cx="203201" cy="282185"/>
          </a:xfrm>
        </p:grpSpPr>
        <p:sp>
          <p:nvSpPr>
            <p:cNvPr id="1127" name="SMARTInkShape-3102"/>
            <p:cNvSpPr/>
            <p:nvPr>
              <p:custDataLst>
                <p:tags r:id="rId103"/>
              </p:custDataLst>
            </p:nvPr>
          </p:nvSpPr>
          <p:spPr>
            <a:xfrm>
              <a:off x="3238500" y="3868033"/>
              <a:ext cx="6351" cy="245989"/>
            </a:xfrm>
            <a:custGeom>
              <a:avLst/>
              <a:gdLst/>
              <a:ahLst/>
              <a:cxnLst/>
              <a:rect l="0" t="0" r="0" b="0"/>
              <a:pathLst>
                <a:path w="6351" h="245989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3658" y="1103"/>
                  </a:lnTo>
                  <a:lnTo>
                    <a:pt x="3144" y="441"/>
                  </a:lnTo>
                  <a:lnTo>
                    <a:pt x="2096" y="0"/>
                  </a:lnTo>
                  <a:lnTo>
                    <a:pt x="1397" y="411"/>
                  </a:lnTo>
                  <a:lnTo>
                    <a:pt x="621" y="2749"/>
                  </a:lnTo>
                  <a:lnTo>
                    <a:pt x="54" y="43953"/>
                  </a:lnTo>
                  <a:lnTo>
                    <a:pt x="11" y="87230"/>
                  </a:lnTo>
                  <a:lnTo>
                    <a:pt x="2" y="127765"/>
                  </a:lnTo>
                  <a:lnTo>
                    <a:pt x="1" y="169173"/>
                  </a:lnTo>
                  <a:lnTo>
                    <a:pt x="0" y="206373"/>
                  </a:lnTo>
                  <a:lnTo>
                    <a:pt x="0" y="245988"/>
                  </a:lnTo>
                  <a:lnTo>
                    <a:pt x="63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3103"/>
            <p:cNvSpPr/>
            <p:nvPr>
              <p:custDataLst>
                <p:tags r:id="rId104"/>
              </p:custDataLst>
            </p:nvPr>
          </p:nvSpPr>
          <p:spPr>
            <a:xfrm>
              <a:off x="3352800" y="3831837"/>
              <a:ext cx="75862" cy="280045"/>
            </a:xfrm>
            <a:custGeom>
              <a:avLst/>
              <a:gdLst/>
              <a:ahLst/>
              <a:cxnLst/>
              <a:rect l="0" t="0" r="0" b="0"/>
              <a:pathLst>
                <a:path w="75862" h="280045">
                  <a:moveTo>
                    <a:pt x="63500" y="73413"/>
                  </a:moveTo>
                  <a:lnTo>
                    <a:pt x="63500" y="73413"/>
                  </a:lnTo>
                  <a:lnTo>
                    <a:pt x="64205" y="62568"/>
                  </a:lnTo>
                  <a:lnTo>
                    <a:pt x="75436" y="16263"/>
                  </a:lnTo>
                  <a:lnTo>
                    <a:pt x="75861" y="6620"/>
                  </a:lnTo>
                  <a:lnTo>
                    <a:pt x="75268" y="3484"/>
                  </a:lnTo>
                  <a:lnTo>
                    <a:pt x="74168" y="1394"/>
                  </a:lnTo>
                  <a:lnTo>
                    <a:pt x="72729" y="0"/>
                  </a:lnTo>
                  <a:lnTo>
                    <a:pt x="65485" y="333"/>
                  </a:lnTo>
                  <a:lnTo>
                    <a:pt x="55915" y="3539"/>
                  </a:lnTo>
                  <a:lnTo>
                    <a:pt x="46959" y="9667"/>
                  </a:lnTo>
                  <a:lnTo>
                    <a:pt x="30612" y="37906"/>
                  </a:lnTo>
                  <a:lnTo>
                    <a:pt x="16264" y="82966"/>
                  </a:lnTo>
                  <a:lnTo>
                    <a:pt x="8517" y="130438"/>
                  </a:lnTo>
                  <a:lnTo>
                    <a:pt x="6777" y="171147"/>
                  </a:lnTo>
                  <a:lnTo>
                    <a:pt x="6406" y="215531"/>
                  </a:lnTo>
                  <a:lnTo>
                    <a:pt x="6357" y="259867"/>
                  </a:lnTo>
                  <a:lnTo>
                    <a:pt x="6351" y="279642"/>
                  </a:lnTo>
                  <a:lnTo>
                    <a:pt x="5645" y="280044"/>
                  </a:lnTo>
                  <a:lnTo>
                    <a:pt x="0" y="276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3104"/>
            <p:cNvSpPr/>
            <p:nvPr>
              <p:custDataLst>
                <p:tags r:id="rId105"/>
              </p:custDataLst>
            </p:nvPr>
          </p:nvSpPr>
          <p:spPr>
            <a:xfrm>
              <a:off x="3318568" y="4000500"/>
              <a:ext cx="123133" cy="57151"/>
            </a:xfrm>
            <a:custGeom>
              <a:avLst/>
              <a:gdLst/>
              <a:ahLst/>
              <a:cxnLst/>
              <a:rect l="0" t="0" r="0" b="0"/>
              <a:pathLst>
                <a:path w="123133" h="57151">
                  <a:moveTo>
                    <a:pt x="15182" y="57150"/>
                  </a:moveTo>
                  <a:lnTo>
                    <a:pt x="15182" y="57150"/>
                  </a:lnTo>
                  <a:lnTo>
                    <a:pt x="8440" y="53779"/>
                  </a:lnTo>
                  <a:lnTo>
                    <a:pt x="3249" y="46480"/>
                  </a:lnTo>
                  <a:lnTo>
                    <a:pt x="0" y="38296"/>
                  </a:lnTo>
                  <a:lnTo>
                    <a:pt x="122" y="36114"/>
                  </a:lnTo>
                  <a:lnTo>
                    <a:pt x="909" y="34660"/>
                  </a:lnTo>
                  <a:lnTo>
                    <a:pt x="2139" y="33690"/>
                  </a:lnTo>
                  <a:lnTo>
                    <a:pt x="48310" y="20263"/>
                  </a:lnTo>
                  <a:lnTo>
                    <a:pt x="123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8" name="SMARTInkShape-Group661"/>
          <p:cNvGrpSpPr/>
          <p:nvPr/>
        </p:nvGrpSpPr>
        <p:grpSpPr>
          <a:xfrm>
            <a:off x="1377914" y="3827862"/>
            <a:ext cx="1441487" cy="430152"/>
            <a:chOff x="1377914" y="3827862"/>
            <a:chExt cx="1441487" cy="430152"/>
          </a:xfrm>
        </p:grpSpPr>
        <p:sp>
          <p:nvSpPr>
            <p:cNvPr id="1131" name="SMARTInkShape-3105"/>
            <p:cNvSpPr/>
            <p:nvPr>
              <p:custDataLst>
                <p:tags r:id="rId96"/>
              </p:custDataLst>
            </p:nvPr>
          </p:nvSpPr>
          <p:spPr>
            <a:xfrm>
              <a:off x="1950433" y="3943350"/>
              <a:ext cx="138718" cy="116072"/>
            </a:xfrm>
            <a:custGeom>
              <a:avLst/>
              <a:gdLst/>
              <a:ahLst/>
              <a:cxnLst/>
              <a:rect l="0" t="0" r="0" b="0"/>
              <a:pathLst>
                <a:path w="138718" h="116072">
                  <a:moveTo>
                    <a:pt x="18067" y="38100"/>
                  </a:moveTo>
                  <a:lnTo>
                    <a:pt x="18067" y="38100"/>
                  </a:lnTo>
                  <a:lnTo>
                    <a:pt x="9229" y="38100"/>
                  </a:lnTo>
                  <a:lnTo>
                    <a:pt x="7941" y="37394"/>
                  </a:lnTo>
                  <a:lnTo>
                    <a:pt x="7083" y="36218"/>
                  </a:lnTo>
                  <a:lnTo>
                    <a:pt x="6511" y="34729"/>
                  </a:lnTo>
                  <a:lnTo>
                    <a:pt x="5424" y="33736"/>
                  </a:lnTo>
                  <a:lnTo>
                    <a:pt x="0" y="32011"/>
                  </a:lnTo>
                  <a:lnTo>
                    <a:pt x="6050" y="28456"/>
                  </a:lnTo>
                  <a:lnTo>
                    <a:pt x="16780" y="26305"/>
                  </a:lnTo>
                  <a:lnTo>
                    <a:pt x="32267" y="29039"/>
                  </a:lnTo>
                  <a:lnTo>
                    <a:pt x="70941" y="55357"/>
                  </a:lnTo>
                  <a:lnTo>
                    <a:pt x="82488" y="65525"/>
                  </a:lnTo>
                  <a:lnTo>
                    <a:pt x="94148" y="86521"/>
                  </a:lnTo>
                  <a:lnTo>
                    <a:pt x="98700" y="103874"/>
                  </a:lnTo>
                  <a:lnTo>
                    <a:pt x="97883" y="111548"/>
                  </a:lnTo>
                  <a:lnTo>
                    <a:pt x="96678" y="114581"/>
                  </a:lnTo>
                  <a:lnTo>
                    <a:pt x="94463" y="115899"/>
                  </a:lnTo>
                  <a:lnTo>
                    <a:pt x="91575" y="116071"/>
                  </a:lnTo>
                  <a:lnTo>
                    <a:pt x="88239" y="115481"/>
                  </a:lnTo>
                  <a:lnTo>
                    <a:pt x="80770" y="109181"/>
                  </a:lnTo>
                  <a:lnTo>
                    <a:pt x="73451" y="98619"/>
                  </a:lnTo>
                  <a:lnTo>
                    <a:pt x="67847" y="84518"/>
                  </a:lnTo>
                  <a:lnTo>
                    <a:pt x="68649" y="66961"/>
                  </a:lnTo>
                  <a:lnTo>
                    <a:pt x="74414" y="48811"/>
                  </a:lnTo>
                  <a:lnTo>
                    <a:pt x="84033" y="33688"/>
                  </a:lnTo>
                  <a:lnTo>
                    <a:pt x="104718" y="16645"/>
                  </a:lnTo>
                  <a:lnTo>
                    <a:pt x="138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3106"/>
            <p:cNvSpPr/>
            <p:nvPr>
              <p:custDataLst>
                <p:tags r:id="rId97"/>
              </p:custDataLst>
            </p:nvPr>
          </p:nvSpPr>
          <p:spPr>
            <a:xfrm>
              <a:off x="2139950" y="3956050"/>
              <a:ext cx="95251" cy="107951"/>
            </a:xfrm>
            <a:custGeom>
              <a:avLst/>
              <a:gdLst/>
              <a:ahLst/>
              <a:cxnLst/>
              <a:rect l="0" t="0" r="0" b="0"/>
              <a:pathLst>
                <a:path w="95251" h="107951">
                  <a:moveTo>
                    <a:pt x="0" y="0"/>
                  </a:moveTo>
                  <a:lnTo>
                    <a:pt x="0" y="0"/>
                  </a:lnTo>
                  <a:lnTo>
                    <a:pt x="0" y="46710"/>
                  </a:lnTo>
                  <a:lnTo>
                    <a:pt x="1881" y="86659"/>
                  </a:lnTo>
                  <a:lnTo>
                    <a:pt x="3371" y="91639"/>
                  </a:lnTo>
                  <a:lnTo>
                    <a:pt x="5775" y="94254"/>
                  </a:lnTo>
                  <a:lnTo>
                    <a:pt x="8789" y="95291"/>
                  </a:lnTo>
                  <a:lnTo>
                    <a:pt x="20394" y="95258"/>
                  </a:lnTo>
                  <a:lnTo>
                    <a:pt x="34030" y="81769"/>
                  </a:lnTo>
                  <a:lnTo>
                    <a:pt x="55484" y="53337"/>
                  </a:lnTo>
                  <a:lnTo>
                    <a:pt x="65815" y="31500"/>
                  </a:lnTo>
                  <a:lnTo>
                    <a:pt x="67160" y="30173"/>
                  </a:lnTo>
                  <a:lnTo>
                    <a:pt x="68057" y="29993"/>
                  </a:lnTo>
                  <a:lnTo>
                    <a:pt x="68655" y="30579"/>
                  </a:lnTo>
                  <a:lnTo>
                    <a:pt x="76711" y="76257"/>
                  </a:lnTo>
                  <a:lnTo>
                    <a:pt x="81366" y="88220"/>
                  </a:lnTo>
                  <a:lnTo>
                    <a:pt x="952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3107"/>
            <p:cNvSpPr/>
            <p:nvPr>
              <p:custDataLst>
                <p:tags r:id="rId98"/>
              </p:custDataLst>
            </p:nvPr>
          </p:nvSpPr>
          <p:spPr>
            <a:xfrm>
              <a:off x="2305050" y="3827862"/>
              <a:ext cx="1" cy="204389"/>
            </a:xfrm>
            <a:custGeom>
              <a:avLst/>
              <a:gdLst/>
              <a:ahLst/>
              <a:cxnLst/>
              <a:rect l="0" t="0" r="0" b="0"/>
              <a:pathLst>
                <a:path w="1" h="204389">
                  <a:moveTo>
                    <a:pt x="0" y="20238"/>
                  </a:moveTo>
                  <a:lnTo>
                    <a:pt x="0" y="20238"/>
                  </a:lnTo>
                  <a:lnTo>
                    <a:pt x="0" y="0"/>
                  </a:lnTo>
                  <a:lnTo>
                    <a:pt x="0" y="45885"/>
                  </a:lnTo>
                  <a:lnTo>
                    <a:pt x="0" y="89456"/>
                  </a:lnTo>
                  <a:lnTo>
                    <a:pt x="0" y="135839"/>
                  </a:lnTo>
                  <a:lnTo>
                    <a:pt x="0" y="20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3108"/>
            <p:cNvSpPr/>
            <p:nvPr>
              <p:custDataLst>
                <p:tags r:id="rId99"/>
              </p:custDataLst>
            </p:nvPr>
          </p:nvSpPr>
          <p:spPr>
            <a:xfrm>
              <a:off x="2363344" y="3935412"/>
              <a:ext cx="125857" cy="103189"/>
            </a:xfrm>
            <a:custGeom>
              <a:avLst/>
              <a:gdLst/>
              <a:ahLst/>
              <a:cxnLst/>
              <a:rect l="0" t="0" r="0" b="0"/>
              <a:pathLst>
                <a:path w="125857" h="103189">
                  <a:moveTo>
                    <a:pt x="11556" y="46038"/>
                  </a:moveTo>
                  <a:lnTo>
                    <a:pt x="11556" y="46038"/>
                  </a:lnTo>
                  <a:lnTo>
                    <a:pt x="8185" y="46038"/>
                  </a:lnTo>
                  <a:lnTo>
                    <a:pt x="4648" y="49801"/>
                  </a:lnTo>
                  <a:lnTo>
                    <a:pt x="0" y="56973"/>
                  </a:lnTo>
                  <a:lnTo>
                    <a:pt x="324" y="58266"/>
                  </a:lnTo>
                  <a:lnTo>
                    <a:pt x="2566" y="61586"/>
                  </a:lnTo>
                  <a:lnTo>
                    <a:pt x="7796" y="63531"/>
                  </a:lnTo>
                  <a:lnTo>
                    <a:pt x="11166" y="64050"/>
                  </a:lnTo>
                  <a:lnTo>
                    <a:pt x="18673" y="62745"/>
                  </a:lnTo>
                  <a:lnTo>
                    <a:pt x="22651" y="61409"/>
                  </a:lnTo>
                  <a:lnTo>
                    <a:pt x="47196" y="40398"/>
                  </a:lnTo>
                  <a:lnTo>
                    <a:pt x="58256" y="25003"/>
                  </a:lnTo>
                  <a:lnTo>
                    <a:pt x="63591" y="13406"/>
                  </a:lnTo>
                  <a:lnTo>
                    <a:pt x="64551" y="4959"/>
                  </a:lnTo>
                  <a:lnTo>
                    <a:pt x="63819" y="1719"/>
                  </a:lnTo>
                  <a:lnTo>
                    <a:pt x="62626" y="264"/>
                  </a:lnTo>
                  <a:lnTo>
                    <a:pt x="61125" y="0"/>
                  </a:lnTo>
                  <a:lnTo>
                    <a:pt x="59419" y="529"/>
                  </a:lnTo>
                  <a:lnTo>
                    <a:pt x="42177" y="16587"/>
                  </a:lnTo>
                  <a:lnTo>
                    <a:pt x="29487" y="34725"/>
                  </a:lnTo>
                  <a:lnTo>
                    <a:pt x="23524" y="49712"/>
                  </a:lnTo>
                  <a:lnTo>
                    <a:pt x="22284" y="65780"/>
                  </a:lnTo>
                  <a:lnTo>
                    <a:pt x="24790" y="80212"/>
                  </a:lnTo>
                  <a:lnTo>
                    <a:pt x="30608" y="88978"/>
                  </a:lnTo>
                  <a:lnTo>
                    <a:pt x="41661" y="93345"/>
                  </a:lnTo>
                  <a:lnTo>
                    <a:pt x="88169" y="101557"/>
                  </a:lnTo>
                  <a:lnTo>
                    <a:pt x="125856" y="103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3109"/>
            <p:cNvSpPr/>
            <p:nvPr>
              <p:custDataLst>
                <p:tags r:id="rId100"/>
              </p:custDataLst>
            </p:nvPr>
          </p:nvSpPr>
          <p:spPr>
            <a:xfrm>
              <a:off x="1377914" y="4191000"/>
              <a:ext cx="1337176" cy="67014"/>
            </a:xfrm>
            <a:custGeom>
              <a:avLst/>
              <a:gdLst/>
              <a:ahLst/>
              <a:cxnLst/>
              <a:rect l="0" t="0" r="0" b="0"/>
              <a:pathLst>
                <a:path w="1337176" h="67014">
                  <a:moveTo>
                    <a:pt x="50836" y="31750"/>
                  </a:moveTo>
                  <a:lnTo>
                    <a:pt x="50836" y="31750"/>
                  </a:lnTo>
                  <a:lnTo>
                    <a:pt x="6833" y="48342"/>
                  </a:lnTo>
                  <a:lnTo>
                    <a:pt x="0" y="52765"/>
                  </a:lnTo>
                  <a:lnTo>
                    <a:pt x="12" y="55638"/>
                  </a:lnTo>
                  <a:lnTo>
                    <a:pt x="5670" y="62593"/>
                  </a:lnTo>
                  <a:lnTo>
                    <a:pt x="20884" y="66624"/>
                  </a:lnTo>
                  <a:lnTo>
                    <a:pt x="58895" y="67013"/>
                  </a:lnTo>
                  <a:lnTo>
                    <a:pt x="104729" y="62659"/>
                  </a:lnTo>
                  <a:lnTo>
                    <a:pt x="148884" y="58782"/>
                  </a:lnTo>
                  <a:lnTo>
                    <a:pt x="181902" y="57170"/>
                  </a:lnTo>
                  <a:lnTo>
                    <a:pt x="217743" y="54101"/>
                  </a:lnTo>
                  <a:lnTo>
                    <a:pt x="256721" y="50386"/>
                  </a:lnTo>
                  <a:lnTo>
                    <a:pt x="298268" y="46383"/>
                  </a:lnTo>
                  <a:lnTo>
                    <a:pt x="342604" y="42252"/>
                  </a:lnTo>
                  <a:lnTo>
                    <a:pt x="366703" y="40162"/>
                  </a:lnTo>
                  <a:lnTo>
                    <a:pt x="391942" y="38064"/>
                  </a:lnTo>
                  <a:lnTo>
                    <a:pt x="417940" y="35959"/>
                  </a:lnTo>
                  <a:lnTo>
                    <a:pt x="444444" y="33850"/>
                  </a:lnTo>
                  <a:lnTo>
                    <a:pt x="471286" y="31739"/>
                  </a:lnTo>
                  <a:lnTo>
                    <a:pt x="498352" y="29626"/>
                  </a:lnTo>
                  <a:lnTo>
                    <a:pt x="525569" y="28218"/>
                  </a:lnTo>
                  <a:lnTo>
                    <a:pt x="552886" y="27279"/>
                  </a:lnTo>
                  <a:lnTo>
                    <a:pt x="580269" y="26652"/>
                  </a:lnTo>
                  <a:lnTo>
                    <a:pt x="608403" y="25529"/>
                  </a:lnTo>
                  <a:lnTo>
                    <a:pt x="637036" y="24075"/>
                  </a:lnTo>
                  <a:lnTo>
                    <a:pt x="666003" y="22400"/>
                  </a:lnTo>
                  <a:lnTo>
                    <a:pt x="695191" y="21283"/>
                  </a:lnTo>
                  <a:lnTo>
                    <a:pt x="724529" y="20539"/>
                  </a:lnTo>
                  <a:lnTo>
                    <a:pt x="753964" y="20043"/>
                  </a:lnTo>
                  <a:lnTo>
                    <a:pt x="782055" y="19712"/>
                  </a:lnTo>
                  <a:lnTo>
                    <a:pt x="809248" y="19491"/>
                  </a:lnTo>
                  <a:lnTo>
                    <a:pt x="835844" y="19344"/>
                  </a:lnTo>
                  <a:lnTo>
                    <a:pt x="862747" y="19246"/>
                  </a:lnTo>
                  <a:lnTo>
                    <a:pt x="889855" y="19181"/>
                  </a:lnTo>
                  <a:lnTo>
                    <a:pt x="917098" y="19137"/>
                  </a:lnTo>
                  <a:lnTo>
                    <a:pt x="943022" y="19108"/>
                  </a:lnTo>
                  <a:lnTo>
                    <a:pt x="968065" y="19088"/>
                  </a:lnTo>
                  <a:lnTo>
                    <a:pt x="1015177" y="19067"/>
                  </a:lnTo>
                  <a:lnTo>
                    <a:pt x="1057282" y="19057"/>
                  </a:lnTo>
                  <a:lnTo>
                    <a:pt x="1097162" y="19053"/>
                  </a:lnTo>
                  <a:lnTo>
                    <a:pt x="1134642" y="19051"/>
                  </a:lnTo>
                  <a:lnTo>
                    <a:pt x="1167763" y="19050"/>
                  </a:lnTo>
                  <a:lnTo>
                    <a:pt x="1210805" y="19050"/>
                  </a:lnTo>
                  <a:lnTo>
                    <a:pt x="1246998" y="19050"/>
                  </a:lnTo>
                  <a:lnTo>
                    <a:pt x="1286807" y="19050"/>
                  </a:lnTo>
                  <a:lnTo>
                    <a:pt x="1333117" y="12583"/>
                  </a:lnTo>
                  <a:lnTo>
                    <a:pt x="1335373" y="11211"/>
                  </a:lnTo>
                  <a:lnTo>
                    <a:pt x="1336877" y="9590"/>
                  </a:lnTo>
                  <a:lnTo>
                    <a:pt x="1337175" y="7805"/>
                  </a:lnTo>
                  <a:lnTo>
                    <a:pt x="13335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3110"/>
            <p:cNvSpPr/>
            <p:nvPr>
              <p:custDataLst>
                <p:tags r:id="rId101"/>
              </p:custDataLst>
            </p:nvPr>
          </p:nvSpPr>
          <p:spPr>
            <a:xfrm>
              <a:off x="2803804" y="3949700"/>
              <a:ext cx="15597" cy="38101"/>
            </a:xfrm>
            <a:custGeom>
              <a:avLst/>
              <a:gdLst/>
              <a:ahLst/>
              <a:cxnLst/>
              <a:rect l="0" t="0" r="0" b="0"/>
              <a:pathLst>
                <a:path w="15597" h="38101">
                  <a:moveTo>
                    <a:pt x="15596" y="0"/>
                  </a:moveTo>
                  <a:lnTo>
                    <a:pt x="15596" y="0"/>
                  </a:lnTo>
                  <a:lnTo>
                    <a:pt x="669" y="0"/>
                  </a:lnTo>
                  <a:lnTo>
                    <a:pt x="0" y="705"/>
                  </a:lnTo>
                  <a:lnTo>
                    <a:pt x="260" y="1881"/>
                  </a:lnTo>
                  <a:lnTo>
                    <a:pt x="1139" y="3371"/>
                  </a:lnTo>
                  <a:lnTo>
                    <a:pt x="924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3111"/>
            <p:cNvSpPr/>
            <p:nvPr>
              <p:custDataLst>
                <p:tags r:id="rId102"/>
              </p:custDataLst>
            </p:nvPr>
          </p:nvSpPr>
          <p:spPr>
            <a:xfrm>
              <a:off x="2797454" y="4114800"/>
              <a:ext cx="15597" cy="10936"/>
            </a:xfrm>
            <a:custGeom>
              <a:avLst/>
              <a:gdLst/>
              <a:ahLst/>
              <a:cxnLst/>
              <a:rect l="0" t="0" r="0" b="0"/>
              <a:pathLst>
                <a:path w="15597" h="10936">
                  <a:moveTo>
                    <a:pt x="15596" y="0"/>
                  </a:moveTo>
                  <a:lnTo>
                    <a:pt x="15596" y="0"/>
                  </a:lnTo>
                  <a:lnTo>
                    <a:pt x="12225" y="0"/>
                  </a:lnTo>
                  <a:lnTo>
                    <a:pt x="8689" y="3763"/>
                  </a:lnTo>
                  <a:lnTo>
                    <a:pt x="4765" y="8728"/>
                  </a:lnTo>
                  <a:lnTo>
                    <a:pt x="669" y="10935"/>
                  </a:lnTo>
                  <a:lnTo>
                    <a:pt x="0" y="10818"/>
                  </a:lnTo>
                  <a:lnTo>
                    <a:pt x="260" y="10034"/>
                  </a:lnTo>
                  <a:lnTo>
                    <a:pt x="9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2" name="SMARTInkShape-Group662"/>
          <p:cNvGrpSpPr/>
          <p:nvPr/>
        </p:nvGrpSpPr>
        <p:grpSpPr>
          <a:xfrm>
            <a:off x="1223323" y="3805236"/>
            <a:ext cx="498475" cy="323622"/>
            <a:chOff x="1223323" y="3805236"/>
            <a:chExt cx="498475" cy="323622"/>
          </a:xfrm>
        </p:grpSpPr>
        <p:sp>
          <p:nvSpPr>
            <p:cNvPr id="1139" name="SMARTInkShape-3112"/>
            <p:cNvSpPr/>
            <p:nvPr>
              <p:custDataLst>
                <p:tags r:id="rId93"/>
              </p:custDataLst>
            </p:nvPr>
          </p:nvSpPr>
          <p:spPr>
            <a:xfrm>
              <a:off x="1322565" y="3867150"/>
              <a:ext cx="23349" cy="261708"/>
            </a:xfrm>
            <a:custGeom>
              <a:avLst/>
              <a:gdLst/>
              <a:ahLst/>
              <a:cxnLst/>
              <a:rect l="0" t="0" r="0" b="0"/>
              <a:pathLst>
                <a:path w="23349" h="261708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775"/>
                  </a:lnTo>
                  <a:lnTo>
                    <a:pt x="0" y="12209"/>
                  </a:lnTo>
                  <a:lnTo>
                    <a:pt x="5375" y="59594"/>
                  </a:lnTo>
                  <a:lnTo>
                    <a:pt x="9287" y="97856"/>
                  </a:lnTo>
                  <a:lnTo>
                    <a:pt x="12328" y="140472"/>
                  </a:lnTo>
                  <a:lnTo>
                    <a:pt x="15816" y="178734"/>
                  </a:lnTo>
                  <a:lnTo>
                    <a:pt x="20366" y="220318"/>
                  </a:lnTo>
                  <a:lnTo>
                    <a:pt x="23348" y="261327"/>
                  </a:lnTo>
                  <a:lnTo>
                    <a:pt x="22738" y="261707"/>
                  </a:lnTo>
                  <a:lnTo>
                    <a:pt x="20179" y="258366"/>
                  </a:lnTo>
                  <a:lnTo>
                    <a:pt x="1728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3113"/>
            <p:cNvSpPr/>
            <p:nvPr>
              <p:custDataLst>
                <p:tags r:id="rId94"/>
              </p:custDataLst>
            </p:nvPr>
          </p:nvSpPr>
          <p:spPr>
            <a:xfrm>
              <a:off x="1223323" y="3829050"/>
              <a:ext cx="275278" cy="95251"/>
            </a:xfrm>
            <a:custGeom>
              <a:avLst/>
              <a:gdLst/>
              <a:ahLst/>
              <a:cxnLst/>
              <a:rect l="0" t="0" r="0" b="0"/>
              <a:pathLst>
                <a:path w="275278" h="95251">
                  <a:moveTo>
                    <a:pt x="14927" y="95250"/>
                  </a:moveTo>
                  <a:lnTo>
                    <a:pt x="14927" y="95250"/>
                  </a:lnTo>
                  <a:lnTo>
                    <a:pt x="11556" y="95250"/>
                  </a:lnTo>
                  <a:lnTo>
                    <a:pt x="8020" y="91487"/>
                  </a:lnTo>
                  <a:lnTo>
                    <a:pt x="4096" y="86522"/>
                  </a:lnTo>
                  <a:lnTo>
                    <a:pt x="0" y="84315"/>
                  </a:lnTo>
                  <a:lnTo>
                    <a:pt x="742" y="82316"/>
                  </a:lnTo>
                  <a:lnTo>
                    <a:pt x="7212" y="76331"/>
                  </a:lnTo>
                  <a:lnTo>
                    <a:pt x="31434" y="65355"/>
                  </a:lnTo>
                  <a:lnTo>
                    <a:pt x="75207" y="50330"/>
                  </a:lnTo>
                  <a:lnTo>
                    <a:pt x="110399" y="37961"/>
                  </a:lnTo>
                  <a:lnTo>
                    <a:pt x="156574" y="25359"/>
                  </a:lnTo>
                  <a:lnTo>
                    <a:pt x="202241" y="12688"/>
                  </a:lnTo>
                  <a:lnTo>
                    <a:pt x="248229" y="1670"/>
                  </a:lnTo>
                  <a:lnTo>
                    <a:pt x="2752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3114"/>
            <p:cNvSpPr/>
            <p:nvPr>
              <p:custDataLst>
                <p:tags r:id="rId95"/>
              </p:custDataLst>
            </p:nvPr>
          </p:nvSpPr>
          <p:spPr>
            <a:xfrm>
              <a:off x="1600462" y="3805236"/>
              <a:ext cx="121336" cy="283984"/>
            </a:xfrm>
            <a:custGeom>
              <a:avLst/>
              <a:gdLst/>
              <a:ahLst/>
              <a:cxnLst/>
              <a:rect l="0" t="0" r="0" b="0"/>
              <a:pathLst>
                <a:path w="121336" h="283984">
                  <a:moveTo>
                    <a:pt x="6088" y="61914"/>
                  </a:moveTo>
                  <a:lnTo>
                    <a:pt x="6088" y="61914"/>
                  </a:lnTo>
                  <a:lnTo>
                    <a:pt x="621" y="56447"/>
                  </a:lnTo>
                  <a:lnTo>
                    <a:pt x="0" y="62567"/>
                  </a:lnTo>
                  <a:lnTo>
                    <a:pt x="1201" y="85170"/>
                  </a:lnTo>
                  <a:lnTo>
                    <a:pt x="9800" y="130504"/>
                  </a:lnTo>
                  <a:lnTo>
                    <a:pt x="15288" y="177219"/>
                  </a:lnTo>
                  <a:lnTo>
                    <a:pt x="18097" y="224390"/>
                  </a:lnTo>
                  <a:lnTo>
                    <a:pt x="18727" y="268635"/>
                  </a:lnTo>
                  <a:lnTo>
                    <a:pt x="18780" y="283983"/>
                  </a:lnTo>
                  <a:lnTo>
                    <a:pt x="18788" y="238568"/>
                  </a:lnTo>
                  <a:lnTo>
                    <a:pt x="18788" y="197703"/>
                  </a:lnTo>
                  <a:lnTo>
                    <a:pt x="18788" y="166009"/>
                  </a:lnTo>
                  <a:lnTo>
                    <a:pt x="19494" y="119255"/>
                  </a:lnTo>
                  <a:lnTo>
                    <a:pt x="23858" y="84156"/>
                  </a:lnTo>
                  <a:lnTo>
                    <a:pt x="30325" y="44829"/>
                  </a:lnTo>
                  <a:lnTo>
                    <a:pt x="37086" y="21395"/>
                  </a:lnTo>
                  <a:lnTo>
                    <a:pt x="46676" y="6746"/>
                  </a:lnTo>
                  <a:lnTo>
                    <a:pt x="52196" y="1852"/>
                  </a:lnTo>
                  <a:lnTo>
                    <a:pt x="57288" y="0"/>
                  </a:lnTo>
                  <a:lnTo>
                    <a:pt x="62093" y="177"/>
                  </a:lnTo>
                  <a:lnTo>
                    <a:pt x="83316" y="10600"/>
                  </a:lnTo>
                  <a:lnTo>
                    <a:pt x="101643" y="28914"/>
                  </a:lnTo>
                  <a:lnTo>
                    <a:pt x="108529" y="40427"/>
                  </a:lnTo>
                  <a:lnTo>
                    <a:pt x="121335" y="75260"/>
                  </a:lnTo>
                  <a:lnTo>
                    <a:pt x="121279" y="96773"/>
                  </a:lnTo>
                  <a:lnTo>
                    <a:pt x="117021" y="112919"/>
                  </a:lnTo>
                  <a:lnTo>
                    <a:pt x="113910" y="119201"/>
                  </a:lnTo>
                  <a:lnTo>
                    <a:pt x="102927" y="129944"/>
                  </a:lnTo>
                  <a:lnTo>
                    <a:pt x="96048" y="134784"/>
                  </a:lnTo>
                  <a:lnTo>
                    <a:pt x="78996" y="140162"/>
                  </a:lnTo>
                  <a:lnTo>
                    <a:pt x="61069" y="141141"/>
                  </a:lnTo>
                  <a:lnTo>
                    <a:pt x="31488" y="131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5" name="SMARTInkShape-Group663"/>
          <p:cNvGrpSpPr/>
          <p:nvPr/>
        </p:nvGrpSpPr>
        <p:grpSpPr>
          <a:xfrm>
            <a:off x="2736850" y="3575153"/>
            <a:ext cx="6070601" cy="253898"/>
            <a:chOff x="2736850" y="3575153"/>
            <a:chExt cx="6070601" cy="253898"/>
          </a:xfrm>
        </p:grpSpPr>
        <p:sp>
          <p:nvSpPr>
            <p:cNvPr id="1143" name="SMARTInkShape-3115"/>
            <p:cNvSpPr/>
            <p:nvPr>
              <p:custDataLst>
                <p:tags r:id="rId91"/>
              </p:custDataLst>
            </p:nvPr>
          </p:nvSpPr>
          <p:spPr>
            <a:xfrm>
              <a:off x="8121650" y="3632200"/>
              <a:ext cx="685801" cy="38101"/>
            </a:xfrm>
            <a:custGeom>
              <a:avLst/>
              <a:gdLst/>
              <a:ahLst/>
              <a:cxnLst/>
              <a:rect l="0" t="0" r="0" b="0"/>
              <a:pathLst>
                <a:path w="685801" h="38101">
                  <a:moveTo>
                    <a:pt x="0" y="0"/>
                  </a:moveTo>
                  <a:lnTo>
                    <a:pt x="0" y="0"/>
                  </a:lnTo>
                  <a:lnTo>
                    <a:pt x="37081" y="3371"/>
                  </a:lnTo>
                  <a:lnTo>
                    <a:pt x="70337" y="6907"/>
                  </a:lnTo>
                  <a:lnTo>
                    <a:pt x="105344" y="10125"/>
                  </a:lnTo>
                  <a:lnTo>
                    <a:pt x="144421" y="11555"/>
                  </a:lnTo>
                  <a:lnTo>
                    <a:pt x="190952" y="14073"/>
                  </a:lnTo>
                  <a:lnTo>
                    <a:pt x="216202" y="15732"/>
                  </a:lnTo>
                  <a:lnTo>
                    <a:pt x="243618" y="17543"/>
                  </a:lnTo>
                  <a:lnTo>
                    <a:pt x="272478" y="19457"/>
                  </a:lnTo>
                  <a:lnTo>
                    <a:pt x="302302" y="21437"/>
                  </a:lnTo>
                  <a:lnTo>
                    <a:pt x="334180" y="23464"/>
                  </a:lnTo>
                  <a:lnTo>
                    <a:pt x="367425" y="25521"/>
                  </a:lnTo>
                  <a:lnTo>
                    <a:pt x="401583" y="27597"/>
                  </a:lnTo>
                  <a:lnTo>
                    <a:pt x="437055" y="29687"/>
                  </a:lnTo>
                  <a:lnTo>
                    <a:pt x="473404" y="31786"/>
                  </a:lnTo>
                  <a:lnTo>
                    <a:pt x="510336" y="33891"/>
                  </a:lnTo>
                  <a:lnTo>
                    <a:pt x="546246" y="35294"/>
                  </a:lnTo>
                  <a:lnTo>
                    <a:pt x="581475" y="36229"/>
                  </a:lnTo>
                  <a:lnTo>
                    <a:pt x="616250" y="36853"/>
                  </a:lnTo>
                  <a:lnTo>
                    <a:pt x="6858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3116"/>
            <p:cNvSpPr/>
            <p:nvPr>
              <p:custDataLst>
                <p:tags r:id="rId92"/>
              </p:custDataLst>
            </p:nvPr>
          </p:nvSpPr>
          <p:spPr>
            <a:xfrm>
              <a:off x="2736850" y="3575153"/>
              <a:ext cx="5975351" cy="253898"/>
            </a:xfrm>
            <a:custGeom>
              <a:avLst/>
              <a:gdLst/>
              <a:ahLst/>
              <a:cxnLst/>
              <a:rect l="0" t="0" r="0" b="0"/>
              <a:pathLst>
                <a:path w="5975351" h="253898">
                  <a:moveTo>
                    <a:pt x="0" y="44347"/>
                  </a:moveTo>
                  <a:lnTo>
                    <a:pt x="0" y="44347"/>
                  </a:lnTo>
                  <a:lnTo>
                    <a:pt x="39999" y="40976"/>
                  </a:lnTo>
                  <a:lnTo>
                    <a:pt x="71870" y="39321"/>
                  </a:lnTo>
                  <a:lnTo>
                    <a:pt x="112375" y="37880"/>
                  </a:lnTo>
                  <a:lnTo>
                    <a:pt x="137006" y="36508"/>
                  </a:lnTo>
                  <a:lnTo>
                    <a:pt x="163304" y="34887"/>
                  </a:lnTo>
                  <a:lnTo>
                    <a:pt x="192125" y="33102"/>
                  </a:lnTo>
                  <a:lnTo>
                    <a:pt x="222627" y="31206"/>
                  </a:lnTo>
                  <a:lnTo>
                    <a:pt x="254252" y="29236"/>
                  </a:lnTo>
                  <a:lnTo>
                    <a:pt x="290856" y="27217"/>
                  </a:lnTo>
                  <a:lnTo>
                    <a:pt x="330782" y="25166"/>
                  </a:lnTo>
                  <a:lnTo>
                    <a:pt x="372921" y="23093"/>
                  </a:lnTo>
                  <a:lnTo>
                    <a:pt x="416536" y="21005"/>
                  </a:lnTo>
                  <a:lnTo>
                    <a:pt x="461135" y="18908"/>
                  </a:lnTo>
                  <a:lnTo>
                    <a:pt x="506390" y="16804"/>
                  </a:lnTo>
                  <a:lnTo>
                    <a:pt x="556316" y="15402"/>
                  </a:lnTo>
                  <a:lnTo>
                    <a:pt x="609355" y="14467"/>
                  </a:lnTo>
                  <a:lnTo>
                    <a:pt x="664470" y="13844"/>
                  </a:lnTo>
                  <a:lnTo>
                    <a:pt x="720263" y="12723"/>
                  </a:lnTo>
                  <a:lnTo>
                    <a:pt x="776509" y="11270"/>
                  </a:lnTo>
                  <a:lnTo>
                    <a:pt x="833055" y="9596"/>
                  </a:lnTo>
                  <a:lnTo>
                    <a:pt x="891215" y="7774"/>
                  </a:lnTo>
                  <a:lnTo>
                    <a:pt x="950449" y="5854"/>
                  </a:lnTo>
                  <a:lnTo>
                    <a:pt x="1010399" y="3868"/>
                  </a:lnTo>
                  <a:lnTo>
                    <a:pt x="1072238" y="2544"/>
                  </a:lnTo>
                  <a:lnTo>
                    <a:pt x="1135337" y="1662"/>
                  </a:lnTo>
                  <a:lnTo>
                    <a:pt x="1199274" y="1074"/>
                  </a:lnTo>
                  <a:lnTo>
                    <a:pt x="1261656" y="681"/>
                  </a:lnTo>
                  <a:lnTo>
                    <a:pt x="1322998" y="420"/>
                  </a:lnTo>
                  <a:lnTo>
                    <a:pt x="1383648" y="245"/>
                  </a:lnTo>
                  <a:lnTo>
                    <a:pt x="1445955" y="129"/>
                  </a:lnTo>
                  <a:lnTo>
                    <a:pt x="1509364" y="52"/>
                  </a:lnTo>
                  <a:lnTo>
                    <a:pt x="1573509" y="0"/>
                  </a:lnTo>
                  <a:lnTo>
                    <a:pt x="1637440" y="671"/>
                  </a:lnTo>
                  <a:lnTo>
                    <a:pt x="1701226" y="1824"/>
                  </a:lnTo>
                  <a:lnTo>
                    <a:pt x="1764917" y="3298"/>
                  </a:lnTo>
                  <a:lnTo>
                    <a:pt x="1832778" y="4987"/>
                  </a:lnTo>
                  <a:lnTo>
                    <a:pt x="1903419" y="6818"/>
                  </a:lnTo>
                  <a:lnTo>
                    <a:pt x="1975912" y="8744"/>
                  </a:lnTo>
                  <a:lnTo>
                    <a:pt x="2046114" y="11440"/>
                  </a:lnTo>
                  <a:lnTo>
                    <a:pt x="2114787" y="14648"/>
                  </a:lnTo>
                  <a:lnTo>
                    <a:pt x="2182442" y="18197"/>
                  </a:lnTo>
                  <a:lnTo>
                    <a:pt x="2252239" y="21975"/>
                  </a:lnTo>
                  <a:lnTo>
                    <a:pt x="2323466" y="25904"/>
                  </a:lnTo>
                  <a:lnTo>
                    <a:pt x="2395643" y="29935"/>
                  </a:lnTo>
                  <a:lnTo>
                    <a:pt x="2466341" y="34034"/>
                  </a:lnTo>
                  <a:lnTo>
                    <a:pt x="2536049" y="38177"/>
                  </a:lnTo>
                  <a:lnTo>
                    <a:pt x="2605099" y="42349"/>
                  </a:lnTo>
                  <a:lnTo>
                    <a:pt x="2674415" y="45838"/>
                  </a:lnTo>
                  <a:lnTo>
                    <a:pt x="2743911" y="48869"/>
                  </a:lnTo>
                  <a:lnTo>
                    <a:pt x="2813523" y="51595"/>
                  </a:lnTo>
                  <a:lnTo>
                    <a:pt x="2882510" y="55529"/>
                  </a:lnTo>
                  <a:lnTo>
                    <a:pt x="2951080" y="60268"/>
                  </a:lnTo>
                  <a:lnTo>
                    <a:pt x="3019370" y="65545"/>
                  </a:lnTo>
                  <a:lnTo>
                    <a:pt x="3088886" y="70473"/>
                  </a:lnTo>
                  <a:lnTo>
                    <a:pt x="3159218" y="75170"/>
                  </a:lnTo>
                  <a:lnTo>
                    <a:pt x="3230095" y="79712"/>
                  </a:lnTo>
                  <a:lnTo>
                    <a:pt x="3301335" y="84152"/>
                  </a:lnTo>
                  <a:lnTo>
                    <a:pt x="3372819" y="88522"/>
                  </a:lnTo>
                  <a:lnTo>
                    <a:pt x="3444461" y="92847"/>
                  </a:lnTo>
                  <a:lnTo>
                    <a:pt x="3511980" y="97141"/>
                  </a:lnTo>
                  <a:lnTo>
                    <a:pt x="3576748" y="101416"/>
                  </a:lnTo>
                  <a:lnTo>
                    <a:pt x="3639681" y="105676"/>
                  </a:lnTo>
                  <a:lnTo>
                    <a:pt x="3705627" y="109927"/>
                  </a:lnTo>
                  <a:lnTo>
                    <a:pt x="3773578" y="114173"/>
                  </a:lnTo>
                  <a:lnTo>
                    <a:pt x="3842869" y="118415"/>
                  </a:lnTo>
                  <a:lnTo>
                    <a:pt x="3909523" y="122653"/>
                  </a:lnTo>
                  <a:lnTo>
                    <a:pt x="3974422" y="126890"/>
                  </a:lnTo>
                  <a:lnTo>
                    <a:pt x="4038148" y="131125"/>
                  </a:lnTo>
                  <a:lnTo>
                    <a:pt x="4103209" y="135360"/>
                  </a:lnTo>
                  <a:lnTo>
                    <a:pt x="4169162" y="139595"/>
                  </a:lnTo>
                  <a:lnTo>
                    <a:pt x="4235707" y="143829"/>
                  </a:lnTo>
                  <a:lnTo>
                    <a:pt x="4301238" y="148063"/>
                  </a:lnTo>
                  <a:lnTo>
                    <a:pt x="4366092" y="152296"/>
                  </a:lnTo>
                  <a:lnTo>
                    <a:pt x="4430494" y="156530"/>
                  </a:lnTo>
                  <a:lnTo>
                    <a:pt x="4496007" y="160058"/>
                  </a:lnTo>
                  <a:lnTo>
                    <a:pt x="4562260" y="163115"/>
                  </a:lnTo>
                  <a:lnTo>
                    <a:pt x="4629007" y="165859"/>
                  </a:lnTo>
                  <a:lnTo>
                    <a:pt x="4693965" y="169099"/>
                  </a:lnTo>
                  <a:lnTo>
                    <a:pt x="4757732" y="172671"/>
                  </a:lnTo>
                  <a:lnTo>
                    <a:pt x="4820706" y="176463"/>
                  </a:lnTo>
                  <a:lnTo>
                    <a:pt x="4880325" y="180402"/>
                  </a:lnTo>
                  <a:lnTo>
                    <a:pt x="4937712" y="184439"/>
                  </a:lnTo>
                  <a:lnTo>
                    <a:pt x="4993608" y="188542"/>
                  </a:lnTo>
                  <a:lnTo>
                    <a:pt x="5049921" y="191982"/>
                  </a:lnTo>
                  <a:lnTo>
                    <a:pt x="5106515" y="194982"/>
                  </a:lnTo>
                  <a:lnTo>
                    <a:pt x="5163293" y="197686"/>
                  </a:lnTo>
                  <a:lnTo>
                    <a:pt x="5217373" y="200196"/>
                  </a:lnTo>
                  <a:lnTo>
                    <a:pt x="5269654" y="202574"/>
                  </a:lnTo>
                  <a:lnTo>
                    <a:pt x="5320736" y="204865"/>
                  </a:lnTo>
                  <a:lnTo>
                    <a:pt x="5371018" y="207803"/>
                  </a:lnTo>
                  <a:lnTo>
                    <a:pt x="5420768" y="211173"/>
                  </a:lnTo>
                  <a:lnTo>
                    <a:pt x="5470161" y="214831"/>
                  </a:lnTo>
                  <a:lnTo>
                    <a:pt x="5516496" y="217975"/>
                  </a:lnTo>
                  <a:lnTo>
                    <a:pt x="5560792" y="220777"/>
                  </a:lnTo>
                  <a:lnTo>
                    <a:pt x="5603728" y="223350"/>
                  </a:lnTo>
                  <a:lnTo>
                    <a:pt x="5643641" y="226477"/>
                  </a:lnTo>
                  <a:lnTo>
                    <a:pt x="5681537" y="229972"/>
                  </a:lnTo>
                  <a:lnTo>
                    <a:pt x="5718092" y="233714"/>
                  </a:lnTo>
                  <a:lnTo>
                    <a:pt x="5753750" y="236914"/>
                  </a:lnTo>
                  <a:lnTo>
                    <a:pt x="5788811" y="239753"/>
                  </a:lnTo>
                  <a:lnTo>
                    <a:pt x="5823474" y="242351"/>
                  </a:lnTo>
                  <a:lnTo>
                    <a:pt x="5855754" y="244788"/>
                  </a:lnTo>
                  <a:lnTo>
                    <a:pt x="5975350" y="253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4" name="SMARTInkShape-Group664"/>
          <p:cNvGrpSpPr/>
          <p:nvPr/>
        </p:nvGrpSpPr>
        <p:grpSpPr>
          <a:xfrm>
            <a:off x="7086600" y="2776045"/>
            <a:ext cx="1191958" cy="329106"/>
            <a:chOff x="7086600" y="2776045"/>
            <a:chExt cx="1191958" cy="329106"/>
          </a:xfrm>
        </p:grpSpPr>
        <p:sp>
          <p:nvSpPr>
            <p:cNvPr id="1146" name="SMARTInkShape-3117"/>
            <p:cNvSpPr/>
            <p:nvPr>
              <p:custDataLst>
                <p:tags r:id="rId83"/>
              </p:custDataLst>
            </p:nvPr>
          </p:nvSpPr>
          <p:spPr>
            <a:xfrm>
              <a:off x="7086600" y="2776045"/>
              <a:ext cx="79151" cy="286207"/>
            </a:xfrm>
            <a:custGeom>
              <a:avLst/>
              <a:gdLst/>
              <a:ahLst/>
              <a:cxnLst/>
              <a:rect l="0" t="0" r="0" b="0"/>
              <a:pathLst>
                <a:path w="79151" h="286207">
                  <a:moveTo>
                    <a:pt x="6350" y="62405"/>
                  </a:moveTo>
                  <a:lnTo>
                    <a:pt x="6350" y="62405"/>
                  </a:lnTo>
                  <a:lnTo>
                    <a:pt x="9720" y="65776"/>
                  </a:lnTo>
                  <a:lnTo>
                    <a:pt x="11817" y="77985"/>
                  </a:lnTo>
                  <a:lnTo>
                    <a:pt x="8162" y="120646"/>
                  </a:lnTo>
                  <a:lnTo>
                    <a:pt x="6886" y="158684"/>
                  </a:lnTo>
                  <a:lnTo>
                    <a:pt x="5803" y="201626"/>
                  </a:lnTo>
                  <a:lnTo>
                    <a:pt x="2032" y="246257"/>
                  </a:lnTo>
                  <a:lnTo>
                    <a:pt x="267" y="285922"/>
                  </a:lnTo>
                  <a:lnTo>
                    <a:pt x="178" y="286206"/>
                  </a:lnTo>
                  <a:lnTo>
                    <a:pt x="721" y="240414"/>
                  </a:lnTo>
                  <a:lnTo>
                    <a:pt x="5074" y="199737"/>
                  </a:lnTo>
                  <a:lnTo>
                    <a:pt x="11537" y="165028"/>
                  </a:lnTo>
                  <a:lnTo>
                    <a:pt x="18298" y="133415"/>
                  </a:lnTo>
                  <a:lnTo>
                    <a:pt x="26005" y="100080"/>
                  </a:lnTo>
                  <a:lnTo>
                    <a:pt x="36398" y="58987"/>
                  </a:lnTo>
                  <a:lnTo>
                    <a:pt x="52972" y="19396"/>
                  </a:lnTo>
                  <a:lnTo>
                    <a:pt x="63751" y="1605"/>
                  </a:lnTo>
                  <a:lnTo>
                    <a:pt x="66491" y="0"/>
                  </a:lnTo>
                  <a:lnTo>
                    <a:pt x="69021" y="340"/>
                  </a:lnTo>
                  <a:lnTo>
                    <a:pt x="71414" y="1979"/>
                  </a:lnTo>
                  <a:lnTo>
                    <a:pt x="74072" y="5680"/>
                  </a:lnTo>
                  <a:lnTo>
                    <a:pt x="79150" y="23919"/>
                  </a:lnTo>
                  <a:lnTo>
                    <a:pt x="78172" y="46612"/>
                  </a:lnTo>
                  <a:lnTo>
                    <a:pt x="61381" y="87586"/>
                  </a:lnTo>
                  <a:lnTo>
                    <a:pt x="42411" y="111259"/>
                  </a:lnTo>
                  <a:lnTo>
                    <a:pt x="0" y="144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3118"/>
            <p:cNvSpPr/>
            <p:nvPr>
              <p:custDataLst>
                <p:tags r:id="rId84"/>
              </p:custDataLst>
            </p:nvPr>
          </p:nvSpPr>
          <p:spPr>
            <a:xfrm>
              <a:off x="7169150" y="2889250"/>
              <a:ext cx="120651" cy="171287"/>
            </a:xfrm>
            <a:custGeom>
              <a:avLst/>
              <a:gdLst/>
              <a:ahLst/>
              <a:cxnLst/>
              <a:rect l="0" t="0" r="0" b="0"/>
              <a:pathLst>
                <a:path w="120651" h="171287">
                  <a:moveTo>
                    <a:pt x="0" y="69850"/>
                  </a:moveTo>
                  <a:lnTo>
                    <a:pt x="0" y="69850"/>
                  </a:lnTo>
                  <a:lnTo>
                    <a:pt x="11933" y="64824"/>
                  </a:lnTo>
                  <a:lnTo>
                    <a:pt x="27758" y="63761"/>
                  </a:lnTo>
                  <a:lnTo>
                    <a:pt x="31910" y="65085"/>
                  </a:lnTo>
                  <a:lnTo>
                    <a:pt x="38405" y="70320"/>
                  </a:lnTo>
                  <a:lnTo>
                    <a:pt x="49401" y="91313"/>
                  </a:lnTo>
                  <a:lnTo>
                    <a:pt x="54854" y="123246"/>
                  </a:lnTo>
                  <a:lnTo>
                    <a:pt x="53098" y="149406"/>
                  </a:lnTo>
                  <a:lnTo>
                    <a:pt x="48109" y="167192"/>
                  </a:lnTo>
                  <a:lnTo>
                    <a:pt x="45478" y="170022"/>
                  </a:lnTo>
                  <a:lnTo>
                    <a:pt x="42314" y="171204"/>
                  </a:lnTo>
                  <a:lnTo>
                    <a:pt x="38792" y="171286"/>
                  </a:lnTo>
                  <a:lnTo>
                    <a:pt x="36445" y="169930"/>
                  </a:lnTo>
                  <a:lnTo>
                    <a:pt x="34879" y="167614"/>
                  </a:lnTo>
                  <a:lnTo>
                    <a:pt x="33836" y="164659"/>
                  </a:lnTo>
                  <a:lnTo>
                    <a:pt x="39110" y="136904"/>
                  </a:lnTo>
                  <a:lnTo>
                    <a:pt x="58603" y="93417"/>
                  </a:lnTo>
                  <a:lnTo>
                    <a:pt x="82349" y="4699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3119"/>
            <p:cNvSpPr/>
            <p:nvPr>
              <p:custDataLst>
                <p:tags r:id="rId85"/>
              </p:custDataLst>
            </p:nvPr>
          </p:nvSpPr>
          <p:spPr>
            <a:xfrm>
              <a:off x="7468001" y="2803329"/>
              <a:ext cx="75800" cy="276422"/>
            </a:xfrm>
            <a:custGeom>
              <a:avLst/>
              <a:gdLst/>
              <a:ahLst/>
              <a:cxnLst/>
              <a:rect l="0" t="0" r="0" b="0"/>
              <a:pathLst>
                <a:path w="75800" h="276422">
                  <a:moveTo>
                    <a:pt x="50399" y="3371"/>
                  </a:moveTo>
                  <a:lnTo>
                    <a:pt x="50399" y="3371"/>
                  </a:lnTo>
                  <a:lnTo>
                    <a:pt x="47028" y="0"/>
                  </a:lnTo>
                  <a:lnTo>
                    <a:pt x="45330" y="1124"/>
                  </a:lnTo>
                  <a:lnTo>
                    <a:pt x="20362" y="48621"/>
                  </a:lnTo>
                  <a:lnTo>
                    <a:pt x="6454" y="92716"/>
                  </a:lnTo>
                  <a:lnTo>
                    <a:pt x="952" y="136417"/>
                  </a:lnTo>
                  <a:lnTo>
                    <a:pt x="0" y="173633"/>
                  </a:lnTo>
                  <a:lnTo>
                    <a:pt x="3089" y="212569"/>
                  </a:lnTo>
                  <a:lnTo>
                    <a:pt x="11842" y="240804"/>
                  </a:lnTo>
                  <a:lnTo>
                    <a:pt x="23374" y="259204"/>
                  </a:lnTo>
                  <a:lnTo>
                    <a:pt x="42469" y="273593"/>
                  </a:lnTo>
                  <a:lnTo>
                    <a:pt x="75799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3120"/>
            <p:cNvSpPr/>
            <p:nvPr>
              <p:custDataLst>
                <p:tags r:id="rId86"/>
              </p:custDataLst>
            </p:nvPr>
          </p:nvSpPr>
          <p:spPr>
            <a:xfrm>
              <a:off x="7636066" y="2806036"/>
              <a:ext cx="92862" cy="244011"/>
            </a:xfrm>
            <a:custGeom>
              <a:avLst/>
              <a:gdLst/>
              <a:ahLst/>
              <a:cxnLst/>
              <a:rect l="0" t="0" r="0" b="0"/>
              <a:pathLst>
                <a:path w="92862" h="244011">
                  <a:moveTo>
                    <a:pt x="22034" y="95914"/>
                  </a:moveTo>
                  <a:lnTo>
                    <a:pt x="22034" y="95914"/>
                  </a:lnTo>
                  <a:lnTo>
                    <a:pt x="13195" y="104752"/>
                  </a:lnTo>
                  <a:lnTo>
                    <a:pt x="7107" y="120954"/>
                  </a:lnTo>
                  <a:lnTo>
                    <a:pt x="3093" y="157488"/>
                  </a:lnTo>
                  <a:lnTo>
                    <a:pt x="0" y="200975"/>
                  </a:lnTo>
                  <a:lnTo>
                    <a:pt x="2809" y="244010"/>
                  </a:lnTo>
                  <a:lnTo>
                    <a:pt x="2968" y="204566"/>
                  </a:lnTo>
                  <a:lnTo>
                    <a:pt x="2979" y="162601"/>
                  </a:lnTo>
                  <a:lnTo>
                    <a:pt x="6354" y="115517"/>
                  </a:lnTo>
                  <a:lnTo>
                    <a:pt x="13814" y="72270"/>
                  </a:lnTo>
                  <a:lnTo>
                    <a:pt x="22082" y="28919"/>
                  </a:lnTo>
                  <a:lnTo>
                    <a:pt x="26993" y="12516"/>
                  </a:lnTo>
                  <a:lnTo>
                    <a:pt x="33881" y="2874"/>
                  </a:lnTo>
                  <a:lnTo>
                    <a:pt x="37693" y="726"/>
                  </a:lnTo>
                  <a:lnTo>
                    <a:pt x="41645" y="0"/>
                  </a:lnTo>
                  <a:lnTo>
                    <a:pt x="45692" y="221"/>
                  </a:lnTo>
                  <a:lnTo>
                    <a:pt x="49094" y="3191"/>
                  </a:lnTo>
                  <a:lnTo>
                    <a:pt x="54757" y="14017"/>
                  </a:lnTo>
                  <a:lnTo>
                    <a:pt x="62730" y="51985"/>
                  </a:lnTo>
                  <a:lnTo>
                    <a:pt x="61759" y="67923"/>
                  </a:lnTo>
                  <a:lnTo>
                    <a:pt x="41513" y="114091"/>
                  </a:lnTo>
                  <a:lnTo>
                    <a:pt x="56378" y="116202"/>
                  </a:lnTo>
                  <a:lnTo>
                    <a:pt x="67636" y="121629"/>
                  </a:lnTo>
                  <a:lnTo>
                    <a:pt x="75933" y="128745"/>
                  </a:lnTo>
                  <a:lnTo>
                    <a:pt x="90379" y="144811"/>
                  </a:lnTo>
                  <a:lnTo>
                    <a:pt x="92861" y="158804"/>
                  </a:lnTo>
                  <a:lnTo>
                    <a:pt x="88706" y="189789"/>
                  </a:lnTo>
                  <a:lnTo>
                    <a:pt x="79732" y="209806"/>
                  </a:lnTo>
                  <a:lnTo>
                    <a:pt x="70256" y="218970"/>
                  </a:lnTo>
                  <a:lnTo>
                    <a:pt x="58988" y="224689"/>
                  </a:lnTo>
                  <a:lnTo>
                    <a:pt x="46924" y="227231"/>
                  </a:lnTo>
                  <a:lnTo>
                    <a:pt x="28232" y="225290"/>
                  </a:lnTo>
                  <a:lnTo>
                    <a:pt x="19378" y="220207"/>
                  </a:lnTo>
                  <a:lnTo>
                    <a:pt x="16031" y="216876"/>
                  </a:lnTo>
                  <a:lnTo>
                    <a:pt x="14504" y="213244"/>
                  </a:lnTo>
                  <a:lnTo>
                    <a:pt x="15684" y="197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3121"/>
            <p:cNvSpPr/>
            <p:nvPr>
              <p:custDataLst>
                <p:tags r:id="rId87"/>
              </p:custDataLst>
            </p:nvPr>
          </p:nvSpPr>
          <p:spPr>
            <a:xfrm>
              <a:off x="7874000" y="2783327"/>
              <a:ext cx="14373" cy="309124"/>
            </a:xfrm>
            <a:custGeom>
              <a:avLst/>
              <a:gdLst/>
              <a:ahLst/>
              <a:cxnLst/>
              <a:rect l="0" t="0" r="0" b="0"/>
              <a:pathLst>
                <a:path w="14373" h="309124">
                  <a:moveTo>
                    <a:pt x="6350" y="17023"/>
                  </a:moveTo>
                  <a:lnTo>
                    <a:pt x="6350" y="17023"/>
                  </a:lnTo>
                  <a:lnTo>
                    <a:pt x="6348" y="4814"/>
                  </a:lnTo>
                  <a:lnTo>
                    <a:pt x="7761" y="2533"/>
                  </a:lnTo>
                  <a:lnTo>
                    <a:pt x="10113" y="1014"/>
                  </a:lnTo>
                  <a:lnTo>
                    <a:pt x="13091" y="0"/>
                  </a:lnTo>
                  <a:lnTo>
                    <a:pt x="14372" y="1441"/>
                  </a:lnTo>
                  <a:lnTo>
                    <a:pt x="9435" y="47452"/>
                  </a:lnTo>
                  <a:lnTo>
                    <a:pt x="11323" y="82535"/>
                  </a:lnTo>
                  <a:lnTo>
                    <a:pt x="11586" y="121650"/>
                  </a:lnTo>
                  <a:lnTo>
                    <a:pt x="7593" y="169106"/>
                  </a:lnTo>
                  <a:lnTo>
                    <a:pt x="6718" y="213779"/>
                  </a:lnTo>
                  <a:lnTo>
                    <a:pt x="3053" y="256266"/>
                  </a:lnTo>
                  <a:lnTo>
                    <a:pt x="0" y="30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3122"/>
            <p:cNvSpPr/>
            <p:nvPr>
              <p:custDataLst>
                <p:tags r:id="rId88"/>
              </p:custDataLst>
            </p:nvPr>
          </p:nvSpPr>
          <p:spPr>
            <a:xfrm>
              <a:off x="7979306" y="2813422"/>
              <a:ext cx="128761" cy="265941"/>
            </a:xfrm>
            <a:custGeom>
              <a:avLst/>
              <a:gdLst/>
              <a:ahLst/>
              <a:cxnLst/>
              <a:rect l="0" t="0" r="0" b="0"/>
              <a:pathLst>
                <a:path w="128761" h="265941">
                  <a:moveTo>
                    <a:pt x="53444" y="37728"/>
                  </a:moveTo>
                  <a:lnTo>
                    <a:pt x="53444" y="37728"/>
                  </a:lnTo>
                  <a:lnTo>
                    <a:pt x="53442" y="34070"/>
                  </a:lnTo>
                  <a:lnTo>
                    <a:pt x="50073" y="70801"/>
                  </a:lnTo>
                  <a:lnTo>
                    <a:pt x="38249" y="113327"/>
                  </a:lnTo>
                  <a:lnTo>
                    <a:pt x="28387" y="151831"/>
                  </a:lnTo>
                  <a:lnTo>
                    <a:pt x="19914" y="193832"/>
                  </a:lnTo>
                  <a:lnTo>
                    <a:pt x="10348" y="232618"/>
                  </a:lnTo>
                  <a:lnTo>
                    <a:pt x="0" y="264397"/>
                  </a:lnTo>
                  <a:lnTo>
                    <a:pt x="176" y="265746"/>
                  </a:lnTo>
                  <a:lnTo>
                    <a:pt x="998" y="265940"/>
                  </a:lnTo>
                  <a:lnTo>
                    <a:pt x="12458" y="230765"/>
                  </a:lnTo>
                  <a:lnTo>
                    <a:pt x="24210" y="191899"/>
                  </a:lnTo>
                  <a:lnTo>
                    <a:pt x="38040" y="155296"/>
                  </a:lnTo>
                  <a:lnTo>
                    <a:pt x="59385" y="109644"/>
                  </a:lnTo>
                  <a:lnTo>
                    <a:pt x="82878" y="62486"/>
                  </a:lnTo>
                  <a:lnTo>
                    <a:pt x="106373" y="19518"/>
                  </a:lnTo>
                  <a:lnTo>
                    <a:pt x="118227" y="186"/>
                  </a:lnTo>
                  <a:lnTo>
                    <a:pt x="120621" y="0"/>
                  </a:lnTo>
                  <a:lnTo>
                    <a:pt x="122923" y="1993"/>
                  </a:lnTo>
                  <a:lnTo>
                    <a:pt x="125164" y="5438"/>
                  </a:lnTo>
                  <a:lnTo>
                    <a:pt x="128760" y="42090"/>
                  </a:lnTo>
                  <a:lnTo>
                    <a:pt x="128675" y="81275"/>
                  </a:lnTo>
                  <a:lnTo>
                    <a:pt x="125202" y="118600"/>
                  </a:lnTo>
                  <a:lnTo>
                    <a:pt x="121789" y="159092"/>
                  </a:lnTo>
                  <a:lnTo>
                    <a:pt x="116876" y="205613"/>
                  </a:lnTo>
                  <a:lnTo>
                    <a:pt x="110594" y="234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3123"/>
            <p:cNvSpPr/>
            <p:nvPr>
              <p:custDataLst>
                <p:tags r:id="rId89"/>
              </p:custDataLst>
            </p:nvPr>
          </p:nvSpPr>
          <p:spPr>
            <a:xfrm>
              <a:off x="8015706" y="2959100"/>
              <a:ext cx="144045" cy="25401"/>
            </a:xfrm>
            <a:custGeom>
              <a:avLst/>
              <a:gdLst/>
              <a:ahLst/>
              <a:cxnLst/>
              <a:rect l="0" t="0" r="0" b="0"/>
              <a:pathLst>
                <a:path w="144045" h="25401">
                  <a:moveTo>
                    <a:pt x="36094" y="25400"/>
                  </a:moveTo>
                  <a:lnTo>
                    <a:pt x="36094" y="25400"/>
                  </a:lnTo>
                  <a:lnTo>
                    <a:pt x="23541" y="23519"/>
                  </a:lnTo>
                  <a:lnTo>
                    <a:pt x="8150" y="18493"/>
                  </a:lnTo>
                  <a:lnTo>
                    <a:pt x="0" y="13845"/>
                  </a:lnTo>
                  <a:lnTo>
                    <a:pt x="8701" y="13039"/>
                  </a:lnTo>
                  <a:lnTo>
                    <a:pt x="50483" y="12745"/>
                  </a:lnTo>
                  <a:lnTo>
                    <a:pt x="84807" y="12713"/>
                  </a:lnTo>
                  <a:lnTo>
                    <a:pt x="109249" y="11295"/>
                  </a:lnTo>
                  <a:lnTo>
                    <a:pt x="1440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3124"/>
            <p:cNvSpPr/>
            <p:nvPr>
              <p:custDataLst>
                <p:tags r:id="rId90"/>
              </p:custDataLst>
            </p:nvPr>
          </p:nvSpPr>
          <p:spPr>
            <a:xfrm>
              <a:off x="8178800" y="2819400"/>
              <a:ext cx="99758" cy="285751"/>
            </a:xfrm>
            <a:custGeom>
              <a:avLst/>
              <a:gdLst/>
              <a:ahLst/>
              <a:cxnLst/>
              <a:rect l="0" t="0" r="0" b="0"/>
              <a:pathLst>
                <a:path w="99758" h="285751">
                  <a:moveTo>
                    <a:pt x="82550" y="0"/>
                  </a:moveTo>
                  <a:lnTo>
                    <a:pt x="82550" y="0"/>
                  </a:lnTo>
                  <a:lnTo>
                    <a:pt x="95381" y="39145"/>
                  </a:lnTo>
                  <a:lnTo>
                    <a:pt x="99757" y="76509"/>
                  </a:lnTo>
                  <a:lnTo>
                    <a:pt x="97683" y="121133"/>
                  </a:lnTo>
                  <a:lnTo>
                    <a:pt x="89250" y="164255"/>
                  </a:lnTo>
                  <a:lnTo>
                    <a:pt x="70546" y="209879"/>
                  </a:lnTo>
                  <a:lnTo>
                    <a:pt x="49684" y="250224"/>
                  </a:lnTo>
                  <a:lnTo>
                    <a:pt x="33841" y="26666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2" name="SMARTInkShape-Group665"/>
          <p:cNvGrpSpPr/>
          <p:nvPr/>
        </p:nvGrpSpPr>
        <p:grpSpPr>
          <a:xfrm>
            <a:off x="5962650" y="2782489"/>
            <a:ext cx="819151" cy="316312"/>
            <a:chOff x="5962650" y="2782489"/>
            <a:chExt cx="819151" cy="316312"/>
          </a:xfrm>
        </p:grpSpPr>
        <p:sp>
          <p:nvSpPr>
            <p:cNvPr id="1155" name="SMARTInkShape-3125"/>
            <p:cNvSpPr/>
            <p:nvPr>
              <p:custDataLst>
                <p:tags r:id="rId76"/>
              </p:custDataLst>
            </p:nvPr>
          </p:nvSpPr>
          <p:spPr>
            <a:xfrm>
              <a:off x="5962650" y="2782489"/>
              <a:ext cx="84311" cy="285651"/>
            </a:xfrm>
            <a:custGeom>
              <a:avLst/>
              <a:gdLst/>
              <a:ahLst/>
              <a:cxnLst/>
              <a:rect l="0" t="0" r="0" b="0"/>
              <a:pathLst>
                <a:path w="84311" h="285651">
                  <a:moveTo>
                    <a:pt x="0" y="100411"/>
                  </a:moveTo>
                  <a:lnTo>
                    <a:pt x="0" y="100411"/>
                  </a:lnTo>
                  <a:lnTo>
                    <a:pt x="0" y="94944"/>
                  </a:lnTo>
                  <a:lnTo>
                    <a:pt x="0" y="142429"/>
                  </a:lnTo>
                  <a:lnTo>
                    <a:pt x="0" y="177772"/>
                  </a:lnTo>
                  <a:lnTo>
                    <a:pt x="0" y="217527"/>
                  </a:lnTo>
                  <a:lnTo>
                    <a:pt x="1881" y="264279"/>
                  </a:lnTo>
                  <a:lnTo>
                    <a:pt x="5467" y="285650"/>
                  </a:lnTo>
                  <a:lnTo>
                    <a:pt x="6467" y="284582"/>
                  </a:lnTo>
                  <a:lnTo>
                    <a:pt x="9459" y="275868"/>
                  </a:lnTo>
                  <a:lnTo>
                    <a:pt x="12273" y="229193"/>
                  </a:lnTo>
                  <a:lnTo>
                    <a:pt x="14456" y="195013"/>
                  </a:lnTo>
                  <a:lnTo>
                    <a:pt x="17712" y="163623"/>
                  </a:lnTo>
                  <a:lnTo>
                    <a:pt x="21513" y="126153"/>
                  </a:lnTo>
                  <a:lnTo>
                    <a:pt x="27436" y="91626"/>
                  </a:lnTo>
                  <a:lnTo>
                    <a:pt x="34940" y="51947"/>
                  </a:lnTo>
                  <a:lnTo>
                    <a:pt x="40926" y="24903"/>
                  </a:lnTo>
                  <a:lnTo>
                    <a:pt x="47823" y="9702"/>
                  </a:lnTo>
                  <a:lnTo>
                    <a:pt x="55592" y="594"/>
                  </a:lnTo>
                  <a:lnTo>
                    <a:pt x="59639" y="0"/>
                  </a:lnTo>
                  <a:lnTo>
                    <a:pt x="63746" y="1720"/>
                  </a:lnTo>
                  <a:lnTo>
                    <a:pt x="67899" y="4984"/>
                  </a:lnTo>
                  <a:lnTo>
                    <a:pt x="77111" y="19690"/>
                  </a:lnTo>
                  <a:lnTo>
                    <a:pt x="84310" y="44195"/>
                  </a:lnTo>
                  <a:lnTo>
                    <a:pt x="84169" y="70427"/>
                  </a:lnTo>
                  <a:lnTo>
                    <a:pt x="72917" y="96074"/>
                  </a:lnTo>
                  <a:lnTo>
                    <a:pt x="62041" y="107420"/>
                  </a:lnTo>
                  <a:lnTo>
                    <a:pt x="25400" y="132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3126"/>
            <p:cNvSpPr/>
            <p:nvPr>
              <p:custDataLst>
                <p:tags r:id="rId77"/>
              </p:custDataLst>
            </p:nvPr>
          </p:nvSpPr>
          <p:spPr>
            <a:xfrm>
              <a:off x="6045200" y="2908300"/>
              <a:ext cx="133351" cy="182808"/>
            </a:xfrm>
            <a:custGeom>
              <a:avLst/>
              <a:gdLst/>
              <a:ahLst/>
              <a:cxnLst/>
              <a:rect l="0" t="0" r="0" b="0"/>
              <a:pathLst>
                <a:path w="133351" h="182808">
                  <a:moveTo>
                    <a:pt x="0" y="76200"/>
                  </a:moveTo>
                  <a:lnTo>
                    <a:pt x="0" y="76200"/>
                  </a:lnTo>
                  <a:lnTo>
                    <a:pt x="0" y="69458"/>
                  </a:lnTo>
                  <a:lnTo>
                    <a:pt x="1881" y="64267"/>
                  </a:lnTo>
                  <a:lnTo>
                    <a:pt x="3371" y="61895"/>
                  </a:lnTo>
                  <a:lnTo>
                    <a:pt x="5775" y="60313"/>
                  </a:lnTo>
                  <a:lnTo>
                    <a:pt x="12209" y="58556"/>
                  </a:lnTo>
                  <a:lnTo>
                    <a:pt x="21654" y="61538"/>
                  </a:lnTo>
                  <a:lnTo>
                    <a:pt x="32201" y="68272"/>
                  </a:lnTo>
                  <a:lnTo>
                    <a:pt x="41593" y="78321"/>
                  </a:lnTo>
                  <a:lnTo>
                    <a:pt x="54814" y="105991"/>
                  </a:lnTo>
                  <a:lnTo>
                    <a:pt x="57758" y="127070"/>
                  </a:lnTo>
                  <a:lnTo>
                    <a:pt x="53899" y="165976"/>
                  </a:lnTo>
                  <a:lnTo>
                    <a:pt x="48414" y="177954"/>
                  </a:lnTo>
                  <a:lnTo>
                    <a:pt x="44976" y="182136"/>
                  </a:lnTo>
                  <a:lnTo>
                    <a:pt x="42683" y="182807"/>
                  </a:lnTo>
                  <a:lnTo>
                    <a:pt x="41156" y="181138"/>
                  </a:lnTo>
                  <a:lnTo>
                    <a:pt x="40137" y="177909"/>
                  </a:lnTo>
                  <a:lnTo>
                    <a:pt x="45276" y="130856"/>
                  </a:lnTo>
                  <a:lnTo>
                    <a:pt x="56451" y="85428"/>
                  </a:lnTo>
                  <a:lnTo>
                    <a:pt x="84557" y="42521"/>
                  </a:lnTo>
                  <a:lnTo>
                    <a:pt x="93320" y="308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3127"/>
            <p:cNvSpPr/>
            <p:nvPr>
              <p:custDataLst>
                <p:tags r:id="rId78"/>
              </p:custDataLst>
            </p:nvPr>
          </p:nvSpPr>
          <p:spPr>
            <a:xfrm>
              <a:off x="6323631" y="2840215"/>
              <a:ext cx="63587" cy="258586"/>
            </a:xfrm>
            <a:custGeom>
              <a:avLst/>
              <a:gdLst/>
              <a:ahLst/>
              <a:cxnLst/>
              <a:rect l="0" t="0" r="0" b="0"/>
              <a:pathLst>
                <a:path w="63587" h="258586">
                  <a:moveTo>
                    <a:pt x="58119" y="10935"/>
                  </a:moveTo>
                  <a:lnTo>
                    <a:pt x="58119" y="10935"/>
                  </a:lnTo>
                  <a:lnTo>
                    <a:pt x="61490" y="10935"/>
                  </a:lnTo>
                  <a:lnTo>
                    <a:pt x="62483" y="9524"/>
                  </a:lnTo>
                  <a:lnTo>
                    <a:pt x="63586" y="4193"/>
                  </a:lnTo>
                  <a:lnTo>
                    <a:pt x="63175" y="2207"/>
                  </a:lnTo>
                  <a:lnTo>
                    <a:pt x="62195" y="883"/>
                  </a:lnTo>
                  <a:lnTo>
                    <a:pt x="60837" y="0"/>
                  </a:lnTo>
                  <a:lnTo>
                    <a:pt x="59931" y="823"/>
                  </a:lnTo>
                  <a:lnTo>
                    <a:pt x="43070" y="35209"/>
                  </a:lnTo>
                  <a:lnTo>
                    <a:pt x="21436" y="78812"/>
                  </a:lnTo>
                  <a:lnTo>
                    <a:pt x="10108" y="121082"/>
                  </a:lnTo>
                  <a:lnTo>
                    <a:pt x="1403" y="156538"/>
                  </a:lnTo>
                  <a:lnTo>
                    <a:pt x="0" y="194953"/>
                  </a:lnTo>
                  <a:lnTo>
                    <a:pt x="4053" y="219662"/>
                  </a:lnTo>
                  <a:lnTo>
                    <a:pt x="16464" y="242661"/>
                  </a:lnTo>
                  <a:lnTo>
                    <a:pt x="39069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3128"/>
            <p:cNvSpPr/>
            <p:nvPr>
              <p:custDataLst>
                <p:tags r:id="rId79"/>
              </p:custDataLst>
            </p:nvPr>
          </p:nvSpPr>
          <p:spPr>
            <a:xfrm>
              <a:off x="6446530" y="2843793"/>
              <a:ext cx="106576" cy="224190"/>
            </a:xfrm>
            <a:custGeom>
              <a:avLst/>
              <a:gdLst/>
              <a:ahLst/>
              <a:cxnLst/>
              <a:rect l="0" t="0" r="0" b="0"/>
              <a:pathLst>
                <a:path w="106576" h="224190">
                  <a:moveTo>
                    <a:pt x="36820" y="64507"/>
                  </a:moveTo>
                  <a:lnTo>
                    <a:pt x="36820" y="64507"/>
                  </a:lnTo>
                  <a:lnTo>
                    <a:pt x="40191" y="57765"/>
                  </a:lnTo>
                  <a:lnTo>
                    <a:pt x="41184" y="57896"/>
                  </a:lnTo>
                  <a:lnTo>
                    <a:pt x="42287" y="63685"/>
                  </a:lnTo>
                  <a:lnTo>
                    <a:pt x="29239" y="103187"/>
                  </a:lnTo>
                  <a:lnTo>
                    <a:pt x="16665" y="150151"/>
                  </a:lnTo>
                  <a:lnTo>
                    <a:pt x="7387" y="192693"/>
                  </a:lnTo>
                  <a:lnTo>
                    <a:pt x="0" y="224189"/>
                  </a:lnTo>
                  <a:lnTo>
                    <a:pt x="16509" y="184940"/>
                  </a:lnTo>
                  <a:lnTo>
                    <a:pt x="29098" y="146727"/>
                  </a:lnTo>
                  <a:lnTo>
                    <a:pt x="44644" y="104312"/>
                  </a:lnTo>
                  <a:lnTo>
                    <a:pt x="61245" y="62268"/>
                  </a:lnTo>
                  <a:lnTo>
                    <a:pt x="75772" y="21705"/>
                  </a:lnTo>
                  <a:lnTo>
                    <a:pt x="83765" y="6679"/>
                  </a:lnTo>
                  <a:lnTo>
                    <a:pt x="92021" y="0"/>
                  </a:lnTo>
                  <a:lnTo>
                    <a:pt x="95493" y="335"/>
                  </a:lnTo>
                  <a:lnTo>
                    <a:pt x="98513" y="2676"/>
                  </a:lnTo>
                  <a:lnTo>
                    <a:pt x="101232" y="6353"/>
                  </a:lnTo>
                  <a:lnTo>
                    <a:pt x="105058" y="28383"/>
                  </a:lnTo>
                  <a:lnTo>
                    <a:pt x="106351" y="73207"/>
                  </a:lnTo>
                  <a:lnTo>
                    <a:pt x="106575" y="114514"/>
                  </a:lnTo>
                  <a:lnTo>
                    <a:pt x="105937" y="156622"/>
                  </a:lnTo>
                  <a:lnTo>
                    <a:pt x="100320" y="210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3129"/>
            <p:cNvSpPr/>
            <p:nvPr>
              <p:custDataLst>
                <p:tags r:id="rId80"/>
              </p:custDataLst>
            </p:nvPr>
          </p:nvSpPr>
          <p:spPr>
            <a:xfrm>
              <a:off x="6466589" y="2971800"/>
              <a:ext cx="112012" cy="25401"/>
            </a:xfrm>
            <a:custGeom>
              <a:avLst/>
              <a:gdLst/>
              <a:ahLst/>
              <a:cxnLst/>
              <a:rect l="0" t="0" r="0" b="0"/>
              <a:pathLst>
                <a:path w="112012" h="25401">
                  <a:moveTo>
                    <a:pt x="23111" y="25400"/>
                  </a:moveTo>
                  <a:lnTo>
                    <a:pt x="23111" y="25400"/>
                  </a:lnTo>
                  <a:lnTo>
                    <a:pt x="12971" y="21036"/>
                  </a:lnTo>
                  <a:lnTo>
                    <a:pt x="0" y="19311"/>
                  </a:lnTo>
                  <a:lnTo>
                    <a:pt x="41109" y="19060"/>
                  </a:lnTo>
                  <a:lnTo>
                    <a:pt x="80915" y="15681"/>
                  </a:lnTo>
                  <a:lnTo>
                    <a:pt x="112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3130"/>
            <p:cNvSpPr/>
            <p:nvPr>
              <p:custDataLst>
                <p:tags r:id="rId81"/>
              </p:custDataLst>
            </p:nvPr>
          </p:nvSpPr>
          <p:spPr>
            <a:xfrm>
              <a:off x="6629400" y="2790342"/>
              <a:ext cx="50338" cy="289409"/>
            </a:xfrm>
            <a:custGeom>
              <a:avLst/>
              <a:gdLst/>
              <a:ahLst/>
              <a:cxnLst/>
              <a:rect l="0" t="0" r="0" b="0"/>
              <a:pathLst>
                <a:path w="50338" h="289409">
                  <a:moveTo>
                    <a:pt x="19050" y="3658"/>
                  </a:moveTo>
                  <a:lnTo>
                    <a:pt x="19050" y="3658"/>
                  </a:lnTo>
                  <a:lnTo>
                    <a:pt x="19050" y="0"/>
                  </a:lnTo>
                  <a:lnTo>
                    <a:pt x="19050" y="1562"/>
                  </a:lnTo>
                  <a:lnTo>
                    <a:pt x="32865" y="41682"/>
                  </a:lnTo>
                  <a:lnTo>
                    <a:pt x="42898" y="81717"/>
                  </a:lnTo>
                  <a:lnTo>
                    <a:pt x="48459" y="122977"/>
                  </a:lnTo>
                  <a:lnTo>
                    <a:pt x="50337" y="168103"/>
                  </a:lnTo>
                  <a:lnTo>
                    <a:pt x="44228" y="213627"/>
                  </a:lnTo>
                  <a:lnTo>
                    <a:pt x="28297" y="257905"/>
                  </a:lnTo>
                  <a:lnTo>
                    <a:pt x="16145" y="276781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3131"/>
            <p:cNvSpPr/>
            <p:nvPr>
              <p:custDataLst>
                <p:tags r:id="rId82"/>
              </p:custDataLst>
            </p:nvPr>
          </p:nvSpPr>
          <p:spPr>
            <a:xfrm>
              <a:off x="6769100" y="30353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5" name="SMARTInkShape-Group666"/>
          <p:cNvGrpSpPr/>
          <p:nvPr/>
        </p:nvGrpSpPr>
        <p:grpSpPr>
          <a:xfrm>
            <a:off x="5461000" y="2895600"/>
            <a:ext cx="177801" cy="126307"/>
            <a:chOff x="5461000" y="2895600"/>
            <a:chExt cx="177801" cy="126307"/>
          </a:xfrm>
        </p:grpSpPr>
        <p:sp>
          <p:nvSpPr>
            <p:cNvPr id="1163" name="SMARTInkShape-3132"/>
            <p:cNvSpPr/>
            <p:nvPr>
              <p:custDataLst>
                <p:tags r:id="rId74"/>
              </p:custDataLst>
            </p:nvPr>
          </p:nvSpPr>
          <p:spPr>
            <a:xfrm>
              <a:off x="5461000" y="28956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24419" y="6272"/>
                  </a:lnTo>
                  <a:lnTo>
                    <a:pt x="71590" y="1971"/>
                  </a:lnTo>
                  <a:lnTo>
                    <a:pt x="113954" y="1289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3133"/>
            <p:cNvSpPr/>
            <p:nvPr>
              <p:custDataLst>
                <p:tags r:id="rId75"/>
              </p:custDataLst>
            </p:nvPr>
          </p:nvSpPr>
          <p:spPr>
            <a:xfrm>
              <a:off x="5498996" y="2990850"/>
              <a:ext cx="139805" cy="31057"/>
            </a:xfrm>
            <a:custGeom>
              <a:avLst/>
              <a:gdLst/>
              <a:ahLst/>
              <a:cxnLst/>
              <a:rect l="0" t="0" r="0" b="0"/>
              <a:pathLst>
                <a:path w="139805" h="31057">
                  <a:moveTo>
                    <a:pt x="19154" y="0"/>
                  </a:moveTo>
                  <a:lnTo>
                    <a:pt x="19154" y="0"/>
                  </a:lnTo>
                  <a:lnTo>
                    <a:pt x="15783" y="6742"/>
                  </a:lnTo>
                  <a:lnTo>
                    <a:pt x="1006" y="20957"/>
                  </a:lnTo>
                  <a:lnTo>
                    <a:pt x="0" y="23849"/>
                  </a:lnTo>
                  <a:lnTo>
                    <a:pt x="35" y="26482"/>
                  </a:lnTo>
                  <a:lnTo>
                    <a:pt x="2880" y="28238"/>
                  </a:lnTo>
                  <a:lnTo>
                    <a:pt x="33369" y="31056"/>
                  </a:lnTo>
                  <a:lnTo>
                    <a:pt x="70402" y="29663"/>
                  </a:lnTo>
                  <a:lnTo>
                    <a:pt x="13980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5" name="SMARTInkShape-Group667"/>
          <p:cNvGrpSpPr/>
          <p:nvPr/>
        </p:nvGrpSpPr>
        <p:grpSpPr>
          <a:xfrm>
            <a:off x="7165865" y="1976877"/>
            <a:ext cx="1231485" cy="398024"/>
            <a:chOff x="7165865" y="1976877"/>
            <a:chExt cx="1231485" cy="398024"/>
          </a:xfrm>
        </p:grpSpPr>
        <p:sp>
          <p:nvSpPr>
            <p:cNvPr id="1166" name="SMARTInkShape-3134"/>
            <p:cNvSpPr/>
            <p:nvPr>
              <p:custDataLst>
                <p:tags r:id="rId65"/>
              </p:custDataLst>
            </p:nvPr>
          </p:nvSpPr>
          <p:spPr>
            <a:xfrm>
              <a:off x="7165865" y="1989605"/>
              <a:ext cx="102399" cy="352684"/>
            </a:xfrm>
            <a:custGeom>
              <a:avLst/>
              <a:gdLst/>
              <a:ahLst/>
              <a:cxnLst/>
              <a:rect l="0" t="0" r="0" b="0"/>
              <a:pathLst>
                <a:path w="102399" h="352684">
                  <a:moveTo>
                    <a:pt x="15985" y="137645"/>
                  </a:moveTo>
                  <a:lnTo>
                    <a:pt x="15985" y="137645"/>
                  </a:lnTo>
                  <a:lnTo>
                    <a:pt x="15985" y="114533"/>
                  </a:lnTo>
                  <a:lnTo>
                    <a:pt x="19355" y="123036"/>
                  </a:lnTo>
                  <a:lnTo>
                    <a:pt x="21747" y="168809"/>
                  </a:lnTo>
                  <a:lnTo>
                    <a:pt x="22219" y="216316"/>
                  </a:lnTo>
                  <a:lnTo>
                    <a:pt x="18941" y="263408"/>
                  </a:lnTo>
                  <a:lnTo>
                    <a:pt x="13489" y="302379"/>
                  </a:lnTo>
                  <a:lnTo>
                    <a:pt x="6602" y="346930"/>
                  </a:lnTo>
                  <a:lnTo>
                    <a:pt x="4759" y="352251"/>
                  </a:lnTo>
                  <a:lnTo>
                    <a:pt x="4268" y="352683"/>
                  </a:lnTo>
                  <a:lnTo>
                    <a:pt x="0" y="311374"/>
                  </a:lnTo>
                  <a:lnTo>
                    <a:pt x="1214" y="269397"/>
                  </a:lnTo>
                  <a:lnTo>
                    <a:pt x="4246" y="231950"/>
                  </a:lnTo>
                  <a:lnTo>
                    <a:pt x="7945" y="190141"/>
                  </a:lnTo>
                  <a:lnTo>
                    <a:pt x="11940" y="148041"/>
                  </a:lnTo>
                  <a:lnTo>
                    <a:pt x="19832" y="107693"/>
                  </a:lnTo>
                  <a:lnTo>
                    <a:pt x="29688" y="70711"/>
                  </a:lnTo>
                  <a:lnTo>
                    <a:pt x="42466" y="29618"/>
                  </a:lnTo>
                  <a:lnTo>
                    <a:pt x="51739" y="10700"/>
                  </a:lnTo>
                  <a:lnTo>
                    <a:pt x="59156" y="1027"/>
                  </a:lnTo>
                  <a:lnTo>
                    <a:pt x="63111" y="0"/>
                  </a:lnTo>
                  <a:lnTo>
                    <a:pt x="67159" y="1431"/>
                  </a:lnTo>
                  <a:lnTo>
                    <a:pt x="71267" y="4503"/>
                  </a:lnTo>
                  <a:lnTo>
                    <a:pt x="93069" y="44184"/>
                  </a:lnTo>
                  <a:lnTo>
                    <a:pt x="101819" y="78993"/>
                  </a:lnTo>
                  <a:lnTo>
                    <a:pt x="102398" y="118377"/>
                  </a:lnTo>
                  <a:lnTo>
                    <a:pt x="98135" y="132609"/>
                  </a:lnTo>
                  <a:lnTo>
                    <a:pt x="78151" y="166728"/>
                  </a:lnTo>
                  <a:lnTo>
                    <a:pt x="66898" y="178793"/>
                  </a:lnTo>
                  <a:lnTo>
                    <a:pt x="43795" y="190545"/>
                  </a:lnTo>
                  <a:lnTo>
                    <a:pt x="40875" y="191256"/>
                  </a:lnTo>
                  <a:lnTo>
                    <a:pt x="38928" y="191025"/>
                  </a:lnTo>
                  <a:lnTo>
                    <a:pt x="35035" y="188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3135"/>
            <p:cNvSpPr/>
            <p:nvPr>
              <p:custDataLst>
                <p:tags r:id="rId66"/>
              </p:custDataLst>
            </p:nvPr>
          </p:nvSpPr>
          <p:spPr>
            <a:xfrm>
              <a:off x="7302500" y="2171700"/>
              <a:ext cx="120651" cy="151529"/>
            </a:xfrm>
            <a:custGeom>
              <a:avLst/>
              <a:gdLst/>
              <a:ahLst/>
              <a:cxnLst/>
              <a:rect l="0" t="0" r="0" b="0"/>
              <a:pathLst>
                <a:path w="120651" h="151529">
                  <a:moveTo>
                    <a:pt x="0" y="63500"/>
                  </a:moveTo>
                  <a:lnTo>
                    <a:pt x="0" y="63500"/>
                  </a:lnTo>
                  <a:lnTo>
                    <a:pt x="3370" y="60129"/>
                  </a:lnTo>
                  <a:lnTo>
                    <a:pt x="5026" y="54711"/>
                  </a:lnTo>
                  <a:lnTo>
                    <a:pt x="5467" y="51291"/>
                  </a:lnTo>
                  <a:lnTo>
                    <a:pt x="9721" y="43727"/>
                  </a:lnTo>
                  <a:lnTo>
                    <a:pt x="16315" y="36368"/>
                  </a:lnTo>
                  <a:lnTo>
                    <a:pt x="23947" y="30745"/>
                  </a:lnTo>
                  <a:lnTo>
                    <a:pt x="33927" y="29657"/>
                  </a:lnTo>
                  <a:lnTo>
                    <a:pt x="39551" y="30355"/>
                  </a:lnTo>
                  <a:lnTo>
                    <a:pt x="49563" y="34893"/>
                  </a:lnTo>
                  <a:lnTo>
                    <a:pt x="54209" y="38078"/>
                  </a:lnTo>
                  <a:lnTo>
                    <a:pt x="61252" y="51025"/>
                  </a:lnTo>
                  <a:lnTo>
                    <a:pt x="67302" y="78148"/>
                  </a:lnTo>
                  <a:lnTo>
                    <a:pt x="68152" y="88082"/>
                  </a:lnTo>
                  <a:lnTo>
                    <a:pt x="59235" y="122289"/>
                  </a:lnTo>
                  <a:lnTo>
                    <a:pt x="46557" y="145752"/>
                  </a:lnTo>
                  <a:lnTo>
                    <a:pt x="41859" y="151091"/>
                  </a:lnTo>
                  <a:lnTo>
                    <a:pt x="40605" y="151528"/>
                  </a:lnTo>
                  <a:lnTo>
                    <a:pt x="41095" y="144486"/>
                  </a:lnTo>
                  <a:lnTo>
                    <a:pt x="54852" y="99591"/>
                  </a:lnTo>
                  <a:lnTo>
                    <a:pt x="75119" y="57171"/>
                  </a:lnTo>
                  <a:lnTo>
                    <a:pt x="84186" y="3881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3136"/>
            <p:cNvSpPr/>
            <p:nvPr>
              <p:custDataLst>
                <p:tags r:id="rId67"/>
              </p:custDataLst>
            </p:nvPr>
          </p:nvSpPr>
          <p:spPr>
            <a:xfrm>
              <a:off x="7595972" y="2072388"/>
              <a:ext cx="100229" cy="264413"/>
            </a:xfrm>
            <a:custGeom>
              <a:avLst/>
              <a:gdLst/>
              <a:ahLst/>
              <a:cxnLst/>
              <a:rect l="0" t="0" r="0" b="0"/>
              <a:pathLst>
                <a:path w="100229" h="264413">
                  <a:moveTo>
                    <a:pt x="100228" y="23112"/>
                  </a:moveTo>
                  <a:lnTo>
                    <a:pt x="100228" y="23112"/>
                  </a:lnTo>
                  <a:lnTo>
                    <a:pt x="91439" y="9297"/>
                  </a:lnTo>
                  <a:lnTo>
                    <a:pt x="85033" y="2861"/>
                  </a:lnTo>
                  <a:lnTo>
                    <a:pt x="79834" y="0"/>
                  </a:lnTo>
                  <a:lnTo>
                    <a:pt x="76048" y="1354"/>
                  </a:lnTo>
                  <a:lnTo>
                    <a:pt x="66198" y="8503"/>
                  </a:lnTo>
                  <a:lnTo>
                    <a:pt x="48752" y="31170"/>
                  </a:lnTo>
                  <a:lnTo>
                    <a:pt x="28964" y="76915"/>
                  </a:lnTo>
                  <a:lnTo>
                    <a:pt x="16475" y="119800"/>
                  </a:lnTo>
                  <a:lnTo>
                    <a:pt x="5576" y="166650"/>
                  </a:lnTo>
                  <a:lnTo>
                    <a:pt x="0" y="209353"/>
                  </a:lnTo>
                  <a:lnTo>
                    <a:pt x="5776" y="238142"/>
                  </a:lnTo>
                  <a:lnTo>
                    <a:pt x="16425" y="258902"/>
                  </a:lnTo>
                  <a:lnTo>
                    <a:pt x="21076" y="262150"/>
                  </a:lnTo>
                  <a:lnTo>
                    <a:pt x="43078" y="26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3137"/>
            <p:cNvSpPr/>
            <p:nvPr>
              <p:custDataLst>
                <p:tags r:id="rId68"/>
              </p:custDataLst>
            </p:nvPr>
          </p:nvSpPr>
          <p:spPr>
            <a:xfrm>
              <a:off x="7715250" y="2087100"/>
              <a:ext cx="111761" cy="244028"/>
            </a:xfrm>
            <a:custGeom>
              <a:avLst/>
              <a:gdLst/>
              <a:ahLst/>
              <a:cxnLst/>
              <a:rect l="0" t="0" r="0" b="0"/>
              <a:pathLst>
                <a:path w="111761" h="244028">
                  <a:moveTo>
                    <a:pt x="0" y="129050"/>
                  </a:moveTo>
                  <a:lnTo>
                    <a:pt x="0" y="129050"/>
                  </a:lnTo>
                  <a:lnTo>
                    <a:pt x="14305" y="100439"/>
                  </a:lnTo>
                  <a:lnTo>
                    <a:pt x="16592" y="97981"/>
                  </a:lnTo>
                  <a:lnTo>
                    <a:pt x="18822" y="97049"/>
                  </a:lnTo>
                  <a:lnTo>
                    <a:pt x="21015" y="97132"/>
                  </a:lnTo>
                  <a:lnTo>
                    <a:pt x="21771" y="98599"/>
                  </a:lnTo>
                  <a:lnTo>
                    <a:pt x="17969" y="135572"/>
                  </a:lnTo>
                  <a:lnTo>
                    <a:pt x="9714" y="172532"/>
                  </a:lnTo>
                  <a:lnTo>
                    <a:pt x="2128" y="217340"/>
                  </a:lnTo>
                  <a:lnTo>
                    <a:pt x="280" y="244027"/>
                  </a:lnTo>
                  <a:lnTo>
                    <a:pt x="122" y="241064"/>
                  </a:lnTo>
                  <a:lnTo>
                    <a:pt x="14316" y="199907"/>
                  </a:lnTo>
                  <a:lnTo>
                    <a:pt x="27760" y="163293"/>
                  </a:lnTo>
                  <a:lnTo>
                    <a:pt x="45149" y="116697"/>
                  </a:lnTo>
                  <a:lnTo>
                    <a:pt x="57462" y="83813"/>
                  </a:lnTo>
                  <a:lnTo>
                    <a:pt x="74410" y="42974"/>
                  </a:lnTo>
                  <a:lnTo>
                    <a:pt x="92780" y="10212"/>
                  </a:lnTo>
                  <a:lnTo>
                    <a:pt x="101443" y="2150"/>
                  </a:lnTo>
                  <a:lnTo>
                    <a:pt x="105728" y="0"/>
                  </a:lnTo>
                  <a:lnTo>
                    <a:pt x="108586" y="2094"/>
                  </a:lnTo>
                  <a:lnTo>
                    <a:pt x="111760" y="13829"/>
                  </a:lnTo>
                  <a:lnTo>
                    <a:pt x="109434" y="50813"/>
                  </a:lnTo>
                  <a:lnTo>
                    <a:pt x="108243" y="92507"/>
                  </a:lnTo>
                  <a:lnTo>
                    <a:pt x="108007" y="131866"/>
                  </a:lnTo>
                  <a:lnTo>
                    <a:pt x="107961" y="177584"/>
                  </a:lnTo>
                  <a:lnTo>
                    <a:pt x="107950" y="20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3138"/>
            <p:cNvSpPr/>
            <p:nvPr>
              <p:custDataLst>
                <p:tags r:id="rId69"/>
              </p:custDataLst>
            </p:nvPr>
          </p:nvSpPr>
          <p:spPr>
            <a:xfrm>
              <a:off x="7722921" y="2184400"/>
              <a:ext cx="125680" cy="50801"/>
            </a:xfrm>
            <a:custGeom>
              <a:avLst/>
              <a:gdLst/>
              <a:ahLst/>
              <a:cxnLst/>
              <a:rect l="0" t="0" r="0" b="0"/>
              <a:pathLst>
                <a:path w="125680" h="50801">
                  <a:moveTo>
                    <a:pt x="43129" y="50800"/>
                  </a:moveTo>
                  <a:lnTo>
                    <a:pt x="43129" y="50800"/>
                  </a:lnTo>
                  <a:lnTo>
                    <a:pt x="22406" y="45774"/>
                  </a:lnTo>
                  <a:lnTo>
                    <a:pt x="6414" y="42961"/>
                  </a:lnTo>
                  <a:lnTo>
                    <a:pt x="1719" y="41340"/>
                  </a:lnTo>
                  <a:lnTo>
                    <a:pt x="0" y="39555"/>
                  </a:lnTo>
                  <a:lnTo>
                    <a:pt x="265" y="37659"/>
                  </a:lnTo>
                  <a:lnTo>
                    <a:pt x="1852" y="35689"/>
                  </a:lnTo>
                  <a:lnTo>
                    <a:pt x="34818" y="23094"/>
                  </a:lnTo>
                  <a:lnTo>
                    <a:pt x="81024" y="10837"/>
                  </a:lnTo>
                  <a:lnTo>
                    <a:pt x="1256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3139"/>
            <p:cNvSpPr/>
            <p:nvPr>
              <p:custDataLst>
                <p:tags r:id="rId70"/>
              </p:custDataLst>
            </p:nvPr>
          </p:nvSpPr>
          <p:spPr>
            <a:xfrm>
              <a:off x="8021257" y="1976877"/>
              <a:ext cx="23925" cy="392574"/>
            </a:xfrm>
            <a:custGeom>
              <a:avLst/>
              <a:gdLst/>
              <a:ahLst/>
              <a:cxnLst/>
              <a:rect l="0" t="0" r="0" b="0"/>
              <a:pathLst>
                <a:path w="23925" h="392574">
                  <a:moveTo>
                    <a:pt x="11493" y="17023"/>
                  </a:moveTo>
                  <a:lnTo>
                    <a:pt x="11493" y="17023"/>
                  </a:lnTo>
                  <a:lnTo>
                    <a:pt x="11491" y="13652"/>
                  </a:lnTo>
                  <a:lnTo>
                    <a:pt x="16960" y="0"/>
                  </a:lnTo>
                  <a:lnTo>
                    <a:pt x="17255" y="735"/>
                  </a:lnTo>
                  <a:lnTo>
                    <a:pt x="21136" y="36053"/>
                  </a:lnTo>
                  <a:lnTo>
                    <a:pt x="23286" y="80909"/>
                  </a:lnTo>
                  <a:lnTo>
                    <a:pt x="23924" y="119835"/>
                  </a:lnTo>
                  <a:lnTo>
                    <a:pt x="20742" y="167195"/>
                  </a:lnTo>
                  <a:lnTo>
                    <a:pt x="17250" y="204886"/>
                  </a:lnTo>
                  <a:lnTo>
                    <a:pt x="14757" y="240923"/>
                  </a:lnTo>
                  <a:lnTo>
                    <a:pt x="15910" y="279900"/>
                  </a:lnTo>
                  <a:lnTo>
                    <a:pt x="12409" y="324532"/>
                  </a:lnTo>
                  <a:lnTo>
                    <a:pt x="4906" y="370728"/>
                  </a:lnTo>
                  <a:lnTo>
                    <a:pt x="0" y="390907"/>
                  </a:lnTo>
                  <a:lnTo>
                    <a:pt x="1009" y="392573"/>
                  </a:lnTo>
                  <a:lnTo>
                    <a:pt x="11493" y="391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3140"/>
            <p:cNvSpPr/>
            <p:nvPr>
              <p:custDataLst>
                <p:tags r:id="rId71"/>
              </p:custDataLst>
            </p:nvPr>
          </p:nvSpPr>
          <p:spPr>
            <a:xfrm>
              <a:off x="8153400" y="2129942"/>
              <a:ext cx="28771" cy="206859"/>
            </a:xfrm>
            <a:custGeom>
              <a:avLst/>
              <a:gdLst/>
              <a:ahLst/>
              <a:cxnLst/>
              <a:rect l="0" t="0" r="0" b="0"/>
              <a:pathLst>
                <a:path w="28771" h="206859">
                  <a:moveTo>
                    <a:pt x="25400" y="3658"/>
                  </a:moveTo>
                  <a:lnTo>
                    <a:pt x="25400" y="3658"/>
                  </a:lnTo>
                  <a:lnTo>
                    <a:pt x="25400" y="287"/>
                  </a:lnTo>
                  <a:lnTo>
                    <a:pt x="26105" y="0"/>
                  </a:lnTo>
                  <a:lnTo>
                    <a:pt x="28770" y="1562"/>
                  </a:lnTo>
                  <a:lnTo>
                    <a:pt x="27496" y="19892"/>
                  </a:lnTo>
                  <a:lnTo>
                    <a:pt x="19278" y="57779"/>
                  </a:lnTo>
                  <a:lnTo>
                    <a:pt x="14649" y="98010"/>
                  </a:lnTo>
                  <a:lnTo>
                    <a:pt x="8016" y="145167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3141"/>
            <p:cNvSpPr/>
            <p:nvPr>
              <p:custDataLst>
                <p:tags r:id="rId72"/>
              </p:custDataLst>
            </p:nvPr>
          </p:nvSpPr>
          <p:spPr>
            <a:xfrm>
              <a:off x="8153400" y="2097751"/>
              <a:ext cx="90002" cy="256692"/>
            </a:xfrm>
            <a:custGeom>
              <a:avLst/>
              <a:gdLst/>
              <a:ahLst/>
              <a:cxnLst/>
              <a:rect l="0" t="0" r="0" b="0"/>
              <a:pathLst>
                <a:path w="90002" h="256692">
                  <a:moveTo>
                    <a:pt x="19050" y="86649"/>
                  </a:moveTo>
                  <a:lnTo>
                    <a:pt x="19050" y="86649"/>
                  </a:lnTo>
                  <a:lnTo>
                    <a:pt x="17169" y="65927"/>
                  </a:lnTo>
                  <a:lnTo>
                    <a:pt x="13583" y="41868"/>
                  </a:lnTo>
                  <a:lnTo>
                    <a:pt x="16332" y="19680"/>
                  </a:lnTo>
                  <a:lnTo>
                    <a:pt x="21606" y="9142"/>
                  </a:lnTo>
                  <a:lnTo>
                    <a:pt x="24987" y="5345"/>
                  </a:lnTo>
                  <a:lnTo>
                    <a:pt x="34389" y="1125"/>
                  </a:lnTo>
                  <a:lnTo>
                    <a:pt x="39859" y="0"/>
                  </a:lnTo>
                  <a:lnTo>
                    <a:pt x="45622" y="1366"/>
                  </a:lnTo>
                  <a:lnTo>
                    <a:pt x="57671" y="8529"/>
                  </a:lnTo>
                  <a:lnTo>
                    <a:pt x="72984" y="24462"/>
                  </a:lnTo>
                  <a:lnTo>
                    <a:pt x="78298" y="38314"/>
                  </a:lnTo>
                  <a:lnTo>
                    <a:pt x="79954" y="52467"/>
                  </a:lnTo>
                  <a:lnTo>
                    <a:pt x="78339" y="63460"/>
                  </a:lnTo>
                  <a:lnTo>
                    <a:pt x="70091" y="80954"/>
                  </a:lnTo>
                  <a:lnTo>
                    <a:pt x="62667" y="89527"/>
                  </a:lnTo>
                  <a:lnTo>
                    <a:pt x="55369" y="94984"/>
                  </a:lnTo>
                  <a:lnTo>
                    <a:pt x="49773" y="97409"/>
                  </a:lnTo>
                  <a:lnTo>
                    <a:pt x="48704" y="98761"/>
                  </a:lnTo>
                  <a:lnTo>
                    <a:pt x="48697" y="100368"/>
                  </a:lnTo>
                  <a:lnTo>
                    <a:pt x="49400" y="102145"/>
                  </a:lnTo>
                  <a:lnTo>
                    <a:pt x="70449" y="123063"/>
                  </a:lnTo>
                  <a:lnTo>
                    <a:pt x="90001" y="162376"/>
                  </a:lnTo>
                  <a:lnTo>
                    <a:pt x="89154" y="179101"/>
                  </a:lnTo>
                  <a:lnTo>
                    <a:pt x="78863" y="208351"/>
                  </a:lnTo>
                  <a:lnTo>
                    <a:pt x="68211" y="226816"/>
                  </a:lnTo>
                  <a:lnTo>
                    <a:pt x="49609" y="245145"/>
                  </a:lnTo>
                  <a:lnTo>
                    <a:pt x="34513" y="254929"/>
                  </a:lnTo>
                  <a:lnTo>
                    <a:pt x="27947" y="256691"/>
                  </a:lnTo>
                  <a:lnTo>
                    <a:pt x="22159" y="256455"/>
                  </a:lnTo>
                  <a:lnTo>
                    <a:pt x="16889" y="254886"/>
                  </a:lnTo>
                  <a:lnTo>
                    <a:pt x="12671" y="250313"/>
                  </a:lnTo>
                  <a:lnTo>
                    <a:pt x="6102" y="235823"/>
                  </a:lnTo>
                  <a:lnTo>
                    <a:pt x="0" y="188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3142"/>
            <p:cNvSpPr/>
            <p:nvPr>
              <p:custDataLst>
                <p:tags r:id="rId73"/>
              </p:custDataLst>
            </p:nvPr>
          </p:nvSpPr>
          <p:spPr>
            <a:xfrm>
              <a:off x="8274050" y="2011129"/>
              <a:ext cx="123300" cy="363772"/>
            </a:xfrm>
            <a:custGeom>
              <a:avLst/>
              <a:gdLst/>
              <a:ahLst/>
              <a:cxnLst/>
              <a:rect l="0" t="0" r="0" b="0"/>
              <a:pathLst>
                <a:path w="123300" h="363772">
                  <a:moveTo>
                    <a:pt x="95250" y="8171"/>
                  </a:moveTo>
                  <a:lnTo>
                    <a:pt x="95250" y="8171"/>
                  </a:lnTo>
                  <a:lnTo>
                    <a:pt x="108342" y="148"/>
                  </a:lnTo>
                  <a:lnTo>
                    <a:pt x="110328" y="0"/>
                  </a:lnTo>
                  <a:lnTo>
                    <a:pt x="111652" y="607"/>
                  </a:lnTo>
                  <a:lnTo>
                    <a:pt x="116887" y="14945"/>
                  </a:lnTo>
                  <a:lnTo>
                    <a:pt x="122906" y="53922"/>
                  </a:lnTo>
                  <a:lnTo>
                    <a:pt x="123299" y="85890"/>
                  </a:lnTo>
                  <a:lnTo>
                    <a:pt x="121827" y="119618"/>
                  </a:lnTo>
                  <a:lnTo>
                    <a:pt x="121173" y="155775"/>
                  </a:lnTo>
                  <a:lnTo>
                    <a:pt x="117119" y="193012"/>
                  </a:lnTo>
                  <a:lnTo>
                    <a:pt x="106904" y="240268"/>
                  </a:lnTo>
                  <a:lnTo>
                    <a:pt x="91177" y="277789"/>
                  </a:lnTo>
                  <a:lnTo>
                    <a:pt x="66762" y="316423"/>
                  </a:lnTo>
                  <a:lnTo>
                    <a:pt x="37019" y="347598"/>
                  </a:lnTo>
                  <a:lnTo>
                    <a:pt x="0" y="363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4" name="SMARTInkShape-Group668"/>
          <p:cNvGrpSpPr/>
          <p:nvPr/>
        </p:nvGrpSpPr>
        <p:grpSpPr>
          <a:xfrm>
            <a:off x="5400479" y="2032097"/>
            <a:ext cx="1384692" cy="302804"/>
            <a:chOff x="5400479" y="2032097"/>
            <a:chExt cx="1384692" cy="302804"/>
          </a:xfrm>
        </p:grpSpPr>
        <p:sp>
          <p:nvSpPr>
            <p:cNvPr id="1176" name="SMARTInkShape-3143"/>
            <p:cNvSpPr/>
            <p:nvPr>
              <p:custDataLst>
                <p:tags r:id="rId57"/>
              </p:custDataLst>
            </p:nvPr>
          </p:nvSpPr>
          <p:spPr>
            <a:xfrm>
              <a:off x="5400479" y="2198290"/>
              <a:ext cx="136722" cy="24211"/>
            </a:xfrm>
            <a:custGeom>
              <a:avLst/>
              <a:gdLst/>
              <a:ahLst/>
              <a:cxnLst/>
              <a:rect l="0" t="0" r="0" b="0"/>
              <a:pathLst>
                <a:path w="136722" h="24211">
                  <a:moveTo>
                    <a:pt x="3371" y="24210"/>
                  </a:moveTo>
                  <a:lnTo>
                    <a:pt x="3371" y="24210"/>
                  </a:lnTo>
                  <a:lnTo>
                    <a:pt x="0" y="24210"/>
                  </a:lnTo>
                  <a:lnTo>
                    <a:pt x="3989" y="20447"/>
                  </a:lnTo>
                  <a:lnTo>
                    <a:pt x="8016" y="17468"/>
                  </a:lnTo>
                  <a:lnTo>
                    <a:pt x="18136" y="14158"/>
                  </a:lnTo>
                  <a:lnTo>
                    <a:pt x="58938" y="6789"/>
                  </a:lnTo>
                  <a:lnTo>
                    <a:pt x="104814" y="0"/>
                  </a:lnTo>
                  <a:lnTo>
                    <a:pt x="136721" y="11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3144"/>
            <p:cNvSpPr/>
            <p:nvPr>
              <p:custDataLst>
                <p:tags r:id="rId58"/>
              </p:custDataLst>
            </p:nvPr>
          </p:nvSpPr>
          <p:spPr>
            <a:xfrm>
              <a:off x="5432061" y="2292350"/>
              <a:ext cx="143240" cy="42551"/>
            </a:xfrm>
            <a:custGeom>
              <a:avLst/>
              <a:gdLst/>
              <a:ahLst/>
              <a:cxnLst/>
              <a:rect l="0" t="0" r="0" b="0"/>
              <a:pathLst>
                <a:path w="143240" h="42551">
                  <a:moveTo>
                    <a:pt x="35289" y="0"/>
                  </a:moveTo>
                  <a:lnTo>
                    <a:pt x="35289" y="0"/>
                  </a:lnTo>
                  <a:lnTo>
                    <a:pt x="11422" y="20722"/>
                  </a:lnTo>
                  <a:lnTo>
                    <a:pt x="1407" y="34832"/>
                  </a:lnTo>
                  <a:lnTo>
                    <a:pt x="0" y="38038"/>
                  </a:lnTo>
                  <a:lnTo>
                    <a:pt x="1885" y="40175"/>
                  </a:lnTo>
                  <a:lnTo>
                    <a:pt x="11506" y="42550"/>
                  </a:lnTo>
                  <a:lnTo>
                    <a:pt x="57548" y="37292"/>
                  </a:lnTo>
                  <a:lnTo>
                    <a:pt x="93389" y="29629"/>
                  </a:lnTo>
                  <a:lnTo>
                    <a:pt x="1432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3145"/>
            <p:cNvSpPr/>
            <p:nvPr>
              <p:custDataLst>
                <p:tags r:id="rId59"/>
              </p:custDataLst>
            </p:nvPr>
          </p:nvSpPr>
          <p:spPr>
            <a:xfrm>
              <a:off x="5854700" y="2032097"/>
              <a:ext cx="88896" cy="284437"/>
            </a:xfrm>
            <a:custGeom>
              <a:avLst/>
              <a:gdLst/>
              <a:ahLst/>
              <a:cxnLst/>
              <a:rect l="0" t="0" r="0" b="0"/>
              <a:pathLst>
                <a:path w="88896" h="284437">
                  <a:moveTo>
                    <a:pt x="0" y="120553"/>
                  </a:moveTo>
                  <a:lnTo>
                    <a:pt x="0" y="120553"/>
                  </a:lnTo>
                  <a:lnTo>
                    <a:pt x="0" y="117182"/>
                  </a:lnTo>
                  <a:lnTo>
                    <a:pt x="705" y="116895"/>
                  </a:lnTo>
                  <a:lnTo>
                    <a:pt x="3371" y="118457"/>
                  </a:lnTo>
                  <a:lnTo>
                    <a:pt x="5026" y="123384"/>
                  </a:lnTo>
                  <a:lnTo>
                    <a:pt x="6175" y="165324"/>
                  </a:lnTo>
                  <a:lnTo>
                    <a:pt x="6316" y="209856"/>
                  </a:lnTo>
                  <a:lnTo>
                    <a:pt x="6342" y="255315"/>
                  </a:lnTo>
                  <a:lnTo>
                    <a:pt x="6348" y="284436"/>
                  </a:lnTo>
                  <a:lnTo>
                    <a:pt x="2693" y="259359"/>
                  </a:lnTo>
                  <a:lnTo>
                    <a:pt x="5418" y="216254"/>
                  </a:lnTo>
                  <a:lnTo>
                    <a:pt x="6166" y="173559"/>
                  </a:lnTo>
                  <a:lnTo>
                    <a:pt x="13038" y="128262"/>
                  </a:lnTo>
                  <a:lnTo>
                    <a:pt x="17268" y="91479"/>
                  </a:lnTo>
                  <a:lnTo>
                    <a:pt x="25264" y="49222"/>
                  </a:lnTo>
                  <a:lnTo>
                    <a:pt x="31879" y="14793"/>
                  </a:lnTo>
                  <a:lnTo>
                    <a:pt x="37922" y="3934"/>
                  </a:lnTo>
                  <a:lnTo>
                    <a:pt x="41509" y="1179"/>
                  </a:lnTo>
                  <a:lnTo>
                    <a:pt x="45312" y="48"/>
                  </a:lnTo>
                  <a:lnTo>
                    <a:pt x="49258" y="0"/>
                  </a:lnTo>
                  <a:lnTo>
                    <a:pt x="53300" y="2084"/>
                  </a:lnTo>
                  <a:lnTo>
                    <a:pt x="66435" y="16542"/>
                  </a:lnTo>
                  <a:lnTo>
                    <a:pt x="82009" y="43952"/>
                  </a:lnTo>
                  <a:lnTo>
                    <a:pt x="88895" y="69105"/>
                  </a:lnTo>
                  <a:lnTo>
                    <a:pt x="86781" y="91102"/>
                  </a:lnTo>
                  <a:lnTo>
                    <a:pt x="83254" y="100919"/>
                  </a:lnTo>
                  <a:lnTo>
                    <a:pt x="69928" y="117471"/>
                  </a:lnTo>
                  <a:lnTo>
                    <a:pt x="52951" y="130472"/>
                  </a:lnTo>
                  <a:lnTo>
                    <a:pt x="35999" y="138602"/>
                  </a:lnTo>
                  <a:lnTo>
                    <a:pt x="20938" y="140804"/>
                  </a:lnTo>
                  <a:lnTo>
                    <a:pt x="0" y="139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3146"/>
            <p:cNvSpPr/>
            <p:nvPr>
              <p:custDataLst>
                <p:tags r:id="rId60"/>
              </p:custDataLst>
            </p:nvPr>
          </p:nvSpPr>
          <p:spPr>
            <a:xfrm>
              <a:off x="5930900" y="2159000"/>
              <a:ext cx="133351" cy="167933"/>
            </a:xfrm>
            <a:custGeom>
              <a:avLst/>
              <a:gdLst/>
              <a:ahLst/>
              <a:cxnLst/>
              <a:rect l="0" t="0" r="0" b="0"/>
              <a:pathLst>
                <a:path w="133351" h="167933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6907" y="55268"/>
                  </a:lnTo>
                  <a:lnTo>
                    <a:pt x="10832" y="52786"/>
                  </a:lnTo>
                  <a:lnTo>
                    <a:pt x="19098" y="51192"/>
                  </a:lnTo>
                  <a:lnTo>
                    <a:pt x="21200" y="51061"/>
                  </a:lnTo>
                  <a:lnTo>
                    <a:pt x="34268" y="60990"/>
                  </a:lnTo>
                  <a:lnTo>
                    <a:pt x="56237" y="92742"/>
                  </a:lnTo>
                  <a:lnTo>
                    <a:pt x="63328" y="109893"/>
                  </a:lnTo>
                  <a:lnTo>
                    <a:pt x="64547" y="138786"/>
                  </a:lnTo>
                  <a:lnTo>
                    <a:pt x="60439" y="159577"/>
                  </a:lnTo>
                  <a:lnTo>
                    <a:pt x="56730" y="166173"/>
                  </a:lnTo>
                  <a:lnTo>
                    <a:pt x="54754" y="167932"/>
                  </a:lnTo>
                  <a:lnTo>
                    <a:pt x="53436" y="166988"/>
                  </a:lnTo>
                  <a:lnTo>
                    <a:pt x="51971" y="160294"/>
                  </a:lnTo>
                  <a:lnTo>
                    <a:pt x="61170" y="119884"/>
                  </a:lnTo>
                  <a:lnTo>
                    <a:pt x="80684" y="7253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3147"/>
            <p:cNvSpPr/>
            <p:nvPr>
              <p:custDataLst>
                <p:tags r:id="rId61"/>
              </p:custDataLst>
            </p:nvPr>
          </p:nvSpPr>
          <p:spPr>
            <a:xfrm>
              <a:off x="6251921" y="2098780"/>
              <a:ext cx="59980" cy="199921"/>
            </a:xfrm>
            <a:custGeom>
              <a:avLst/>
              <a:gdLst/>
              <a:ahLst/>
              <a:cxnLst/>
              <a:rect l="0" t="0" r="0" b="0"/>
              <a:pathLst>
                <a:path w="59980" h="199921">
                  <a:moveTo>
                    <a:pt x="47279" y="9420"/>
                  </a:moveTo>
                  <a:lnTo>
                    <a:pt x="47279" y="9420"/>
                  </a:lnTo>
                  <a:lnTo>
                    <a:pt x="47277" y="6049"/>
                  </a:lnTo>
                  <a:lnTo>
                    <a:pt x="45397" y="2512"/>
                  </a:lnTo>
                  <a:lnTo>
                    <a:pt x="43908" y="581"/>
                  </a:lnTo>
                  <a:lnTo>
                    <a:pt x="42210" y="0"/>
                  </a:lnTo>
                  <a:lnTo>
                    <a:pt x="40372" y="318"/>
                  </a:lnTo>
                  <a:lnTo>
                    <a:pt x="38440" y="1235"/>
                  </a:lnTo>
                  <a:lnTo>
                    <a:pt x="32351" y="9268"/>
                  </a:lnTo>
                  <a:lnTo>
                    <a:pt x="10914" y="53923"/>
                  </a:lnTo>
                  <a:lnTo>
                    <a:pt x="2012" y="96785"/>
                  </a:lnTo>
                  <a:lnTo>
                    <a:pt x="0" y="133378"/>
                  </a:lnTo>
                  <a:lnTo>
                    <a:pt x="3687" y="158351"/>
                  </a:lnTo>
                  <a:lnTo>
                    <a:pt x="19540" y="187868"/>
                  </a:lnTo>
                  <a:lnTo>
                    <a:pt x="22436" y="191885"/>
                  </a:lnTo>
                  <a:lnTo>
                    <a:pt x="59979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3148"/>
            <p:cNvSpPr/>
            <p:nvPr>
              <p:custDataLst>
                <p:tags r:id="rId62"/>
              </p:custDataLst>
            </p:nvPr>
          </p:nvSpPr>
          <p:spPr>
            <a:xfrm>
              <a:off x="6381860" y="2074534"/>
              <a:ext cx="108070" cy="226974"/>
            </a:xfrm>
            <a:custGeom>
              <a:avLst/>
              <a:gdLst/>
              <a:ahLst/>
              <a:cxnLst/>
              <a:rect l="0" t="0" r="0" b="0"/>
              <a:pathLst>
                <a:path w="108070" h="226974">
                  <a:moveTo>
                    <a:pt x="25290" y="97166"/>
                  </a:moveTo>
                  <a:lnTo>
                    <a:pt x="25290" y="97166"/>
                  </a:lnTo>
                  <a:lnTo>
                    <a:pt x="21919" y="100537"/>
                  </a:lnTo>
                  <a:lnTo>
                    <a:pt x="16451" y="112746"/>
                  </a:lnTo>
                  <a:lnTo>
                    <a:pt x="6192" y="158955"/>
                  </a:lnTo>
                  <a:lnTo>
                    <a:pt x="719" y="205727"/>
                  </a:lnTo>
                  <a:lnTo>
                    <a:pt x="0" y="226973"/>
                  </a:lnTo>
                  <a:lnTo>
                    <a:pt x="4930" y="193630"/>
                  </a:lnTo>
                  <a:lnTo>
                    <a:pt x="7733" y="157263"/>
                  </a:lnTo>
                  <a:lnTo>
                    <a:pt x="14914" y="113326"/>
                  </a:lnTo>
                  <a:lnTo>
                    <a:pt x="24097" y="73967"/>
                  </a:lnTo>
                  <a:lnTo>
                    <a:pt x="36892" y="34963"/>
                  </a:lnTo>
                  <a:lnTo>
                    <a:pt x="52302" y="5543"/>
                  </a:lnTo>
                  <a:lnTo>
                    <a:pt x="57992" y="0"/>
                  </a:lnTo>
                  <a:lnTo>
                    <a:pt x="60498" y="639"/>
                  </a:lnTo>
                  <a:lnTo>
                    <a:pt x="65162" y="6993"/>
                  </a:lnTo>
                  <a:lnTo>
                    <a:pt x="68384" y="25841"/>
                  </a:lnTo>
                  <a:lnTo>
                    <a:pt x="65967" y="45929"/>
                  </a:lnTo>
                  <a:lnTo>
                    <a:pt x="51796" y="79321"/>
                  </a:lnTo>
                  <a:lnTo>
                    <a:pt x="39968" y="96714"/>
                  </a:lnTo>
                  <a:lnTo>
                    <a:pt x="39309" y="98982"/>
                  </a:lnTo>
                  <a:lnTo>
                    <a:pt x="39576" y="100493"/>
                  </a:lnTo>
                  <a:lnTo>
                    <a:pt x="40457" y="101501"/>
                  </a:lnTo>
                  <a:lnTo>
                    <a:pt x="86102" y="124407"/>
                  </a:lnTo>
                  <a:lnTo>
                    <a:pt x="97238" y="136084"/>
                  </a:lnTo>
                  <a:lnTo>
                    <a:pt x="108069" y="161300"/>
                  </a:lnTo>
                  <a:lnTo>
                    <a:pt x="107706" y="177176"/>
                  </a:lnTo>
                  <a:lnTo>
                    <a:pt x="101431" y="191992"/>
                  </a:lnTo>
                  <a:lnTo>
                    <a:pt x="89235" y="207985"/>
                  </a:lnTo>
                  <a:lnTo>
                    <a:pt x="72524" y="218856"/>
                  </a:lnTo>
                  <a:lnTo>
                    <a:pt x="54750" y="224628"/>
                  </a:lnTo>
                  <a:lnTo>
                    <a:pt x="39794" y="224842"/>
                  </a:lnTo>
                  <a:lnTo>
                    <a:pt x="27973" y="220703"/>
                  </a:lnTo>
                  <a:lnTo>
                    <a:pt x="22845" y="217624"/>
                  </a:lnTo>
                  <a:lnTo>
                    <a:pt x="20132" y="210633"/>
                  </a:lnTo>
                  <a:lnTo>
                    <a:pt x="19686" y="181429"/>
                  </a:lnTo>
                  <a:lnTo>
                    <a:pt x="25290" y="160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3149"/>
            <p:cNvSpPr/>
            <p:nvPr>
              <p:custDataLst>
                <p:tags r:id="rId63"/>
              </p:custDataLst>
            </p:nvPr>
          </p:nvSpPr>
          <p:spPr>
            <a:xfrm>
              <a:off x="6515100" y="2040017"/>
              <a:ext cx="81924" cy="290434"/>
            </a:xfrm>
            <a:custGeom>
              <a:avLst/>
              <a:gdLst/>
              <a:ahLst/>
              <a:cxnLst/>
              <a:rect l="0" t="0" r="0" b="0"/>
              <a:pathLst>
                <a:path w="81924" h="290434">
                  <a:moveTo>
                    <a:pt x="38100" y="23733"/>
                  </a:moveTo>
                  <a:lnTo>
                    <a:pt x="38100" y="23733"/>
                  </a:lnTo>
                  <a:lnTo>
                    <a:pt x="55744" y="0"/>
                  </a:lnTo>
                  <a:lnTo>
                    <a:pt x="58407" y="4718"/>
                  </a:lnTo>
                  <a:lnTo>
                    <a:pt x="68604" y="41769"/>
                  </a:lnTo>
                  <a:lnTo>
                    <a:pt x="79377" y="88287"/>
                  </a:lnTo>
                  <a:lnTo>
                    <a:pt x="81923" y="131499"/>
                  </a:lnTo>
                  <a:lnTo>
                    <a:pt x="75623" y="168631"/>
                  </a:lnTo>
                  <a:lnTo>
                    <a:pt x="60145" y="207263"/>
                  </a:lnTo>
                  <a:lnTo>
                    <a:pt x="35556" y="249702"/>
                  </a:lnTo>
                  <a:lnTo>
                    <a:pt x="0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3150"/>
            <p:cNvSpPr/>
            <p:nvPr>
              <p:custDataLst>
                <p:tags r:id="rId64"/>
              </p:custDataLst>
            </p:nvPr>
          </p:nvSpPr>
          <p:spPr>
            <a:xfrm>
              <a:off x="6743700" y="2241550"/>
              <a:ext cx="41471" cy="25401"/>
            </a:xfrm>
            <a:custGeom>
              <a:avLst/>
              <a:gdLst/>
              <a:ahLst/>
              <a:cxnLst/>
              <a:rect l="0" t="0" r="0" b="0"/>
              <a:pathLst>
                <a:path w="41471" h="25401">
                  <a:moveTo>
                    <a:pt x="38100" y="0"/>
                  </a:moveTo>
                  <a:lnTo>
                    <a:pt x="38100" y="0"/>
                  </a:lnTo>
                  <a:lnTo>
                    <a:pt x="41470" y="3371"/>
                  </a:lnTo>
                  <a:lnTo>
                    <a:pt x="39642" y="5069"/>
                  </a:lnTo>
                  <a:lnTo>
                    <a:pt x="20189" y="1474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3" name="SMARTInkShape-Group669"/>
          <p:cNvGrpSpPr/>
          <p:nvPr/>
        </p:nvGrpSpPr>
        <p:grpSpPr>
          <a:xfrm>
            <a:off x="3721100" y="2032000"/>
            <a:ext cx="1358446" cy="349251"/>
            <a:chOff x="3721100" y="2032000"/>
            <a:chExt cx="1358446" cy="349251"/>
          </a:xfrm>
        </p:grpSpPr>
        <p:sp>
          <p:nvSpPr>
            <p:cNvPr id="1185" name="SMARTInkShape-3151"/>
            <p:cNvSpPr/>
            <p:nvPr>
              <p:custDataLst>
                <p:tags r:id="rId49"/>
              </p:custDataLst>
            </p:nvPr>
          </p:nvSpPr>
          <p:spPr>
            <a:xfrm>
              <a:off x="3721100" y="2076078"/>
              <a:ext cx="110584" cy="292163"/>
            </a:xfrm>
            <a:custGeom>
              <a:avLst/>
              <a:gdLst/>
              <a:ahLst/>
              <a:cxnLst/>
              <a:rect l="0" t="0" r="0" b="0"/>
              <a:pathLst>
                <a:path w="110584" h="292163">
                  <a:moveTo>
                    <a:pt x="38100" y="101972"/>
                  </a:moveTo>
                  <a:lnTo>
                    <a:pt x="38100" y="101972"/>
                  </a:lnTo>
                  <a:lnTo>
                    <a:pt x="25008" y="116475"/>
                  </a:lnTo>
                  <a:lnTo>
                    <a:pt x="21698" y="125116"/>
                  </a:lnTo>
                  <a:lnTo>
                    <a:pt x="20279" y="153711"/>
                  </a:lnTo>
                  <a:lnTo>
                    <a:pt x="24586" y="200769"/>
                  </a:lnTo>
                  <a:lnTo>
                    <a:pt x="25159" y="238646"/>
                  </a:lnTo>
                  <a:lnTo>
                    <a:pt x="25368" y="282170"/>
                  </a:lnTo>
                  <a:lnTo>
                    <a:pt x="25393" y="292162"/>
                  </a:lnTo>
                  <a:lnTo>
                    <a:pt x="26105" y="246163"/>
                  </a:lnTo>
                  <a:lnTo>
                    <a:pt x="30426" y="202865"/>
                  </a:lnTo>
                  <a:lnTo>
                    <a:pt x="31867" y="171508"/>
                  </a:lnTo>
                  <a:lnTo>
                    <a:pt x="34859" y="134053"/>
                  </a:lnTo>
                  <a:lnTo>
                    <a:pt x="40511" y="93525"/>
                  </a:lnTo>
                  <a:lnTo>
                    <a:pt x="46654" y="53530"/>
                  </a:lnTo>
                  <a:lnTo>
                    <a:pt x="56314" y="17142"/>
                  </a:lnTo>
                  <a:lnTo>
                    <a:pt x="60825" y="9435"/>
                  </a:lnTo>
                  <a:lnTo>
                    <a:pt x="65950" y="4297"/>
                  </a:lnTo>
                  <a:lnTo>
                    <a:pt x="71484" y="872"/>
                  </a:lnTo>
                  <a:lnTo>
                    <a:pt x="76583" y="0"/>
                  </a:lnTo>
                  <a:lnTo>
                    <a:pt x="81395" y="830"/>
                  </a:lnTo>
                  <a:lnTo>
                    <a:pt x="86013" y="2793"/>
                  </a:lnTo>
                  <a:lnTo>
                    <a:pt x="102626" y="22413"/>
                  </a:lnTo>
                  <a:lnTo>
                    <a:pt x="109112" y="40742"/>
                  </a:lnTo>
                  <a:lnTo>
                    <a:pt x="110583" y="60648"/>
                  </a:lnTo>
                  <a:lnTo>
                    <a:pt x="106533" y="81254"/>
                  </a:lnTo>
                  <a:lnTo>
                    <a:pt x="89578" y="116059"/>
                  </a:lnTo>
                  <a:lnTo>
                    <a:pt x="70857" y="135044"/>
                  </a:lnTo>
                  <a:lnTo>
                    <a:pt x="49836" y="148421"/>
                  </a:lnTo>
                  <a:lnTo>
                    <a:pt x="17109" y="157008"/>
                  </a:lnTo>
                  <a:lnTo>
                    <a:pt x="0" y="15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3152"/>
            <p:cNvSpPr/>
            <p:nvPr>
              <p:custDataLst>
                <p:tags r:id="rId50"/>
              </p:custDataLst>
            </p:nvPr>
          </p:nvSpPr>
          <p:spPr>
            <a:xfrm>
              <a:off x="3835400" y="2222500"/>
              <a:ext cx="114301" cy="146272"/>
            </a:xfrm>
            <a:custGeom>
              <a:avLst/>
              <a:gdLst/>
              <a:ahLst/>
              <a:cxnLst/>
              <a:rect l="0" t="0" r="0" b="0"/>
              <a:pathLst>
                <a:path w="114301" h="146272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6907" y="29868"/>
                  </a:lnTo>
                  <a:lnTo>
                    <a:pt x="8838" y="28379"/>
                  </a:lnTo>
                  <a:lnTo>
                    <a:pt x="11536" y="28092"/>
                  </a:lnTo>
                  <a:lnTo>
                    <a:pt x="18297" y="29654"/>
                  </a:lnTo>
                  <a:lnTo>
                    <a:pt x="30038" y="37871"/>
                  </a:lnTo>
                  <a:lnTo>
                    <a:pt x="39082" y="49243"/>
                  </a:lnTo>
                  <a:lnTo>
                    <a:pt x="47754" y="85300"/>
                  </a:lnTo>
                  <a:lnTo>
                    <a:pt x="50399" y="127554"/>
                  </a:lnTo>
                  <a:lnTo>
                    <a:pt x="46859" y="138065"/>
                  </a:lnTo>
                  <a:lnTo>
                    <a:pt x="41993" y="145323"/>
                  </a:lnTo>
                  <a:lnTo>
                    <a:pt x="40695" y="146271"/>
                  </a:lnTo>
                  <a:lnTo>
                    <a:pt x="39830" y="146197"/>
                  </a:lnTo>
                  <a:lnTo>
                    <a:pt x="38612" y="135980"/>
                  </a:lnTo>
                  <a:lnTo>
                    <a:pt x="49045" y="99062"/>
                  </a:lnTo>
                  <a:lnTo>
                    <a:pt x="70758" y="5894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3153"/>
            <p:cNvSpPr/>
            <p:nvPr>
              <p:custDataLst>
                <p:tags r:id="rId51"/>
              </p:custDataLst>
            </p:nvPr>
          </p:nvSpPr>
          <p:spPr>
            <a:xfrm>
              <a:off x="4147314" y="2131118"/>
              <a:ext cx="62737" cy="250133"/>
            </a:xfrm>
            <a:custGeom>
              <a:avLst/>
              <a:gdLst/>
              <a:ahLst/>
              <a:cxnLst/>
              <a:rect l="0" t="0" r="0" b="0"/>
              <a:pathLst>
                <a:path w="62737" h="250133">
                  <a:moveTo>
                    <a:pt x="62736" y="15182"/>
                  </a:moveTo>
                  <a:lnTo>
                    <a:pt x="62736" y="15182"/>
                  </a:lnTo>
                  <a:lnTo>
                    <a:pt x="62736" y="8440"/>
                  </a:lnTo>
                  <a:lnTo>
                    <a:pt x="60854" y="3248"/>
                  </a:lnTo>
                  <a:lnTo>
                    <a:pt x="59365" y="876"/>
                  </a:lnTo>
                  <a:lnTo>
                    <a:pt x="56961" y="0"/>
                  </a:lnTo>
                  <a:lnTo>
                    <a:pt x="50526" y="909"/>
                  </a:lnTo>
                  <a:lnTo>
                    <a:pt x="35599" y="18871"/>
                  </a:lnTo>
                  <a:lnTo>
                    <a:pt x="16662" y="57957"/>
                  </a:lnTo>
                  <a:lnTo>
                    <a:pt x="3096" y="104247"/>
                  </a:lnTo>
                  <a:lnTo>
                    <a:pt x="0" y="148094"/>
                  </a:lnTo>
                  <a:lnTo>
                    <a:pt x="2833" y="186502"/>
                  </a:lnTo>
                  <a:lnTo>
                    <a:pt x="14883" y="221323"/>
                  </a:lnTo>
                  <a:lnTo>
                    <a:pt x="43686" y="25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3154"/>
            <p:cNvSpPr/>
            <p:nvPr>
              <p:custDataLst>
                <p:tags r:id="rId52"/>
              </p:custDataLst>
            </p:nvPr>
          </p:nvSpPr>
          <p:spPr>
            <a:xfrm>
              <a:off x="4273921" y="2126556"/>
              <a:ext cx="101061" cy="233873"/>
            </a:xfrm>
            <a:custGeom>
              <a:avLst/>
              <a:gdLst/>
              <a:ahLst/>
              <a:cxnLst/>
              <a:rect l="0" t="0" r="0" b="0"/>
              <a:pathLst>
                <a:path w="101061" h="233873">
                  <a:moveTo>
                    <a:pt x="31379" y="83244"/>
                  </a:moveTo>
                  <a:lnTo>
                    <a:pt x="31379" y="83244"/>
                  </a:lnTo>
                  <a:lnTo>
                    <a:pt x="31379" y="79873"/>
                  </a:lnTo>
                  <a:lnTo>
                    <a:pt x="30673" y="79586"/>
                  </a:lnTo>
                  <a:lnTo>
                    <a:pt x="28008" y="81148"/>
                  </a:lnTo>
                  <a:lnTo>
                    <a:pt x="22541" y="92736"/>
                  </a:lnTo>
                  <a:lnTo>
                    <a:pt x="14372" y="134482"/>
                  </a:lnTo>
                  <a:lnTo>
                    <a:pt x="5964" y="176281"/>
                  </a:lnTo>
                  <a:lnTo>
                    <a:pt x="463" y="222783"/>
                  </a:lnTo>
                  <a:lnTo>
                    <a:pt x="0" y="232985"/>
                  </a:lnTo>
                  <a:lnTo>
                    <a:pt x="582" y="233872"/>
                  </a:lnTo>
                  <a:lnTo>
                    <a:pt x="3110" y="229212"/>
                  </a:lnTo>
                  <a:lnTo>
                    <a:pt x="15551" y="188695"/>
                  </a:lnTo>
                  <a:lnTo>
                    <a:pt x="27473" y="146788"/>
                  </a:lnTo>
                  <a:lnTo>
                    <a:pt x="39942" y="101758"/>
                  </a:lnTo>
                  <a:lnTo>
                    <a:pt x="54916" y="56066"/>
                  </a:lnTo>
                  <a:lnTo>
                    <a:pt x="66340" y="22980"/>
                  </a:lnTo>
                  <a:lnTo>
                    <a:pt x="79367" y="2829"/>
                  </a:lnTo>
                  <a:lnTo>
                    <a:pt x="82421" y="0"/>
                  </a:lnTo>
                  <a:lnTo>
                    <a:pt x="84457" y="232"/>
                  </a:lnTo>
                  <a:lnTo>
                    <a:pt x="85814" y="2502"/>
                  </a:lnTo>
                  <a:lnTo>
                    <a:pt x="96899" y="46741"/>
                  </a:lnTo>
                  <a:lnTo>
                    <a:pt x="100374" y="88734"/>
                  </a:lnTo>
                  <a:lnTo>
                    <a:pt x="101060" y="124937"/>
                  </a:lnTo>
                  <a:lnTo>
                    <a:pt x="96125" y="169326"/>
                  </a:lnTo>
                  <a:lnTo>
                    <a:pt x="88529" y="191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3155"/>
            <p:cNvSpPr/>
            <p:nvPr>
              <p:custDataLst>
                <p:tags r:id="rId53"/>
              </p:custDataLst>
            </p:nvPr>
          </p:nvSpPr>
          <p:spPr>
            <a:xfrm>
              <a:off x="4286773" y="2241550"/>
              <a:ext cx="101078" cy="38101"/>
            </a:xfrm>
            <a:custGeom>
              <a:avLst/>
              <a:gdLst/>
              <a:ahLst/>
              <a:cxnLst/>
              <a:rect l="0" t="0" r="0" b="0"/>
              <a:pathLst>
                <a:path w="101078" h="38101">
                  <a:moveTo>
                    <a:pt x="12177" y="38100"/>
                  </a:moveTo>
                  <a:lnTo>
                    <a:pt x="12177" y="38100"/>
                  </a:lnTo>
                  <a:lnTo>
                    <a:pt x="1242" y="38100"/>
                  </a:lnTo>
                  <a:lnTo>
                    <a:pt x="654" y="36689"/>
                  </a:lnTo>
                  <a:lnTo>
                    <a:pt x="0" y="31358"/>
                  </a:lnTo>
                  <a:lnTo>
                    <a:pt x="1942" y="28666"/>
                  </a:lnTo>
                  <a:lnTo>
                    <a:pt x="9745" y="23794"/>
                  </a:lnTo>
                  <a:lnTo>
                    <a:pt x="51908" y="12767"/>
                  </a:lnTo>
                  <a:lnTo>
                    <a:pt x="10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3156"/>
            <p:cNvSpPr/>
            <p:nvPr>
              <p:custDataLst>
                <p:tags r:id="rId54"/>
              </p:custDataLst>
            </p:nvPr>
          </p:nvSpPr>
          <p:spPr>
            <a:xfrm>
              <a:off x="4508500" y="2133889"/>
              <a:ext cx="146051" cy="204165"/>
            </a:xfrm>
            <a:custGeom>
              <a:avLst/>
              <a:gdLst/>
              <a:ahLst/>
              <a:cxnLst/>
              <a:rect l="0" t="0" r="0" b="0"/>
              <a:pathLst>
                <a:path w="146051" h="204165">
                  <a:moveTo>
                    <a:pt x="0" y="44161"/>
                  </a:moveTo>
                  <a:lnTo>
                    <a:pt x="0" y="44161"/>
                  </a:lnTo>
                  <a:lnTo>
                    <a:pt x="1882" y="64883"/>
                  </a:lnTo>
                  <a:lnTo>
                    <a:pt x="8838" y="105796"/>
                  </a:lnTo>
                  <a:lnTo>
                    <a:pt x="11936" y="147953"/>
                  </a:lnTo>
                  <a:lnTo>
                    <a:pt x="12599" y="192059"/>
                  </a:lnTo>
                  <a:lnTo>
                    <a:pt x="12670" y="204164"/>
                  </a:lnTo>
                  <a:lnTo>
                    <a:pt x="16068" y="163347"/>
                  </a:lnTo>
                  <a:lnTo>
                    <a:pt x="21537" y="122906"/>
                  </a:lnTo>
                  <a:lnTo>
                    <a:pt x="34368" y="79644"/>
                  </a:lnTo>
                  <a:lnTo>
                    <a:pt x="48938" y="40352"/>
                  </a:lnTo>
                  <a:lnTo>
                    <a:pt x="65536" y="16064"/>
                  </a:lnTo>
                  <a:lnTo>
                    <a:pt x="80162" y="4392"/>
                  </a:lnTo>
                  <a:lnTo>
                    <a:pt x="92307" y="145"/>
                  </a:lnTo>
                  <a:lnTo>
                    <a:pt x="97521" y="0"/>
                  </a:lnTo>
                  <a:lnTo>
                    <a:pt x="108959" y="5484"/>
                  </a:lnTo>
                  <a:lnTo>
                    <a:pt x="123535" y="18590"/>
                  </a:lnTo>
                  <a:lnTo>
                    <a:pt x="126807" y="22880"/>
                  </a:lnTo>
                  <a:lnTo>
                    <a:pt x="139396" y="66750"/>
                  </a:lnTo>
                  <a:lnTo>
                    <a:pt x="145466" y="110829"/>
                  </a:lnTo>
                  <a:lnTo>
                    <a:pt x="146050" y="164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3157"/>
            <p:cNvSpPr/>
            <p:nvPr>
              <p:custDataLst>
                <p:tags r:id="rId55"/>
              </p:custDataLst>
            </p:nvPr>
          </p:nvSpPr>
          <p:spPr>
            <a:xfrm>
              <a:off x="4807003" y="2079262"/>
              <a:ext cx="98999" cy="267312"/>
            </a:xfrm>
            <a:custGeom>
              <a:avLst/>
              <a:gdLst/>
              <a:ahLst/>
              <a:cxnLst/>
              <a:rect l="0" t="0" r="0" b="0"/>
              <a:pathLst>
                <a:path w="98999" h="267312">
                  <a:moveTo>
                    <a:pt x="18997" y="98788"/>
                  </a:moveTo>
                  <a:lnTo>
                    <a:pt x="18997" y="98788"/>
                  </a:lnTo>
                  <a:lnTo>
                    <a:pt x="12089" y="143359"/>
                  </a:lnTo>
                  <a:lnTo>
                    <a:pt x="7441" y="183870"/>
                  </a:lnTo>
                  <a:lnTo>
                    <a:pt x="5818" y="230521"/>
                  </a:lnTo>
                  <a:lnTo>
                    <a:pt x="859" y="259076"/>
                  </a:lnTo>
                  <a:lnTo>
                    <a:pt x="555" y="259269"/>
                  </a:lnTo>
                  <a:lnTo>
                    <a:pt x="0" y="216597"/>
                  </a:lnTo>
                  <a:lnTo>
                    <a:pt x="668" y="175636"/>
                  </a:lnTo>
                  <a:lnTo>
                    <a:pt x="5021" y="132219"/>
                  </a:lnTo>
                  <a:lnTo>
                    <a:pt x="10779" y="90898"/>
                  </a:lnTo>
                  <a:lnTo>
                    <a:pt x="20928" y="52779"/>
                  </a:lnTo>
                  <a:lnTo>
                    <a:pt x="36054" y="16425"/>
                  </a:lnTo>
                  <a:lnTo>
                    <a:pt x="43276" y="6678"/>
                  </a:lnTo>
                  <a:lnTo>
                    <a:pt x="53071" y="1406"/>
                  </a:lnTo>
                  <a:lnTo>
                    <a:pt x="58646" y="0"/>
                  </a:lnTo>
                  <a:lnTo>
                    <a:pt x="63068" y="474"/>
                  </a:lnTo>
                  <a:lnTo>
                    <a:pt x="66722" y="2201"/>
                  </a:lnTo>
                  <a:lnTo>
                    <a:pt x="69864" y="4763"/>
                  </a:lnTo>
                  <a:lnTo>
                    <a:pt x="77656" y="28595"/>
                  </a:lnTo>
                  <a:lnTo>
                    <a:pt x="77692" y="55726"/>
                  </a:lnTo>
                  <a:lnTo>
                    <a:pt x="66313" y="93836"/>
                  </a:lnTo>
                  <a:lnTo>
                    <a:pt x="45969" y="128347"/>
                  </a:lnTo>
                  <a:lnTo>
                    <a:pt x="46151" y="129783"/>
                  </a:lnTo>
                  <a:lnTo>
                    <a:pt x="49777" y="135175"/>
                  </a:lnTo>
                  <a:lnTo>
                    <a:pt x="61086" y="145199"/>
                  </a:lnTo>
                  <a:lnTo>
                    <a:pt x="79914" y="160559"/>
                  </a:lnTo>
                  <a:lnTo>
                    <a:pt x="92942" y="183099"/>
                  </a:lnTo>
                  <a:lnTo>
                    <a:pt x="98998" y="212120"/>
                  </a:lnTo>
                  <a:lnTo>
                    <a:pt x="97421" y="239691"/>
                  </a:lnTo>
                  <a:lnTo>
                    <a:pt x="93858" y="247051"/>
                  </a:lnTo>
                  <a:lnTo>
                    <a:pt x="82372" y="258992"/>
                  </a:lnTo>
                  <a:lnTo>
                    <a:pt x="69741" y="265240"/>
                  </a:lnTo>
                  <a:lnTo>
                    <a:pt x="57778" y="267311"/>
                  </a:lnTo>
                  <a:lnTo>
                    <a:pt x="47757" y="265880"/>
                  </a:lnTo>
                  <a:lnTo>
                    <a:pt x="43814" y="259571"/>
                  </a:lnTo>
                  <a:lnTo>
                    <a:pt x="31697" y="21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3158"/>
            <p:cNvSpPr/>
            <p:nvPr>
              <p:custDataLst>
                <p:tags r:id="rId56"/>
              </p:custDataLst>
            </p:nvPr>
          </p:nvSpPr>
          <p:spPr>
            <a:xfrm>
              <a:off x="4972050" y="2032000"/>
              <a:ext cx="107496" cy="330201"/>
            </a:xfrm>
            <a:custGeom>
              <a:avLst/>
              <a:gdLst/>
              <a:ahLst/>
              <a:cxnLst/>
              <a:rect l="0" t="0" r="0" b="0"/>
              <a:pathLst>
                <a:path w="107496" h="330201">
                  <a:moveTo>
                    <a:pt x="0" y="0"/>
                  </a:moveTo>
                  <a:lnTo>
                    <a:pt x="0" y="0"/>
                  </a:lnTo>
                  <a:lnTo>
                    <a:pt x="10845" y="706"/>
                  </a:lnTo>
                  <a:lnTo>
                    <a:pt x="27438" y="6481"/>
                  </a:lnTo>
                  <a:lnTo>
                    <a:pt x="49209" y="21676"/>
                  </a:lnTo>
                  <a:lnTo>
                    <a:pt x="75598" y="53149"/>
                  </a:lnTo>
                  <a:lnTo>
                    <a:pt x="90424" y="95411"/>
                  </a:lnTo>
                  <a:lnTo>
                    <a:pt x="102763" y="135969"/>
                  </a:lnTo>
                  <a:lnTo>
                    <a:pt x="106413" y="174499"/>
                  </a:lnTo>
                  <a:lnTo>
                    <a:pt x="107495" y="211551"/>
                  </a:lnTo>
                  <a:lnTo>
                    <a:pt x="97702" y="251614"/>
                  </a:lnTo>
                  <a:lnTo>
                    <a:pt x="76135" y="297142"/>
                  </a:lnTo>
                  <a:lnTo>
                    <a:pt x="61992" y="316015"/>
                  </a:lnTo>
                  <a:lnTo>
                    <a:pt x="444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8" name="SMARTInkShape-Group670"/>
          <p:cNvGrpSpPr/>
          <p:nvPr/>
        </p:nvGrpSpPr>
        <p:grpSpPr>
          <a:xfrm>
            <a:off x="2711450" y="2093250"/>
            <a:ext cx="539751" cy="259147"/>
            <a:chOff x="2711450" y="2093250"/>
            <a:chExt cx="539751" cy="259147"/>
          </a:xfrm>
        </p:grpSpPr>
        <p:sp>
          <p:nvSpPr>
            <p:cNvPr id="1194" name="SMARTInkShape-3159"/>
            <p:cNvSpPr/>
            <p:nvPr>
              <p:custDataLst>
                <p:tags r:id="rId45"/>
              </p:custDataLst>
            </p:nvPr>
          </p:nvSpPr>
          <p:spPr>
            <a:xfrm>
              <a:off x="2711450" y="2203450"/>
              <a:ext cx="88901" cy="128692"/>
            </a:xfrm>
            <a:custGeom>
              <a:avLst/>
              <a:gdLst/>
              <a:ahLst/>
              <a:cxnLst/>
              <a:rect l="0" t="0" r="0" b="0"/>
              <a:pathLst>
                <a:path w="88901" h="128692">
                  <a:moveTo>
                    <a:pt x="0" y="19050"/>
                  </a:moveTo>
                  <a:lnTo>
                    <a:pt x="0" y="19050"/>
                  </a:lnTo>
                  <a:lnTo>
                    <a:pt x="0" y="6689"/>
                  </a:lnTo>
                  <a:lnTo>
                    <a:pt x="10113" y="9821"/>
                  </a:lnTo>
                  <a:lnTo>
                    <a:pt x="18841" y="17065"/>
                  </a:lnTo>
                  <a:lnTo>
                    <a:pt x="51339" y="56828"/>
                  </a:lnTo>
                  <a:lnTo>
                    <a:pt x="69565" y="92678"/>
                  </a:lnTo>
                  <a:lnTo>
                    <a:pt x="71370" y="108688"/>
                  </a:lnTo>
                  <a:lnTo>
                    <a:pt x="70863" y="116909"/>
                  </a:lnTo>
                  <a:lnTo>
                    <a:pt x="69114" y="122389"/>
                  </a:lnTo>
                  <a:lnTo>
                    <a:pt x="66537" y="126043"/>
                  </a:lnTo>
                  <a:lnTo>
                    <a:pt x="63408" y="128478"/>
                  </a:lnTo>
                  <a:lnTo>
                    <a:pt x="60616" y="128691"/>
                  </a:lnTo>
                  <a:lnTo>
                    <a:pt x="58050" y="127422"/>
                  </a:lnTo>
                  <a:lnTo>
                    <a:pt x="55633" y="125165"/>
                  </a:lnTo>
                  <a:lnTo>
                    <a:pt x="52232" y="105133"/>
                  </a:lnTo>
                  <a:lnTo>
                    <a:pt x="52870" y="59645"/>
                  </a:lnTo>
                  <a:lnTo>
                    <a:pt x="59676" y="25422"/>
                  </a:lnTo>
                  <a:lnTo>
                    <a:pt x="65563" y="1647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3160"/>
            <p:cNvSpPr/>
            <p:nvPr>
              <p:custDataLst>
                <p:tags r:id="rId46"/>
              </p:custDataLst>
            </p:nvPr>
          </p:nvSpPr>
          <p:spPr>
            <a:xfrm>
              <a:off x="2857500" y="2093250"/>
              <a:ext cx="292101" cy="247849"/>
            </a:xfrm>
            <a:custGeom>
              <a:avLst/>
              <a:gdLst/>
              <a:ahLst/>
              <a:cxnLst/>
              <a:rect l="0" t="0" r="0" b="0"/>
              <a:pathLst>
                <a:path w="292101" h="247849">
                  <a:moveTo>
                    <a:pt x="0" y="122900"/>
                  </a:moveTo>
                  <a:lnTo>
                    <a:pt x="0" y="122900"/>
                  </a:lnTo>
                  <a:lnTo>
                    <a:pt x="705" y="133039"/>
                  </a:lnTo>
                  <a:lnTo>
                    <a:pt x="3371" y="140576"/>
                  </a:lnTo>
                  <a:lnTo>
                    <a:pt x="621" y="185071"/>
                  </a:lnTo>
                  <a:lnTo>
                    <a:pt x="5192" y="214490"/>
                  </a:lnTo>
                  <a:lnTo>
                    <a:pt x="8893" y="223109"/>
                  </a:lnTo>
                  <a:lnTo>
                    <a:pt x="12279" y="224983"/>
                  </a:lnTo>
                  <a:lnTo>
                    <a:pt x="21685" y="225185"/>
                  </a:lnTo>
                  <a:lnTo>
                    <a:pt x="26451" y="222135"/>
                  </a:lnTo>
                  <a:lnTo>
                    <a:pt x="48542" y="192578"/>
                  </a:lnTo>
                  <a:lnTo>
                    <a:pt x="72533" y="148317"/>
                  </a:lnTo>
                  <a:lnTo>
                    <a:pt x="73756" y="147606"/>
                  </a:lnTo>
                  <a:lnTo>
                    <a:pt x="74570" y="147837"/>
                  </a:lnTo>
                  <a:lnTo>
                    <a:pt x="75475" y="151857"/>
                  </a:lnTo>
                  <a:lnTo>
                    <a:pt x="81174" y="175005"/>
                  </a:lnTo>
                  <a:lnTo>
                    <a:pt x="89047" y="195595"/>
                  </a:lnTo>
                  <a:lnTo>
                    <a:pt x="93198" y="201070"/>
                  </a:lnTo>
                  <a:lnTo>
                    <a:pt x="97395" y="203503"/>
                  </a:lnTo>
                  <a:lnTo>
                    <a:pt x="99503" y="201330"/>
                  </a:lnTo>
                  <a:lnTo>
                    <a:pt x="117254" y="160600"/>
                  </a:lnTo>
                  <a:lnTo>
                    <a:pt x="130952" y="113074"/>
                  </a:lnTo>
                  <a:lnTo>
                    <a:pt x="137946" y="72276"/>
                  </a:lnTo>
                  <a:lnTo>
                    <a:pt x="151586" y="31488"/>
                  </a:lnTo>
                  <a:lnTo>
                    <a:pt x="163588" y="0"/>
                  </a:lnTo>
                  <a:lnTo>
                    <a:pt x="163386" y="44"/>
                  </a:lnTo>
                  <a:lnTo>
                    <a:pt x="161281" y="3857"/>
                  </a:lnTo>
                  <a:lnTo>
                    <a:pt x="157202" y="47539"/>
                  </a:lnTo>
                  <a:lnTo>
                    <a:pt x="153348" y="92570"/>
                  </a:lnTo>
                  <a:lnTo>
                    <a:pt x="150643" y="134733"/>
                  </a:lnTo>
                  <a:lnTo>
                    <a:pt x="147361" y="178969"/>
                  </a:lnTo>
                  <a:lnTo>
                    <a:pt x="158339" y="223774"/>
                  </a:lnTo>
                  <a:lnTo>
                    <a:pt x="165859" y="236642"/>
                  </a:lnTo>
                  <a:lnTo>
                    <a:pt x="169839" y="241061"/>
                  </a:lnTo>
                  <a:lnTo>
                    <a:pt x="175315" y="242596"/>
                  </a:lnTo>
                  <a:lnTo>
                    <a:pt x="188925" y="240539"/>
                  </a:lnTo>
                  <a:lnTo>
                    <a:pt x="202500" y="229277"/>
                  </a:lnTo>
                  <a:lnTo>
                    <a:pt x="221720" y="203414"/>
                  </a:lnTo>
                  <a:lnTo>
                    <a:pt x="235969" y="166556"/>
                  </a:lnTo>
                  <a:lnTo>
                    <a:pt x="239014" y="145007"/>
                  </a:lnTo>
                  <a:lnTo>
                    <a:pt x="237227" y="136724"/>
                  </a:lnTo>
                  <a:lnTo>
                    <a:pt x="235762" y="134232"/>
                  </a:lnTo>
                  <a:lnTo>
                    <a:pt x="234080" y="132572"/>
                  </a:lnTo>
                  <a:lnTo>
                    <a:pt x="232253" y="131464"/>
                  </a:lnTo>
                  <a:lnTo>
                    <a:pt x="229625" y="132137"/>
                  </a:lnTo>
                  <a:lnTo>
                    <a:pt x="222940" y="136648"/>
                  </a:lnTo>
                  <a:lnTo>
                    <a:pt x="211244" y="157234"/>
                  </a:lnTo>
                  <a:lnTo>
                    <a:pt x="199233" y="202306"/>
                  </a:lnTo>
                  <a:lnTo>
                    <a:pt x="198615" y="216753"/>
                  </a:lnTo>
                  <a:lnTo>
                    <a:pt x="200692" y="230229"/>
                  </a:lnTo>
                  <a:lnTo>
                    <a:pt x="205848" y="239511"/>
                  </a:lnTo>
                  <a:lnTo>
                    <a:pt x="209199" y="242974"/>
                  </a:lnTo>
                  <a:lnTo>
                    <a:pt x="218566" y="246822"/>
                  </a:lnTo>
                  <a:lnTo>
                    <a:pt x="224027" y="247848"/>
                  </a:lnTo>
                  <a:lnTo>
                    <a:pt x="237622" y="245225"/>
                  </a:lnTo>
                  <a:lnTo>
                    <a:pt x="292100" y="20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3161"/>
            <p:cNvSpPr/>
            <p:nvPr>
              <p:custDataLst>
                <p:tags r:id="rId47"/>
              </p:custDataLst>
            </p:nvPr>
          </p:nvSpPr>
          <p:spPr>
            <a:xfrm>
              <a:off x="3241191" y="2178050"/>
              <a:ext cx="3660" cy="50801"/>
            </a:xfrm>
            <a:custGeom>
              <a:avLst/>
              <a:gdLst/>
              <a:ahLst/>
              <a:cxnLst/>
              <a:rect l="0" t="0" r="0" b="0"/>
              <a:pathLst>
                <a:path w="3660" h="50801">
                  <a:moveTo>
                    <a:pt x="3659" y="0"/>
                  </a:moveTo>
                  <a:lnTo>
                    <a:pt x="3659" y="0"/>
                  </a:lnTo>
                  <a:lnTo>
                    <a:pt x="2953" y="12242"/>
                  </a:lnTo>
                  <a:lnTo>
                    <a:pt x="0" y="27146"/>
                  </a:lnTo>
                  <a:lnTo>
                    <a:pt x="365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3162"/>
            <p:cNvSpPr/>
            <p:nvPr>
              <p:custDataLst>
                <p:tags r:id="rId48"/>
              </p:custDataLst>
            </p:nvPr>
          </p:nvSpPr>
          <p:spPr>
            <a:xfrm>
              <a:off x="3233033" y="2336800"/>
              <a:ext cx="18168" cy="15597"/>
            </a:xfrm>
            <a:custGeom>
              <a:avLst/>
              <a:gdLst/>
              <a:ahLst/>
              <a:cxnLst/>
              <a:rect l="0" t="0" r="0" b="0"/>
              <a:pathLst>
                <a:path w="18168" h="15597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5" y="6908"/>
                  </a:lnTo>
                  <a:lnTo>
                    <a:pt x="1103" y="10831"/>
                  </a:lnTo>
                  <a:lnTo>
                    <a:pt x="0" y="14927"/>
                  </a:lnTo>
                  <a:lnTo>
                    <a:pt x="411" y="15596"/>
                  </a:lnTo>
                  <a:lnTo>
                    <a:pt x="1391" y="15336"/>
                  </a:lnTo>
                  <a:lnTo>
                    <a:pt x="18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2" name="SMARTInkShape-Group671"/>
          <p:cNvGrpSpPr/>
          <p:nvPr/>
        </p:nvGrpSpPr>
        <p:grpSpPr>
          <a:xfrm>
            <a:off x="2045583" y="2178050"/>
            <a:ext cx="164218" cy="158751"/>
            <a:chOff x="2045583" y="2178050"/>
            <a:chExt cx="164218" cy="158751"/>
          </a:xfrm>
        </p:grpSpPr>
        <p:sp>
          <p:nvSpPr>
            <p:cNvPr id="1199" name="SMARTInkShape-3163"/>
            <p:cNvSpPr/>
            <p:nvPr>
              <p:custDataLst>
                <p:tags r:id="rId42"/>
              </p:custDataLst>
            </p:nvPr>
          </p:nvSpPr>
          <p:spPr>
            <a:xfrm>
              <a:off x="2057400" y="22415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9460" y="51053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3164"/>
            <p:cNvSpPr/>
            <p:nvPr>
              <p:custDataLst>
                <p:tags r:id="rId43"/>
              </p:custDataLst>
            </p:nvPr>
          </p:nvSpPr>
          <p:spPr>
            <a:xfrm>
              <a:off x="2045583" y="2178050"/>
              <a:ext cx="18168" cy="38101"/>
            </a:xfrm>
            <a:custGeom>
              <a:avLst/>
              <a:gdLst/>
              <a:ahLst/>
              <a:cxnLst/>
              <a:rect l="0" t="0" r="0" b="0"/>
              <a:pathLst>
                <a:path w="18168" h="38101">
                  <a:moveTo>
                    <a:pt x="5467" y="38100"/>
                  </a:moveTo>
                  <a:lnTo>
                    <a:pt x="5467" y="38100"/>
                  </a:lnTo>
                  <a:lnTo>
                    <a:pt x="4761" y="27255"/>
                  </a:lnTo>
                  <a:lnTo>
                    <a:pt x="0" y="6150"/>
                  </a:lnTo>
                  <a:lnTo>
                    <a:pt x="411" y="4100"/>
                  </a:lnTo>
                  <a:lnTo>
                    <a:pt x="1391" y="2733"/>
                  </a:lnTo>
                  <a:lnTo>
                    <a:pt x="2750" y="1822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3165"/>
            <p:cNvSpPr/>
            <p:nvPr>
              <p:custDataLst>
                <p:tags r:id="rId44"/>
              </p:custDataLst>
            </p:nvPr>
          </p:nvSpPr>
          <p:spPr>
            <a:xfrm>
              <a:off x="2120907" y="2222500"/>
              <a:ext cx="88894" cy="107951"/>
            </a:xfrm>
            <a:custGeom>
              <a:avLst/>
              <a:gdLst/>
              <a:ahLst/>
              <a:cxnLst/>
              <a:rect l="0" t="0" r="0" b="0"/>
              <a:pathLst>
                <a:path w="88894" h="107951">
                  <a:moveTo>
                    <a:pt x="6343" y="0"/>
                  </a:moveTo>
                  <a:lnTo>
                    <a:pt x="6343" y="0"/>
                  </a:lnTo>
                  <a:lnTo>
                    <a:pt x="2972" y="3371"/>
                  </a:lnTo>
                  <a:lnTo>
                    <a:pt x="876" y="15580"/>
                  </a:lnTo>
                  <a:lnTo>
                    <a:pt x="45" y="57318"/>
                  </a:lnTo>
                  <a:lnTo>
                    <a:pt x="0" y="82180"/>
                  </a:lnTo>
                  <a:lnTo>
                    <a:pt x="703" y="83714"/>
                  </a:lnTo>
                  <a:lnTo>
                    <a:pt x="1877" y="84032"/>
                  </a:lnTo>
                  <a:lnTo>
                    <a:pt x="3366" y="83538"/>
                  </a:lnTo>
                  <a:lnTo>
                    <a:pt x="8832" y="72730"/>
                  </a:lnTo>
                  <a:lnTo>
                    <a:pt x="24563" y="31053"/>
                  </a:lnTo>
                  <a:lnTo>
                    <a:pt x="32315" y="18975"/>
                  </a:lnTo>
                  <a:lnTo>
                    <a:pt x="36358" y="14767"/>
                  </a:lnTo>
                  <a:lnTo>
                    <a:pt x="48376" y="10091"/>
                  </a:lnTo>
                  <a:lnTo>
                    <a:pt x="55531" y="8844"/>
                  </a:lnTo>
                  <a:lnTo>
                    <a:pt x="61713" y="10129"/>
                  </a:lnTo>
                  <a:lnTo>
                    <a:pt x="72344" y="17202"/>
                  </a:lnTo>
                  <a:lnTo>
                    <a:pt x="82892" y="33084"/>
                  </a:lnTo>
                  <a:lnTo>
                    <a:pt x="87115" y="54566"/>
                  </a:lnTo>
                  <a:lnTo>
                    <a:pt x="8889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3" name="SMARTInkShape-3166"/>
          <p:cNvSpPr/>
          <p:nvPr>
            <p:custDataLst>
              <p:tags r:id="rId4"/>
            </p:custDataLst>
          </p:nvPr>
        </p:nvSpPr>
        <p:spPr>
          <a:xfrm>
            <a:off x="6254750" y="715831"/>
            <a:ext cx="125666" cy="357320"/>
          </a:xfrm>
          <a:custGeom>
            <a:avLst/>
            <a:gdLst/>
            <a:ahLst/>
            <a:cxnLst/>
            <a:rect l="0" t="0" r="0" b="0"/>
            <a:pathLst>
              <a:path w="125666" h="357320">
                <a:moveTo>
                  <a:pt x="0" y="27119"/>
                </a:moveTo>
                <a:lnTo>
                  <a:pt x="0" y="27119"/>
                </a:lnTo>
                <a:lnTo>
                  <a:pt x="23766" y="1258"/>
                </a:lnTo>
                <a:lnTo>
                  <a:pt x="27838" y="0"/>
                </a:lnTo>
                <a:lnTo>
                  <a:pt x="36126" y="485"/>
                </a:lnTo>
                <a:lnTo>
                  <a:pt x="46395" y="8696"/>
                </a:lnTo>
                <a:lnTo>
                  <a:pt x="52097" y="14837"/>
                </a:lnTo>
                <a:lnTo>
                  <a:pt x="71386" y="60180"/>
                </a:lnTo>
                <a:lnTo>
                  <a:pt x="83789" y="102218"/>
                </a:lnTo>
                <a:lnTo>
                  <a:pt x="92246" y="143836"/>
                </a:lnTo>
                <a:lnTo>
                  <a:pt x="99926" y="177805"/>
                </a:lnTo>
                <a:lnTo>
                  <a:pt x="110120" y="220953"/>
                </a:lnTo>
                <a:lnTo>
                  <a:pt x="120242" y="268529"/>
                </a:lnTo>
                <a:lnTo>
                  <a:pt x="125665" y="312420"/>
                </a:lnTo>
                <a:lnTo>
                  <a:pt x="122645" y="330544"/>
                </a:lnTo>
                <a:lnTo>
                  <a:pt x="116597" y="342597"/>
                </a:lnTo>
                <a:lnTo>
                  <a:pt x="101600" y="3573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7" name="SMARTInkShape-Group673"/>
          <p:cNvGrpSpPr/>
          <p:nvPr/>
        </p:nvGrpSpPr>
        <p:grpSpPr>
          <a:xfrm>
            <a:off x="1526177" y="2067618"/>
            <a:ext cx="435974" cy="279311"/>
            <a:chOff x="1526177" y="2067618"/>
            <a:chExt cx="435974" cy="279311"/>
          </a:xfrm>
        </p:grpSpPr>
        <p:sp>
          <p:nvSpPr>
            <p:cNvPr id="1204" name="SMARTInkShape-3167"/>
            <p:cNvSpPr/>
            <p:nvPr>
              <p:custDataLst>
                <p:tags r:id="rId39"/>
              </p:custDataLst>
            </p:nvPr>
          </p:nvSpPr>
          <p:spPr>
            <a:xfrm>
              <a:off x="1526177" y="2067618"/>
              <a:ext cx="118474" cy="279311"/>
            </a:xfrm>
            <a:custGeom>
              <a:avLst/>
              <a:gdLst/>
              <a:ahLst/>
              <a:cxnLst/>
              <a:rect l="0" t="0" r="0" b="0"/>
              <a:pathLst>
                <a:path w="118474" h="279311">
                  <a:moveTo>
                    <a:pt x="112123" y="15182"/>
                  </a:moveTo>
                  <a:lnTo>
                    <a:pt x="112123" y="15182"/>
                  </a:lnTo>
                  <a:lnTo>
                    <a:pt x="103285" y="876"/>
                  </a:lnTo>
                  <a:lnTo>
                    <a:pt x="99881" y="0"/>
                  </a:lnTo>
                  <a:lnTo>
                    <a:pt x="90454" y="909"/>
                  </a:lnTo>
                  <a:lnTo>
                    <a:pt x="73247" y="8758"/>
                  </a:lnTo>
                  <a:lnTo>
                    <a:pt x="49175" y="29121"/>
                  </a:lnTo>
                  <a:lnTo>
                    <a:pt x="33892" y="50121"/>
                  </a:lnTo>
                  <a:lnTo>
                    <a:pt x="17682" y="86369"/>
                  </a:lnTo>
                  <a:lnTo>
                    <a:pt x="7784" y="126272"/>
                  </a:lnTo>
                  <a:lnTo>
                    <a:pt x="0" y="173638"/>
                  </a:lnTo>
                  <a:lnTo>
                    <a:pt x="907" y="202729"/>
                  </a:lnTo>
                  <a:lnTo>
                    <a:pt x="14024" y="241496"/>
                  </a:lnTo>
                  <a:lnTo>
                    <a:pt x="27836" y="262051"/>
                  </a:lnTo>
                  <a:lnTo>
                    <a:pt x="43383" y="273068"/>
                  </a:lnTo>
                  <a:lnTo>
                    <a:pt x="61110" y="277965"/>
                  </a:lnTo>
                  <a:lnTo>
                    <a:pt x="92069" y="279310"/>
                  </a:lnTo>
                  <a:lnTo>
                    <a:pt x="118473" y="26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3168"/>
            <p:cNvSpPr/>
            <p:nvPr>
              <p:custDataLst>
                <p:tags r:id="rId40"/>
              </p:custDataLst>
            </p:nvPr>
          </p:nvSpPr>
          <p:spPr>
            <a:xfrm>
              <a:off x="1729892" y="2072911"/>
              <a:ext cx="117959" cy="258165"/>
            </a:xfrm>
            <a:custGeom>
              <a:avLst/>
              <a:gdLst/>
              <a:ahLst/>
              <a:cxnLst/>
              <a:rect l="0" t="0" r="0" b="0"/>
              <a:pathLst>
                <a:path w="117959" h="258165">
                  <a:moveTo>
                    <a:pt x="3658" y="35289"/>
                  </a:moveTo>
                  <a:lnTo>
                    <a:pt x="3658" y="35289"/>
                  </a:lnTo>
                  <a:lnTo>
                    <a:pt x="2952" y="3515"/>
                  </a:lnTo>
                  <a:lnTo>
                    <a:pt x="1776" y="1406"/>
                  </a:lnTo>
                  <a:lnTo>
                    <a:pt x="287" y="0"/>
                  </a:lnTo>
                  <a:lnTo>
                    <a:pt x="0" y="1885"/>
                  </a:lnTo>
                  <a:lnTo>
                    <a:pt x="3037" y="46273"/>
                  </a:lnTo>
                  <a:lnTo>
                    <a:pt x="6845" y="92323"/>
                  </a:lnTo>
                  <a:lnTo>
                    <a:pt x="10484" y="125078"/>
                  </a:lnTo>
                  <a:lnTo>
                    <a:pt x="14617" y="165845"/>
                  </a:lnTo>
                  <a:lnTo>
                    <a:pt x="16014" y="208696"/>
                  </a:lnTo>
                  <a:lnTo>
                    <a:pt x="16312" y="254182"/>
                  </a:lnTo>
                  <a:lnTo>
                    <a:pt x="16338" y="258164"/>
                  </a:lnTo>
                  <a:lnTo>
                    <a:pt x="16349" y="255229"/>
                  </a:lnTo>
                  <a:lnTo>
                    <a:pt x="30172" y="214039"/>
                  </a:lnTo>
                  <a:lnTo>
                    <a:pt x="38725" y="197989"/>
                  </a:lnTo>
                  <a:lnTo>
                    <a:pt x="49582" y="186152"/>
                  </a:lnTo>
                  <a:lnTo>
                    <a:pt x="63345" y="179950"/>
                  </a:lnTo>
                  <a:lnTo>
                    <a:pt x="77458" y="177899"/>
                  </a:lnTo>
                  <a:lnTo>
                    <a:pt x="88434" y="179340"/>
                  </a:lnTo>
                  <a:lnTo>
                    <a:pt x="98016" y="187977"/>
                  </a:lnTo>
                  <a:lnTo>
                    <a:pt x="112294" y="213146"/>
                  </a:lnTo>
                  <a:lnTo>
                    <a:pt x="117958" y="23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3169"/>
            <p:cNvSpPr/>
            <p:nvPr>
              <p:custDataLst>
                <p:tags r:id="rId41"/>
              </p:custDataLst>
            </p:nvPr>
          </p:nvSpPr>
          <p:spPr>
            <a:xfrm>
              <a:off x="1891726" y="2235938"/>
              <a:ext cx="70425" cy="107213"/>
            </a:xfrm>
            <a:custGeom>
              <a:avLst/>
              <a:gdLst/>
              <a:ahLst/>
              <a:cxnLst/>
              <a:rect l="0" t="0" r="0" b="0"/>
              <a:pathLst>
                <a:path w="70425" h="107213">
                  <a:moveTo>
                    <a:pt x="45024" y="50062"/>
                  </a:moveTo>
                  <a:lnTo>
                    <a:pt x="45024" y="50062"/>
                  </a:lnTo>
                  <a:lnTo>
                    <a:pt x="56957" y="36247"/>
                  </a:lnTo>
                  <a:lnTo>
                    <a:pt x="60911" y="28400"/>
                  </a:lnTo>
                  <a:lnTo>
                    <a:pt x="63658" y="7663"/>
                  </a:lnTo>
                  <a:lnTo>
                    <a:pt x="63091" y="4863"/>
                  </a:lnTo>
                  <a:lnTo>
                    <a:pt x="62007" y="2996"/>
                  </a:lnTo>
                  <a:lnTo>
                    <a:pt x="60580" y="1751"/>
                  </a:lnTo>
                  <a:lnTo>
                    <a:pt x="48457" y="0"/>
                  </a:lnTo>
                  <a:lnTo>
                    <a:pt x="37378" y="5234"/>
                  </a:lnTo>
                  <a:lnTo>
                    <a:pt x="21121" y="20082"/>
                  </a:lnTo>
                  <a:lnTo>
                    <a:pt x="2986" y="47433"/>
                  </a:lnTo>
                  <a:lnTo>
                    <a:pt x="0" y="59712"/>
                  </a:lnTo>
                  <a:lnTo>
                    <a:pt x="191" y="64962"/>
                  </a:lnTo>
                  <a:lnTo>
                    <a:pt x="1730" y="69167"/>
                  </a:lnTo>
                  <a:lnTo>
                    <a:pt x="7202" y="75722"/>
                  </a:lnTo>
                  <a:lnTo>
                    <a:pt x="9932" y="77046"/>
                  </a:lnTo>
                  <a:lnTo>
                    <a:pt x="12457" y="77224"/>
                  </a:lnTo>
                  <a:lnTo>
                    <a:pt x="24950" y="72439"/>
                  </a:lnTo>
                  <a:lnTo>
                    <a:pt x="54247" y="54125"/>
                  </a:lnTo>
                  <a:lnTo>
                    <a:pt x="56817" y="54182"/>
                  </a:lnTo>
                  <a:lnTo>
                    <a:pt x="59236" y="54925"/>
                  </a:lnTo>
                  <a:lnTo>
                    <a:pt x="63805" y="63277"/>
                  </a:lnTo>
                  <a:lnTo>
                    <a:pt x="66777" y="74985"/>
                  </a:lnTo>
                  <a:lnTo>
                    <a:pt x="70424" y="107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0" name="SMARTInkShape-Group674"/>
          <p:cNvGrpSpPr/>
          <p:nvPr/>
        </p:nvGrpSpPr>
        <p:grpSpPr>
          <a:xfrm>
            <a:off x="6630282" y="788283"/>
            <a:ext cx="327154" cy="250263"/>
            <a:chOff x="6630282" y="788283"/>
            <a:chExt cx="327154" cy="250263"/>
          </a:xfrm>
        </p:grpSpPr>
        <p:sp>
          <p:nvSpPr>
            <p:cNvPr id="1208" name="SMARTInkShape-3170"/>
            <p:cNvSpPr/>
            <p:nvPr>
              <p:custDataLst>
                <p:tags r:id="rId37"/>
              </p:custDataLst>
            </p:nvPr>
          </p:nvSpPr>
          <p:spPr>
            <a:xfrm>
              <a:off x="6630282" y="788283"/>
              <a:ext cx="147954" cy="250263"/>
            </a:xfrm>
            <a:custGeom>
              <a:avLst/>
              <a:gdLst/>
              <a:ahLst/>
              <a:cxnLst/>
              <a:rect l="0" t="0" r="0" b="0"/>
              <a:pathLst>
                <a:path w="147954" h="250263">
                  <a:moveTo>
                    <a:pt x="5468" y="5467"/>
                  </a:moveTo>
                  <a:lnTo>
                    <a:pt x="5468" y="5467"/>
                  </a:lnTo>
                  <a:lnTo>
                    <a:pt x="5468" y="2096"/>
                  </a:lnTo>
                  <a:lnTo>
                    <a:pt x="4763" y="1103"/>
                  </a:lnTo>
                  <a:lnTo>
                    <a:pt x="3586" y="441"/>
                  </a:lnTo>
                  <a:lnTo>
                    <a:pt x="2097" y="0"/>
                  </a:lnTo>
                  <a:lnTo>
                    <a:pt x="1104" y="411"/>
                  </a:lnTo>
                  <a:lnTo>
                    <a:pt x="441" y="1391"/>
                  </a:lnTo>
                  <a:lnTo>
                    <a:pt x="0" y="2750"/>
                  </a:lnTo>
                  <a:lnTo>
                    <a:pt x="412" y="4361"/>
                  </a:lnTo>
                  <a:lnTo>
                    <a:pt x="2750" y="8033"/>
                  </a:lnTo>
                  <a:lnTo>
                    <a:pt x="47927" y="49145"/>
                  </a:lnTo>
                  <a:lnTo>
                    <a:pt x="88147" y="79562"/>
                  </a:lnTo>
                  <a:lnTo>
                    <a:pt x="133469" y="114403"/>
                  </a:lnTo>
                  <a:lnTo>
                    <a:pt x="143496" y="122322"/>
                  </a:lnTo>
                  <a:lnTo>
                    <a:pt x="147953" y="130545"/>
                  </a:lnTo>
                  <a:lnTo>
                    <a:pt x="147730" y="135419"/>
                  </a:lnTo>
                  <a:lnTo>
                    <a:pt x="143719" y="146479"/>
                  </a:lnTo>
                  <a:lnTo>
                    <a:pt x="123767" y="172064"/>
                  </a:lnTo>
                  <a:lnTo>
                    <a:pt x="87454" y="215664"/>
                  </a:lnTo>
                  <a:lnTo>
                    <a:pt x="61568" y="243481"/>
                  </a:lnTo>
                  <a:lnTo>
                    <a:pt x="49999" y="250262"/>
                  </a:lnTo>
                  <a:lnTo>
                    <a:pt x="48561" y="249097"/>
                  </a:lnTo>
                  <a:lnTo>
                    <a:pt x="49918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3171"/>
            <p:cNvSpPr/>
            <p:nvPr>
              <p:custDataLst>
                <p:tags r:id="rId38"/>
              </p:custDataLst>
            </p:nvPr>
          </p:nvSpPr>
          <p:spPr>
            <a:xfrm>
              <a:off x="6877883" y="857250"/>
              <a:ext cx="79553" cy="144555"/>
            </a:xfrm>
            <a:custGeom>
              <a:avLst/>
              <a:gdLst/>
              <a:ahLst/>
              <a:cxnLst/>
              <a:rect l="0" t="0" r="0" b="0"/>
              <a:pathLst>
                <a:path w="79553" h="144555">
                  <a:moveTo>
                    <a:pt x="69017" y="38100"/>
                  </a:moveTo>
                  <a:lnTo>
                    <a:pt x="69017" y="38100"/>
                  </a:lnTo>
                  <a:lnTo>
                    <a:pt x="69015" y="32633"/>
                  </a:lnTo>
                  <a:lnTo>
                    <a:pt x="65646" y="25270"/>
                  </a:lnTo>
                  <a:lnTo>
                    <a:pt x="60228" y="19933"/>
                  </a:lnTo>
                  <a:lnTo>
                    <a:pt x="56808" y="17522"/>
                  </a:lnTo>
                  <a:lnTo>
                    <a:pt x="51705" y="17326"/>
                  </a:lnTo>
                  <a:lnTo>
                    <a:pt x="38510" y="20871"/>
                  </a:lnTo>
                  <a:lnTo>
                    <a:pt x="21956" y="30800"/>
                  </a:lnTo>
                  <a:lnTo>
                    <a:pt x="4743" y="52792"/>
                  </a:lnTo>
                  <a:lnTo>
                    <a:pt x="0" y="71676"/>
                  </a:lnTo>
                  <a:lnTo>
                    <a:pt x="948" y="91828"/>
                  </a:lnTo>
                  <a:lnTo>
                    <a:pt x="6074" y="112544"/>
                  </a:lnTo>
                  <a:lnTo>
                    <a:pt x="16818" y="129747"/>
                  </a:lnTo>
                  <a:lnTo>
                    <a:pt x="29588" y="141627"/>
                  </a:lnTo>
                  <a:lnTo>
                    <a:pt x="34971" y="143807"/>
                  </a:lnTo>
                  <a:lnTo>
                    <a:pt x="39969" y="144554"/>
                  </a:lnTo>
                  <a:lnTo>
                    <a:pt x="53050" y="139741"/>
                  </a:lnTo>
                  <a:lnTo>
                    <a:pt x="60488" y="135494"/>
                  </a:lnTo>
                  <a:lnTo>
                    <a:pt x="70635" y="123249"/>
                  </a:lnTo>
                  <a:lnTo>
                    <a:pt x="76792" y="107694"/>
                  </a:lnTo>
                  <a:lnTo>
                    <a:pt x="79552" y="78398"/>
                  </a:lnTo>
                  <a:lnTo>
                    <a:pt x="76402" y="36574"/>
                  </a:lnTo>
                  <a:lnTo>
                    <a:pt x="75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6" name="SMARTInkShape-Group675"/>
          <p:cNvGrpSpPr/>
          <p:nvPr/>
        </p:nvGrpSpPr>
        <p:grpSpPr>
          <a:xfrm>
            <a:off x="5276850" y="695504"/>
            <a:ext cx="1025895" cy="415747"/>
            <a:chOff x="5276850" y="695504"/>
            <a:chExt cx="1025895" cy="415747"/>
          </a:xfrm>
        </p:grpSpPr>
        <p:sp>
          <p:nvSpPr>
            <p:cNvPr id="1211" name="SMARTInkShape-3172"/>
            <p:cNvSpPr/>
            <p:nvPr>
              <p:custDataLst>
                <p:tags r:id="rId32"/>
              </p:custDataLst>
            </p:nvPr>
          </p:nvSpPr>
          <p:spPr>
            <a:xfrm>
              <a:off x="5276850" y="1028700"/>
              <a:ext cx="39068" cy="82551"/>
            </a:xfrm>
            <a:custGeom>
              <a:avLst/>
              <a:gdLst/>
              <a:ahLst/>
              <a:cxnLst/>
              <a:rect l="0" t="0" r="0" b="0"/>
              <a:pathLst>
                <a:path w="39068" h="825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38492" y="15580"/>
                  </a:lnTo>
                  <a:lnTo>
                    <a:pt x="39067" y="20970"/>
                  </a:lnTo>
                  <a:lnTo>
                    <a:pt x="35942" y="3260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3173"/>
            <p:cNvSpPr/>
            <p:nvPr>
              <p:custDataLst>
                <p:tags r:id="rId33"/>
              </p:custDataLst>
            </p:nvPr>
          </p:nvSpPr>
          <p:spPr>
            <a:xfrm>
              <a:off x="5759450" y="838200"/>
              <a:ext cx="101601" cy="184798"/>
            </a:xfrm>
            <a:custGeom>
              <a:avLst/>
              <a:gdLst/>
              <a:ahLst/>
              <a:cxnLst/>
              <a:rect l="0" t="0" r="0" b="0"/>
              <a:pathLst>
                <a:path w="101601" h="184798">
                  <a:moveTo>
                    <a:pt x="0" y="88900"/>
                  </a:moveTo>
                  <a:lnTo>
                    <a:pt x="0" y="88900"/>
                  </a:lnTo>
                  <a:lnTo>
                    <a:pt x="8839" y="88900"/>
                  </a:lnTo>
                  <a:lnTo>
                    <a:pt x="21669" y="95642"/>
                  </a:lnTo>
                  <a:lnTo>
                    <a:pt x="42852" y="114221"/>
                  </a:lnTo>
                  <a:lnTo>
                    <a:pt x="56495" y="138662"/>
                  </a:lnTo>
                  <a:lnTo>
                    <a:pt x="58505" y="155701"/>
                  </a:lnTo>
                  <a:lnTo>
                    <a:pt x="55671" y="177602"/>
                  </a:lnTo>
                  <a:lnTo>
                    <a:pt x="54047" y="181901"/>
                  </a:lnTo>
                  <a:lnTo>
                    <a:pt x="52259" y="184062"/>
                  </a:lnTo>
                  <a:lnTo>
                    <a:pt x="50360" y="184797"/>
                  </a:lnTo>
                  <a:lnTo>
                    <a:pt x="48391" y="184581"/>
                  </a:lnTo>
                  <a:lnTo>
                    <a:pt x="47077" y="181615"/>
                  </a:lnTo>
                  <a:lnTo>
                    <a:pt x="45934" y="160429"/>
                  </a:lnTo>
                  <a:lnTo>
                    <a:pt x="50455" y="117620"/>
                  </a:lnTo>
                  <a:lnTo>
                    <a:pt x="60420" y="79300"/>
                  </a:lnTo>
                  <a:lnTo>
                    <a:pt x="80585" y="3597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3174"/>
            <p:cNvSpPr/>
            <p:nvPr>
              <p:custDataLst>
                <p:tags r:id="rId34"/>
              </p:custDataLst>
            </p:nvPr>
          </p:nvSpPr>
          <p:spPr>
            <a:xfrm>
              <a:off x="6059899" y="750673"/>
              <a:ext cx="48802" cy="252628"/>
            </a:xfrm>
            <a:custGeom>
              <a:avLst/>
              <a:gdLst/>
              <a:ahLst/>
              <a:cxnLst/>
              <a:rect l="0" t="0" r="0" b="0"/>
              <a:pathLst>
                <a:path w="48802" h="252628">
                  <a:moveTo>
                    <a:pt x="48801" y="17677"/>
                  </a:moveTo>
                  <a:lnTo>
                    <a:pt x="48801" y="17677"/>
                  </a:lnTo>
                  <a:lnTo>
                    <a:pt x="36868" y="3862"/>
                  </a:lnTo>
                  <a:lnTo>
                    <a:pt x="34496" y="0"/>
                  </a:lnTo>
                  <a:lnTo>
                    <a:pt x="32208" y="248"/>
                  </a:lnTo>
                  <a:lnTo>
                    <a:pt x="27786" y="8049"/>
                  </a:lnTo>
                  <a:lnTo>
                    <a:pt x="14833" y="43240"/>
                  </a:lnTo>
                  <a:lnTo>
                    <a:pt x="7065" y="82950"/>
                  </a:lnTo>
                  <a:lnTo>
                    <a:pt x="0" y="126526"/>
                  </a:lnTo>
                  <a:lnTo>
                    <a:pt x="474" y="170343"/>
                  </a:lnTo>
                  <a:lnTo>
                    <a:pt x="6957" y="212541"/>
                  </a:lnTo>
                  <a:lnTo>
                    <a:pt x="16334" y="232988"/>
                  </a:lnTo>
                  <a:lnTo>
                    <a:pt x="42451" y="25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3175"/>
            <p:cNvSpPr/>
            <p:nvPr>
              <p:custDataLst>
                <p:tags r:id="rId35"/>
              </p:custDataLst>
            </p:nvPr>
          </p:nvSpPr>
          <p:spPr>
            <a:xfrm>
              <a:off x="5683250" y="695504"/>
              <a:ext cx="81188" cy="319329"/>
            </a:xfrm>
            <a:custGeom>
              <a:avLst/>
              <a:gdLst/>
              <a:ahLst/>
              <a:cxnLst/>
              <a:rect l="0" t="0" r="0" b="0"/>
              <a:pathLst>
                <a:path w="81188" h="319329">
                  <a:moveTo>
                    <a:pt x="0" y="155396"/>
                  </a:moveTo>
                  <a:lnTo>
                    <a:pt x="0" y="155396"/>
                  </a:lnTo>
                  <a:lnTo>
                    <a:pt x="3371" y="158767"/>
                  </a:lnTo>
                  <a:lnTo>
                    <a:pt x="3145" y="166066"/>
                  </a:lnTo>
                  <a:lnTo>
                    <a:pt x="621" y="191370"/>
                  </a:lnTo>
                  <a:lnTo>
                    <a:pt x="5192" y="234390"/>
                  </a:lnTo>
                  <a:lnTo>
                    <a:pt x="10162" y="272562"/>
                  </a:lnTo>
                  <a:lnTo>
                    <a:pt x="12600" y="319328"/>
                  </a:lnTo>
                  <a:lnTo>
                    <a:pt x="7611" y="284073"/>
                  </a:lnTo>
                  <a:lnTo>
                    <a:pt x="2568" y="242363"/>
                  </a:lnTo>
                  <a:lnTo>
                    <a:pt x="507" y="199673"/>
                  </a:lnTo>
                  <a:lnTo>
                    <a:pt x="100" y="154108"/>
                  </a:lnTo>
                  <a:lnTo>
                    <a:pt x="6771" y="106801"/>
                  </a:lnTo>
                  <a:lnTo>
                    <a:pt x="17685" y="59310"/>
                  </a:lnTo>
                  <a:lnTo>
                    <a:pt x="31292" y="13626"/>
                  </a:lnTo>
                  <a:lnTo>
                    <a:pt x="33562" y="7966"/>
                  </a:lnTo>
                  <a:lnTo>
                    <a:pt x="37897" y="4193"/>
                  </a:lnTo>
                  <a:lnTo>
                    <a:pt x="50239" y="0"/>
                  </a:lnTo>
                  <a:lnTo>
                    <a:pt x="56071" y="999"/>
                  </a:lnTo>
                  <a:lnTo>
                    <a:pt x="66313" y="7753"/>
                  </a:lnTo>
                  <a:lnTo>
                    <a:pt x="80012" y="33568"/>
                  </a:lnTo>
                  <a:lnTo>
                    <a:pt x="81187" y="59858"/>
                  </a:lnTo>
                  <a:lnTo>
                    <a:pt x="73914" y="98866"/>
                  </a:lnTo>
                  <a:lnTo>
                    <a:pt x="70443" y="109243"/>
                  </a:lnTo>
                  <a:lnTo>
                    <a:pt x="55297" y="126417"/>
                  </a:lnTo>
                  <a:lnTo>
                    <a:pt x="11065" y="158993"/>
                  </a:lnTo>
                  <a:lnTo>
                    <a:pt x="4918" y="164756"/>
                  </a:lnTo>
                  <a:lnTo>
                    <a:pt x="0" y="174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3176"/>
            <p:cNvSpPr/>
            <p:nvPr>
              <p:custDataLst>
                <p:tags r:id="rId36"/>
              </p:custDataLst>
            </p:nvPr>
          </p:nvSpPr>
          <p:spPr>
            <a:xfrm>
              <a:off x="6172200" y="761419"/>
              <a:ext cx="130545" cy="259646"/>
            </a:xfrm>
            <a:custGeom>
              <a:avLst/>
              <a:gdLst/>
              <a:ahLst/>
              <a:cxnLst/>
              <a:rect l="0" t="0" r="0" b="0"/>
              <a:pathLst>
                <a:path w="130545" h="259646">
                  <a:moveTo>
                    <a:pt x="19050" y="95831"/>
                  </a:moveTo>
                  <a:lnTo>
                    <a:pt x="19050" y="95831"/>
                  </a:lnTo>
                  <a:lnTo>
                    <a:pt x="19050" y="84896"/>
                  </a:lnTo>
                  <a:lnTo>
                    <a:pt x="22421" y="93767"/>
                  </a:lnTo>
                  <a:lnTo>
                    <a:pt x="19742" y="132347"/>
                  </a:lnTo>
                  <a:lnTo>
                    <a:pt x="15101" y="174698"/>
                  </a:lnTo>
                  <a:lnTo>
                    <a:pt x="13173" y="221685"/>
                  </a:lnTo>
                  <a:lnTo>
                    <a:pt x="12764" y="252496"/>
                  </a:lnTo>
                  <a:lnTo>
                    <a:pt x="12708" y="216729"/>
                  </a:lnTo>
                  <a:lnTo>
                    <a:pt x="12703" y="171712"/>
                  </a:lnTo>
                  <a:lnTo>
                    <a:pt x="14583" y="139199"/>
                  </a:lnTo>
                  <a:lnTo>
                    <a:pt x="18475" y="106639"/>
                  </a:lnTo>
                  <a:lnTo>
                    <a:pt x="27895" y="63364"/>
                  </a:lnTo>
                  <a:lnTo>
                    <a:pt x="36880" y="35176"/>
                  </a:lnTo>
                  <a:lnTo>
                    <a:pt x="52320" y="11380"/>
                  </a:lnTo>
                  <a:lnTo>
                    <a:pt x="64175" y="2323"/>
                  </a:lnTo>
                  <a:lnTo>
                    <a:pt x="69594" y="331"/>
                  </a:lnTo>
                  <a:lnTo>
                    <a:pt x="79379" y="0"/>
                  </a:lnTo>
                  <a:lnTo>
                    <a:pt x="82552" y="3721"/>
                  </a:lnTo>
                  <a:lnTo>
                    <a:pt x="86079" y="17264"/>
                  </a:lnTo>
                  <a:lnTo>
                    <a:pt x="83273" y="62725"/>
                  </a:lnTo>
                  <a:lnTo>
                    <a:pt x="70529" y="109912"/>
                  </a:lnTo>
                  <a:lnTo>
                    <a:pt x="58649" y="140335"/>
                  </a:lnTo>
                  <a:lnTo>
                    <a:pt x="58855" y="142434"/>
                  </a:lnTo>
                  <a:lnTo>
                    <a:pt x="59697" y="143833"/>
                  </a:lnTo>
                  <a:lnTo>
                    <a:pt x="104876" y="173719"/>
                  </a:lnTo>
                  <a:lnTo>
                    <a:pt x="122718" y="191581"/>
                  </a:lnTo>
                  <a:lnTo>
                    <a:pt x="128625" y="205885"/>
                  </a:lnTo>
                  <a:lnTo>
                    <a:pt x="130544" y="220944"/>
                  </a:lnTo>
                  <a:lnTo>
                    <a:pt x="129046" y="234692"/>
                  </a:lnTo>
                  <a:lnTo>
                    <a:pt x="116621" y="247858"/>
                  </a:lnTo>
                  <a:lnTo>
                    <a:pt x="107379" y="254332"/>
                  </a:lnTo>
                  <a:lnTo>
                    <a:pt x="82062" y="259645"/>
                  </a:lnTo>
                  <a:lnTo>
                    <a:pt x="43600" y="256787"/>
                  </a:lnTo>
                  <a:lnTo>
                    <a:pt x="0" y="23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3" name="SMARTInkShape-Group676"/>
          <p:cNvGrpSpPr/>
          <p:nvPr/>
        </p:nvGrpSpPr>
        <p:grpSpPr>
          <a:xfrm>
            <a:off x="3296976" y="387150"/>
            <a:ext cx="1318705" cy="1054301"/>
            <a:chOff x="3296976" y="387150"/>
            <a:chExt cx="1318705" cy="1054301"/>
          </a:xfrm>
        </p:grpSpPr>
        <p:sp>
          <p:nvSpPr>
            <p:cNvPr id="1217" name="SMARTInkShape-3177"/>
            <p:cNvSpPr/>
            <p:nvPr>
              <p:custDataLst>
                <p:tags r:id="rId16"/>
              </p:custDataLst>
            </p:nvPr>
          </p:nvSpPr>
          <p:spPr>
            <a:xfrm>
              <a:off x="4076700" y="1211275"/>
              <a:ext cx="15771" cy="160326"/>
            </a:xfrm>
            <a:custGeom>
              <a:avLst/>
              <a:gdLst/>
              <a:ahLst/>
              <a:cxnLst/>
              <a:rect l="0" t="0" r="0" b="0"/>
              <a:pathLst>
                <a:path w="15771" h="160326">
                  <a:moveTo>
                    <a:pt x="6350" y="26975"/>
                  </a:moveTo>
                  <a:lnTo>
                    <a:pt x="6350" y="26975"/>
                  </a:lnTo>
                  <a:lnTo>
                    <a:pt x="13257" y="4989"/>
                  </a:lnTo>
                  <a:lnTo>
                    <a:pt x="15770" y="270"/>
                  </a:lnTo>
                  <a:lnTo>
                    <a:pt x="15452" y="0"/>
                  </a:lnTo>
                  <a:lnTo>
                    <a:pt x="14535" y="525"/>
                  </a:lnTo>
                  <a:lnTo>
                    <a:pt x="9873" y="8006"/>
                  </a:lnTo>
                  <a:lnTo>
                    <a:pt x="6340" y="44159"/>
                  </a:lnTo>
                  <a:lnTo>
                    <a:pt x="2192" y="82553"/>
                  </a:lnTo>
                  <a:lnTo>
                    <a:pt x="0" y="160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3178"/>
            <p:cNvSpPr/>
            <p:nvPr>
              <p:custDataLst>
                <p:tags r:id="rId17"/>
              </p:custDataLst>
            </p:nvPr>
          </p:nvSpPr>
          <p:spPr>
            <a:xfrm>
              <a:off x="4070350" y="1143512"/>
              <a:ext cx="82889" cy="262268"/>
            </a:xfrm>
            <a:custGeom>
              <a:avLst/>
              <a:gdLst/>
              <a:ahLst/>
              <a:cxnLst/>
              <a:rect l="0" t="0" r="0" b="0"/>
              <a:pathLst>
                <a:path w="82889" h="262268">
                  <a:moveTo>
                    <a:pt x="0" y="101088"/>
                  </a:moveTo>
                  <a:lnTo>
                    <a:pt x="0" y="101088"/>
                  </a:lnTo>
                  <a:lnTo>
                    <a:pt x="5069" y="63354"/>
                  </a:lnTo>
                  <a:lnTo>
                    <a:pt x="18297" y="17027"/>
                  </a:lnTo>
                  <a:lnTo>
                    <a:pt x="26006" y="5402"/>
                  </a:lnTo>
                  <a:lnTo>
                    <a:pt x="30038" y="1314"/>
                  </a:lnTo>
                  <a:lnTo>
                    <a:pt x="34842" y="0"/>
                  </a:lnTo>
                  <a:lnTo>
                    <a:pt x="45824" y="2302"/>
                  </a:lnTo>
                  <a:lnTo>
                    <a:pt x="55880" y="11792"/>
                  </a:lnTo>
                  <a:lnTo>
                    <a:pt x="70461" y="37510"/>
                  </a:lnTo>
                  <a:lnTo>
                    <a:pt x="71768" y="52135"/>
                  </a:lnTo>
                  <a:lnTo>
                    <a:pt x="66858" y="81148"/>
                  </a:lnTo>
                  <a:lnTo>
                    <a:pt x="59348" y="92461"/>
                  </a:lnTo>
                  <a:lnTo>
                    <a:pt x="31016" y="115400"/>
                  </a:lnTo>
                  <a:lnTo>
                    <a:pt x="29850" y="118390"/>
                  </a:lnTo>
                  <a:lnTo>
                    <a:pt x="30435" y="125476"/>
                  </a:lnTo>
                  <a:lnTo>
                    <a:pt x="32284" y="128636"/>
                  </a:lnTo>
                  <a:lnTo>
                    <a:pt x="70105" y="169982"/>
                  </a:lnTo>
                  <a:lnTo>
                    <a:pt x="79606" y="183213"/>
                  </a:lnTo>
                  <a:lnTo>
                    <a:pt x="82888" y="199912"/>
                  </a:lnTo>
                  <a:lnTo>
                    <a:pt x="81289" y="217682"/>
                  </a:lnTo>
                  <a:lnTo>
                    <a:pt x="75875" y="232635"/>
                  </a:lnTo>
                  <a:lnTo>
                    <a:pt x="58151" y="252954"/>
                  </a:lnTo>
                  <a:lnTo>
                    <a:pt x="44895" y="260306"/>
                  </a:lnTo>
                  <a:lnTo>
                    <a:pt x="38396" y="262267"/>
                  </a:lnTo>
                  <a:lnTo>
                    <a:pt x="32653" y="262163"/>
                  </a:lnTo>
                  <a:lnTo>
                    <a:pt x="22509" y="258284"/>
                  </a:lnTo>
                  <a:lnTo>
                    <a:pt x="0" y="215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3179"/>
            <p:cNvSpPr/>
            <p:nvPr>
              <p:custDataLst>
                <p:tags r:id="rId18"/>
              </p:custDataLst>
            </p:nvPr>
          </p:nvSpPr>
          <p:spPr>
            <a:xfrm>
              <a:off x="4178300" y="1155700"/>
              <a:ext cx="96250" cy="285751"/>
            </a:xfrm>
            <a:custGeom>
              <a:avLst/>
              <a:gdLst/>
              <a:ahLst/>
              <a:cxnLst/>
              <a:rect l="0" t="0" r="0" b="0"/>
              <a:pathLst>
                <a:path w="96250" h="285751">
                  <a:moveTo>
                    <a:pt x="50800" y="0"/>
                  </a:moveTo>
                  <a:lnTo>
                    <a:pt x="50800" y="0"/>
                  </a:lnTo>
                  <a:lnTo>
                    <a:pt x="64615" y="8789"/>
                  </a:lnTo>
                  <a:lnTo>
                    <a:pt x="68477" y="12209"/>
                  </a:lnTo>
                  <a:lnTo>
                    <a:pt x="80654" y="33878"/>
                  </a:lnTo>
                  <a:lnTo>
                    <a:pt x="94918" y="80475"/>
                  </a:lnTo>
                  <a:lnTo>
                    <a:pt x="96249" y="118938"/>
                  </a:lnTo>
                  <a:lnTo>
                    <a:pt x="92175" y="161614"/>
                  </a:lnTo>
                  <a:lnTo>
                    <a:pt x="78703" y="202119"/>
                  </a:lnTo>
                  <a:lnTo>
                    <a:pt x="58271" y="243046"/>
                  </a:lnTo>
                  <a:lnTo>
                    <a:pt x="47065" y="25830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3180"/>
            <p:cNvSpPr/>
            <p:nvPr>
              <p:custDataLst>
                <p:tags r:id="rId19"/>
              </p:custDataLst>
            </p:nvPr>
          </p:nvSpPr>
          <p:spPr>
            <a:xfrm>
              <a:off x="3812953" y="455402"/>
              <a:ext cx="104998" cy="280500"/>
            </a:xfrm>
            <a:custGeom>
              <a:avLst/>
              <a:gdLst/>
              <a:ahLst/>
              <a:cxnLst/>
              <a:rect l="0" t="0" r="0" b="0"/>
              <a:pathLst>
                <a:path w="104998" h="280500">
                  <a:moveTo>
                    <a:pt x="35147" y="116098"/>
                  </a:moveTo>
                  <a:lnTo>
                    <a:pt x="35147" y="116098"/>
                  </a:lnTo>
                  <a:lnTo>
                    <a:pt x="38518" y="109356"/>
                  </a:lnTo>
                  <a:lnTo>
                    <a:pt x="38805" y="108076"/>
                  </a:lnTo>
                  <a:lnTo>
                    <a:pt x="38291" y="107927"/>
                  </a:lnTo>
                  <a:lnTo>
                    <a:pt x="37243" y="108534"/>
                  </a:lnTo>
                  <a:lnTo>
                    <a:pt x="32397" y="116130"/>
                  </a:lnTo>
                  <a:lnTo>
                    <a:pt x="20074" y="157392"/>
                  </a:lnTo>
                  <a:lnTo>
                    <a:pt x="12415" y="200849"/>
                  </a:lnTo>
                  <a:lnTo>
                    <a:pt x="6382" y="237714"/>
                  </a:lnTo>
                  <a:lnTo>
                    <a:pt x="2105" y="276450"/>
                  </a:lnTo>
                  <a:lnTo>
                    <a:pt x="419" y="280149"/>
                  </a:lnTo>
                  <a:lnTo>
                    <a:pt x="0" y="280499"/>
                  </a:lnTo>
                  <a:lnTo>
                    <a:pt x="8781" y="237296"/>
                  </a:lnTo>
                  <a:lnTo>
                    <a:pt x="18476" y="191520"/>
                  </a:lnTo>
                  <a:lnTo>
                    <a:pt x="26836" y="150832"/>
                  </a:lnTo>
                  <a:lnTo>
                    <a:pt x="34040" y="115072"/>
                  </a:lnTo>
                  <a:lnTo>
                    <a:pt x="40730" y="73066"/>
                  </a:lnTo>
                  <a:lnTo>
                    <a:pt x="49995" y="32992"/>
                  </a:lnTo>
                  <a:lnTo>
                    <a:pt x="61183" y="7278"/>
                  </a:lnTo>
                  <a:lnTo>
                    <a:pt x="65204" y="1218"/>
                  </a:lnTo>
                  <a:lnTo>
                    <a:pt x="70002" y="0"/>
                  </a:lnTo>
                  <a:lnTo>
                    <a:pt x="75317" y="2010"/>
                  </a:lnTo>
                  <a:lnTo>
                    <a:pt x="80977" y="6173"/>
                  </a:lnTo>
                  <a:lnTo>
                    <a:pt x="87266" y="22087"/>
                  </a:lnTo>
                  <a:lnTo>
                    <a:pt x="92688" y="56728"/>
                  </a:lnTo>
                  <a:lnTo>
                    <a:pt x="100841" y="102567"/>
                  </a:lnTo>
                  <a:lnTo>
                    <a:pt x="103766" y="140154"/>
                  </a:lnTo>
                  <a:lnTo>
                    <a:pt x="104835" y="182836"/>
                  </a:lnTo>
                  <a:lnTo>
                    <a:pt x="104997" y="23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3181"/>
            <p:cNvSpPr/>
            <p:nvPr>
              <p:custDataLst>
                <p:tags r:id="rId20"/>
              </p:custDataLst>
            </p:nvPr>
          </p:nvSpPr>
          <p:spPr>
            <a:xfrm>
              <a:off x="3824727" y="603250"/>
              <a:ext cx="99574" cy="31751"/>
            </a:xfrm>
            <a:custGeom>
              <a:avLst/>
              <a:gdLst/>
              <a:ahLst/>
              <a:cxnLst/>
              <a:rect l="0" t="0" r="0" b="0"/>
              <a:pathLst>
                <a:path w="99574" h="31751">
                  <a:moveTo>
                    <a:pt x="17023" y="31750"/>
                  </a:moveTo>
                  <a:lnTo>
                    <a:pt x="17023" y="31750"/>
                  </a:lnTo>
                  <a:lnTo>
                    <a:pt x="0" y="31750"/>
                  </a:lnTo>
                  <a:lnTo>
                    <a:pt x="30" y="31044"/>
                  </a:lnTo>
                  <a:lnTo>
                    <a:pt x="1944" y="28379"/>
                  </a:lnTo>
                  <a:lnTo>
                    <a:pt x="40429" y="18885"/>
                  </a:lnTo>
                  <a:lnTo>
                    <a:pt x="99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3182"/>
            <p:cNvSpPr/>
            <p:nvPr>
              <p:custDataLst>
                <p:tags r:id="rId21"/>
              </p:custDataLst>
            </p:nvPr>
          </p:nvSpPr>
          <p:spPr>
            <a:xfrm>
              <a:off x="4083050" y="464907"/>
              <a:ext cx="139701" cy="208194"/>
            </a:xfrm>
            <a:custGeom>
              <a:avLst/>
              <a:gdLst/>
              <a:ahLst/>
              <a:cxnLst/>
              <a:rect l="0" t="0" r="0" b="0"/>
              <a:pathLst>
                <a:path w="139701" h="208194">
                  <a:moveTo>
                    <a:pt x="0" y="55793"/>
                  </a:moveTo>
                  <a:lnTo>
                    <a:pt x="0" y="55793"/>
                  </a:lnTo>
                  <a:lnTo>
                    <a:pt x="0" y="52422"/>
                  </a:lnTo>
                  <a:lnTo>
                    <a:pt x="1881" y="48885"/>
                  </a:lnTo>
                  <a:lnTo>
                    <a:pt x="3371" y="46955"/>
                  </a:lnTo>
                  <a:lnTo>
                    <a:pt x="4364" y="47079"/>
                  </a:lnTo>
                  <a:lnTo>
                    <a:pt x="5026" y="48572"/>
                  </a:lnTo>
                  <a:lnTo>
                    <a:pt x="11259" y="85289"/>
                  </a:lnTo>
                  <a:lnTo>
                    <a:pt x="12273" y="128738"/>
                  </a:lnTo>
                  <a:lnTo>
                    <a:pt x="12573" y="167953"/>
                  </a:lnTo>
                  <a:lnTo>
                    <a:pt x="12692" y="206912"/>
                  </a:lnTo>
                  <a:lnTo>
                    <a:pt x="12699" y="161340"/>
                  </a:lnTo>
                  <a:lnTo>
                    <a:pt x="12700" y="117091"/>
                  </a:lnTo>
                  <a:lnTo>
                    <a:pt x="19442" y="72701"/>
                  </a:lnTo>
                  <a:lnTo>
                    <a:pt x="30377" y="35011"/>
                  </a:lnTo>
                  <a:lnTo>
                    <a:pt x="49295" y="4872"/>
                  </a:lnTo>
                  <a:lnTo>
                    <a:pt x="57558" y="679"/>
                  </a:lnTo>
                  <a:lnTo>
                    <a:pt x="66594" y="0"/>
                  </a:lnTo>
                  <a:lnTo>
                    <a:pt x="76146" y="1664"/>
                  </a:lnTo>
                  <a:lnTo>
                    <a:pt x="92404" y="12921"/>
                  </a:lnTo>
                  <a:lnTo>
                    <a:pt x="109693" y="35329"/>
                  </a:lnTo>
                  <a:lnTo>
                    <a:pt x="125228" y="75348"/>
                  </a:lnTo>
                  <a:lnTo>
                    <a:pt x="130943" y="116464"/>
                  </a:lnTo>
                  <a:lnTo>
                    <a:pt x="132637" y="159926"/>
                  </a:lnTo>
                  <a:lnTo>
                    <a:pt x="139700" y="208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3183"/>
            <p:cNvSpPr/>
            <p:nvPr>
              <p:custDataLst>
                <p:tags r:id="rId22"/>
              </p:custDataLst>
            </p:nvPr>
          </p:nvSpPr>
          <p:spPr>
            <a:xfrm>
              <a:off x="4394200" y="508000"/>
              <a:ext cx="22422" cy="171451"/>
            </a:xfrm>
            <a:custGeom>
              <a:avLst/>
              <a:gdLst/>
              <a:ahLst/>
              <a:cxnLst/>
              <a:rect l="0" t="0" r="0" b="0"/>
              <a:pathLst>
                <a:path w="22422" h="171451">
                  <a:moveTo>
                    <a:pt x="19050" y="0"/>
                  </a:moveTo>
                  <a:lnTo>
                    <a:pt x="19050" y="0"/>
                  </a:lnTo>
                  <a:lnTo>
                    <a:pt x="19755" y="6481"/>
                  </a:lnTo>
                  <a:lnTo>
                    <a:pt x="22421" y="15580"/>
                  </a:lnTo>
                  <a:lnTo>
                    <a:pt x="19982" y="60526"/>
                  </a:lnTo>
                  <a:lnTo>
                    <a:pt x="15563" y="9436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3184"/>
            <p:cNvSpPr/>
            <p:nvPr>
              <p:custDataLst>
                <p:tags r:id="rId23"/>
              </p:custDataLst>
            </p:nvPr>
          </p:nvSpPr>
          <p:spPr>
            <a:xfrm>
              <a:off x="3296976" y="427198"/>
              <a:ext cx="82076" cy="307256"/>
            </a:xfrm>
            <a:custGeom>
              <a:avLst/>
              <a:gdLst/>
              <a:ahLst/>
              <a:cxnLst/>
              <a:rect l="0" t="0" r="0" b="0"/>
              <a:pathLst>
                <a:path w="82076" h="307256">
                  <a:moveTo>
                    <a:pt x="5024" y="131602"/>
                  </a:moveTo>
                  <a:lnTo>
                    <a:pt x="5024" y="131602"/>
                  </a:lnTo>
                  <a:lnTo>
                    <a:pt x="5024" y="126135"/>
                  </a:lnTo>
                  <a:lnTo>
                    <a:pt x="4318" y="125840"/>
                  </a:lnTo>
                  <a:lnTo>
                    <a:pt x="1653" y="125514"/>
                  </a:lnTo>
                  <a:lnTo>
                    <a:pt x="1365" y="127543"/>
                  </a:lnTo>
                  <a:lnTo>
                    <a:pt x="11145" y="168645"/>
                  </a:lnTo>
                  <a:lnTo>
                    <a:pt x="21494" y="215929"/>
                  </a:lnTo>
                  <a:lnTo>
                    <a:pt x="28451" y="257777"/>
                  </a:lnTo>
                  <a:lnTo>
                    <a:pt x="33395" y="299774"/>
                  </a:lnTo>
                  <a:lnTo>
                    <a:pt x="32404" y="305100"/>
                  </a:lnTo>
                  <a:lnTo>
                    <a:pt x="31039" y="307240"/>
                  </a:lnTo>
                  <a:lnTo>
                    <a:pt x="29423" y="307255"/>
                  </a:lnTo>
                  <a:lnTo>
                    <a:pt x="27640" y="305854"/>
                  </a:lnTo>
                  <a:lnTo>
                    <a:pt x="15345" y="267413"/>
                  </a:lnTo>
                  <a:lnTo>
                    <a:pt x="7690" y="220918"/>
                  </a:lnTo>
                  <a:lnTo>
                    <a:pt x="3150" y="183057"/>
                  </a:lnTo>
                  <a:lnTo>
                    <a:pt x="0" y="138930"/>
                  </a:lnTo>
                  <a:lnTo>
                    <a:pt x="347" y="91709"/>
                  </a:lnTo>
                  <a:lnTo>
                    <a:pt x="8778" y="47992"/>
                  </a:lnTo>
                  <a:lnTo>
                    <a:pt x="9643" y="39879"/>
                  </a:lnTo>
                  <a:lnTo>
                    <a:pt x="16249" y="25219"/>
                  </a:lnTo>
                  <a:lnTo>
                    <a:pt x="20974" y="18347"/>
                  </a:lnTo>
                  <a:lnTo>
                    <a:pt x="44479" y="1933"/>
                  </a:lnTo>
                  <a:lnTo>
                    <a:pt x="52494" y="0"/>
                  </a:lnTo>
                  <a:lnTo>
                    <a:pt x="67044" y="1616"/>
                  </a:lnTo>
                  <a:lnTo>
                    <a:pt x="72476" y="7550"/>
                  </a:lnTo>
                  <a:lnTo>
                    <a:pt x="80393" y="27314"/>
                  </a:lnTo>
                  <a:lnTo>
                    <a:pt x="82075" y="56095"/>
                  </a:lnTo>
                  <a:lnTo>
                    <a:pt x="75958" y="71938"/>
                  </a:lnTo>
                  <a:lnTo>
                    <a:pt x="58155" y="95984"/>
                  </a:lnTo>
                  <a:lnTo>
                    <a:pt x="35979" y="113617"/>
                  </a:lnTo>
                  <a:lnTo>
                    <a:pt x="11374" y="125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3185"/>
            <p:cNvSpPr/>
            <p:nvPr>
              <p:custDataLst>
                <p:tags r:id="rId24"/>
              </p:custDataLst>
            </p:nvPr>
          </p:nvSpPr>
          <p:spPr>
            <a:xfrm>
              <a:off x="3394354" y="558800"/>
              <a:ext cx="117197" cy="164899"/>
            </a:xfrm>
            <a:custGeom>
              <a:avLst/>
              <a:gdLst/>
              <a:ahLst/>
              <a:cxnLst/>
              <a:rect l="0" t="0" r="0" b="0"/>
              <a:pathLst>
                <a:path w="117197" h="164899">
                  <a:moveTo>
                    <a:pt x="15596" y="76200"/>
                  </a:moveTo>
                  <a:lnTo>
                    <a:pt x="15596" y="76200"/>
                  </a:lnTo>
                  <a:lnTo>
                    <a:pt x="12225" y="76200"/>
                  </a:lnTo>
                  <a:lnTo>
                    <a:pt x="8688" y="74319"/>
                  </a:lnTo>
                  <a:lnTo>
                    <a:pt x="669" y="67362"/>
                  </a:lnTo>
                  <a:lnTo>
                    <a:pt x="0" y="65369"/>
                  </a:lnTo>
                  <a:lnTo>
                    <a:pt x="260" y="63335"/>
                  </a:lnTo>
                  <a:lnTo>
                    <a:pt x="1139" y="61273"/>
                  </a:lnTo>
                  <a:lnTo>
                    <a:pt x="3841" y="59899"/>
                  </a:lnTo>
                  <a:lnTo>
                    <a:pt x="12488" y="58372"/>
                  </a:lnTo>
                  <a:lnTo>
                    <a:pt x="35998" y="67625"/>
                  </a:lnTo>
                  <a:lnTo>
                    <a:pt x="55194" y="83772"/>
                  </a:lnTo>
                  <a:lnTo>
                    <a:pt x="66448" y="115446"/>
                  </a:lnTo>
                  <a:lnTo>
                    <a:pt x="67509" y="142627"/>
                  </a:lnTo>
                  <a:lnTo>
                    <a:pt x="63355" y="160715"/>
                  </a:lnTo>
                  <a:lnTo>
                    <a:pt x="60135" y="163588"/>
                  </a:lnTo>
                  <a:lnTo>
                    <a:pt x="55872" y="164797"/>
                  </a:lnTo>
                  <a:lnTo>
                    <a:pt x="50913" y="164898"/>
                  </a:lnTo>
                  <a:lnTo>
                    <a:pt x="47608" y="162849"/>
                  </a:lnTo>
                  <a:lnTo>
                    <a:pt x="45404" y="159366"/>
                  </a:lnTo>
                  <a:lnTo>
                    <a:pt x="43935" y="154927"/>
                  </a:lnTo>
                  <a:lnTo>
                    <a:pt x="45237" y="121712"/>
                  </a:lnTo>
                  <a:lnTo>
                    <a:pt x="56835" y="82865"/>
                  </a:lnTo>
                  <a:lnTo>
                    <a:pt x="80833" y="37932"/>
                  </a:lnTo>
                  <a:lnTo>
                    <a:pt x="1171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3186"/>
            <p:cNvSpPr/>
            <p:nvPr>
              <p:custDataLst>
                <p:tags r:id="rId25"/>
              </p:custDataLst>
            </p:nvPr>
          </p:nvSpPr>
          <p:spPr>
            <a:xfrm>
              <a:off x="3696291" y="461243"/>
              <a:ext cx="56560" cy="275358"/>
            </a:xfrm>
            <a:custGeom>
              <a:avLst/>
              <a:gdLst/>
              <a:ahLst/>
              <a:cxnLst/>
              <a:rect l="0" t="0" r="0" b="0"/>
              <a:pathLst>
                <a:path w="56560" h="275358">
                  <a:moveTo>
                    <a:pt x="31159" y="21357"/>
                  </a:moveTo>
                  <a:lnTo>
                    <a:pt x="31159" y="21357"/>
                  </a:lnTo>
                  <a:lnTo>
                    <a:pt x="31159" y="17986"/>
                  </a:lnTo>
                  <a:lnTo>
                    <a:pt x="27788" y="9148"/>
                  </a:lnTo>
                  <a:lnTo>
                    <a:pt x="28911" y="6162"/>
                  </a:lnTo>
                  <a:lnTo>
                    <a:pt x="37078" y="0"/>
                  </a:lnTo>
                  <a:lnTo>
                    <a:pt x="36516" y="63"/>
                  </a:lnTo>
                  <a:lnTo>
                    <a:pt x="34730" y="811"/>
                  </a:lnTo>
                  <a:lnTo>
                    <a:pt x="28846" y="8606"/>
                  </a:lnTo>
                  <a:lnTo>
                    <a:pt x="16173" y="52888"/>
                  </a:lnTo>
                  <a:lnTo>
                    <a:pt x="6143" y="100101"/>
                  </a:lnTo>
                  <a:lnTo>
                    <a:pt x="1404" y="137587"/>
                  </a:lnTo>
                  <a:lnTo>
                    <a:pt x="0" y="183266"/>
                  </a:lnTo>
                  <a:lnTo>
                    <a:pt x="3348" y="221730"/>
                  </a:lnTo>
                  <a:lnTo>
                    <a:pt x="13749" y="252848"/>
                  </a:lnTo>
                  <a:lnTo>
                    <a:pt x="27176" y="266493"/>
                  </a:lnTo>
                  <a:lnTo>
                    <a:pt x="56559" y="27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3187"/>
            <p:cNvSpPr/>
            <p:nvPr>
              <p:custDataLst>
                <p:tags r:id="rId26"/>
              </p:custDataLst>
            </p:nvPr>
          </p:nvSpPr>
          <p:spPr>
            <a:xfrm>
              <a:off x="3661462" y="1047254"/>
              <a:ext cx="92144" cy="327268"/>
            </a:xfrm>
            <a:custGeom>
              <a:avLst/>
              <a:gdLst/>
              <a:ahLst/>
              <a:cxnLst/>
              <a:rect l="0" t="0" r="0" b="0"/>
              <a:pathLst>
                <a:path w="92144" h="327268">
                  <a:moveTo>
                    <a:pt x="8838" y="178296"/>
                  </a:moveTo>
                  <a:lnTo>
                    <a:pt x="8838" y="178296"/>
                  </a:lnTo>
                  <a:lnTo>
                    <a:pt x="5467" y="178296"/>
                  </a:lnTo>
                  <a:lnTo>
                    <a:pt x="1931" y="182059"/>
                  </a:lnTo>
                  <a:lnTo>
                    <a:pt x="0" y="185038"/>
                  </a:lnTo>
                  <a:lnTo>
                    <a:pt x="653" y="206086"/>
                  </a:lnTo>
                  <a:lnTo>
                    <a:pt x="8606" y="245508"/>
                  </a:lnTo>
                  <a:lnTo>
                    <a:pt x="25334" y="289566"/>
                  </a:lnTo>
                  <a:lnTo>
                    <a:pt x="39184" y="327267"/>
                  </a:lnTo>
                  <a:lnTo>
                    <a:pt x="38521" y="281892"/>
                  </a:lnTo>
                  <a:lnTo>
                    <a:pt x="35084" y="236232"/>
                  </a:lnTo>
                  <a:lnTo>
                    <a:pt x="34614" y="206397"/>
                  </a:lnTo>
                  <a:lnTo>
                    <a:pt x="35110" y="170324"/>
                  </a:lnTo>
                  <a:lnTo>
                    <a:pt x="37683" y="133125"/>
                  </a:lnTo>
                  <a:lnTo>
                    <a:pt x="43098" y="93337"/>
                  </a:lnTo>
                  <a:lnTo>
                    <a:pt x="49171" y="53561"/>
                  </a:lnTo>
                  <a:lnTo>
                    <a:pt x="58250" y="13199"/>
                  </a:lnTo>
                  <a:lnTo>
                    <a:pt x="65136" y="3085"/>
                  </a:lnTo>
                  <a:lnTo>
                    <a:pt x="68948" y="811"/>
                  </a:lnTo>
                  <a:lnTo>
                    <a:pt x="72900" y="0"/>
                  </a:lnTo>
                  <a:lnTo>
                    <a:pt x="76946" y="165"/>
                  </a:lnTo>
                  <a:lnTo>
                    <a:pt x="81055" y="3803"/>
                  </a:lnTo>
                  <a:lnTo>
                    <a:pt x="89382" y="17253"/>
                  </a:lnTo>
                  <a:lnTo>
                    <a:pt x="92143" y="38753"/>
                  </a:lnTo>
                  <a:lnTo>
                    <a:pt x="89607" y="62655"/>
                  </a:lnTo>
                  <a:lnTo>
                    <a:pt x="70732" y="100995"/>
                  </a:lnTo>
                  <a:lnTo>
                    <a:pt x="27888" y="15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3188"/>
            <p:cNvSpPr/>
            <p:nvPr>
              <p:custDataLst>
                <p:tags r:id="rId27"/>
              </p:custDataLst>
            </p:nvPr>
          </p:nvSpPr>
          <p:spPr>
            <a:xfrm>
              <a:off x="3771900" y="1206500"/>
              <a:ext cx="95251" cy="145922"/>
            </a:xfrm>
            <a:custGeom>
              <a:avLst/>
              <a:gdLst/>
              <a:ahLst/>
              <a:cxnLst/>
              <a:rect l="0" t="0" r="0" b="0"/>
              <a:pathLst>
                <a:path w="95251" h="145922">
                  <a:moveTo>
                    <a:pt x="0" y="69850"/>
                  </a:moveTo>
                  <a:lnTo>
                    <a:pt x="0" y="69850"/>
                  </a:lnTo>
                  <a:lnTo>
                    <a:pt x="0" y="63108"/>
                  </a:lnTo>
                  <a:lnTo>
                    <a:pt x="705" y="61122"/>
                  </a:lnTo>
                  <a:lnTo>
                    <a:pt x="1881" y="59798"/>
                  </a:lnTo>
                  <a:lnTo>
                    <a:pt x="3371" y="58915"/>
                  </a:lnTo>
                  <a:lnTo>
                    <a:pt x="5069" y="59032"/>
                  </a:lnTo>
                  <a:lnTo>
                    <a:pt x="8838" y="61044"/>
                  </a:lnTo>
                  <a:lnTo>
                    <a:pt x="35505" y="89799"/>
                  </a:lnTo>
                  <a:lnTo>
                    <a:pt x="40474" y="102000"/>
                  </a:lnTo>
                  <a:lnTo>
                    <a:pt x="43665" y="130450"/>
                  </a:lnTo>
                  <a:lnTo>
                    <a:pt x="42220" y="140998"/>
                  </a:lnTo>
                  <a:lnTo>
                    <a:pt x="40846" y="144799"/>
                  </a:lnTo>
                  <a:lnTo>
                    <a:pt x="39226" y="145921"/>
                  </a:lnTo>
                  <a:lnTo>
                    <a:pt x="37439" y="145259"/>
                  </a:lnTo>
                  <a:lnTo>
                    <a:pt x="35542" y="143406"/>
                  </a:lnTo>
                  <a:lnTo>
                    <a:pt x="32874" y="120572"/>
                  </a:lnTo>
                  <a:lnTo>
                    <a:pt x="37747" y="80000"/>
                  </a:lnTo>
                  <a:lnTo>
                    <a:pt x="52173" y="37573"/>
                  </a:lnTo>
                  <a:lnTo>
                    <a:pt x="65787" y="2226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3189"/>
            <p:cNvSpPr/>
            <p:nvPr>
              <p:custDataLst>
                <p:tags r:id="rId28"/>
              </p:custDataLst>
            </p:nvPr>
          </p:nvSpPr>
          <p:spPr>
            <a:xfrm>
              <a:off x="3939598" y="1142309"/>
              <a:ext cx="73603" cy="222942"/>
            </a:xfrm>
            <a:custGeom>
              <a:avLst/>
              <a:gdLst/>
              <a:ahLst/>
              <a:cxnLst/>
              <a:rect l="0" t="0" r="0" b="0"/>
              <a:pathLst>
                <a:path w="73603" h="222942">
                  <a:moveTo>
                    <a:pt x="73602" y="19741"/>
                  </a:moveTo>
                  <a:lnTo>
                    <a:pt x="73602" y="19741"/>
                  </a:lnTo>
                  <a:lnTo>
                    <a:pt x="64764" y="2064"/>
                  </a:lnTo>
                  <a:lnTo>
                    <a:pt x="61360" y="195"/>
                  </a:lnTo>
                  <a:lnTo>
                    <a:pt x="51933" y="0"/>
                  </a:lnTo>
                  <a:lnTo>
                    <a:pt x="34726" y="7228"/>
                  </a:lnTo>
                  <a:lnTo>
                    <a:pt x="24338" y="18178"/>
                  </a:lnTo>
                  <a:lnTo>
                    <a:pt x="6172" y="51574"/>
                  </a:lnTo>
                  <a:lnTo>
                    <a:pt x="0" y="95260"/>
                  </a:lnTo>
                  <a:lnTo>
                    <a:pt x="4914" y="138308"/>
                  </a:lnTo>
                  <a:lnTo>
                    <a:pt x="15307" y="181245"/>
                  </a:lnTo>
                  <a:lnTo>
                    <a:pt x="41852" y="222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3190"/>
            <p:cNvSpPr/>
            <p:nvPr>
              <p:custDataLst>
                <p:tags r:id="rId29"/>
              </p:custDataLst>
            </p:nvPr>
          </p:nvSpPr>
          <p:spPr>
            <a:xfrm>
              <a:off x="4400550" y="401749"/>
              <a:ext cx="88091" cy="337604"/>
            </a:xfrm>
            <a:custGeom>
              <a:avLst/>
              <a:gdLst/>
              <a:ahLst/>
              <a:cxnLst/>
              <a:rect l="0" t="0" r="0" b="0"/>
              <a:pathLst>
                <a:path w="88091" h="337604">
                  <a:moveTo>
                    <a:pt x="0" y="112601"/>
                  </a:moveTo>
                  <a:lnTo>
                    <a:pt x="0" y="112601"/>
                  </a:lnTo>
                  <a:lnTo>
                    <a:pt x="0" y="67016"/>
                  </a:lnTo>
                  <a:lnTo>
                    <a:pt x="3371" y="30738"/>
                  </a:lnTo>
                  <a:lnTo>
                    <a:pt x="8838" y="14575"/>
                  </a:lnTo>
                  <a:lnTo>
                    <a:pt x="18298" y="850"/>
                  </a:lnTo>
                  <a:lnTo>
                    <a:pt x="25603" y="0"/>
                  </a:lnTo>
                  <a:lnTo>
                    <a:pt x="46892" y="4701"/>
                  </a:lnTo>
                  <a:lnTo>
                    <a:pt x="65291" y="19490"/>
                  </a:lnTo>
                  <a:lnTo>
                    <a:pt x="87607" y="53365"/>
                  </a:lnTo>
                  <a:lnTo>
                    <a:pt x="88090" y="70987"/>
                  </a:lnTo>
                  <a:lnTo>
                    <a:pt x="76902" y="111045"/>
                  </a:lnTo>
                  <a:lnTo>
                    <a:pt x="68569" y="128916"/>
                  </a:lnTo>
                  <a:lnTo>
                    <a:pt x="49292" y="150710"/>
                  </a:lnTo>
                  <a:lnTo>
                    <a:pt x="30747" y="167453"/>
                  </a:lnTo>
                  <a:lnTo>
                    <a:pt x="27777" y="172963"/>
                  </a:lnTo>
                  <a:lnTo>
                    <a:pt x="26456" y="177764"/>
                  </a:lnTo>
                  <a:lnTo>
                    <a:pt x="28221" y="180737"/>
                  </a:lnTo>
                  <a:lnTo>
                    <a:pt x="74400" y="223117"/>
                  </a:lnTo>
                  <a:lnTo>
                    <a:pt x="83506" y="247103"/>
                  </a:lnTo>
                  <a:lnTo>
                    <a:pt x="83931" y="276553"/>
                  </a:lnTo>
                  <a:lnTo>
                    <a:pt x="69475" y="307621"/>
                  </a:lnTo>
                  <a:lnTo>
                    <a:pt x="50690" y="329056"/>
                  </a:lnTo>
                  <a:lnTo>
                    <a:pt x="39932" y="335803"/>
                  </a:lnTo>
                  <a:lnTo>
                    <a:pt x="35088" y="337603"/>
                  </a:lnTo>
                  <a:lnTo>
                    <a:pt x="29742" y="334569"/>
                  </a:lnTo>
                  <a:lnTo>
                    <a:pt x="18157" y="319909"/>
                  </a:lnTo>
                  <a:lnTo>
                    <a:pt x="8682" y="275873"/>
                  </a:lnTo>
                  <a:lnTo>
                    <a:pt x="6350" y="258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3191"/>
            <p:cNvSpPr/>
            <p:nvPr>
              <p:custDataLst>
                <p:tags r:id="rId30"/>
              </p:custDataLst>
            </p:nvPr>
          </p:nvSpPr>
          <p:spPr>
            <a:xfrm>
              <a:off x="4489450" y="387150"/>
              <a:ext cx="126231" cy="343101"/>
            </a:xfrm>
            <a:custGeom>
              <a:avLst/>
              <a:gdLst/>
              <a:ahLst/>
              <a:cxnLst/>
              <a:rect l="0" t="0" r="0" b="0"/>
              <a:pathLst>
                <a:path w="126231" h="343101">
                  <a:moveTo>
                    <a:pt x="6350" y="31950"/>
                  </a:moveTo>
                  <a:lnTo>
                    <a:pt x="6350" y="31950"/>
                  </a:lnTo>
                  <a:lnTo>
                    <a:pt x="9721" y="25208"/>
                  </a:lnTo>
                  <a:lnTo>
                    <a:pt x="25302" y="10902"/>
                  </a:lnTo>
                  <a:lnTo>
                    <a:pt x="54533" y="0"/>
                  </a:lnTo>
                  <a:lnTo>
                    <a:pt x="77859" y="4109"/>
                  </a:lnTo>
                  <a:lnTo>
                    <a:pt x="90006" y="9156"/>
                  </a:lnTo>
                  <a:lnTo>
                    <a:pt x="99515" y="19576"/>
                  </a:lnTo>
                  <a:lnTo>
                    <a:pt x="118229" y="65129"/>
                  </a:lnTo>
                  <a:lnTo>
                    <a:pt x="124401" y="106692"/>
                  </a:lnTo>
                  <a:lnTo>
                    <a:pt x="126230" y="145112"/>
                  </a:lnTo>
                  <a:lnTo>
                    <a:pt x="125361" y="179152"/>
                  </a:lnTo>
                  <a:lnTo>
                    <a:pt x="113140" y="220378"/>
                  </a:lnTo>
                  <a:lnTo>
                    <a:pt x="99375" y="245355"/>
                  </a:lnTo>
                  <a:lnTo>
                    <a:pt x="65186" y="290757"/>
                  </a:lnTo>
                  <a:lnTo>
                    <a:pt x="52961" y="305020"/>
                  </a:lnTo>
                  <a:lnTo>
                    <a:pt x="0" y="343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3192"/>
            <p:cNvSpPr/>
            <p:nvPr>
              <p:custDataLst>
                <p:tags r:id="rId31"/>
              </p:custDataLst>
            </p:nvPr>
          </p:nvSpPr>
          <p:spPr>
            <a:xfrm>
              <a:off x="3307236" y="920767"/>
              <a:ext cx="1023465" cy="55728"/>
            </a:xfrm>
            <a:custGeom>
              <a:avLst/>
              <a:gdLst/>
              <a:ahLst/>
              <a:cxnLst/>
              <a:rect l="0" t="0" r="0" b="0"/>
              <a:pathLst>
                <a:path w="1023465" h="55728">
                  <a:moveTo>
                    <a:pt x="39214" y="38083"/>
                  </a:moveTo>
                  <a:lnTo>
                    <a:pt x="39214" y="38083"/>
                  </a:lnTo>
                  <a:lnTo>
                    <a:pt x="32472" y="38083"/>
                  </a:lnTo>
                  <a:lnTo>
                    <a:pt x="25399" y="41846"/>
                  </a:lnTo>
                  <a:lnTo>
                    <a:pt x="16140" y="47517"/>
                  </a:lnTo>
                  <a:lnTo>
                    <a:pt x="0" y="53970"/>
                  </a:lnTo>
                  <a:lnTo>
                    <a:pt x="371" y="55024"/>
                  </a:lnTo>
                  <a:lnTo>
                    <a:pt x="2736" y="55727"/>
                  </a:lnTo>
                  <a:lnTo>
                    <a:pt x="45545" y="51786"/>
                  </a:lnTo>
                  <a:lnTo>
                    <a:pt x="85772" y="48171"/>
                  </a:lnTo>
                  <a:lnTo>
                    <a:pt x="124347" y="42331"/>
                  </a:lnTo>
                  <a:lnTo>
                    <a:pt x="161717" y="35738"/>
                  </a:lnTo>
                  <a:lnTo>
                    <a:pt x="201845" y="30455"/>
                  </a:lnTo>
                  <a:lnTo>
                    <a:pt x="246961" y="25756"/>
                  </a:lnTo>
                  <a:lnTo>
                    <a:pt x="270846" y="23515"/>
                  </a:lnTo>
                  <a:lnTo>
                    <a:pt x="295941" y="21315"/>
                  </a:lnTo>
                  <a:lnTo>
                    <a:pt x="321843" y="19143"/>
                  </a:lnTo>
                  <a:lnTo>
                    <a:pt x="348283" y="16990"/>
                  </a:lnTo>
                  <a:lnTo>
                    <a:pt x="377199" y="14849"/>
                  </a:lnTo>
                  <a:lnTo>
                    <a:pt x="407765" y="12716"/>
                  </a:lnTo>
                  <a:lnTo>
                    <a:pt x="439431" y="10588"/>
                  </a:lnTo>
                  <a:lnTo>
                    <a:pt x="470420" y="9170"/>
                  </a:lnTo>
                  <a:lnTo>
                    <a:pt x="500957" y="8224"/>
                  </a:lnTo>
                  <a:lnTo>
                    <a:pt x="531192" y="7594"/>
                  </a:lnTo>
                  <a:lnTo>
                    <a:pt x="561228" y="6468"/>
                  </a:lnTo>
                  <a:lnTo>
                    <a:pt x="591128" y="5012"/>
                  </a:lnTo>
                  <a:lnTo>
                    <a:pt x="620941" y="3336"/>
                  </a:lnTo>
                  <a:lnTo>
                    <a:pt x="650693" y="2218"/>
                  </a:lnTo>
                  <a:lnTo>
                    <a:pt x="680405" y="1473"/>
                  </a:lnTo>
                  <a:lnTo>
                    <a:pt x="710091" y="976"/>
                  </a:lnTo>
                  <a:lnTo>
                    <a:pt x="738348" y="645"/>
                  </a:lnTo>
                  <a:lnTo>
                    <a:pt x="765654" y="424"/>
                  </a:lnTo>
                  <a:lnTo>
                    <a:pt x="792324" y="277"/>
                  </a:lnTo>
                  <a:lnTo>
                    <a:pt x="817160" y="179"/>
                  </a:lnTo>
                  <a:lnTo>
                    <a:pt x="863569" y="70"/>
                  </a:lnTo>
                  <a:lnTo>
                    <a:pt x="905833" y="22"/>
                  </a:lnTo>
                  <a:lnTo>
                    <a:pt x="943667" y="0"/>
                  </a:lnTo>
                  <a:lnTo>
                    <a:pt x="988061" y="694"/>
                  </a:lnTo>
                  <a:lnTo>
                    <a:pt x="1019637" y="5054"/>
                  </a:lnTo>
                  <a:lnTo>
                    <a:pt x="1023464" y="12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6" name="SMARTInkShape-Group677"/>
          <p:cNvGrpSpPr/>
          <p:nvPr/>
        </p:nvGrpSpPr>
        <p:grpSpPr>
          <a:xfrm>
            <a:off x="2781300" y="607994"/>
            <a:ext cx="165101" cy="145941"/>
            <a:chOff x="2781300" y="607994"/>
            <a:chExt cx="165101" cy="145941"/>
          </a:xfrm>
        </p:grpSpPr>
        <p:sp>
          <p:nvSpPr>
            <p:cNvPr id="1234" name="SMARTInkShape-3193"/>
            <p:cNvSpPr/>
            <p:nvPr>
              <p:custDataLst>
                <p:tags r:id="rId14"/>
              </p:custDataLst>
            </p:nvPr>
          </p:nvSpPr>
          <p:spPr>
            <a:xfrm>
              <a:off x="2781300" y="607994"/>
              <a:ext cx="120651" cy="14307"/>
            </a:xfrm>
            <a:custGeom>
              <a:avLst/>
              <a:gdLst/>
              <a:ahLst/>
              <a:cxnLst/>
              <a:rect l="0" t="0" r="0" b="0"/>
              <a:pathLst>
                <a:path w="120651" h="14307">
                  <a:moveTo>
                    <a:pt x="0" y="14306"/>
                  </a:moveTo>
                  <a:lnTo>
                    <a:pt x="0" y="14306"/>
                  </a:lnTo>
                  <a:lnTo>
                    <a:pt x="15914" y="4872"/>
                  </a:lnTo>
                  <a:lnTo>
                    <a:pt x="29886" y="0"/>
                  </a:lnTo>
                  <a:lnTo>
                    <a:pt x="71285" y="1263"/>
                  </a:lnTo>
                  <a:lnTo>
                    <a:pt x="120650" y="1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3194"/>
            <p:cNvSpPr/>
            <p:nvPr>
              <p:custDataLst>
                <p:tags r:id="rId15"/>
              </p:custDataLst>
            </p:nvPr>
          </p:nvSpPr>
          <p:spPr>
            <a:xfrm>
              <a:off x="2812386" y="711200"/>
              <a:ext cx="134015" cy="42735"/>
            </a:xfrm>
            <a:custGeom>
              <a:avLst/>
              <a:gdLst/>
              <a:ahLst/>
              <a:cxnLst/>
              <a:rect l="0" t="0" r="0" b="0"/>
              <a:pathLst>
                <a:path w="134015" h="42735">
                  <a:moveTo>
                    <a:pt x="38764" y="0"/>
                  </a:moveTo>
                  <a:lnTo>
                    <a:pt x="38764" y="0"/>
                  </a:lnTo>
                  <a:lnTo>
                    <a:pt x="18042" y="23867"/>
                  </a:lnTo>
                  <a:lnTo>
                    <a:pt x="726" y="38659"/>
                  </a:lnTo>
                  <a:lnTo>
                    <a:pt x="0" y="40590"/>
                  </a:lnTo>
                  <a:lnTo>
                    <a:pt x="927" y="41876"/>
                  </a:lnTo>
                  <a:lnTo>
                    <a:pt x="2956" y="42734"/>
                  </a:lnTo>
                  <a:lnTo>
                    <a:pt x="47924" y="32291"/>
                  </a:lnTo>
                  <a:lnTo>
                    <a:pt x="68941" y="27051"/>
                  </a:lnTo>
                  <a:lnTo>
                    <a:pt x="1340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6" name="SMARTInkShape-Group678"/>
          <p:cNvGrpSpPr/>
          <p:nvPr/>
        </p:nvGrpSpPr>
        <p:grpSpPr>
          <a:xfrm>
            <a:off x="1143000" y="442204"/>
            <a:ext cx="1331257" cy="402347"/>
            <a:chOff x="1143000" y="442204"/>
            <a:chExt cx="1331257" cy="402347"/>
          </a:xfrm>
        </p:grpSpPr>
        <p:sp>
          <p:nvSpPr>
            <p:cNvPr id="1237" name="SMARTInkShape-3195"/>
            <p:cNvSpPr/>
            <p:nvPr>
              <p:custDataLst>
                <p:tags r:id="rId5"/>
              </p:custDataLst>
            </p:nvPr>
          </p:nvSpPr>
          <p:spPr>
            <a:xfrm>
              <a:off x="1143000" y="452999"/>
              <a:ext cx="124945" cy="359796"/>
            </a:xfrm>
            <a:custGeom>
              <a:avLst/>
              <a:gdLst/>
              <a:ahLst/>
              <a:cxnLst/>
              <a:rect l="0" t="0" r="0" b="0"/>
              <a:pathLst>
                <a:path w="124945" h="359796">
                  <a:moveTo>
                    <a:pt x="0" y="150251"/>
                  </a:moveTo>
                  <a:lnTo>
                    <a:pt x="0" y="150251"/>
                  </a:lnTo>
                  <a:lnTo>
                    <a:pt x="3371" y="146880"/>
                  </a:lnTo>
                  <a:lnTo>
                    <a:pt x="4364" y="146593"/>
                  </a:lnTo>
                  <a:lnTo>
                    <a:pt x="5026" y="147106"/>
                  </a:lnTo>
                  <a:lnTo>
                    <a:pt x="5467" y="148155"/>
                  </a:lnTo>
                  <a:lnTo>
                    <a:pt x="10662" y="186999"/>
                  </a:lnTo>
                  <a:lnTo>
                    <a:pt x="16060" y="228902"/>
                  </a:lnTo>
                  <a:lnTo>
                    <a:pt x="23555" y="270993"/>
                  </a:lnTo>
                  <a:lnTo>
                    <a:pt x="29399" y="312260"/>
                  </a:lnTo>
                  <a:lnTo>
                    <a:pt x="31613" y="359791"/>
                  </a:lnTo>
                  <a:lnTo>
                    <a:pt x="31658" y="359795"/>
                  </a:lnTo>
                  <a:lnTo>
                    <a:pt x="28371" y="314334"/>
                  </a:lnTo>
                  <a:lnTo>
                    <a:pt x="22909" y="280321"/>
                  </a:lnTo>
                  <a:lnTo>
                    <a:pt x="18884" y="247336"/>
                  </a:lnTo>
                  <a:lnTo>
                    <a:pt x="15448" y="210333"/>
                  </a:lnTo>
                  <a:lnTo>
                    <a:pt x="13514" y="165701"/>
                  </a:lnTo>
                  <a:lnTo>
                    <a:pt x="12861" y="120220"/>
                  </a:lnTo>
                  <a:lnTo>
                    <a:pt x="16103" y="79957"/>
                  </a:lnTo>
                  <a:lnTo>
                    <a:pt x="24919" y="38798"/>
                  </a:lnTo>
                  <a:lnTo>
                    <a:pt x="36468" y="8808"/>
                  </a:lnTo>
                  <a:lnTo>
                    <a:pt x="43362" y="3744"/>
                  </a:lnTo>
                  <a:lnTo>
                    <a:pt x="62311" y="0"/>
                  </a:lnTo>
                  <a:lnTo>
                    <a:pt x="79199" y="4451"/>
                  </a:lnTo>
                  <a:lnTo>
                    <a:pt x="107288" y="24555"/>
                  </a:lnTo>
                  <a:lnTo>
                    <a:pt x="120062" y="39316"/>
                  </a:lnTo>
                  <a:lnTo>
                    <a:pt x="124944" y="72853"/>
                  </a:lnTo>
                  <a:lnTo>
                    <a:pt x="123020" y="94941"/>
                  </a:lnTo>
                  <a:lnTo>
                    <a:pt x="101085" y="133459"/>
                  </a:lnTo>
                  <a:lnTo>
                    <a:pt x="73382" y="150920"/>
                  </a:lnTo>
                  <a:lnTo>
                    <a:pt x="27542" y="167362"/>
                  </a:lnTo>
                  <a:lnTo>
                    <a:pt x="19050" y="169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3196"/>
            <p:cNvSpPr/>
            <p:nvPr>
              <p:custDataLst>
                <p:tags r:id="rId6"/>
              </p:custDataLst>
            </p:nvPr>
          </p:nvSpPr>
          <p:spPr>
            <a:xfrm>
              <a:off x="1277233" y="596900"/>
              <a:ext cx="138818" cy="178043"/>
            </a:xfrm>
            <a:custGeom>
              <a:avLst/>
              <a:gdLst/>
              <a:ahLst/>
              <a:cxnLst/>
              <a:rect l="0" t="0" r="0" b="0"/>
              <a:pathLst>
                <a:path w="138818" h="178043">
                  <a:moveTo>
                    <a:pt x="5467" y="57150"/>
                  </a:moveTo>
                  <a:lnTo>
                    <a:pt x="5467" y="57150"/>
                  </a:lnTo>
                  <a:lnTo>
                    <a:pt x="0" y="62617"/>
                  </a:lnTo>
                  <a:lnTo>
                    <a:pt x="2749" y="59867"/>
                  </a:lnTo>
                  <a:lnTo>
                    <a:pt x="5066" y="59667"/>
                  </a:lnTo>
                  <a:lnTo>
                    <a:pt x="11404" y="61326"/>
                  </a:lnTo>
                  <a:lnTo>
                    <a:pt x="29647" y="72969"/>
                  </a:lnTo>
                  <a:lnTo>
                    <a:pt x="46185" y="93195"/>
                  </a:lnTo>
                  <a:lnTo>
                    <a:pt x="63003" y="133336"/>
                  </a:lnTo>
                  <a:lnTo>
                    <a:pt x="66494" y="156159"/>
                  </a:lnTo>
                  <a:lnTo>
                    <a:pt x="64811" y="167241"/>
                  </a:lnTo>
                  <a:lnTo>
                    <a:pt x="59829" y="174989"/>
                  </a:lnTo>
                  <a:lnTo>
                    <a:pt x="56525" y="178042"/>
                  </a:lnTo>
                  <a:lnTo>
                    <a:pt x="52911" y="177962"/>
                  </a:lnTo>
                  <a:lnTo>
                    <a:pt x="45133" y="172227"/>
                  </a:lnTo>
                  <a:lnTo>
                    <a:pt x="36192" y="150357"/>
                  </a:lnTo>
                  <a:lnTo>
                    <a:pt x="35816" y="118163"/>
                  </a:lnTo>
                  <a:lnTo>
                    <a:pt x="40173" y="91926"/>
                  </a:lnTo>
                  <a:lnTo>
                    <a:pt x="56045" y="60634"/>
                  </a:lnTo>
                  <a:lnTo>
                    <a:pt x="101911" y="16934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3197"/>
            <p:cNvSpPr/>
            <p:nvPr>
              <p:custDataLst>
                <p:tags r:id="rId7"/>
              </p:custDataLst>
            </p:nvPr>
          </p:nvSpPr>
          <p:spPr>
            <a:xfrm>
              <a:off x="1569250" y="459767"/>
              <a:ext cx="100801" cy="321284"/>
            </a:xfrm>
            <a:custGeom>
              <a:avLst/>
              <a:gdLst/>
              <a:ahLst/>
              <a:cxnLst/>
              <a:rect l="0" t="0" r="0" b="0"/>
              <a:pathLst>
                <a:path w="100801" h="321284">
                  <a:moveTo>
                    <a:pt x="100800" y="54583"/>
                  </a:moveTo>
                  <a:lnTo>
                    <a:pt x="100800" y="54583"/>
                  </a:lnTo>
                  <a:lnTo>
                    <a:pt x="100094" y="43738"/>
                  </a:lnTo>
                  <a:lnTo>
                    <a:pt x="93627" y="14808"/>
                  </a:lnTo>
                  <a:lnTo>
                    <a:pt x="87969" y="6096"/>
                  </a:lnTo>
                  <a:lnTo>
                    <a:pt x="80751" y="1283"/>
                  </a:lnTo>
                  <a:lnTo>
                    <a:pt x="76851" y="0"/>
                  </a:lnTo>
                  <a:lnTo>
                    <a:pt x="72134" y="1261"/>
                  </a:lnTo>
                  <a:lnTo>
                    <a:pt x="61248" y="8306"/>
                  </a:lnTo>
                  <a:lnTo>
                    <a:pt x="46591" y="34286"/>
                  </a:lnTo>
                  <a:lnTo>
                    <a:pt x="32655" y="70016"/>
                  </a:lnTo>
                  <a:lnTo>
                    <a:pt x="17579" y="116306"/>
                  </a:lnTo>
                  <a:lnTo>
                    <a:pt x="8309" y="151865"/>
                  </a:lnTo>
                  <a:lnTo>
                    <a:pt x="1899" y="190730"/>
                  </a:lnTo>
                  <a:lnTo>
                    <a:pt x="0" y="230233"/>
                  </a:lnTo>
                  <a:lnTo>
                    <a:pt x="64" y="272619"/>
                  </a:lnTo>
                  <a:lnTo>
                    <a:pt x="2641" y="290718"/>
                  </a:lnTo>
                  <a:lnTo>
                    <a:pt x="7844" y="298789"/>
                  </a:lnTo>
                  <a:lnTo>
                    <a:pt x="24914" y="313403"/>
                  </a:lnTo>
                  <a:lnTo>
                    <a:pt x="69050" y="32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3198"/>
            <p:cNvSpPr/>
            <p:nvPr>
              <p:custDataLst>
                <p:tags r:id="rId8"/>
              </p:custDataLst>
            </p:nvPr>
          </p:nvSpPr>
          <p:spPr>
            <a:xfrm>
              <a:off x="1746514" y="496924"/>
              <a:ext cx="114037" cy="271164"/>
            </a:xfrm>
            <a:custGeom>
              <a:avLst/>
              <a:gdLst/>
              <a:ahLst/>
              <a:cxnLst/>
              <a:rect l="0" t="0" r="0" b="0"/>
              <a:pathLst>
                <a:path w="114037" h="271164">
                  <a:moveTo>
                    <a:pt x="25136" y="74576"/>
                  </a:moveTo>
                  <a:lnTo>
                    <a:pt x="25136" y="74576"/>
                  </a:lnTo>
                  <a:lnTo>
                    <a:pt x="25136" y="64463"/>
                  </a:lnTo>
                  <a:lnTo>
                    <a:pt x="24430" y="61484"/>
                  </a:lnTo>
                  <a:lnTo>
                    <a:pt x="23254" y="59498"/>
                  </a:lnTo>
                  <a:lnTo>
                    <a:pt x="21765" y="58174"/>
                  </a:lnTo>
                  <a:lnTo>
                    <a:pt x="20066" y="57997"/>
                  </a:lnTo>
                  <a:lnTo>
                    <a:pt x="16298" y="59682"/>
                  </a:lnTo>
                  <a:lnTo>
                    <a:pt x="11063" y="101769"/>
                  </a:lnTo>
                  <a:lnTo>
                    <a:pt x="7561" y="143076"/>
                  </a:lnTo>
                  <a:lnTo>
                    <a:pt x="6523" y="182126"/>
                  </a:lnTo>
                  <a:lnTo>
                    <a:pt x="6172" y="223134"/>
                  </a:lnTo>
                  <a:lnTo>
                    <a:pt x="329" y="269776"/>
                  </a:lnTo>
                  <a:lnTo>
                    <a:pt x="132" y="271032"/>
                  </a:lnTo>
                  <a:lnTo>
                    <a:pt x="0" y="271163"/>
                  </a:lnTo>
                  <a:lnTo>
                    <a:pt x="1652" y="236236"/>
                  </a:lnTo>
                  <a:lnTo>
                    <a:pt x="8581" y="189843"/>
                  </a:lnTo>
                  <a:lnTo>
                    <a:pt x="10723" y="159907"/>
                  </a:lnTo>
                  <a:lnTo>
                    <a:pt x="13810" y="114676"/>
                  </a:lnTo>
                  <a:lnTo>
                    <a:pt x="21075" y="75874"/>
                  </a:lnTo>
                  <a:lnTo>
                    <a:pt x="34046" y="32392"/>
                  </a:lnTo>
                  <a:lnTo>
                    <a:pt x="44618" y="9966"/>
                  </a:lnTo>
                  <a:lnTo>
                    <a:pt x="54021" y="0"/>
                  </a:lnTo>
                  <a:lnTo>
                    <a:pt x="58504" y="164"/>
                  </a:lnTo>
                  <a:lnTo>
                    <a:pt x="62903" y="3096"/>
                  </a:lnTo>
                  <a:lnTo>
                    <a:pt x="80104" y="28079"/>
                  </a:lnTo>
                  <a:lnTo>
                    <a:pt x="96384" y="72578"/>
                  </a:lnTo>
                  <a:lnTo>
                    <a:pt x="107126" y="112203"/>
                  </a:lnTo>
                  <a:lnTo>
                    <a:pt x="112671" y="153270"/>
                  </a:lnTo>
                  <a:lnTo>
                    <a:pt x="113766" y="194856"/>
                  </a:lnTo>
                  <a:lnTo>
                    <a:pt x="114036" y="226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3199"/>
            <p:cNvSpPr/>
            <p:nvPr>
              <p:custDataLst>
                <p:tags r:id="rId9"/>
              </p:custDataLst>
            </p:nvPr>
          </p:nvSpPr>
          <p:spPr>
            <a:xfrm>
              <a:off x="1766967" y="641350"/>
              <a:ext cx="112634" cy="38024"/>
            </a:xfrm>
            <a:custGeom>
              <a:avLst/>
              <a:gdLst/>
              <a:ahLst/>
              <a:cxnLst/>
              <a:rect l="0" t="0" r="0" b="0"/>
              <a:pathLst>
                <a:path w="112634" h="38024">
                  <a:moveTo>
                    <a:pt x="23733" y="31750"/>
                  </a:moveTo>
                  <a:lnTo>
                    <a:pt x="23733" y="31750"/>
                  </a:lnTo>
                  <a:lnTo>
                    <a:pt x="0" y="37838"/>
                  </a:lnTo>
                  <a:lnTo>
                    <a:pt x="5569" y="38023"/>
                  </a:lnTo>
                  <a:lnTo>
                    <a:pt x="47181" y="29255"/>
                  </a:lnTo>
                  <a:lnTo>
                    <a:pt x="112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3200"/>
            <p:cNvSpPr/>
            <p:nvPr>
              <p:custDataLst>
                <p:tags r:id="rId10"/>
              </p:custDataLst>
            </p:nvPr>
          </p:nvSpPr>
          <p:spPr>
            <a:xfrm>
              <a:off x="1955800" y="442204"/>
              <a:ext cx="27411" cy="402347"/>
            </a:xfrm>
            <a:custGeom>
              <a:avLst/>
              <a:gdLst/>
              <a:ahLst/>
              <a:cxnLst/>
              <a:rect l="0" t="0" r="0" b="0"/>
              <a:pathLst>
                <a:path w="27411" h="402347">
                  <a:moveTo>
                    <a:pt x="0" y="34046"/>
                  </a:moveTo>
                  <a:lnTo>
                    <a:pt x="0" y="34046"/>
                  </a:lnTo>
                  <a:lnTo>
                    <a:pt x="5467" y="0"/>
                  </a:lnTo>
                  <a:lnTo>
                    <a:pt x="6467" y="765"/>
                  </a:lnTo>
                  <a:lnTo>
                    <a:pt x="9460" y="7260"/>
                  </a:lnTo>
                  <a:lnTo>
                    <a:pt x="17299" y="51659"/>
                  </a:lnTo>
                  <a:lnTo>
                    <a:pt x="20413" y="87478"/>
                  </a:lnTo>
                  <a:lnTo>
                    <a:pt x="23922" y="130781"/>
                  </a:lnTo>
                  <a:lnTo>
                    <a:pt x="26844" y="167836"/>
                  </a:lnTo>
                  <a:lnTo>
                    <a:pt x="27410" y="214912"/>
                  </a:lnTo>
                  <a:lnTo>
                    <a:pt x="26293" y="246135"/>
                  </a:lnTo>
                  <a:lnTo>
                    <a:pt x="23783" y="292091"/>
                  </a:lnTo>
                  <a:lnTo>
                    <a:pt x="18571" y="329226"/>
                  </a:lnTo>
                  <a:lnTo>
                    <a:pt x="6350" y="402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3201"/>
            <p:cNvSpPr/>
            <p:nvPr>
              <p:custDataLst>
                <p:tags r:id="rId11"/>
              </p:custDataLst>
            </p:nvPr>
          </p:nvSpPr>
          <p:spPr>
            <a:xfrm>
              <a:off x="2178050" y="555429"/>
              <a:ext cx="19051" cy="212922"/>
            </a:xfrm>
            <a:custGeom>
              <a:avLst/>
              <a:gdLst/>
              <a:ahLst/>
              <a:cxnLst/>
              <a:rect l="0" t="0" r="0" b="0"/>
              <a:pathLst>
                <a:path w="19051" h="2129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944"/>
                  </a:lnTo>
                  <a:lnTo>
                    <a:pt x="4364" y="84258"/>
                  </a:lnTo>
                  <a:lnTo>
                    <a:pt x="6467" y="126978"/>
                  </a:lnTo>
                  <a:lnTo>
                    <a:pt x="1905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3202"/>
            <p:cNvSpPr/>
            <p:nvPr>
              <p:custDataLst>
                <p:tags r:id="rId12"/>
              </p:custDataLst>
            </p:nvPr>
          </p:nvSpPr>
          <p:spPr>
            <a:xfrm>
              <a:off x="2171961" y="491516"/>
              <a:ext cx="115062" cy="316724"/>
            </a:xfrm>
            <a:custGeom>
              <a:avLst/>
              <a:gdLst/>
              <a:ahLst/>
              <a:cxnLst/>
              <a:rect l="0" t="0" r="0" b="0"/>
              <a:pathLst>
                <a:path w="115062" h="316724">
                  <a:moveTo>
                    <a:pt x="6089" y="168884"/>
                  </a:moveTo>
                  <a:lnTo>
                    <a:pt x="6089" y="168884"/>
                  </a:lnTo>
                  <a:lnTo>
                    <a:pt x="1063" y="128058"/>
                  </a:lnTo>
                  <a:lnTo>
                    <a:pt x="0" y="89637"/>
                  </a:lnTo>
                  <a:lnTo>
                    <a:pt x="6271" y="42693"/>
                  </a:lnTo>
                  <a:lnTo>
                    <a:pt x="15342" y="22958"/>
                  </a:lnTo>
                  <a:lnTo>
                    <a:pt x="28311" y="10424"/>
                  </a:lnTo>
                  <a:lnTo>
                    <a:pt x="42776" y="3207"/>
                  </a:lnTo>
                  <a:lnTo>
                    <a:pt x="56261" y="0"/>
                  </a:lnTo>
                  <a:lnTo>
                    <a:pt x="71191" y="2337"/>
                  </a:lnTo>
                  <a:lnTo>
                    <a:pt x="79124" y="4936"/>
                  </a:lnTo>
                  <a:lnTo>
                    <a:pt x="85118" y="9491"/>
                  </a:lnTo>
                  <a:lnTo>
                    <a:pt x="93659" y="22078"/>
                  </a:lnTo>
                  <a:lnTo>
                    <a:pt x="95692" y="55144"/>
                  </a:lnTo>
                  <a:lnTo>
                    <a:pt x="89657" y="76470"/>
                  </a:lnTo>
                  <a:lnTo>
                    <a:pt x="71907" y="116528"/>
                  </a:lnTo>
                  <a:lnTo>
                    <a:pt x="58470" y="139544"/>
                  </a:lnTo>
                  <a:lnTo>
                    <a:pt x="42542" y="159247"/>
                  </a:lnTo>
                  <a:lnTo>
                    <a:pt x="39929" y="166012"/>
                  </a:lnTo>
                  <a:lnTo>
                    <a:pt x="38768" y="173722"/>
                  </a:lnTo>
                  <a:lnTo>
                    <a:pt x="42015" y="181853"/>
                  </a:lnTo>
                  <a:lnTo>
                    <a:pt x="55597" y="198570"/>
                  </a:lnTo>
                  <a:lnTo>
                    <a:pt x="97921" y="230664"/>
                  </a:lnTo>
                  <a:lnTo>
                    <a:pt x="112634" y="250924"/>
                  </a:lnTo>
                  <a:lnTo>
                    <a:pt x="115061" y="269552"/>
                  </a:lnTo>
                  <a:lnTo>
                    <a:pt x="114720" y="280446"/>
                  </a:lnTo>
                  <a:lnTo>
                    <a:pt x="106816" y="298195"/>
                  </a:lnTo>
                  <a:lnTo>
                    <a:pt x="94601" y="311022"/>
                  </a:lnTo>
                  <a:lnTo>
                    <a:pt x="82117" y="316723"/>
                  </a:lnTo>
                  <a:lnTo>
                    <a:pt x="75824" y="315421"/>
                  </a:lnTo>
                  <a:lnTo>
                    <a:pt x="63188" y="306449"/>
                  </a:lnTo>
                  <a:lnTo>
                    <a:pt x="37839" y="257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3203"/>
            <p:cNvSpPr/>
            <p:nvPr>
              <p:custDataLst>
                <p:tags r:id="rId13"/>
              </p:custDataLst>
            </p:nvPr>
          </p:nvSpPr>
          <p:spPr>
            <a:xfrm>
              <a:off x="2343150" y="445383"/>
              <a:ext cx="131107" cy="348368"/>
            </a:xfrm>
            <a:custGeom>
              <a:avLst/>
              <a:gdLst/>
              <a:ahLst/>
              <a:cxnLst/>
              <a:rect l="0" t="0" r="0" b="0"/>
              <a:pathLst>
                <a:path w="131107" h="348368">
                  <a:moveTo>
                    <a:pt x="0" y="5467"/>
                  </a:moveTo>
                  <a:lnTo>
                    <a:pt x="0" y="5467"/>
                  </a:lnTo>
                  <a:lnTo>
                    <a:pt x="22604" y="441"/>
                  </a:lnTo>
                  <a:lnTo>
                    <a:pt x="29886" y="0"/>
                  </a:lnTo>
                  <a:lnTo>
                    <a:pt x="60361" y="9491"/>
                  </a:lnTo>
                  <a:lnTo>
                    <a:pt x="86088" y="29080"/>
                  </a:lnTo>
                  <a:lnTo>
                    <a:pt x="112333" y="69712"/>
                  </a:lnTo>
                  <a:lnTo>
                    <a:pt x="125775" y="113904"/>
                  </a:lnTo>
                  <a:lnTo>
                    <a:pt x="131106" y="152367"/>
                  </a:lnTo>
                  <a:lnTo>
                    <a:pt x="130804" y="189163"/>
                  </a:lnTo>
                  <a:lnTo>
                    <a:pt x="122482" y="235814"/>
                  </a:lnTo>
                  <a:lnTo>
                    <a:pt x="112292" y="264477"/>
                  </a:lnTo>
                  <a:lnTo>
                    <a:pt x="78914" y="309786"/>
                  </a:lnTo>
                  <a:lnTo>
                    <a:pt x="3810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576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SMARTInkShape-Group679"/>
          <p:cNvGrpSpPr/>
          <p:nvPr/>
        </p:nvGrpSpPr>
        <p:grpSpPr>
          <a:xfrm>
            <a:off x="4432300" y="2876379"/>
            <a:ext cx="1174228" cy="876472"/>
            <a:chOff x="4432300" y="2876379"/>
            <a:chExt cx="1174228" cy="876472"/>
          </a:xfrm>
        </p:grpSpPr>
        <p:sp>
          <p:nvSpPr>
            <p:cNvPr id="124" name="SMARTInkShape-3204"/>
            <p:cNvSpPr/>
            <p:nvPr>
              <p:custDataLst>
                <p:tags r:id="rId50"/>
              </p:custDataLst>
            </p:nvPr>
          </p:nvSpPr>
          <p:spPr>
            <a:xfrm>
              <a:off x="4641850" y="2876379"/>
              <a:ext cx="63501" cy="146222"/>
            </a:xfrm>
            <a:custGeom>
              <a:avLst/>
              <a:gdLst/>
              <a:ahLst/>
              <a:cxnLst/>
              <a:rect l="0" t="0" r="0" b="0"/>
              <a:pathLst>
                <a:path w="63501" h="146222">
                  <a:moveTo>
                    <a:pt x="0" y="38271"/>
                  </a:moveTo>
                  <a:lnTo>
                    <a:pt x="0" y="38271"/>
                  </a:lnTo>
                  <a:lnTo>
                    <a:pt x="5467" y="0"/>
                  </a:lnTo>
                  <a:lnTo>
                    <a:pt x="6467" y="57"/>
                  </a:lnTo>
                  <a:lnTo>
                    <a:pt x="26088" y="40183"/>
                  </a:lnTo>
                  <a:lnTo>
                    <a:pt x="42469" y="86078"/>
                  </a:lnTo>
                  <a:lnTo>
                    <a:pt x="63500" y="14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05"/>
            <p:cNvSpPr/>
            <p:nvPr>
              <p:custDataLst>
                <p:tags r:id="rId51"/>
              </p:custDataLst>
            </p:nvPr>
          </p:nvSpPr>
          <p:spPr>
            <a:xfrm>
              <a:off x="4591050" y="2970612"/>
              <a:ext cx="44451" cy="90089"/>
            </a:xfrm>
            <a:custGeom>
              <a:avLst/>
              <a:gdLst/>
              <a:ahLst/>
              <a:cxnLst/>
              <a:rect l="0" t="0" r="0" b="0"/>
              <a:pathLst>
                <a:path w="44451" h="90089">
                  <a:moveTo>
                    <a:pt x="0" y="20238"/>
                  </a:moveTo>
                  <a:lnTo>
                    <a:pt x="0" y="20238"/>
                  </a:lnTo>
                  <a:lnTo>
                    <a:pt x="705" y="6441"/>
                  </a:lnTo>
                  <a:lnTo>
                    <a:pt x="3371" y="465"/>
                  </a:lnTo>
                  <a:lnTo>
                    <a:pt x="4364" y="0"/>
                  </a:lnTo>
                  <a:lnTo>
                    <a:pt x="5026" y="1102"/>
                  </a:lnTo>
                  <a:lnTo>
                    <a:pt x="20577" y="44611"/>
                  </a:lnTo>
                  <a:lnTo>
                    <a:pt x="44450" y="90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06"/>
            <p:cNvSpPr/>
            <p:nvPr>
              <p:custDataLst>
                <p:tags r:id="rId52"/>
              </p:custDataLst>
            </p:nvPr>
          </p:nvSpPr>
          <p:spPr>
            <a:xfrm>
              <a:off x="4502150" y="3057630"/>
              <a:ext cx="50801" cy="189235"/>
            </a:xfrm>
            <a:custGeom>
              <a:avLst/>
              <a:gdLst/>
              <a:ahLst/>
              <a:cxnLst/>
              <a:rect l="0" t="0" r="0" b="0"/>
              <a:pathLst>
                <a:path w="50801" h="189235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705" y="4669"/>
                  </a:lnTo>
                  <a:lnTo>
                    <a:pt x="7172" y="49110"/>
                  </a:lnTo>
                  <a:lnTo>
                    <a:pt x="14904" y="89227"/>
                  </a:lnTo>
                  <a:lnTo>
                    <a:pt x="20112" y="135460"/>
                  </a:lnTo>
                  <a:lnTo>
                    <a:pt x="25167" y="156454"/>
                  </a:lnTo>
                  <a:lnTo>
                    <a:pt x="38501" y="181318"/>
                  </a:lnTo>
                  <a:lnTo>
                    <a:pt x="44864" y="188125"/>
                  </a:lnTo>
                  <a:lnTo>
                    <a:pt x="46842" y="189234"/>
                  </a:lnTo>
                  <a:lnTo>
                    <a:pt x="50800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07"/>
            <p:cNvSpPr/>
            <p:nvPr>
              <p:custDataLst>
                <p:tags r:id="rId53"/>
              </p:custDataLst>
            </p:nvPr>
          </p:nvSpPr>
          <p:spPr>
            <a:xfrm>
              <a:off x="4540250" y="3003298"/>
              <a:ext cx="69851" cy="165353"/>
            </a:xfrm>
            <a:custGeom>
              <a:avLst/>
              <a:gdLst/>
              <a:ahLst/>
              <a:cxnLst/>
              <a:rect l="0" t="0" r="0" b="0"/>
              <a:pathLst>
                <a:path w="69851" h="165353">
                  <a:moveTo>
                    <a:pt x="0" y="32002"/>
                  </a:moveTo>
                  <a:lnTo>
                    <a:pt x="0" y="32002"/>
                  </a:lnTo>
                  <a:lnTo>
                    <a:pt x="705" y="13135"/>
                  </a:lnTo>
                  <a:lnTo>
                    <a:pt x="3371" y="3391"/>
                  </a:lnTo>
                  <a:lnTo>
                    <a:pt x="5069" y="933"/>
                  </a:lnTo>
                  <a:lnTo>
                    <a:pt x="6907" y="0"/>
                  </a:lnTo>
                  <a:lnTo>
                    <a:pt x="8838" y="85"/>
                  </a:lnTo>
                  <a:lnTo>
                    <a:pt x="18298" y="17057"/>
                  </a:lnTo>
                  <a:lnTo>
                    <a:pt x="29066" y="55103"/>
                  </a:lnTo>
                  <a:lnTo>
                    <a:pt x="40142" y="101602"/>
                  </a:lnTo>
                  <a:lnTo>
                    <a:pt x="54553" y="140476"/>
                  </a:lnTo>
                  <a:lnTo>
                    <a:pt x="69850" y="165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208"/>
            <p:cNvSpPr/>
            <p:nvPr>
              <p:custDataLst>
                <p:tags r:id="rId54"/>
              </p:custDataLst>
            </p:nvPr>
          </p:nvSpPr>
          <p:spPr>
            <a:xfrm>
              <a:off x="4432300" y="3175339"/>
              <a:ext cx="50801" cy="137051"/>
            </a:xfrm>
            <a:custGeom>
              <a:avLst/>
              <a:gdLst/>
              <a:ahLst/>
              <a:cxnLst/>
              <a:rect l="0" t="0" r="0" b="0"/>
              <a:pathLst>
                <a:path w="50801" h="137051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2" y="5454"/>
                  </a:lnTo>
                  <a:lnTo>
                    <a:pt x="6088" y="0"/>
                  </a:lnTo>
                  <a:lnTo>
                    <a:pt x="7004" y="5503"/>
                  </a:lnTo>
                  <a:lnTo>
                    <a:pt x="15182" y="30177"/>
                  </a:lnTo>
                  <a:lnTo>
                    <a:pt x="18991" y="70365"/>
                  </a:lnTo>
                  <a:lnTo>
                    <a:pt x="27788" y="115632"/>
                  </a:lnTo>
                  <a:lnTo>
                    <a:pt x="36869" y="136952"/>
                  </a:lnTo>
                  <a:lnTo>
                    <a:pt x="37985" y="137050"/>
                  </a:lnTo>
                  <a:lnTo>
                    <a:pt x="41106" y="135276"/>
                  </a:lnTo>
                  <a:lnTo>
                    <a:pt x="50800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209"/>
            <p:cNvSpPr/>
            <p:nvPr>
              <p:custDataLst>
                <p:tags r:id="rId55"/>
              </p:custDataLst>
            </p:nvPr>
          </p:nvSpPr>
          <p:spPr>
            <a:xfrm>
              <a:off x="4857750" y="3638812"/>
              <a:ext cx="120651" cy="107689"/>
            </a:xfrm>
            <a:custGeom>
              <a:avLst/>
              <a:gdLst/>
              <a:ahLst/>
              <a:cxnLst/>
              <a:rect l="0" t="0" r="0" b="0"/>
              <a:pathLst>
                <a:path w="120651" h="107689">
                  <a:moveTo>
                    <a:pt x="120650" y="6088"/>
                  </a:moveTo>
                  <a:lnTo>
                    <a:pt x="120650" y="6088"/>
                  </a:lnTo>
                  <a:lnTo>
                    <a:pt x="120650" y="0"/>
                  </a:lnTo>
                  <a:lnTo>
                    <a:pt x="75685" y="40712"/>
                  </a:lnTo>
                  <a:lnTo>
                    <a:pt x="29971" y="86845"/>
                  </a:lnTo>
                  <a:lnTo>
                    <a:pt x="0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10"/>
            <p:cNvSpPr/>
            <p:nvPr>
              <p:custDataLst>
                <p:tags r:id="rId56"/>
              </p:custDataLst>
            </p:nvPr>
          </p:nvSpPr>
          <p:spPr>
            <a:xfrm>
              <a:off x="4999381" y="3625850"/>
              <a:ext cx="125070" cy="101601"/>
            </a:xfrm>
            <a:custGeom>
              <a:avLst/>
              <a:gdLst/>
              <a:ahLst/>
              <a:cxnLst/>
              <a:rect l="0" t="0" r="0" b="0"/>
              <a:pathLst>
                <a:path w="125070" h="101601">
                  <a:moveTo>
                    <a:pt x="125069" y="0"/>
                  </a:moveTo>
                  <a:lnTo>
                    <a:pt x="125069" y="0"/>
                  </a:lnTo>
                  <a:lnTo>
                    <a:pt x="118588" y="705"/>
                  </a:lnTo>
                  <a:lnTo>
                    <a:pt x="104804" y="5775"/>
                  </a:lnTo>
                  <a:lnTo>
                    <a:pt x="57363" y="33845"/>
                  </a:lnTo>
                  <a:lnTo>
                    <a:pt x="11676" y="76165"/>
                  </a:lnTo>
                  <a:lnTo>
                    <a:pt x="2414" y="89673"/>
                  </a:lnTo>
                  <a:lnTo>
                    <a:pt x="0" y="95829"/>
                  </a:lnTo>
                  <a:lnTo>
                    <a:pt x="1473" y="97753"/>
                  </a:lnTo>
                  <a:lnTo>
                    <a:pt x="1711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11"/>
            <p:cNvSpPr/>
            <p:nvPr>
              <p:custDataLst>
                <p:tags r:id="rId57"/>
              </p:custDataLst>
            </p:nvPr>
          </p:nvSpPr>
          <p:spPr>
            <a:xfrm>
              <a:off x="5177571" y="3672991"/>
              <a:ext cx="67530" cy="79860"/>
            </a:xfrm>
            <a:custGeom>
              <a:avLst/>
              <a:gdLst/>
              <a:ahLst/>
              <a:cxnLst/>
              <a:rect l="0" t="0" r="0" b="0"/>
              <a:pathLst>
                <a:path w="67530" h="79860">
                  <a:moveTo>
                    <a:pt x="67529" y="3659"/>
                  </a:moveTo>
                  <a:lnTo>
                    <a:pt x="67529" y="3659"/>
                  </a:lnTo>
                  <a:lnTo>
                    <a:pt x="67529" y="288"/>
                  </a:lnTo>
                  <a:lnTo>
                    <a:pt x="66823" y="0"/>
                  </a:lnTo>
                  <a:lnTo>
                    <a:pt x="51628" y="9020"/>
                  </a:lnTo>
                  <a:lnTo>
                    <a:pt x="13187" y="46063"/>
                  </a:lnTo>
                  <a:lnTo>
                    <a:pt x="2900" y="61379"/>
                  </a:lnTo>
                  <a:lnTo>
                    <a:pt x="0" y="70705"/>
                  </a:lnTo>
                  <a:lnTo>
                    <a:pt x="637" y="73756"/>
                  </a:lnTo>
                  <a:lnTo>
                    <a:pt x="10379" y="7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12"/>
            <p:cNvSpPr/>
            <p:nvPr>
              <p:custDataLst>
                <p:tags r:id="rId58"/>
              </p:custDataLst>
            </p:nvPr>
          </p:nvSpPr>
          <p:spPr>
            <a:xfrm>
              <a:off x="5094151" y="3635179"/>
              <a:ext cx="101970" cy="117672"/>
            </a:xfrm>
            <a:custGeom>
              <a:avLst/>
              <a:gdLst/>
              <a:ahLst/>
              <a:cxnLst/>
              <a:rect l="0" t="0" r="0" b="0"/>
              <a:pathLst>
                <a:path w="101970" h="117672">
                  <a:moveTo>
                    <a:pt x="93799" y="3371"/>
                  </a:moveTo>
                  <a:lnTo>
                    <a:pt x="93799" y="3371"/>
                  </a:lnTo>
                  <a:lnTo>
                    <a:pt x="100541" y="3371"/>
                  </a:lnTo>
                  <a:lnTo>
                    <a:pt x="101821" y="2665"/>
                  </a:lnTo>
                  <a:lnTo>
                    <a:pt x="101969" y="1489"/>
                  </a:lnTo>
                  <a:lnTo>
                    <a:pt x="101362" y="0"/>
                  </a:lnTo>
                  <a:lnTo>
                    <a:pt x="98841" y="418"/>
                  </a:lnTo>
                  <a:lnTo>
                    <a:pt x="85181" y="8454"/>
                  </a:lnTo>
                  <a:lnTo>
                    <a:pt x="39931" y="47627"/>
                  </a:lnTo>
                  <a:lnTo>
                    <a:pt x="14608" y="72151"/>
                  </a:lnTo>
                  <a:lnTo>
                    <a:pt x="3446" y="93314"/>
                  </a:lnTo>
                  <a:lnTo>
                    <a:pt x="0" y="104888"/>
                  </a:lnTo>
                  <a:lnTo>
                    <a:pt x="222" y="107738"/>
                  </a:lnTo>
                  <a:lnTo>
                    <a:pt x="4899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213"/>
            <p:cNvSpPr/>
            <p:nvPr>
              <p:custDataLst>
                <p:tags r:id="rId59"/>
              </p:custDataLst>
            </p:nvPr>
          </p:nvSpPr>
          <p:spPr>
            <a:xfrm>
              <a:off x="5238750" y="370205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214"/>
            <p:cNvSpPr/>
            <p:nvPr>
              <p:custDataLst>
                <p:tags r:id="rId60"/>
              </p:custDataLst>
            </p:nvPr>
          </p:nvSpPr>
          <p:spPr>
            <a:xfrm>
              <a:off x="5359400" y="36258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47920" y="6742"/>
                  </a:lnTo>
                  <a:lnTo>
                    <a:pt x="15818" y="35321"/>
                  </a:lnTo>
                  <a:lnTo>
                    <a:pt x="5785" y="5522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15"/>
            <p:cNvSpPr/>
            <p:nvPr>
              <p:custDataLst>
                <p:tags r:id="rId61"/>
              </p:custDataLst>
            </p:nvPr>
          </p:nvSpPr>
          <p:spPr>
            <a:xfrm>
              <a:off x="5427623" y="3601333"/>
              <a:ext cx="33378" cy="81668"/>
            </a:xfrm>
            <a:custGeom>
              <a:avLst/>
              <a:gdLst/>
              <a:ahLst/>
              <a:cxnLst/>
              <a:rect l="0" t="0" r="0" b="0"/>
              <a:pathLst>
                <a:path w="33378" h="81668">
                  <a:moveTo>
                    <a:pt x="33377" y="5467"/>
                  </a:moveTo>
                  <a:lnTo>
                    <a:pt x="33377" y="5467"/>
                  </a:lnTo>
                  <a:lnTo>
                    <a:pt x="33377" y="0"/>
                  </a:lnTo>
                  <a:lnTo>
                    <a:pt x="4847" y="43977"/>
                  </a:lnTo>
                  <a:lnTo>
                    <a:pt x="0" y="56449"/>
                  </a:lnTo>
                  <a:lnTo>
                    <a:pt x="1627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16"/>
            <p:cNvSpPr/>
            <p:nvPr>
              <p:custDataLst>
                <p:tags r:id="rId62"/>
              </p:custDataLst>
            </p:nvPr>
          </p:nvSpPr>
          <p:spPr>
            <a:xfrm>
              <a:off x="5511800" y="3607683"/>
              <a:ext cx="46940" cy="56268"/>
            </a:xfrm>
            <a:custGeom>
              <a:avLst/>
              <a:gdLst/>
              <a:ahLst/>
              <a:cxnLst/>
              <a:rect l="0" t="0" r="0" b="0"/>
              <a:pathLst>
                <a:path w="46940" h="56268">
                  <a:moveTo>
                    <a:pt x="38100" y="5467"/>
                  </a:moveTo>
                  <a:lnTo>
                    <a:pt x="38100" y="5467"/>
                  </a:lnTo>
                  <a:lnTo>
                    <a:pt x="41471" y="2096"/>
                  </a:lnTo>
                  <a:lnTo>
                    <a:pt x="45007" y="441"/>
                  </a:lnTo>
                  <a:lnTo>
                    <a:pt x="46939" y="0"/>
                  </a:lnTo>
                  <a:lnTo>
                    <a:pt x="31876" y="10136"/>
                  </a:lnTo>
                  <a:lnTo>
                    <a:pt x="18029" y="28026"/>
                  </a:lnTo>
                  <a:lnTo>
                    <a:pt x="14136" y="31089"/>
                  </a:lnTo>
                  <a:lnTo>
                    <a:pt x="0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17"/>
            <p:cNvSpPr/>
            <p:nvPr>
              <p:custDataLst>
                <p:tags r:id="rId63"/>
              </p:custDataLst>
            </p:nvPr>
          </p:nvSpPr>
          <p:spPr>
            <a:xfrm>
              <a:off x="5588000" y="3632200"/>
              <a:ext cx="18528" cy="44451"/>
            </a:xfrm>
            <a:custGeom>
              <a:avLst/>
              <a:gdLst/>
              <a:ahLst/>
              <a:cxnLst/>
              <a:rect l="0" t="0" r="0" b="0"/>
              <a:pathLst>
                <a:path w="18528" h="44451">
                  <a:moveTo>
                    <a:pt x="6350" y="0"/>
                  </a:moveTo>
                  <a:lnTo>
                    <a:pt x="6350" y="0"/>
                  </a:lnTo>
                  <a:lnTo>
                    <a:pt x="17285" y="0"/>
                  </a:lnTo>
                  <a:lnTo>
                    <a:pt x="17873" y="705"/>
                  </a:lnTo>
                  <a:lnTo>
                    <a:pt x="18527" y="3371"/>
                  </a:lnTo>
                  <a:lnTo>
                    <a:pt x="15523" y="1220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680"/>
          <p:cNvGrpSpPr/>
          <p:nvPr/>
        </p:nvGrpSpPr>
        <p:grpSpPr>
          <a:xfrm>
            <a:off x="4674792" y="3563267"/>
            <a:ext cx="1406742" cy="917735"/>
            <a:chOff x="4674792" y="3563267"/>
            <a:chExt cx="1406742" cy="917735"/>
          </a:xfrm>
        </p:grpSpPr>
        <p:sp>
          <p:nvSpPr>
            <p:cNvPr id="139" name="SMARTInkShape-3218"/>
            <p:cNvSpPr/>
            <p:nvPr>
              <p:custDataLst>
                <p:tags r:id="rId42"/>
              </p:custDataLst>
            </p:nvPr>
          </p:nvSpPr>
          <p:spPr>
            <a:xfrm>
              <a:off x="4674792" y="3571289"/>
              <a:ext cx="708197" cy="523163"/>
            </a:xfrm>
            <a:custGeom>
              <a:avLst/>
              <a:gdLst/>
              <a:ahLst/>
              <a:cxnLst/>
              <a:rect l="0" t="0" r="0" b="0"/>
              <a:pathLst>
                <a:path w="708197" h="523163">
                  <a:moveTo>
                    <a:pt x="544908" y="79961"/>
                  </a:moveTo>
                  <a:lnTo>
                    <a:pt x="544908" y="79961"/>
                  </a:lnTo>
                  <a:lnTo>
                    <a:pt x="544908" y="64381"/>
                  </a:lnTo>
                  <a:lnTo>
                    <a:pt x="541145" y="55163"/>
                  </a:lnTo>
                  <a:lnTo>
                    <a:pt x="515054" y="19495"/>
                  </a:lnTo>
                  <a:lnTo>
                    <a:pt x="495767" y="6150"/>
                  </a:lnTo>
                  <a:lnTo>
                    <a:pt x="472179" y="0"/>
                  </a:lnTo>
                  <a:lnTo>
                    <a:pt x="433831" y="1549"/>
                  </a:lnTo>
                  <a:lnTo>
                    <a:pt x="390091" y="6476"/>
                  </a:lnTo>
                  <a:lnTo>
                    <a:pt x="342482" y="19146"/>
                  </a:lnTo>
                  <a:lnTo>
                    <a:pt x="302739" y="32936"/>
                  </a:lnTo>
                  <a:lnTo>
                    <a:pt x="258509" y="49329"/>
                  </a:lnTo>
                  <a:lnTo>
                    <a:pt x="219768" y="64221"/>
                  </a:lnTo>
                  <a:lnTo>
                    <a:pt x="179437" y="86259"/>
                  </a:lnTo>
                  <a:lnTo>
                    <a:pt x="134482" y="112680"/>
                  </a:lnTo>
                  <a:lnTo>
                    <a:pt x="90043" y="147351"/>
                  </a:lnTo>
                  <a:lnTo>
                    <a:pt x="55949" y="179820"/>
                  </a:lnTo>
                  <a:lnTo>
                    <a:pt x="26192" y="226190"/>
                  </a:lnTo>
                  <a:lnTo>
                    <a:pt x="4844" y="273083"/>
                  </a:lnTo>
                  <a:lnTo>
                    <a:pt x="0" y="316683"/>
                  </a:lnTo>
                  <a:lnTo>
                    <a:pt x="9183" y="363944"/>
                  </a:lnTo>
                  <a:lnTo>
                    <a:pt x="32063" y="409484"/>
                  </a:lnTo>
                  <a:lnTo>
                    <a:pt x="57667" y="441228"/>
                  </a:lnTo>
                  <a:lnTo>
                    <a:pt x="98995" y="472063"/>
                  </a:lnTo>
                  <a:lnTo>
                    <a:pt x="141852" y="490356"/>
                  </a:lnTo>
                  <a:lnTo>
                    <a:pt x="184654" y="502832"/>
                  </a:lnTo>
                  <a:lnTo>
                    <a:pt x="225324" y="510997"/>
                  </a:lnTo>
                  <a:lnTo>
                    <a:pt x="257526" y="515655"/>
                  </a:lnTo>
                  <a:lnTo>
                    <a:pt x="293005" y="520076"/>
                  </a:lnTo>
                  <a:lnTo>
                    <a:pt x="331824" y="523162"/>
                  </a:lnTo>
                  <a:lnTo>
                    <a:pt x="378055" y="520705"/>
                  </a:lnTo>
                  <a:lnTo>
                    <a:pt x="413601" y="517382"/>
                  </a:lnTo>
                  <a:lnTo>
                    <a:pt x="459906" y="509663"/>
                  </a:lnTo>
                  <a:lnTo>
                    <a:pt x="499026" y="496558"/>
                  </a:lnTo>
                  <a:lnTo>
                    <a:pt x="536957" y="479269"/>
                  </a:lnTo>
                  <a:lnTo>
                    <a:pt x="582221" y="447722"/>
                  </a:lnTo>
                  <a:lnTo>
                    <a:pt x="620875" y="414470"/>
                  </a:lnTo>
                  <a:lnTo>
                    <a:pt x="658829" y="373464"/>
                  </a:lnTo>
                  <a:lnTo>
                    <a:pt x="681162" y="346938"/>
                  </a:lnTo>
                  <a:lnTo>
                    <a:pt x="698456" y="301037"/>
                  </a:lnTo>
                  <a:lnTo>
                    <a:pt x="706271" y="259609"/>
                  </a:lnTo>
                  <a:lnTo>
                    <a:pt x="708196" y="221619"/>
                  </a:lnTo>
                  <a:lnTo>
                    <a:pt x="702882" y="179021"/>
                  </a:lnTo>
                  <a:lnTo>
                    <a:pt x="695038" y="140372"/>
                  </a:lnTo>
                  <a:lnTo>
                    <a:pt x="669510" y="97620"/>
                  </a:lnTo>
                  <a:lnTo>
                    <a:pt x="660259" y="84987"/>
                  </a:lnTo>
                  <a:lnTo>
                    <a:pt x="618991" y="49012"/>
                  </a:lnTo>
                  <a:lnTo>
                    <a:pt x="596962" y="36140"/>
                  </a:lnTo>
                  <a:lnTo>
                    <a:pt x="566916" y="31229"/>
                  </a:lnTo>
                  <a:lnTo>
                    <a:pt x="527832" y="33144"/>
                  </a:lnTo>
                  <a:lnTo>
                    <a:pt x="498455" y="41552"/>
                  </a:lnTo>
                  <a:lnTo>
                    <a:pt x="454227" y="64351"/>
                  </a:lnTo>
                  <a:lnTo>
                    <a:pt x="436958" y="73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19"/>
            <p:cNvSpPr/>
            <p:nvPr>
              <p:custDataLst>
                <p:tags r:id="rId43"/>
              </p:custDataLst>
            </p:nvPr>
          </p:nvSpPr>
          <p:spPr>
            <a:xfrm>
              <a:off x="4705350" y="4143877"/>
              <a:ext cx="139277" cy="224085"/>
            </a:xfrm>
            <a:custGeom>
              <a:avLst/>
              <a:gdLst/>
              <a:ahLst/>
              <a:cxnLst/>
              <a:rect l="0" t="0" r="0" b="0"/>
              <a:pathLst>
                <a:path w="139277" h="224085">
                  <a:moveTo>
                    <a:pt x="0" y="180473"/>
                  </a:moveTo>
                  <a:lnTo>
                    <a:pt x="0" y="180473"/>
                  </a:lnTo>
                  <a:lnTo>
                    <a:pt x="0" y="185940"/>
                  </a:lnTo>
                  <a:lnTo>
                    <a:pt x="1881" y="174155"/>
                  </a:lnTo>
                  <a:lnTo>
                    <a:pt x="14748" y="127237"/>
                  </a:lnTo>
                  <a:lnTo>
                    <a:pt x="30477" y="85163"/>
                  </a:lnTo>
                  <a:lnTo>
                    <a:pt x="53684" y="46275"/>
                  </a:lnTo>
                  <a:lnTo>
                    <a:pt x="87032" y="6350"/>
                  </a:lnTo>
                  <a:lnTo>
                    <a:pt x="94655" y="779"/>
                  </a:lnTo>
                  <a:lnTo>
                    <a:pt x="97675" y="0"/>
                  </a:lnTo>
                  <a:lnTo>
                    <a:pt x="100395" y="185"/>
                  </a:lnTo>
                  <a:lnTo>
                    <a:pt x="102913" y="1014"/>
                  </a:lnTo>
                  <a:lnTo>
                    <a:pt x="107593" y="9461"/>
                  </a:lnTo>
                  <a:lnTo>
                    <a:pt x="112313" y="30084"/>
                  </a:lnTo>
                  <a:lnTo>
                    <a:pt x="117278" y="75820"/>
                  </a:lnTo>
                  <a:lnTo>
                    <a:pt x="119650" y="116069"/>
                  </a:lnTo>
                  <a:lnTo>
                    <a:pt x="127096" y="158176"/>
                  </a:lnTo>
                  <a:lnTo>
                    <a:pt x="136479" y="204396"/>
                  </a:lnTo>
                  <a:lnTo>
                    <a:pt x="139064" y="223664"/>
                  </a:lnTo>
                  <a:lnTo>
                    <a:pt x="139276" y="224084"/>
                  </a:lnTo>
                  <a:lnTo>
                    <a:pt x="133350" y="218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20"/>
            <p:cNvSpPr/>
            <p:nvPr>
              <p:custDataLst>
                <p:tags r:id="rId44"/>
              </p:custDataLst>
            </p:nvPr>
          </p:nvSpPr>
          <p:spPr>
            <a:xfrm>
              <a:off x="4756150" y="42608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0"/>
                  </a:moveTo>
                  <a:lnTo>
                    <a:pt x="0" y="0"/>
                  </a:lnTo>
                  <a:lnTo>
                    <a:pt x="39967" y="3371"/>
                  </a:lnTo>
                  <a:lnTo>
                    <a:pt x="82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21"/>
            <p:cNvSpPr/>
            <p:nvPr>
              <p:custDataLst>
                <p:tags r:id="rId45"/>
              </p:custDataLst>
            </p:nvPr>
          </p:nvSpPr>
          <p:spPr>
            <a:xfrm>
              <a:off x="4911241" y="4357083"/>
              <a:ext cx="181460" cy="123919"/>
            </a:xfrm>
            <a:custGeom>
              <a:avLst/>
              <a:gdLst/>
              <a:ahLst/>
              <a:cxnLst/>
              <a:rect l="0" t="0" r="0" b="0"/>
              <a:pathLst>
                <a:path w="181460" h="123919">
                  <a:moveTo>
                    <a:pt x="3659" y="18067"/>
                  </a:moveTo>
                  <a:lnTo>
                    <a:pt x="3659" y="18067"/>
                  </a:lnTo>
                  <a:lnTo>
                    <a:pt x="288" y="14696"/>
                  </a:lnTo>
                  <a:lnTo>
                    <a:pt x="0" y="12998"/>
                  </a:lnTo>
                  <a:lnTo>
                    <a:pt x="514" y="11159"/>
                  </a:lnTo>
                  <a:lnTo>
                    <a:pt x="3038" y="6511"/>
                  </a:lnTo>
                  <a:lnTo>
                    <a:pt x="10217" y="2335"/>
                  </a:lnTo>
                  <a:lnTo>
                    <a:pt x="21281" y="0"/>
                  </a:lnTo>
                  <a:lnTo>
                    <a:pt x="42024" y="4281"/>
                  </a:lnTo>
                  <a:lnTo>
                    <a:pt x="51520" y="7942"/>
                  </a:lnTo>
                  <a:lnTo>
                    <a:pt x="58562" y="17565"/>
                  </a:lnTo>
                  <a:lnTo>
                    <a:pt x="61428" y="24082"/>
                  </a:lnTo>
                  <a:lnTo>
                    <a:pt x="62730" y="38850"/>
                  </a:lnTo>
                  <a:lnTo>
                    <a:pt x="57818" y="67955"/>
                  </a:lnTo>
                  <a:lnTo>
                    <a:pt x="43132" y="107489"/>
                  </a:lnTo>
                  <a:lnTo>
                    <a:pt x="42369" y="113784"/>
                  </a:lnTo>
                  <a:lnTo>
                    <a:pt x="43577" y="116451"/>
                  </a:lnTo>
                  <a:lnTo>
                    <a:pt x="48681" y="121295"/>
                  </a:lnTo>
                  <a:lnTo>
                    <a:pt x="57536" y="123918"/>
                  </a:lnTo>
                  <a:lnTo>
                    <a:pt x="81946" y="123514"/>
                  </a:lnTo>
                  <a:lnTo>
                    <a:pt x="122341" y="117044"/>
                  </a:lnTo>
                  <a:lnTo>
                    <a:pt x="181459" y="9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22"/>
            <p:cNvSpPr/>
            <p:nvPr>
              <p:custDataLst>
                <p:tags r:id="rId46"/>
              </p:custDataLst>
            </p:nvPr>
          </p:nvSpPr>
          <p:spPr>
            <a:xfrm>
              <a:off x="5164402" y="3563267"/>
              <a:ext cx="827439" cy="544779"/>
            </a:xfrm>
            <a:custGeom>
              <a:avLst/>
              <a:gdLst/>
              <a:ahLst/>
              <a:cxnLst/>
              <a:rect l="0" t="0" r="0" b="0"/>
              <a:pathLst>
                <a:path w="827439" h="544779">
                  <a:moveTo>
                    <a:pt x="683948" y="202283"/>
                  </a:moveTo>
                  <a:lnTo>
                    <a:pt x="683948" y="202283"/>
                  </a:lnTo>
                  <a:lnTo>
                    <a:pt x="694073" y="191452"/>
                  </a:lnTo>
                  <a:lnTo>
                    <a:pt x="698020" y="183184"/>
                  </a:lnTo>
                  <a:lnTo>
                    <a:pt x="700786" y="178978"/>
                  </a:lnTo>
                  <a:lnTo>
                    <a:pt x="702342" y="172643"/>
                  </a:lnTo>
                  <a:lnTo>
                    <a:pt x="702972" y="155716"/>
                  </a:lnTo>
                  <a:lnTo>
                    <a:pt x="699619" y="145995"/>
                  </a:lnTo>
                  <a:lnTo>
                    <a:pt x="694157" y="137549"/>
                  </a:lnTo>
                  <a:lnTo>
                    <a:pt x="649179" y="104684"/>
                  </a:lnTo>
                  <a:lnTo>
                    <a:pt x="601962" y="72315"/>
                  </a:lnTo>
                  <a:lnTo>
                    <a:pt x="559301" y="48174"/>
                  </a:lnTo>
                  <a:lnTo>
                    <a:pt x="533136" y="37681"/>
                  </a:lnTo>
                  <a:lnTo>
                    <a:pt x="485914" y="24527"/>
                  </a:lnTo>
                  <a:lnTo>
                    <a:pt x="438833" y="10247"/>
                  </a:lnTo>
                  <a:lnTo>
                    <a:pt x="394858" y="4502"/>
                  </a:lnTo>
                  <a:lnTo>
                    <a:pt x="348463" y="154"/>
                  </a:lnTo>
                  <a:lnTo>
                    <a:pt x="306242" y="0"/>
                  </a:lnTo>
                  <a:lnTo>
                    <a:pt x="264662" y="4151"/>
                  </a:lnTo>
                  <a:lnTo>
                    <a:pt x="222478" y="8551"/>
                  </a:lnTo>
                  <a:lnTo>
                    <a:pt x="176515" y="20578"/>
                  </a:lnTo>
                  <a:lnTo>
                    <a:pt x="133384" y="32714"/>
                  </a:lnTo>
                  <a:lnTo>
                    <a:pt x="91826" y="55435"/>
                  </a:lnTo>
                  <a:lnTo>
                    <a:pt x="46759" y="91287"/>
                  </a:lnTo>
                  <a:lnTo>
                    <a:pt x="18791" y="127075"/>
                  </a:lnTo>
                  <a:lnTo>
                    <a:pt x="3950" y="160145"/>
                  </a:lnTo>
                  <a:lnTo>
                    <a:pt x="0" y="198219"/>
                  </a:lnTo>
                  <a:lnTo>
                    <a:pt x="7164" y="235530"/>
                  </a:lnTo>
                  <a:lnTo>
                    <a:pt x="21652" y="277008"/>
                  </a:lnTo>
                  <a:lnTo>
                    <a:pt x="44160" y="316781"/>
                  </a:lnTo>
                  <a:lnTo>
                    <a:pt x="72672" y="363925"/>
                  </a:lnTo>
                  <a:lnTo>
                    <a:pt x="97692" y="395470"/>
                  </a:lnTo>
                  <a:lnTo>
                    <a:pt x="144409" y="434815"/>
                  </a:lnTo>
                  <a:lnTo>
                    <a:pt x="184169" y="457086"/>
                  </a:lnTo>
                  <a:lnTo>
                    <a:pt x="225576" y="476955"/>
                  </a:lnTo>
                  <a:lnTo>
                    <a:pt x="270574" y="497682"/>
                  </a:lnTo>
                  <a:lnTo>
                    <a:pt x="313121" y="515365"/>
                  </a:lnTo>
                  <a:lnTo>
                    <a:pt x="351980" y="527489"/>
                  </a:lnTo>
                  <a:lnTo>
                    <a:pt x="399312" y="538264"/>
                  </a:lnTo>
                  <a:lnTo>
                    <a:pt x="442476" y="543816"/>
                  </a:lnTo>
                  <a:lnTo>
                    <a:pt x="479599" y="544778"/>
                  </a:lnTo>
                  <a:lnTo>
                    <a:pt x="521878" y="541693"/>
                  </a:lnTo>
                  <a:lnTo>
                    <a:pt x="566614" y="534328"/>
                  </a:lnTo>
                  <a:lnTo>
                    <a:pt x="610990" y="526080"/>
                  </a:lnTo>
                  <a:lnTo>
                    <a:pt x="656727" y="514131"/>
                  </a:lnTo>
                  <a:lnTo>
                    <a:pt x="697124" y="491385"/>
                  </a:lnTo>
                  <a:lnTo>
                    <a:pt x="739488" y="460383"/>
                  </a:lnTo>
                  <a:lnTo>
                    <a:pt x="782997" y="413248"/>
                  </a:lnTo>
                  <a:lnTo>
                    <a:pt x="804643" y="368551"/>
                  </a:lnTo>
                  <a:lnTo>
                    <a:pt x="821357" y="322824"/>
                  </a:lnTo>
                  <a:lnTo>
                    <a:pt x="827438" y="280332"/>
                  </a:lnTo>
                  <a:lnTo>
                    <a:pt x="826121" y="234790"/>
                  </a:lnTo>
                  <a:lnTo>
                    <a:pt x="817639" y="207368"/>
                  </a:lnTo>
                  <a:lnTo>
                    <a:pt x="792988" y="168058"/>
                  </a:lnTo>
                  <a:lnTo>
                    <a:pt x="765100" y="139162"/>
                  </a:lnTo>
                  <a:lnTo>
                    <a:pt x="729189" y="119199"/>
                  </a:lnTo>
                  <a:lnTo>
                    <a:pt x="652198" y="132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23"/>
            <p:cNvSpPr/>
            <p:nvPr>
              <p:custDataLst>
                <p:tags r:id="rId47"/>
              </p:custDataLst>
            </p:nvPr>
          </p:nvSpPr>
          <p:spPr>
            <a:xfrm>
              <a:off x="6007100" y="4305584"/>
              <a:ext cx="74434" cy="169240"/>
            </a:xfrm>
            <a:custGeom>
              <a:avLst/>
              <a:gdLst/>
              <a:ahLst/>
              <a:cxnLst/>
              <a:rect l="0" t="0" r="0" b="0"/>
              <a:pathLst>
                <a:path w="74434" h="169240">
                  <a:moveTo>
                    <a:pt x="12700" y="12416"/>
                  </a:moveTo>
                  <a:lnTo>
                    <a:pt x="12700" y="12416"/>
                  </a:lnTo>
                  <a:lnTo>
                    <a:pt x="7233" y="6949"/>
                  </a:lnTo>
                  <a:lnTo>
                    <a:pt x="7644" y="5949"/>
                  </a:lnTo>
                  <a:lnTo>
                    <a:pt x="9982" y="2956"/>
                  </a:lnTo>
                  <a:lnTo>
                    <a:pt x="15256" y="1156"/>
                  </a:lnTo>
                  <a:lnTo>
                    <a:pt x="30138" y="0"/>
                  </a:lnTo>
                  <a:lnTo>
                    <a:pt x="38325" y="3605"/>
                  </a:lnTo>
                  <a:lnTo>
                    <a:pt x="51707" y="14047"/>
                  </a:lnTo>
                  <a:lnTo>
                    <a:pt x="54731" y="22313"/>
                  </a:lnTo>
                  <a:lnTo>
                    <a:pt x="55369" y="33748"/>
                  </a:lnTo>
                  <a:lnTo>
                    <a:pt x="50030" y="60322"/>
                  </a:lnTo>
                  <a:lnTo>
                    <a:pt x="44222" y="73177"/>
                  </a:lnTo>
                  <a:lnTo>
                    <a:pt x="40822" y="78932"/>
                  </a:lnTo>
                  <a:lnTo>
                    <a:pt x="38908" y="86139"/>
                  </a:lnTo>
                  <a:lnTo>
                    <a:pt x="38458" y="90572"/>
                  </a:lnTo>
                  <a:lnTo>
                    <a:pt x="39044" y="92037"/>
                  </a:lnTo>
                  <a:lnTo>
                    <a:pt x="40141" y="93014"/>
                  </a:lnTo>
                  <a:lnTo>
                    <a:pt x="41577" y="93665"/>
                  </a:lnTo>
                  <a:lnTo>
                    <a:pt x="67255" y="122527"/>
                  </a:lnTo>
                  <a:lnTo>
                    <a:pt x="74433" y="139450"/>
                  </a:lnTo>
                  <a:lnTo>
                    <a:pt x="71653" y="148603"/>
                  </a:lnTo>
                  <a:lnTo>
                    <a:pt x="68935" y="154009"/>
                  </a:lnTo>
                  <a:lnTo>
                    <a:pt x="60271" y="161893"/>
                  </a:lnTo>
                  <a:lnTo>
                    <a:pt x="48659" y="167045"/>
                  </a:lnTo>
                  <a:lnTo>
                    <a:pt x="26961" y="169239"/>
                  </a:lnTo>
                  <a:lnTo>
                    <a:pt x="0" y="164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224"/>
            <p:cNvSpPr/>
            <p:nvPr>
              <p:custDataLst>
                <p:tags r:id="rId48"/>
              </p:custDataLst>
            </p:nvPr>
          </p:nvSpPr>
          <p:spPr>
            <a:xfrm>
              <a:off x="5842000" y="4293822"/>
              <a:ext cx="88901" cy="17829"/>
            </a:xfrm>
            <a:custGeom>
              <a:avLst/>
              <a:gdLst/>
              <a:ahLst/>
              <a:cxnLst/>
              <a:rect l="0" t="0" r="0" b="0"/>
              <a:pathLst>
                <a:path w="88901" h="17829">
                  <a:moveTo>
                    <a:pt x="0" y="17828"/>
                  </a:moveTo>
                  <a:lnTo>
                    <a:pt x="0" y="17828"/>
                  </a:lnTo>
                  <a:lnTo>
                    <a:pt x="8839" y="8990"/>
                  </a:lnTo>
                  <a:lnTo>
                    <a:pt x="21669" y="2901"/>
                  </a:lnTo>
                  <a:lnTo>
                    <a:pt x="38876" y="0"/>
                  </a:lnTo>
                  <a:lnTo>
                    <a:pt x="88900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25"/>
            <p:cNvSpPr/>
            <p:nvPr>
              <p:custDataLst>
                <p:tags r:id="rId49"/>
              </p:custDataLst>
            </p:nvPr>
          </p:nvSpPr>
          <p:spPr>
            <a:xfrm>
              <a:off x="5767575" y="4136452"/>
              <a:ext cx="150374" cy="254307"/>
            </a:xfrm>
            <a:custGeom>
              <a:avLst/>
              <a:gdLst/>
              <a:ahLst/>
              <a:cxnLst/>
              <a:rect l="0" t="0" r="0" b="0"/>
              <a:pathLst>
                <a:path w="150374" h="254307">
                  <a:moveTo>
                    <a:pt x="49025" y="149798"/>
                  </a:moveTo>
                  <a:lnTo>
                    <a:pt x="49025" y="149798"/>
                  </a:lnTo>
                  <a:lnTo>
                    <a:pt x="49025" y="146427"/>
                  </a:lnTo>
                  <a:lnTo>
                    <a:pt x="50906" y="142890"/>
                  </a:lnTo>
                  <a:lnTo>
                    <a:pt x="54492" y="138243"/>
                  </a:lnTo>
                  <a:lnTo>
                    <a:pt x="45001" y="140808"/>
                  </a:lnTo>
                  <a:lnTo>
                    <a:pt x="41403" y="143804"/>
                  </a:lnTo>
                  <a:lnTo>
                    <a:pt x="32262" y="159545"/>
                  </a:lnTo>
                  <a:lnTo>
                    <a:pt x="12785" y="199095"/>
                  </a:lnTo>
                  <a:lnTo>
                    <a:pt x="630" y="240320"/>
                  </a:lnTo>
                  <a:lnTo>
                    <a:pt x="0" y="250002"/>
                  </a:lnTo>
                  <a:lnTo>
                    <a:pt x="819" y="252584"/>
                  </a:lnTo>
                  <a:lnTo>
                    <a:pt x="2071" y="254306"/>
                  </a:lnTo>
                  <a:lnTo>
                    <a:pt x="4316" y="251925"/>
                  </a:lnTo>
                  <a:lnTo>
                    <a:pt x="22032" y="209883"/>
                  </a:lnTo>
                  <a:lnTo>
                    <a:pt x="37735" y="167445"/>
                  </a:lnTo>
                  <a:lnTo>
                    <a:pt x="58345" y="120697"/>
                  </a:lnTo>
                  <a:lnTo>
                    <a:pt x="79460" y="81046"/>
                  </a:lnTo>
                  <a:lnTo>
                    <a:pt x="99436" y="43585"/>
                  </a:lnTo>
                  <a:lnTo>
                    <a:pt x="124780" y="6180"/>
                  </a:lnTo>
                  <a:lnTo>
                    <a:pt x="130437" y="1301"/>
                  </a:lnTo>
                  <a:lnTo>
                    <a:pt x="132932" y="0"/>
                  </a:lnTo>
                  <a:lnTo>
                    <a:pt x="135303" y="544"/>
                  </a:lnTo>
                  <a:lnTo>
                    <a:pt x="139817" y="4911"/>
                  </a:lnTo>
                  <a:lnTo>
                    <a:pt x="147759" y="43854"/>
                  </a:lnTo>
                  <a:lnTo>
                    <a:pt x="149775" y="81248"/>
                  </a:lnTo>
                  <a:lnTo>
                    <a:pt x="150373" y="121177"/>
                  </a:lnTo>
                  <a:lnTo>
                    <a:pt x="148694" y="164789"/>
                  </a:lnTo>
                  <a:lnTo>
                    <a:pt x="144856" y="207432"/>
                  </a:lnTo>
                  <a:lnTo>
                    <a:pt x="140981" y="244136"/>
                  </a:lnTo>
                  <a:lnTo>
                    <a:pt x="139257" y="247968"/>
                  </a:lnTo>
                  <a:lnTo>
                    <a:pt x="131575" y="251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681"/>
          <p:cNvGrpSpPr/>
          <p:nvPr/>
        </p:nvGrpSpPr>
        <p:grpSpPr>
          <a:xfrm>
            <a:off x="3498927" y="3180968"/>
            <a:ext cx="298374" cy="324233"/>
            <a:chOff x="3498927" y="3180968"/>
            <a:chExt cx="298374" cy="324233"/>
          </a:xfrm>
        </p:grpSpPr>
        <p:sp>
          <p:nvSpPr>
            <p:cNvPr id="148" name="SMARTInkShape-3226"/>
            <p:cNvSpPr/>
            <p:nvPr>
              <p:custDataLst>
                <p:tags r:id="rId39"/>
              </p:custDataLst>
            </p:nvPr>
          </p:nvSpPr>
          <p:spPr>
            <a:xfrm>
              <a:off x="3498927" y="3180968"/>
              <a:ext cx="186365" cy="260733"/>
            </a:xfrm>
            <a:custGeom>
              <a:avLst/>
              <a:gdLst/>
              <a:ahLst/>
              <a:cxnLst/>
              <a:rect l="0" t="0" r="0" b="0"/>
              <a:pathLst>
                <a:path w="186365" h="260733">
                  <a:moveTo>
                    <a:pt x="6273" y="260732"/>
                  </a:moveTo>
                  <a:lnTo>
                    <a:pt x="6273" y="260732"/>
                  </a:lnTo>
                  <a:lnTo>
                    <a:pt x="0" y="260732"/>
                  </a:lnTo>
                  <a:lnTo>
                    <a:pt x="14672" y="216161"/>
                  </a:lnTo>
                  <a:lnTo>
                    <a:pt x="25930" y="181438"/>
                  </a:lnTo>
                  <a:lnTo>
                    <a:pt x="38203" y="138460"/>
                  </a:lnTo>
                  <a:lnTo>
                    <a:pt x="52657" y="101501"/>
                  </a:lnTo>
                  <a:lnTo>
                    <a:pt x="66392" y="61200"/>
                  </a:lnTo>
                  <a:lnTo>
                    <a:pt x="89249" y="17658"/>
                  </a:lnTo>
                  <a:lnTo>
                    <a:pt x="100160" y="3227"/>
                  </a:lnTo>
                  <a:lnTo>
                    <a:pt x="103436" y="868"/>
                  </a:lnTo>
                  <a:lnTo>
                    <a:pt x="106326" y="0"/>
                  </a:lnTo>
                  <a:lnTo>
                    <a:pt x="108959" y="127"/>
                  </a:lnTo>
                  <a:lnTo>
                    <a:pt x="111419" y="1623"/>
                  </a:lnTo>
                  <a:lnTo>
                    <a:pt x="116035" y="7049"/>
                  </a:lnTo>
                  <a:lnTo>
                    <a:pt x="129815" y="46672"/>
                  </a:lnTo>
                  <a:lnTo>
                    <a:pt x="146126" y="94114"/>
                  </a:lnTo>
                  <a:lnTo>
                    <a:pt x="162796" y="140326"/>
                  </a:lnTo>
                  <a:lnTo>
                    <a:pt x="175479" y="184616"/>
                  </a:lnTo>
                  <a:lnTo>
                    <a:pt x="186364" y="228107"/>
                  </a:lnTo>
                  <a:lnTo>
                    <a:pt x="184073" y="248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27"/>
            <p:cNvSpPr/>
            <p:nvPr>
              <p:custDataLst>
                <p:tags r:id="rId40"/>
              </p:custDataLst>
            </p:nvPr>
          </p:nvSpPr>
          <p:spPr>
            <a:xfrm>
              <a:off x="3559280" y="3352800"/>
              <a:ext cx="104671" cy="9835"/>
            </a:xfrm>
            <a:custGeom>
              <a:avLst/>
              <a:gdLst/>
              <a:ahLst/>
              <a:cxnLst/>
              <a:rect l="0" t="0" r="0" b="0"/>
              <a:pathLst>
                <a:path w="104671" h="9835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3" y="5026"/>
                  </a:lnTo>
                  <a:lnTo>
                    <a:pt x="582" y="5467"/>
                  </a:lnTo>
                  <a:lnTo>
                    <a:pt x="0" y="6467"/>
                  </a:lnTo>
                  <a:lnTo>
                    <a:pt x="318" y="7839"/>
                  </a:lnTo>
                  <a:lnTo>
                    <a:pt x="1235" y="9460"/>
                  </a:lnTo>
                  <a:lnTo>
                    <a:pt x="2552" y="9834"/>
                  </a:lnTo>
                  <a:lnTo>
                    <a:pt x="4136" y="9378"/>
                  </a:lnTo>
                  <a:lnTo>
                    <a:pt x="5897" y="8369"/>
                  </a:lnTo>
                  <a:lnTo>
                    <a:pt x="51846" y="6468"/>
                  </a:lnTo>
                  <a:lnTo>
                    <a:pt x="1046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228"/>
            <p:cNvSpPr/>
            <p:nvPr>
              <p:custDataLst>
                <p:tags r:id="rId41"/>
              </p:custDataLst>
            </p:nvPr>
          </p:nvSpPr>
          <p:spPr>
            <a:xfrm>
              <a:off x="3765550" y="336550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2865" y="1882"/>
                  </a:lnTo>
                  <a:lnTo>
                    <a:pt x="14927" y="3371"/>
                  </a:lnTo>
                  <a:lnTo>
                    <a:pt x="21199" y="12209"/>
                  </a:lnTo>
                  <a:lnTo>
                    <a:pt x="27526" y="27136"/>
                  </a:lnTo>
                  <a:lnTo>
                    <a:pt x="31194" y="72456"/>
                  </a:lnTo>
                  <a:lnTo>
                    <a:pt x="317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3229"/>
          <p:cNvSpPr/>
          <p:nvPr>
            <p:custDataLst>
              <p:tags r:id="rId1"/>
            </p:custDataLst>
          </p:nvPr>
        </p:nvSpPr>
        <p:spPr>
          <a:xfrm>
            <a:off x="4035939" y="2636417"/>
            <a:ext cx="697452" cy="703238"/>
          </a:xfrm>
          <a:custGeom>
            <a:avLst/>
            <a:gdLst/>
            <a:ahLst/>
            <a:cxnLst/>
            <a:rect l="0" t="0" r="0" b="0"/>
            <a:pathLst>
              <a:path w="697452" h="703238">
                <a:moveTo>
                  <a:pt x="409061" y="17883"/>
                </a:moveTo>
                <a:lnTo>
                  <a:pt x="409061" y="17883"/>
                </a:lnTo>
                <a:lnTo>
                  <a:pt x="409061" y="12416"/>
                </a:lnTo>
                <a:lnTo>
                  <a:pt x="400222" y="2772"/>
                </a:lnTo>
                <a:lnTo>
                  <a:pt x="396196" y="584"/>
                </a:lnTo>
                <a:lnTo>
                  <a:pt x="394134" y="0"/>
                </a:lnTo>
                <a:lnTo>
                  <a:pt x="363858" y="7774"/>
                </a:lnTo>
                <a:lnTo>
                  <a:pt x="323148" y="26705"/>
                </a:lnTo>
                <a:lnTo>
                  <a:pt x="275805" y="53127"/>
                </a:lnTo>
                <a:lnTo>
                  <a:pt x="235121" y="79094"/>
                </a:lnTo>
                <a:lnTo>
                  <a:pt x="192005" y="111568"/>
                </a:lnTo>
                <a:lnTo>
                  <a:pt x="146965" y="151602"/>
                </a:lnTo>
                <a:lnTo>
                  <a:pt x="104543" y="192123"/>
                </a:lnTo>
                <a:lnTo>
                  <a:pt x="72096" y="233942"/>
                </a:lnTo>
                <a:lnTo>
                  <a:pt x="42666" y="279519"/>
                </a:lnTo>
                <a:lnTo>
                  <a:pt x="19500" y="323642"/>
                </a:lnTo>
                <a:lnTo>
                  <a:pt x="7712" y="366852"/>
                </a:lnTo>
                <a:lnTo>
                  <a:pt x="0" y="404786"/>
                </a:lnTo>
                <a:lnTo>
                  <a:pt x="3807" y="450849"/>
                </a:lnTo>
                <a:lnTo>
                  <a:pt x="11354" y="490600"/>
                </a:lnTo>
                <a:lnTo>
                  <a:pt x="34142" y="528974"/>
                </a:lnTo>
                <a:lnTo>
                  <a:pt x="63521" y="568644"/>
                </a:lnTo>
                <a:lnTo>
                  <a:pt x="110967" y="615195"/>
                </a:lnTo>
                <a:lnTo>
                  <a:pt x="148052" y="641561"/>
                </a:lnTo>
                <a:lnTo>
                  <a:pt x="194224" y="667045"/>
                </a:lnTo>
                <a:lnTo>
                  <a:pt x="240199" y="682622"/>
                </a:lnTo>
                <a:lnTo>
                  <a:pt x="287198" y="696073"/>
                </a:lnTo>
                <a:lnTo>
                  <a:pt x="326151" y="701428"/>
                </a:lnTo>
                <a:lnTo>
                  <a:pt x="369217" y="703237"/>
                </a:lnTo>
                <a:lnTo>
                  <a:pt x="408230" y="702140"/>
                </a:lnTo>
                <a:lnTo>
                  <a:pt x="454052" y="691723"/>
                </a:lnTo>
                <a:lnTo>
                  <a:pt x="494226" y="679291"/>
                </a:lnTo>
                <a:lnTo>
                  <a:pt x="536058" y="660370"/>
                </a:lnTo>
                <a:lnTo>
                  <a:pt x="582999" y="614816"/>
                </a:lnTo>
                <a:lnTo>
                  <a:pt x="615862" y="574155"/>
                </a:lnTo>
                <a:lnTo>
                  <a:pt x="643468" y="530270"/>
                </a:lnTo>
                <a:lnTo>
                  <a:pt x="662561" y="491159"/>
                </a:lnTo>
                <a:lnTo>
                  <a:pt x="678197" y="447841"/>
                </a:lnTo>
                <a:lnTo>
                  <a:pt x="691111" y="402282"/>
                </a:lnTo>
                <a:lnTo>
                  <a:pt x="697451" y="358946"/>
                </a:lnTo>
                <a:lnTo>
                  <a:pt x="695647" y="312119"/>
                </a:lnTo>
                <a:lnTo>
                  <a:pt x="688233" y="264701"/>
                </a:lnTo>
                <a:lnTo>
                  <a:pt x="677545" y="227661"/>
                </a:lnTo>
                <a:lnTo>
                  <a:pt x="660696" y="181774"/>
                </a:lnTo>
                <a:lnTo>
                  <a:pt x="647899" y="158457"/>
                </a:lnTo>
                <a:lnTo>
                  <a:pt x="607538" y="118431"/>
                </a:lnTo>
                <a:lnTo>
                  <a:pt x="573859" y="96750"/>
                </a:lnTo>
                <a:lnTo>
                  <a:pt x="529230" y="79194"/>
                </a:lnTo>
                <a:lnTo>
                  <a:pt x="493741" y="71798"/>
                </a:lnTo>
                <a:lnTo>
                  <a:pt x="463160" y="68186"/>
                </a:lnTo>
                <a:lnTo>
                  <a:pt x="415683" y="64067"/>
                </a:lnTo>
                <a:lnTo>
                  <a:pt x="386604" y="63809"/>
                </a:lnTo>
                <a:lnTo>
                  <a:pt x="347810" y="66047"/>
                </a:lnTo>
                <a:lnTo>
                  <a:pt x="308461" y="69393"/>
                </a:lnTo>
                <a:lnTo>
                  <a:pt x="273333" y="73232"/>
                </a:lnTo>
                <a:lnTo>
                  <a:pt x="199511" y="877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683"/>
          <p:cNvGrpSpPr/>
          <p:nvPr/>
        </p:nvGrpSpPr>
        <p:grpSpPr>
          <a:xfrm>
            <a:off x="4382682" y="2655971"/>
            <a:ext cx="1436410" cy="1121439"/>
            <a:chOff x="4382682" y="2655971"/>
            <a:chExt cx="1436410" cy="1121439"/>
          </a:xfrm>
        </p:grpSpPr>
        <p:sp>
          <p:nvSpPr>
            <p:cNvPr id="153" name="SMARTInkShape-3230"/>
            <p:cNvSpPr/>
            <p:nvPr>
              <p:custDataLst>
                <p:tags r:id="rId36"/>
              </p:custDataLst>
            </p:nvPr>
          </p:nvSpPr>
          <p:spPr>
            <a:xfrm>
              <a:off x="4382682" y="2655971"/>
              <a:ext cx="1436410" cy="1121439"/>
            </a:xfrm>
            <a:custGeom>
              <a:avLst/>
              <a:gdLst/>
              <a:ahLst/>
              <a:cxnLst/>
              <a:rect l="0" t="0" r="0" b="0"/>
              <a:pathLst>
                <a:path w="1436410" h="1121439">
                  <a:moveTo>
                    <a:pt x="919568" y="118979"/>
                  </a:moveTo>
                  <a:lnTo>
                    <a:pt x="919568" y="118979"/>
                  </a:lnTo>
                  <a:lnTo>
                    <a:pt x="922939" y="118979"/>
                  </a:lnTo>
                  <a:lnTo>
                    <a:pt x="926475" y="117098"/>
                  </a:lnTo>
                  <a:lnTo>
                    <a:pt x="930400" y="113204"/>
                  </a:lnTo>
                  <a:lnTo>
                    <a:pt x="934495" y="106770"/>
                  </a:lnTo>
                  <a:lnTo>
                    <a:pt x="937396" y="95214"/>
                  </a:lnTo>
                  <a:lnTo>
                    <a:pt x="938511" y="70253"/>
                  </a:lnTo>
                  <a:lnTo>
                    <a:pt x="935215" y="54212"/>
                  </a:lnTo>
                  <a:lnTo>
                    <a:pt x="926399" y="39425"/>
                  </a:lnTo>
                  <a:lnTo>
                    <a:pt x="904737" y="22735"/>
                  </a:lnTo>
                  <a:lnTo>
                    <a:pt x="860038" y="8272"/>
                  </a:lnTo>
                  <a:lnTo>
                    <a:pt x="820868" y="1588"/>
                  </a:lnTo>
                  <a:lnTo>
                    <a:pt x="786921" y="0"/>
                  </a:lnTo>
                  <a:lnTo>
                    <a:pt x="741035" y="3684"/>
                  </a:lnTo>
                  <a:lnTo>
                    <a:pt x="699609" y="10656"/>
                  </a:lnTo>
                  <a:lnTo>
                    <a:pt x="661177" y="20035"/>
                  </a:lnTo>
                  <a:lnTo>
                    <a:pt x="627633" y="29378"/>
                  </a:lnTo>
                  <a:lnTo>
                    <a:pt x="595085" y="38940"/>
                  </a:lnTo>
                  <a:lnTo>
                    <a:pt x="554750" y="50245"/>
                  </a:lnTo>
                  <a:lnTo>
                    <a:pt x="520361" y="62325"/>
                  </a:lnTo>
                  <a:lnTo>
                    <a:pt x="479081" y="81026"/>
                  </a:lnTo>
                  <a:lnTo>
                    <a:pt x="442625" y="98091"/>
                  </a:lnTo>
                  <a:lnTo>
                    <a:pt x="395752" y="119870"/>
                  </a:lnTo>
                  <a:lnTo>
                    <a:pt x="348158" y="144555"/>
                  </a:lnTo>
                  <a:lnTo>
                    <a:pt x="305935" y="167932"/>
                  </a:lnTo>
                  <a:lnTo>
                    <a:pt x="263467" y="193090"/>
                  </a:lnTo>
                  <a:lnTo>
                    <a:pt x="224452" y="220166"/>
                  </a:lnTo>
                  <a:lnTo>
                    <a:pt x="177647" y="255646"/>
                  </a:lnTo>
                  <a:lnTo>
                    <a:pt x="137608" y="291911"/>
                  </a:lnTo>
                  <a:lnTo>
                    <a:pt x="101135" y="332958"/>
                  </a:lnTo>
                  <a:lnTo>
                    <a:pt x="68762" y="378493"/>
                  </a:lnTo>
                  <a:lnTo>
                    <a:pt x="46945" y="417551"/>
                  </a:lnTo>
                  <a:lnTo>
                    <a:pt x="27032" y="458701"/>
                  </a:lnTo>
                  <a:lnTo>
                    <a:pt x="15017" y="496999"/>
                  </a:lnTo>
                  <a:lnTo>
                    <a:pt x="6958" y="529699"/>
                  </a:lnTo>
                  <a:lnTo>
                    <a:pt x="2436" y="565399"/>
                  </a:lnTo>
                  <a:lnTo>
                    <a:pt x="426" y="599610"/>
                  </a:lnTo>
                  <a:lnTo>
                    <a:pt x="0" y="640820"/>
                  </a:lnTo>
                  <a:lnTo>
                    <a:pt x="2400" y="671701"/>
                  </a:lnTo>
                  <a:lnTo>
                    <a:pt x="9582" y="706122"/>
                  </a:lnTo>
                  <a:lnTo>
                    <a:pt x="23646" y="751794"/>
                  </a:lnTo>
                  <a:lnTo>
                    <a:pt x="42392" y="790726"/>
                  </a:lnTo>
                  <a:lnTo>
                    <a:pt x="70290" y="836128"/>
                  </a:lnTo>
                  <a:lnTo>
                    <a:pt x="99017" y="875216"/>
                  </a:lnTo>
                  <a:lnTo>
                    <a:pt x="138203" y="917484"/>
                  </a:lnTo>
                  <a:lnTo>
                    <a:pt x="183701" y="957039"/>
                  </a:lnTo>
                  <a:lnTo>
                    <a:pt x="225563" y="988910"/>
                  </a:lnTo>
                  <a:lnTo>
                    <a:pt x="270856" y="1013769"/>
                  </a:lnTo>
                  <a:lnTo>
                    <a:pt x="308906" y="1031152"/>
                  </a:lnTo>
                  <a:lnTo>
                    <a:pt x="349687" y="1051832"/>
                  </a:lnTo>
                  <a:lnTo>
                    <a:pt x="387533" y="1066056"/>
                  </a:lnTo>
                  <a:lnTo>
                    <a:pt x="428771" y="1078874"/>
                  </a:lnTo>
                  <a:lnTo>
                    <a:pt x="471593" y="1092565"/>
                  </a:lnTo>
                  <a:lnTo>
                    <a:pt x="518205" y="1102795"/>
                  </a:lnTo>
                  <a:lnTo>
                    <a:pt x="562167" y="1109450"/>
                  </a:lnTo>
                  <a:lnTo>
                    <a:pt x="598445" y="1113755"/>
                  </a:lnTo>
                  <a:lnTo>
                    <a:pt x="639408" y="1119440"/>
                  </a:lnTo>
                  <a:lnTo>
                    <a:pt x="678043" y="1121438"/>
                  </a:lnTo>
                  <a:lnTo>
                    <a:pt x="719829" y="1121324"/>
                  </a:lnTo>
                  <a:lnTo>
                    <a:pt x="758594" y="1118797"/>
                  </a:lnTo>
                  <a:lnTo>
                    <a:pt x="803825" y="1116779"/>
                  </a:lnTo>
                  <a:lnTo>
                    <a:pt x="839435" y="1112544"/>
                  </a:lnTo>
                  <a:lnTo>
                    <a:pt x="877603" y="1106663"/>
                  </a:lnTo>
                  <a:lnTo>
                    <a:pt x="922186" y="1099386"/>
                  </a:lnTo>
                  <a:lnTo>
                    <a:pt x="962285" y="1091350"/>
                  </a:lnTo>
                  <a:lnTo>
                    <a:pt x="1000407" y="1081722"/>
                  </a:lnTo>
                  <a:lnTo>
                    <a:pt x="1045277" y="1071143"/>
                  </a:lnTo>
                  <a:lnTo>
                    <a:pt x="1092043" y="1056883"/>
                  </a:lnTo>
                  <a:lnTo>
                    <a:pt x="1135253" y="1044659"/>
                  </a:lnTo>
                  <a:lnTo>
                    <a:pt x="1174680" y="1027313"/>
                  </a:lnTo>
                  <a:lnTo>
                    <a:pt x="1207929" y="1010222"/>
                  </a:lnTo>
                  <a:lnTo>
                    <a:pt x="1254853" y="986144"/>
                  </a:lnTo>
                  <a:lnTo>
                    <a:pt x="1302100" y="956673"/>
                  </a:lnTo>
                  <a:lnTo>
                    <a:pt x="1345325" y="912699"/>
                  </a:lnTo>
                  <a:lnTo>
                    <a:pt x="1378781" y="872509"/>
                  </a:lnTo>
                  <a:lnTo>
                    <a:pt x="1402566" y="826625"/>
                  </a:lnTo>
                  <a:lnTo>
                    <a:pt x="1420904" y="783694"/>
                  </a:lnTo>
                  <a:lnTo>
                    <a:pt x="1428964" y="748124"/>
                  </a:lnTo>
                  <a:lnTo>
                    <a:pt x="1435821" y="702933"/>
                  </a:lnTo>
                  <a:lnTo>
                    <a:pt x="1436409" y="670379"/>
                  </a:lnTo>
                  <a:lnTo>
                    <a:pt x="1434657" y="629725"/>
                  </a:lnTo>
                  <a:lnTo>
                    <a:pt x="1434137" y="592985"/>
                  </a:lnTo>
                  <a:lnTo>
                    <a:pt x="1432102" y="553172"/>
                  </a:lnTo>
                  <a:lnTo>
                    <a:pt x="1427030" y="518562"/>
                  </a:lnTo>
                  <a:lnTo>
                    <a:pt x="1419177" y="472559"/>
                  </a:lnTo>
                  <a:lnTo>
                    <a:pt x="1409795" y="430706"/>
                  </a:lnTo>
                  <a:lnTo>
                    <a:pt x="1400665" y="394787"/>
                  </a:lnTo>
                  <a:lnTo>
                    <a:pt x="1389023" y="356627"/>
                  </a:lnTo>
                  <a:lnTo>
                    <a:pt x="1372873" y="319216"/>
                  </a:lnTo>
                  <a:lnTo>
                    <a:pt x="1348333" y="276851"/>
                  </a:lnTo>
                  <a:lnTo>
                    <a:pt x="1322482" y="238663"/>
                  </a:lnTo>
                  <a:lnTo>
                    <a:pt x="1288245" y="196724"/>
                  </a:lnTo>
                  <a:lnTo>
                    <a:pt x="1243440" y="150819"/>
                  </a:lnTo>
                  <a:lnTo>
                    <a:pt x="1214652" y="125347"/>
                  </a:lnTo>
                  <a:lnTo>
                    <a:pt x="1173276" y="102913"/>
                  </a:lnTo>
                  <a:lnTo>
                    <a:pt x="1127755" y="75824"/>
                  </a:lnTo>
                  <a:lnTo>
                    <a:pt x="1082177" y="54271"/>
                  </a:lnTo>
                  <a:lnTo>
                    <a:pt x="1036893" y="37953"/>
                  </a:lnTo>
                  <a:lnTo>
                    <a:pt x="1006990" y="28640"/>
                  </a:lnTo>
                  <a:lnTo>
                    <a:pt x="970182" y="19796"/>
                  </a:lnTo>
                  <a:lnTo>
                    <a:pt x="923276" y="13627"/>
                  </a:lnTo>
                  <a:lnTo>
                    <a:pt x="886408" y="12184"/>
                  </a:lnTo>
                  <a:lnTo>
                    <a:pt x="844858" y="11542"/>
                  </a:lnTo>
                  <a:lnTo>
                    <a:pt x="802873" y="11257"/>
                  </a:lnTo>
                  <a:lnTo>
                    <a:pt x="768220" y="13012"/>
                  </a:lnTo>
                  <a:lnTo>
                    <a:pt x="737297" y="18260"/>
                  </a:lnTo>
                  <a:lnTo>
                    <a:pt x="652868" y="49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231"/>
            <p:cNvSpPr/>
            <p:nvPr>
              <p:custDataLst>
                <p:tags r:id="rId37"/>
              </p:custDataLst>
            </p:nvPr>
          </p:nvSpPr>
          <p:spPr>
            <a:xfrm>
              <a:off x="5384800" y="3206750"/>
              <a:ext cx="31751" cy="215901"/>
            </a:xfrm>
            <a:custGeom>
              <a:avLst/>
              <a:gdLst/>
              <a:ahLst/>
              <a:cxnLst/>
              <a:rect l="0" t="0" r="0" b="0"/>
              <a:pathLst>
                <a:path w="31751" h="2159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8838" y="48804"/>
                  </a:lnTo>
                  <a:lnTo>
                    <a:pt x="17007" y="93157"/>
                  </a:lnTo>
                  <a:lnTo>
                    <a:pt x="22599" y="135160"/>
                  </a:lnTo>
                  <a:lnTo>
                    <a:pt x="24847" y="179830"/>
                  </a:lnTo>
                  <a:lnTo>
                    <a:pt x="26033" y="215514"/>
                  </a:lnTo>
                  <a:lnTo>
                    <a:pt x="317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232"/>
            <p:cNvSpPr/>
            <p:nvPr>
              <p:custDataLst>
                <p:tags r:id="rId38"/>
              </p:custDataLst>
            </p:nvPr>
          </p:nvSpPr>
          <p:spPr>
            <a:xfrm>
              <a:off x="5418018" y="3154208"/>
              <a:ext cx="149027" cy="335892"/>
            </a:xfrm>
            <a:custGeom>
              <a:avLst/>
              <a:gdLst/>
              <a:ahLst/>
              <a:cxnLst/>
              <a:rect l="0" t="0" r="0" b="0"/>
              <a:pathLst>
                <a:path w="149027" h="335892">
                  <a:moveTo>
                    <a:pt x="11232" y="77942"/>
                  </a:moveTo>
                  <a:lnTo>
                    <a:pt x="11232" y="77942"/>
                  </a:lnTo>
                  <a:lnTo>
                    <a:pt x="11232" y="74571"/>
                  </a:lnTo>
                  <a:lnTo>
                    <a:pt x="9351" y="71035"/>
                  </a:lnTo>
                  <a:lnTo>
                    <a:pt x="6163" y="65700"/>
                  </a:lnTo>
                  <a:lnTo>
                    <a:pt x="248" y="46910"/>
                  </a:lnTo>
                  <a:lnTo>
                    <a:pt x="0" y="38044"/>
                  </a:lnTo>
                  <a:lnTo>
                    <a:pt x="2242" y="29401"/>
                  </a:lnTo>
                  <a:lnTo>
                    <a:pt x="9353" y="20855"/>
                  </a:lnTo>
                  <a:lnTo>
                    <a:pt x="19569" y="13059"/>
                  </a:lnTo>
                  <a:lnTo>
                    <a:pt x="47138" y="2305"/>
                  </a:lnTo>
                  <a:lnTo>
                    <a:pt x="56335" y="0"/>
                  </a:lnTo>
                  <a:lnTo>
                    <a:pt x="75963" y="1203"/>
                  </a:lnTo>
                  <a:lnTo>
                    <a:pt x="94329" y="6441"/>
                  </a:lnTo>
                  <a:lnTo>
                    <a:pt x="107196" y="13473"/>
                  </a:lnTo>
                  <a:lnTo>
                    <a:pt x="115736" y="26947"/>
                  </a:lnTo>
                  <a:lnTo>
                    <a:pt x="120473" y="43283"/>
                  </a:lnTo>
                  <a:lnTo>
                    <a:pt x="120226" y="57599"/>
                  </a:lnTo>
                  <a:lnTo>
                    <a:pt x="112749" y="84301"/>
                  </a:lnTo>
                  <a:lnTo>
                    <a:pt x="90348" y="117793"/>
                  </a:lnTo>
                  <a:lnTo>
                    <a:pt x="79541" y="129950"/>
                  </a:lnTo>
                  <a:lnTo>
                    <a:pt x="78643" y="132370"/>
                  </a:lnTo>
                  <a:lnTo>
                    <a:pt x="78752" y="134688"/>
                  </a:lnTo>
                  <a:lnTo>
                    <a:pt x="79527" y="136940"/>
                  </a:lnTo>
                  <a:lnTo>
                    <a:pt x="84154" y="141322"/>
                  </a:lnTo>
                  <a:lnTo>
                    <a:pt x="127101" y="176167"/>
                  </a:lnTo>
                  <a:lnTo>
                    <a:pt x="137518" y="187921"/>
                  </a:lnTo>
                  <a:lnTo>
                    <a:pt x="146644" y="209698"/>
                  </a:lnTo>
                  <a:lnTo>
                    <a:pt x="149026" y="223284"/>
                  </a:lnTo>
                  <a:lnTo>
                    <a:pt x="141123" y="263050"/>
                  </a:lnTo>
                  <a:lnTo>
                    <a:pt x="132817" y="290049"/>
                  </a:lnTo>
                  <a:lnTo>
                    <a:pt x="112511" y="318350"/>
                  </a:lnTo>
                  <a:lnTo>
                    <a:pt x="80079" y="332890"/>
                  </a:lnTo>
                  <a:lnTo>
                    <a:pt x="67465" y="335891"/>
                  </a:lnTo>
                  <a:lnTo>
                    <a:pt x="42318" y="330839"/>
                  </a:lnTo>
                  <a:lnTo>
                    <a:pt x="4882" y="300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684"/>
          <p:cNvGrpSpPr/>
          <p:nvPr/>
        </p:nvGrpSpPr>
        <p:grpSpPr>
          <a:xfrm>
            <a:off x="1906441" y="1790837"/>
            <a:ext cx="7122691" cy="2964320"/>
            <a:chOff x="1906441" y="1790837"/>
            <a:chExt cx="7122691" cy="2964320"/>
          </a:xfrm>
        </p:grpSpPr>
        <p:sp>
          <p:nvSpPr>
            <p:cNvPr id="157" name="SMARTInkShape-3233"/>
            <p:cNvSpPr/>
            <p:nvPr>
              <p:custDataLst>
                <p:tags r:id="rId34"/>
              </p:custDataLst>
            </p:nvPr>
          </p:nvSpPr>
          <p:spPr>
            <a:xfrm>
              <a:off x="1906441" y="1790837"/>
              <a:ext cx="7122691" cy="2964320"/>
            </a:xfrm>
            <a:custGeom>
              <a:avLst/>
              <a:gdLst/>
              <a:ahLst/>
              <a:cxnLst/>
              <a:rect l="0" t="0" r="0" b="0"/>
              <a:pathLst>
                <a:path w="7122691" h="2964320">
                  <a:moveTo>
                    <a:pt x="3732359" y="18913"/>
                  </a:moveTo>
                  <a:lnTo>
                    <a:pt x="3732359" y="18913"/>
                  </a:lnTo>
                  <a:lnTo>
                    <a:pt x="3732359" y="22284"/>
                  </a:lnTo>
                  <a:lnTo>
                    <a:pt x="3731653" y="22571"/>
                  </a:lnTo>
                  <a:lnTo>
                    <a:pt x="3725451" y="19845"/>
                  </a:lnTo>
                  <a:lnTo>
                    <a:pt x="3723520" y="19534"/>
                  </a:lnTo>
                  <a:lnTo>
                    <a:pt x="3699445" y="8943"/>
                  </a:lnTo>
                  <a:lnTo>
                    <a:pt x="3653497" y="2208"/>
                  </a:lnTo>
                  <a:lnTo>
                    <a:pt x="3608596" y="326"/>
                  </a:lnTo>
                  <a:lnTo>
                    <a:pt x="3569629" y="0"/>
                  </a:lnTo>
                  <a:lnTo>
                    <a:pt x="3535857" y="629"/>
                  </a:lnTo>
                  <a:lnTo>
                    <a:pt x="3493043" y="4245"/>
                  </a:lnTo>
                  <a:lnTo>
                    <a:pt x="3452136" y="5630"/>
                  </a:lnTo>
                  <a:lnTo>
                    <a:pt x="3404894" y="6040"/>
                  </a:lnTo>
                  <a:lnTo>
                    <a:pt x="3371859" y="6136"/>
                  </a:lnTo>
                  <a:lnTo>
                    <a:pt x="3338363" y="8060"/>
                  </a:lnTo>
                  <a:lnTo>
                    <a:pt x="3303955" y="11267"/>
                  </a:lnTo>
                  <a:lnTo>
                    <a:pt x="3267497" y="15044"/>
                  </a:lnTo>
                  <a:lnTo>
                    <a:pt x="3228244" y="19075"/>
                  </a:lnTo>
                  <a:lnTo>
                    <a:pt x="3187280" y="22513"/>
                  </a:lnTo>
                  <a:lnTo>
                    <a:pt x="3145555" y="24041"/>
                  </a:lnTo>
                  <a:lnTo>
                    <a:pt x="3101611" y="28483"/>
                  </a:lnTo>
                  <a:lnTo>
                    <a:pt x="3056210" y="34455"/>
                  </a:lnTo>
                  <a:lnTo>
                    <a:pt x="3010161" y="39461"/>
                  </a:lnTo>
                  <a:lnTo>
                    <a:pt x="2963825" y="45919"/>
                  </a:lnTo>
                  <a:lnTo>
                    <a:pt x="2940603" y="49617"/>
                  </a:lnTo>
                  <a:lnTo>
                    <a:pt x="2915950" y="53494"/>
                  </a:lnTo>
                  <a:lnTo>
                    <a:pt x="2890342" y="57489"/>
                  </a:lnTo>
                  <a:lnTo>
                    <a:pt x="2864097" y="61563"/>
                  </a:lnTo>
                  <a:lnTo>
                    <a:pt x="2838135" y="65691"/>
                  </a:lnTo>
                  <a:lnTo>
                    <a:pt x="2812359" y="69854"/>
                  </a:lnTo>
                  <a:lnTo>
                    <a:pt x="2786709" y="74040"/>
                  </a:lnTo>
                  <a:lnTo>
                    <a:pt x="2761142" y="78242"/>
                  </a:lnTo>
                  <a:lnTo>
                    <a:pt x="2735631" y="82455"/>
                  </a:lnTo>
                  <a:lnTo>
                    <a:pt x="2710157" y="86674"/>
                  </a:lnTo>
                  <a:lnTo>
                    <a:pt x="2684002" y="90898"/>
                  </a:lnTo>
                  <a:lnTo>
                    <a:pt x="2657393" y="95125"/>
                  </a:lnTo>
                  <a:lnTo>
                    <a:pt x="2630482" y="99355"/>
                  </a:lnTo>
                  <a:lnTo>
                    <a:pt x="2603369" y="104291"/>
                  </a:lnTo>
                  <a:lnTo>
                    <a:pt x="2576121" y="109698"/>
                  </a:lnTo>
                  <a:lnTo>
                    <a:pt x="2548784" y="115420"/>
                  </a:lnTo>
                  <a:lnTo>
                    <a:pt x="2520681" y="121351"/>
                  </a:lnTo>
                  <a:lnTo>
                    <a:pt x="2492068" y="127421"/>
                  </a:lnTo>
                  <a:lnTo>
                    <a:pt x="2463115" y="133585"/>
                  </a:lnTo>
                  <a:lnTo>
                    <a:pt x="2434641" y="139106"/>
                  </a:lnTo>
                  <a:lnTo>
                    <a:pt x="2406486" y="144197"/>
                  </a:lnTo>
                  <a:lnTo>
                    <a:pt x="2378544" y="149002"/>
                  </a:lnTo>
                  <a:lnTo>
                    <a:pt x="2350038" y="154323"/>
                  </a:lnTo>
                  <a:lnTo>
                    <a:pt x="2321156" y="159986"/>
                  </a:lnTo>
                  <a:lnTo>
                    <a:pt x="2292024" y="165878"/>
                  </a:lnTo>
                  <a:lnTo>
                    <a:pt x="2262724" y="172629"/>
                  </a:lnTo>
                  <a:lnTo>
                    <a:pt x="2233314" y="179951"/>
                  </a:lnTo>
                  <a:lnTo>
                    <a:pt x="2203829" y="187655"/>
                  </a:lnTo>
                  <a:lnTo>
                    <a:pt x="2173589" y="194908"/>
                  </a:lnTo>
                  <a:lnTo>
                    <a:pt x="2142846" y="201859"/>
                  </a:lnTo>
                  <a:lnTo>
                    <a:pt x="2111767" y="208611"/>
                  </a:lnTo>
                  <a:lnTo>
                    <a:pt x="2081169" y="215228"/>
                  </a:lnTo>
                  <a:lnTo>
                    <a:pt x="2050894" y="221756"/>
                  </a:lnTo>
                  <a:lnTo>
                    <a:pt x="2020832" y="228225"/>
                  </a:lnTo>
                  <a:lnTo>
                    <a:pt x="1990913" y="235360"/>
                  </a:lnTo>
                  <a:lnTo>
                    <a:pt x="1961089" y="242939"/>
                  </a:lnTo>
                  <a:lnTo>
                    <a:pt x="1931329" y="250813"/>
                  </a:lnTo>
                  <a:lnTo>
                    <a:pt x="1901611" y="258180"/>
                  </a:lnTo>
                  <a:lnTo>
                    <a:pt x="1871921" y="265208"/>
                  </a:lnTo>
                  <a:lnTo>
                    <a:pt x="1842251" y="272009"/>
                  </a:lnTo>
                  <a:lnTo>
                    <a:pt x="1812592" y="279366"/>
                  </a:lnTo>
                  <a:lnTo>
                    <a:pt x="1782942" y="287093"/>
                  </a:lnTo>
                  <a:lnTo>
                    <a:pt x="1753298" y="295066"/>
                  </a:lnTo>
                  <a:lnTo>
                    <a:pt x="1723658" y="303204"/>
                  </a:lnTo>
                  <a:lnTo>
                    <a:pt x="1694019" y="311452"/>
                  </a:lnTo>
                  <a:lnTo>
                    <a:pt x="1664382" y="319772"/>
                  </a:lnTo>
                  <a:lnTo>
                    <a:pt x="1634746" y="328141"/>
                  </a:lnTo>
                  <a:lnTo>
                    <a:pt x="1605112" y="336543"/>
                  </a:lnTo>
                  <a:lnTo>
                    <a:pt x="1575478" y="344966"/>
                  </a:lnTo>
                  <a:lnTo>
                    <a:pt x="1545844" y="353404"/>
                  </a:lnTo>
                  <a:lnTo>
                    <a:pt x="1516210" y="361851"/>
                  </a:lnTo>
                  <a:lnTo>
                    <a:pt x="1486576" y="370305"/>
                  </a:lnTo>
                  <a:lnTo>
                    <a:pt x="1456942" y="378058"/>
                  </a:lnTo>
                  <a:lnTo>
                    <a:pt x="1427309" y="385343"/>
                  </a:lnTo>
                  <a:lnTo>
                    <a:pt x="1397676" y="392316"/>
                  </a:lnTo>
                  <a:lnTo>
                    <a:pt x="1368042" y="400493"/>
                  </a:lnTo>
                  <a:lnTo>
                    <a:pt x="1338409" y="409472"/>
                  </a:lnTo>
                  <a:lnTo>
                    <a:pt x="1308776" y="418985"/>
                  </a:lnTo>
                  <a:lnTo>
                    <a:pt x="1279848" y="428150"/>
                  </a:lnTo>
                  <a:lnTo>
                    <a:pt x="1251391" y="437082"/>
                  </a:lnTo>
                  <a:lnTo>
                    <a:pt x="1223247" y="445859"/>
                  </a:lnTo>
                  <a:lnTo>
                    <a:pt x="1196017" y="454533"/>
                  </a:lnTo>
                  <a:lnTo>
                    <a:pt x="1169398" y="463137"/>
                  </a:lnTo>
                  <a:lnTo>
                    <a:pt x="1143185" y="471696"/>
                  </a:lnTo>
                  <a:lnTo>
                    <a:pt x="1116538" y="480224"/>
                  </a:lnTo>
                  <a:lnTo>
                    <a:pt x="1089600" y="488731"/>
                  </a:lnTo>
                  <a:lnTo>
                    <a:pt x="1062470" y="497225"/>
                  </a:lnTo>
                  <a:lnTo>
                    <a:pt x="1035916" y="506416"/>
                  </a:lnTo>
                  <a:lnTo>
                    <a:pt x="1009747" y="516070"/>
                  </a:lnTo>
                  <a:lnTo>
                    <a:pt x="983834" y="526034"/>
                  </a:lnTo>
                  <a:lnTo>
                    <a:pt x="958092" y="535499"/>
                  </a:lnTo>
                  <a:lnTo>
                    <a:pt x="932465" y="544632"/>
                  </a:lnTo>
                  <a:lnTo>
                    <a:pt x="906913" y="553542"/>
                  </a:lnTo>
                  <a:lnTo>
                    <a:pt x="881412" y="563010"/>
                  </a:lnTo>
                  <a:lnTo>
                    <a:pt x="855944" y="572850"/>
                  </a:lnTo>
                  <a:lnTo>
                    <a:pt x="830499" y="582938"/>
                  </a:lnTo>
                  <a:lnTo>
                    <a:pt x="805775" y="593191"/>
                  </a:lnTo>
                  <a:lnTo>
                    <a:pt x="781531" y="603553"/>
                  </a:lnTo>
                  <a:lnTo>
                    <a:pt x="734602" y="624475"/>
                  </a:lnTo>
                  <a:lnTo>
                    <a:pt x="690226" y="645533"/>
                  </a:lnTo>
                  <a:lnTo>
                    <a:pt x="645103" y="666651"/>
                  </a:lnTo>
                  <a:lnTo>
                    <a:pt x="600590" y="687797"/>
                  </a:lnTo>
                  <a:lnTo>
                    <a:pt x="559639" y="708954"/>
                  </a:lnTo>
                  <a:lnTo>
                    <a:pt x="518391" y="731998"/>
                  </a:lnTo>
                  <a:lnTo>
                    <a:pt x="477245" y="755645"/>
                  </a:lnTo>
                  <a:lnTo>
                    <a:pt x="437792" y="777914"/>
                  </a:lnTo>
                  <a:lnTo>
                    <a:pt x="400972" y="801452"/>
                  </a:lnTo>
                  <a:lnTo>
                    <a:pt x="365792" y="826025"/>
                  </a:lnTo>
                  <a:lnTo>
                    <a:pt x="331342" y="851057"/>
                  </a:lnTo>
                  <a:lnTo>
                    <a:pt x="299098" y="876294"/>
                  </a:lnTo>
                  <a:lnTo>
                    <a:pt x="253178" y="914301"/>
                  </a:lnTo>
                  <a:lnTo>
                    <a:pt x="210174" y="952374"/>
                  </a:lnTo>
                  <a:lnTo>
                    <a:pt x="172502" y="990466"/>
                  </a:lnTo>
                  <a:lnTo>
                    <a:pt x="137116" y="1026682"/>
                  </a:lnTo>
                  <a:lnTo>
                    <a:pt x="93975" y="1073896"/>
                  </a:lnTo>
                  <a:lnTo>
                    <a:pt x="59688" y="1118918"/>
                  </a:lnTo>
                  <a:lnTo>
                    <a:pt x="35982" y="1163664"/>
                  </a:lnTo>
                  <a:lnTo>
                    <a:pt x="17408" y="1209939"/>
                  </a:lnTo>
                  <a:lnTo>
                    <a:pt x="6936" y="1247464"/>
                  </a:lnTo>
                  <a:lnTo>
                    <a:pt x="1041" y="1292389"/>
                  </a:lnTo>
                  <a:lnTo>
                    <a:pt x="0" y="1332511"/>
                  </a:lnTo>
                  <a:lnTo>
                    <a:pt x="3846" y="1371211"/>
                  </a:lnTo>
                  <a:lnTo>
                    <a:pt x="9455" y="1409488"/>
                  </a:lnTo>
                  <a:lnTo>
                    <a:pt x="16996" y="1447641"/>
                  </a:lnTo>
                  <a:lnTo>
                    <a:pt x="31303" y="1485756"/>
                  </a:lnTo>
                  <a:lnTo>
                    <a:pt x="45499" y="1524566"/>
                  </a:lnTo>
                  <a:lnTo>
                    <a:pt x="63502" y="1566326"/>
                  </a:lnTo>
                  <a:lnTo>
                    <a:pt x="86397" y="1605824"/>
                  </a:lnTo>
                  <a:lnTo>
                    <a:pt x="111055" y="1644338"/>
                  </a:lnTo>
                  <a:lnTo>
                    <a:pt x="136940" y="1682561"/>
                  </a:lnTo>
                  <a:lnTo>
                    <a:pt x="166639" y="1720697"/>
                  </a:lnTo>
                  <a:lnTo>
                    <a:pt x="198487" y="1758808"/>
                  </a:lnTo>
                  <a:lnTo>
                    <a:pt x="234421" y="1796911"/>
                  </a:lnTo>
                  <a:lnTo>
                    <a:pt x="271879" y="1835013"/>
                  </a:lnTo>
                  <a:lnTo>
                    <a:pt x="309789" y="1872407"/>
                  </a:lnTo>
                  <a:lnTo>
                    <a:pt x="348538" y="1906849"/>
                  </a:lnTo>
                  <a:lnTo>
                    <a:pt x="390986" y="1943551"/>
                  </a:lnTo>
                  <a:lnTo>
                    <a:pt x="435548" y="1981237"/>
                  </a:lnTo>
                  <a:lnTo>
                    <a:pt x="467708" y="2006541"/>
                  </a:lnTo>
                  <a:lnTo>
                    <a:pt x="514176" y="2044586"/>
                  </a:lnTo>
                  <a:lnTo>
                    <a:pt x="546163" y="2069973"/>
                  </a:lnTo>
                  <a:lnTo>
                    <a:pt x="579900" y="2094661"/>
                  </a:lnTo>
                  <a:lnTo>
                    <a:pt x="616060" y="2117394"/>
                  </a:lnTo>
                  <a:lnTo>
                    <a:pt x="653298" y="2141138"/>
                  </a:lnTo>
                  <a:lnTo>
                    <a:pt x="691015" y="2165096"/>
                  </a:lnTo>
                  <a:lnTo>
                    <a:pt x="728945" y="2187504"/>
                  </a:lnTo>
                  <a:lnTo>
                    <a:pt x="768851" y="2211104"/>
                  </a:lnTo>
                  <a:lnTo>
                    <a:pt x="810105" y="2235703"/>
                  </a:lnTo>
                  <a:lnTo>
                    <a:pt x="851959" y="2260747"/>
                  </a:lnTo>
                  <a:lnTo>
                    <a:pt x="894080" y="2284108"/>
                  </a:lnTo>
                  <a:lnTo>
                    <a:pt x="938435" y="2306250"/>
                  </a:lnTo>
                  <a:lnTo>
                    <a:pt x="963104" y="2317093"/>
                  </a:lnTo>
                  <a:lnTo>
                    <a:pt x="988722" y="2327850"/>
                  </a:lnTo>
                  <a:lnTo>
                    <a:pt x="1013562" y="2338549"/>
                  </a:lnTo>
                  <a:lnTo>
                    <a:pt x="1037883" y="2349209"/>
                  </a:lnTo>
                  <a:lnTo>
                    <a:pt x="1061859" y="2359843"/>
                  </a:lnTo>
                  <a:lnTo>
                    <a:pt x="1109194" y="2379186"/>
                  </a:lnTo>
                  <a:lnTo>
                    <a:pt x="1156808" y="2397896"/>
                  </a:lnTo>
                  <a:lnTo>
                    <a:pt x="1181359" y="2407824"/>
                  </a:lnTo>
                  <a:lnTo>
                    <a:pt x="1206192" y="2417970"/>
                  </a:lnTo>
                  <a:lnTo>
                    <a:pt x="1232625" y="2427557"/>
                  </a:lnTo>
                  <a:lnTo>
                    <a:pt x="1260125" y="2436770"/>
                  </a:lnTo>
                  <a:lnTo>
                    <a:pt x="1288337" y="2445734"/>
                  </a:lnTo>
                  <a:lnTo>
                    <a:pt x="1316316" y="2455238"/>
                  </a:lnTo>
                  <a:lnTo>
                    <a:pt x="1344142" y="2465102"/>
                  </a:lnTo>
                  <a:lnTo>
                    <a:pt x="1371864" y="2475205"/>
                  </a:lnTo>
                  <a:lnTo>
                    <a:pt x="1399518" y="2485469"/>
                  </a:lnTo>
                  <a:lnTo>
                    <a:pt x="1427126" y="2495839"/>
                  </a:lnTo>
                  <a:lnTo>
                    <a:pt x="1454704" y="2506281"/>
                  </a:lnTo>
                  <a:lnTo>
                    <a:pt x="1482261" y="2515358"/>
                  </a:lnTo>
                  <a:lnTo>
                    <a:pt x="1509805" y="2523526"/>
                  </a:lnTo>
                  <a:lnTo>
                    <a:pt x="1537339" y="2531088"/>
                  </a:lnTo>
                  <a:lnTo>
                    <a:pt x="1564162" y="2538952"/>
                  </a:lnTo>
                  <a:lnTo>
                    <a:pt x="1590512" y="2547017"/>
                  </a:lnTo>
                  <a:lnTo>
                    <a:pt x="1616544" y="2555216"/>
                  </a:lnTo>
                  <a:lnTo>
                    <a:pt x="1643777" y="2563503"/>
                  </a:lnTo>
                  <a:lnTo>
                    <a:pt x="1671810" y="2571851"/>
                  </a:lnTo>
                  <a:lnTo>
                    <a:pt x="1700376" y="2580238"/>
                  </a:lnTo>
                  <a:lnTo>
                    <a:pt x="1730004" y="2588652"/>
                  </a:lnTo>
                  <a:lnTo>
                    <a:pt x="1760339" y="2597083"/>
                  </a:lnTo>
                  <a:lnTo>
                    <a:pt x="1791145" y="2605526"/>
                  </a:lnTo>
                  <a:lnTo>
                    <a:pt x="1822266" y="2613977"/>
                  </a:lnTo>
                  <a:lnTo>
                    <a:pt x="1853597" y="2622434"/>
                  </a:lnTo>
                  <a:lnTo>
                    <a:pt x="1885067" y="2630893"/>
                  </a:lnTo>
                  <a:lnTo>
                    <a:pt x="1915220" y="2638650"/>
                  </a:lnTo>
                  <a:lnTo>
                    <a:pt x="1944494" y="2645938"/>
                  </a:lnTo>
                  <a:lnTo>
                    <a:pt x="1973183" y="2652913"/>
                  </a:lnTo>
                  <a:lnTo>
                    <a:pt x="2003597" y="2659680"/>
                  </a:lnTo>
                  <a:lnTo>
                    <a:pt x="2035162" y="2666307"/>
                  </a:lnTo>
                  <a:lnTo>
                    <a:pt x="2067494" y="2672842"/>
                  </a:lnTo>
                  <a:lnTo>
                    <a:pt x="2101043" y="2680021"/>
                  </a:lnTo>
                  <a:lnTo>
                    <a:pt x="2135404" y="2687630"/>
                  </a:lnTo>
                  <a:lnTo>
                    <a:pt x="2170306" y="2695524"/>
                  </a:lnTo>
                  <a:lnTo>
                    <a:pt x="2204157" y="2702198"/>
                  </a:lnTo>
                  <a:lnTo>
                    <a:pt x="2237307" y="2708059"/>
                  </a:lnTo>
                  <a:lnTo>
                    <a:pt x="2269991" y="2713377"/>
                  </a:lnTo>
                  <a:lnTo>
                    <a:pt x="2303069" y="2719038"/>
                  </a:lnTo>
                  <a:lnTo>
                    <a:pt x="2336410" y="2724930"/>
                  </a:lnTo>
                  <a:lnTo>
                    <a:pt x="2369927" y="2730974"/>
                  </a:lnTo>
                  <a:lnTo>
                    <a:pt x="2403560" y="2737121"/>
                  </a:lnTo>
                  <a:lnTo>
                    <a:pt x="2437271" y="2743335"/>
                  </a:lnTo>
                  <a:lnTo>
                    <a:pt x="2471033" y="2749594"/>
                  </a:lnTo>
                  <a:lnTo>
                    <a:pt x="2504831" y="2755178"/>
                  </a:lnTo>
                  <a:lnTo>
                    <a:pt x="2538652" y="2760312"/>
                  </a:lnTo>
                  <a:lnTo>
                    <a:pt x="2572487" y="2765145"/>
                  </a:lnTo>
                  <a:lnTo>
                    <a:pt x="2607745" y="2770485"/>
                  </a:lnTo>
                  <a:lnTo>
                    <a:pt x="2643949" y="2776161"/>
                  </a:lnTo>
                  <a:lnTo>
                    <a:pt x="2680786" y="2782062"/>
                  </a:lnTo>
                  <a:lnTo>
                    <a:pt x="2716633" y="2787406"/>
                  </a:lnTo>
                  <a:lnTo>
                    <a:pt x="2751819" y="2792381"/>
                  </a:lnTo>
                  <a:lnTo>
                    <a:pt x="2786566" y="2797108"/>
                  </a:lnTo>
                  <a:lnTo>
                    <a:pt x="2821019" y="2801671"/>
                  </a:lnTo>
                  <a:lnTo>
                    <a:pt x="2855276" y="2806123"/>
                  </a:lnTo>
                  <a:lnTo>
                    <a:pt x="2889404" y="2810503"/>
                  </a:lnTo>
                  <a:lnTo>
                    <a:pt x="2923445" y="2815540"/>
                  </a:lnTo>
                  <a:lnTo>
                    <a:pt x="2957427" y="2821014"/>
                  </a:lnTo>
                  <a:lnTo>
                    <a:pt x="2991371" y="2826780"/>
                  </a:lnTo>
                  <a:lnTo>
                    <a:pt x="3025289" y="2832035"/>
                  </a:lnTo>
                  <a:lnTo>
                    <a:pt x="3059190" y="2836950"/>
                  </a:lnTo>
                  <a:lnTo>
                    <a:pt x="3093080" y="2841638"/>
                  </a:lnTo>
                  <a:lnTo>
                    <a:pt x="3127667" y="2846174"/>
                  </a:lnTo>
                  <a:lnTo>
                    <a:pt x="3162721" y="2850609"/>
                  </a:lnTo>
                  <a:lnTo>
                    <a:pt x="3198083" y="2854977"/>
                  </a:lnTo>
                  <a:lnTo>
                    <a:pt x="3234358" y="2858595"/>
                  </a:lnTo>
                  <a:lnTo>
                    <a:pt x="3271242" y="2861712"/>
                  </a:lnTo>
                  <a:lnTo>
                    <a:pt x="3308531" y="2864496"/>
                  </a:lnTo>
                  <a:lnTo>
                    <a:pt x="3345385" y="2867762"/>
                  </a:lnTo>
                  <a:lnTo>
                    <a:pt x="3381948" y="2871352"/>
                  </a:lnTo>
                  <a:lnTo>
                    <a:pt x="3418318" y="2875155"/>
                  </a:lnTo>
                  <a:lnTo>
                    <a:pt x="3453149" y="2878397"/>
                  </a:lnTo>
                  <a:lnTo>
                    <a:pt x="3486952" y="2881263"/>
                  </a:lnTo>
                  <a:lnTo>
                    <a:pt x="3520071" y="2883880"/>
                  </a:lnTo>
                  <a:lnTo>
                    <a:pt x="3553439" y="2887034"/>
                  </a:lnTo>
                  <a:lnTo>
                    <a:pt x="3586974" y="2890550"/>
                  </a:lnTo>
                  <a:lnTo>
                    <a:pt x="3620619" y="2894305"/>
                  </a:lnTo>
                  <a:lnTo>
                    <a:pt x="3655749" y="2897512"/>
                  </a:lnTo>
                  <a:lnTo>
                    <a:pt x="3691869" y="2900357"/>
                  </a:lnTo>
                  <a:lnTo>
                    <a:pt x="3728649" y="2902959"/>
                  </a:lnTo>
                  <a:lnTo>
                    <a:pt x="3764458" y="2905400"/>
                  </a:lnTo>
                  <a:lnTo>
                    <a:pt x="3799619" y="2907732"/>
                  </a:lnTo>
                  <a:lnTo>
                    <a:pt x="3834349" y="2909992"/>
                  </a:lnTo>
                  <a:lnTo>
                    <a:pt x="3868791" y="2912205"/>
                  </a:lnTo>
                  <a:lnTo>
                    <a:pt x="3903042" y="2914385"/>
                  </a:lnTo>
                  <a:lnTo>
                    <a:pt x="3937164" y="2916544"/>
                  </a:lnTo>
                  <a:lnTo>
                    <a:pt x="3971201" y="2919395"/>
                  </a:lnTo>
                  <a:lnTo>
                    <a:pt x="4005181" y="2922706"/>
                  </a:lnTo>
                  <a:lnTo>
                    <a:pt x="4039124" y="2926325"/>
                  </a:lnTo>
                  <a:lnTo>
                    <a:pt x="4073041" y="2929443"/>
                  </a:lnTo>
                  <a:lnTo>
                    <a:pt x="4106942" y="2932227"/>
                  </a:lnTo>
                  <a:lnTo>
                    <a:pt x="4140832" y="2934789"/>
                  </a:lnTo>
                  <a:lnTo>
                    <a:pt x="4174712" y="2937203"/>
                  </a:lnTo>
                  <a:lnTo>
                    <a:pt x="4208589" y="2939517"/>
                  </a:lnTo>
                  <a:lnTo>
                    <a:pt x="4242463" y="2941766"/>
                  </a:lnTo>
                  <a:lnTo>
                    <a:pt x="4276334" y="2943971"/>
                  </a:lnTo>
                  <a:lnTo>
                    <a:pt x="4310204" y="2946146"/>
                  </a:lnTo>
                  <a:lnTo>
                    <a:pt x="4344072" y="2948301"/>
                  </a:lnTo>
                  <a:lnTo>
                    <a:pt x="4377940" y="2950444"/>
                  </a:lnTo>
                  <a:lnTo>
                    <a:pt x="4411807" y="2952578"/>
                  </a:lnTo>
                  <a:lnTo>
                    <a:pt x="4445674" y="2954706"/>
                  </a:lnTo>
                  <a:lnTo>
                    <a:pt x="4479541" y="2956125"/>
                  </a:lnTo>
                  <a:lnTo>
                    <a:pt x="4513407" y="2957070"/>
                  </a:lnTo>
                  <a:lnTo>
                    <a:pt x="4547276" y="2957701"/>
                  </a:lnTo>
                  <a:lnTo>
                    <a:pt x="4581142" y="2958828"/>
                  </a:lnTo>
                  <a:lnTo>
                    <a:pt x="4615009" y="2960283"/>
                  </a:lnTo>
                  <a:lnTo>
                    <a:pt x="4648875" y="2961960"/>
                  </a:lnTo>
                  <a:lnTo>
                    <a:pt x="4682742" y="2963077"/>
                  </a:lnTo>
                  <a:lnTo>
                    <a:pt x="4716607" y="2963823"/>
                  </a:lnTo>
                  <a:lnTo>
                    <a:pt x="4750476" y="2964319"/>
                  </a:lnTo>
                  <a:lnTo>
                    <a:pt x="4784342" y="2963944"/>
                  </a:lnTo>
                  <a:lnTo>
                    <a:pt x="4818209" y="2962989"/>
                  </a:lnTo>
                  <a:lnTo>
                    <a:pt x="4852075" y="2961647"/>
                  </a:lnTo>
                  <a:lnTo>
                    <a:pt x="4884531" y="2960752"/>
                  </a:lnTo>
                  <a:lnTo>
                    <a:pt x="4916046" y="2960156"/>
                  </a:lnTo>
                  <a:lnTo>
                    <a:pt x="4946934" y="2959758"/>
                  </a:lnTo>
                  <a:lnTo>
                    <a:pt x="4978814" y="2958787"/>
                  </a:lnTo>
                  <a:lnTo>
                    <a:pt x="5011358" y="2957436"/>
                  </a:lnTo>
                  <a:lnTo>
                    <a:pt x="5044341" y="2955828"/>
                  </a:lnTo>
                  <a:lnTo>
                    <a:pt x="5077619" y="2954756"/>
                  </a:lnTo>
                  <a:lnTo>
                    <a:pt x="5111093" y="2954042"/>
                  </a:lnTo>
                  <a:lnTo>
                    <a:pt x="5144698" y="2953565"/>
                  </a:lnTo>
                  <a:lnTo>
                    <a:pt x="5177685" y="2952542"/>
                  </a:lnTo>
                  <a:lnTo>
                    <a:pt x="5210258" y="2951155"/>
                  </a:lnTo>
                  <a:lnTo>
                    <a:pt x="5242559" y="2949524"/>
                  </a:lnTo>
                  <a:lnTo>
                    <a:pt x="5275381" y="2947027"/>
                  </a:lnTo>
                  <a:lnTo>
                    <a:pt x="5308551" y="2943950"/>
                  </a:lnTo>
                  <a:lnTo>
                    <a:pt x="5341954" y="2940487"/>
                  </a:lnTo>
                  <a:lnTo>
                    <a:pt x="5373394" y="2937474"/>
                  </a:lnTo>
                  <a:lnTo>
                    <a:pt x="5403527" y="2934759"/>
                  </a:lnTo>
                  <a:lnTo>
                    <a:pt x="5432788" y="2932244"/>
                  </a:lnTo>
                  <a:lnTo>
                    <a:pt x="5462172" y="2929156"/>
                  </a:lnTo>
                  <a:lnTo>
                    <a:pt x="5491640" y="2925686"/>
                  </a:lnTo>
                  <a:lnTo>
                    <a:pt x="5521163" y="2921961"/>
                  </a:lnTo>
                  <a:lnTo>
                    <a:pt x="5551428" y="2918067"/>
                  </a:lnTo>
                  <a:lnTo>
                    <a:pt x="5582188" y="2914060"/>
                  </a:lnTo>
                  <a:lnTo>
                    <a:pt x="5613279" y="2909978"/>
                  </a:lnTo>
                  <a:lnTo>
                    <a:pt x="5643177" y="2906551"/>
                  </a:lnTo>
                  <a:lnTo>
                    <a:pt x="5672282" y="2903560"/>
                  </a:lnTo>
                  <a:lnTo>
                    <a:pt x="5700857" y="2900861"/>
                  </a:lnTo>
                  <a:lnTo>
                    <a:pt x="5729786" y="2896945"/>
                  </a:lnTo>
                  <a:lnTo>
                    <a:pt x="5758949" y="2892218"/>
                  </a:lnTo>
                  <a:lnTo>
                    <a:pt x="5788269" y="2886950"/>
                  </a:lnTo>
                  <a:lnTo>
                    <a:pt x="5816282" y="2882026"/>
                  </a:lnTo>
                  <a:lnTo>
                    <a:pt x="5843424" y="2877333"/>
                  </a:lnTo>
                  <a:lnTo>
                    <a:pt x="5869985" y="2872793"/>
                  </a:lnTo>
                  <a:lnTo>
                    <a:pt x="5896866" y="2867650"/>
                  </a:lnTo>
                  <a:lnTo>
                    <a:pt x="5923958" y="2862104"/>
                  </a:lnTo>
                  <a:lnTo>
                    <a:pt x="5951192" y="2856291"/>
                  </a:lnTo>
                  <a:lnTo>
                    <a:pt x="5977814" y="2850298"/>
                  </a:lnTo>
                  <a:lnTo>
                    <a:pt x="6004029" y="2844186"/>
                  </a:lnTo>
                  <a:lnTo>
                    <a:pt x="6029972" y="2837995"/>
                  </a:lnTo>
                  <a:lnTo>
                    <a:pt x="6055735" y="2831751"/>
                  </a:lnTo>
                  <a:lnTo>
                    <a:pt x="6081377" y="2825472"/>
                  </a:lnTo>
                  <a:lnTo>
                    <a:pt x="6106938" y="2819169"/>
                  </a:lnTo>
                  <a:lnTo>
                    <a:pt x="6132444" y="2812145"/>
                  </a:lnTo>
                  <a:lnTo>
                    <a:pt x="6157916" y="2804639"/>
                  </a:lnTo>
                  <a:lnTo>
                    <a:pt x="6183364" y="2796814"/>
                  </a:lnTo>
                  <a:lnTo>
                    <a:pt x="6208089" y="2789481"/>
                  </a:lnTo>
                  <a:lnTo>
                    <a:pt x="6232334" y="2782475"/>
                  </a:lnTo>
                  <a:lnTo>
                    <a:pt x="6256259" y="2775689"/>
                  </a:lnTo>
                  <a:lnTo>
                    <a:pt x="6280676" y="2768341"/>
                  </a:lnTo>
                  <a:lnTo>
                    <a:pt x="6305420" y="2760620"/>
                  </a:lnTo>
                  <a:lnTo>
                    <a:pt x="6330382" y="2752651"/>
                  </a:lnTo>
                  <a:lnTo>
                    <a:pt x="6354787" y="2744516"/>
                  </a:lnTo>
                  <a:lnTo>
                    <a:pt x="6378816" y="2736270"/>
                  </a:lnTo>
                  <a:lnTo>
                    <a:pt x="6425506" y="2719583"/>
                  </a:lnTo>
                  <a:lnTo>
                    <a:pt x="6469776" y="2702758"/>
                  </a:lnTo>
                  <a:lnTo>
                    <a:pt x="6511089" y="2683993"/>
                  </a:lnTo>
                  <a:lnTo>
                    <a:pt x="6551322" y="2664598"/>
                  </a:lnTo>
                  <a:lnTo>
                    <a:pt x="6592722" y="2646571"/>
                  </a:lnTo>
                  <a:lnTo>
                    <a:pt x="6630877" y="2625389"/>
                  </a:lnTo>
                  <a:lnTo>
                    <a:pt x="6666650" y="2602568"/>
                  </a:lnTo>
                  <a:lnTo>
                    <a:pt x="6701364" y="2580667"/>
                  </a:lnTo>
                  <a:lnTo>
                    <a:pt x="6733726" y="2557293"/>
                  </a:lnTo>
                  <a:lnTo>
                    <a:pt x="6777831" y="2522214"/>
                  </a:lnTo>
                  <a:lnTo>
                    <a:pt x="6817709" y="2487596"/>
                  </a:lnTo>
                  <a:lnTo>
                    <a:pt x="6856338" y="2450529"/>
                  </a:lnTo>
                  <a:lnTo>
                    <a:pt x="6892712" y="2412734"/>
                  </a:lnTo>
                  <a:lnTo>
                    <a:pt x="6925832" y="2372843"/>
                  </a:lnTo>
                  <a:lnTo>
                    <a:pt x="6956106" y="2331626"/>
                  </a:lnTo>
                  <a:lnTo>
                    <a:pt x="6982951" y="2292602"/>
                  </a:lnTo>
                  <a:lnTo>
                    <a:pt x="7008779" y="2252346"/>
                  </a:lnTo>
                  <a:lnTo>
                    <a:pt x="7032424" y="2209140"/>
                  </a:lnTo>
                  <a:lnTo>
                    <a:pt x="7052835" y="2165058"/>
                  </a:lnTo>
                  <a:lnTo>
                    <a:pt x="7070407" y="2122599"/>
                  </a:lnTo>
                  <a:lnTo>
                    <a:pt x="7082670" y="2081325"/>
                  </a:lnTo>
                  <a:lnTo>
                    <a:pt x="7092653" y="2037817"/>
                  </a:lnTo>
                  <a:lnTo>
                    <a:pt x="7102667" y="1993645"/>
                  </a:lnTo>
                  <a:lnTo>
                    <a:pt x="7110102" y="1949278"/>
                  </a:lnTo>
                  <a:lnTo>
                    <a:pt x="7116774" y="1904853"/>
                  </a:lnTo>
                  <a:lnTo>
                    <a:pt x="7121335" y="1860410"/>
                  </a:lnTo>
                  <a:lnTo>
                    <a:pt x="7122690" y="1814081"/>
                  </a:lnTo>
                  <a:lnTo>
                    <a:pt x="7121209" y="1766487"/>
                  </a:lnTo>
                  <a:lnTo>
                    <a:pt x="7116301" y="1721105"/>
                  </a:lnTo>
                  <a:lnTo>
                    <a:pt x="7110377" y="1674498"/>
                  </a:lnTo>
                  <a:lnTo>
                    <a:pt x="7105540" y="1642317"/>
                  </a:lnTo>
                  <a:lnTo>
                    <a:pt x="7094178" y="1596433"/>
                  </a:lnTo>
                  <a:lnTo>
                    <a:pt x="7077719" y="1551558"/>
                  </a:lnTo>
                  <a:lnTo>
                    <a:pt x="7059434" y="1506277"/>
                  </a:lnTo>
                  <a:lnTo>
                    <a:pt x="7046914" y="1473949"/>
                  </a:lnTo>
                  <a:lnTo>
                    <a:pt x="7027966" y="1427386"/>
                  </a:lnTo>
                  <a:lnTo>
                    <a:pt x="7005575" y="1382310"/>
                  </a:lnTo>
                  <a:lnTo>
                    <a:pt x="6977695" y="1337674"/>
                  </a:lnTo>
                  <a:lnTo>
                    <a:pt x="6950463" y="1293169"/>
                  </a:lnTo>
                  <a:lnTo>
                    <a:pt x="6921149" y="1248703"/>
                  </a:lnTo>
                  <a:lnTo>
                    <a:pt x="6886750" y="1207620"/>
                  </a:lnTo>
                  <a:lnTo>
                    <a:pt x="6853118" y="1165264"/>
                  </a:lnTo>
                  <a:lnTo>
                    <a:pt x="6817440" y="1121435"/>
                  </a:lnTo>
                  <a:lnTo>
                    <a:pt x="6776686" y="1080540"/>
                  </a:lnTo>
                  <a:lnTo>
                    <a:pt x="6733331" y="1041612"/>
                  </a:lnTo>
                  <a:lnTo>
                    <a:pt x="6689206" y="1003266"/>
                  </a:lnTo>
                  <a:lnTo>
                    <a:pt x="6644853" y="965094"/>
                  </a:lnTo>
                  <a:lnTo>
                    <a:pt x="6600430" y="926972"/>
                  </a:lnTo>
                  <a:lnTo>
                    <a:pt x="6568922" y="901567"/>
                  </a:lnTo>
                  <a:lnTo>
                    <a:pt x="6535399" y="876871"/>
                  </a:lnTo>
                  <a:lnTo>
                    <a:pt x="6499332" y="854135"/>
                  </a:lnTo>
                  <a:lnTo>
                    <a:pt x="6464018" y="830390"/>
                  </a:lnTo>
                  <a:lnTo>
                    <a:pt x="6428801" y="806430"/>
                  </a:lnTo>
                  <a:lnTo>
                    <a:pt x="6391983" y="784023"/>
                  </a:lnTo>
                  <a:lnTo>
                    <a:pt x="6352571" y="762304"/>
                  </a:lnTo>
                  <a:lnTo>
                    <a:pt x="6312242" y="740892"/>
                  </a:lnTo>
                  <a:lnTo>
                    <a:pt x="6273151" y="719617"/>
                  </a:lnTo>
                  <a:lnTo>
                    <a:pt x="6234611" y="698402"/>
                  </a:lnTo>
                  <a:lnTo>
                    <a:pt x="6196315" y="677214"/>
                  </a:lnTo>
                  <a:lnTo>
                    <a:pt x="6158127" y="656037"/>
                  </a:lnTo>
                  <a:lnTo>
                    <a:pt x="6119989" y="636748"/>
                  </a:lnTo>
                  <a:lnTo>
                    <a:pt x="6081167" y="618062"/>
                  </a:lnTo>
                  <a:lnTo>
                    <a:pt x="6040393" y="597998"/>
                  </a:lnTo>
                  <a:lnTo>
                    <a:pt x="5998753" y="579203"/>
                  </a:lnTo>
                  <a:lnTo>
                    <a:pt x="5956729" y="561442"/>
                  </a:lnTo>
                  <a:lnTo>
                    <a:pt x="5914533" y="544140"/>
                  </a:lnTo>
                  <a:lnTo>
                    <a:pt x="5872258" y="527044"/>
                  </a:lnTo>
                  <a:lnTo>
                    <a:pt x="5829953" y="510038"/>
                  </a:lnTo>
                  <a:lnTo>
                    <a:pt x="5787633" y="493072"/>
                  </a:lnTo>
                  <a:lnTo>
                    <a:pt x="5745304" y="478006"/>
                  </a:lnTo>
                  <a:lnTo>
                    <a:pt x="5702974" y="463549"/>
                  </a:lnTo>
                  <a:lnTo>
                    <a:pt x="5660641" y="447716"/>
                  </a:lnTo>
                  <a:lnTo>
                    <a:pt x="5620190" y="433153"/>
                  </a:lnTo>
                  <a:lnTo>
                    <a:pt x="5580339" y="419625"/>
                  </a:lnTo>
                  <a:lnTo>
                    <a:pt x="5539109" y="406557"/>
                  </a:lnTo>
                  <a:lnTo>
                    <a:pt x="5497267" y="393694"/>
                  </a:lnTo>
                  <a:lnTo>
                    <a:pt x="5455856" y="380921"/>
                  </a:lnTo>
                  <a:lnTo>
                    <a:pt x="5416286" y="368189"/>
                  </a:lnTo>
                  <a:lnTo>
                    <a:pt x="5377531" y="357356"/>
                  </a:lnTo>
                  <a:lnTo>
                    <a:pt x="5339141" y="347132"/>
                  </a:lnTo>
                  <a:lnTo>
                    <a:pt x="5300912" y="335533"/>
                  </a:lnTo>
                  <a:lnTo>
                    <a:pt x="5260872" y="323322"/>
                  </a:lnTo>
                  <a:lnTo>
                    <a:pt x="5220265" y="311545"/>
                  </a:lnTo>
                  <a:lnTo>
                    <a:pt x="5181050" y="301607"/>
                  </a:lnTo>
                  <a:lnTo>
                    <a:pt x="5144336" y="292486"/>
                  </a:lnTo>
                  <a:lnTo>
                    <a:pt x="5108500" y="283729"/>
                  </a:lnTo>
                  <a:lnTo>
                    <a:pt x="5071404" y="275133"/>
                  </a:lnTo>
                  <a:lnTo>
                    <a:pt x="5035633" y="266609"/>
                  </a:lnTo>
                  <a:lnTo>
                    <a:pt x="5000212" y="258117"/>
                  </a:lnTo>
                  <a:lnTo>
                    <a:pt x="4963306" y="249638"/>
                  </a:lnTo>
                  <a:lnTo>
                    <a:pt x="4927616" y="243048"/>
                  </a:lnTo>
                  <a:lnTo>
                    <a:pt x="4892235" y="237062"/>
                  </a:lnTo>
                  <a:lnTo>
                    <a:pt x="4855342" y="229698"/>
                  </a:lnTo>
                  <a:lnTo>
                    <a:pt x="4819662" y="221721"/>
                  </a:lnTo>
                  <a:lnTo>
                    <a:pt x="4784282" y="214178"/>
                  </a:lnTo>
                  <a:lnTo>
                    <a:pt x="4747392" y="208473"/>
                  </a:lnTo>
                  <a:lnTo>
                    <a:pt x="4711712" y="201705"/>
                  </a:lnTo>
                  <a:lnTo>
                    <a:pt x="4677037" y="194698"/>
                  </a:lnTo>
                  <a:lnTo>
                    <a:pt x="4642812" y="189232"/>
                  </a:lnTo>
                  <a:lnTo>
                    <a:pt x="4608787" y="184451"/>
                  </a:lnTo>
                  <a:lnTo>
                    <a:pt x="4574849" y="179974"/>
                  </a:lnTo>
                  <a:lnTo>
                    <a:pt x="4540950" y="175633"/>
                  </a:lnTo>
                  <a:lnTo>
                    <a:pt x="4507070" y="171351"/>
                  </a:lnTo>
                  <a:lnTo>
                    <a:pt x="4473903" y="167097"/>
                  </a:lnTo>
                  <a:lnTo>
                    <a:pt x="4427463" y="160735"/>
                  </a:lnTo>
                  <a:lnTo>
                    <a:pt x="4383129" y="154381"/>
                  </a:lnTo>
                  <a:lnTo>
                    <a:pt x="4342163" y="148030"/>
                  </a:lnTo>
                  <a:lnTo>
                    <a:pt x="4299764" y="142385"/>
                  </a:lnTo>
                  <a:lnTo>
                    <a:pt x="4260077" y="139694"/>
                  </a:lnTo>
                  <a:lnTo>
                    <a:pt x="4218685" y="134741"/>
                  </a:lnTo>
                  <a:lnTo>
                    <a:pt x="4182513" y="130835"/>
                  </a:lnTo>
                  <a:lnTo>
                    <a:pt x="4139336" y="124669"/>
                  </a:lnTo>
                  <a:lnTo>
                    <a:pt x="4107971" y="122360"/>
                  </a:lnTo>
                  <a:lnTo>
                    <a:pt x="4062139" y="119179"/>
                  </a:lnTo>
                  <a:lnTo>
                    <a:pt x="4018690" y="115649"/>
                  </a:lnTo>
                  <a:lnTo>
                    <a:pt x="3983794" y="114823"/>
                  </a:lnTo>
                  <a:lnTo>
                    <a:pt x="3947120" y="114457"/>
                  </a:lnTo>
                  <a:lnTo>
                    <a:pt x="3904255" y="114250"/>
                  </a:lnTo>
                  <a:lnTo>
                    <a:pt x="3871081" y="112320"/>
                  </a:lnTo>
                  <a:lnTo>
                    <a:pt x="3834230" y="109111"/>
                  </a:lnTo>
                  <a:lnTo>
                    <a:pt x="3799037" y="105332"/>
                  </a:lnTo>
                  <a:lnTo>
                    <a:pt x="3764581" y="101301"/>
                  </a:lnTo>
                  <a:lnTo>
                    <a:pt x="3722856" y="95065"/>
                  </a:lnTo>
                  <a:lnTo>
                    <a:pt x="3683053" y="83266"/>
                  </a:lnTo>
                  <a:lnTo>
                    <a:pt x="3636321" y="65078"/>
                  </a:lnTo>
                  <a:lnTo>
                    <a:pt x="3610299" y="57521"/>
                  </a:lnTo>
                  <a:lnTo>
                    <a:pt x="3575073" y="54577"/>
                  </a:lnTo>
                  <a:lnTo>
                    <a:pt x="3531565" y="56532"/>
                  </a:lnTo>
                  <a:lnTo>
                    <a:pt x="3510109" y="50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234"/>
            <p:cNvSpPr/>
            <p:nvPr>
              <p:custDataLst>
                <p:tags r:id="rId35"/>
              </p:custDataLst>
            </p:nvPr>
          </p:nvSpPr>
          <p:spPr>
            <a:xfrm>
              <a:off x="8084432" y="1880432"/>
              <a:ext cx="767469" cy="335458"/>
            </a:xfrm>
            <a:custGeom>
              <a:avLst/>
              <a:gdLst/>
              <a:ahLst/>
              <a:cxnLst/>
              <a:rect l="0" t="0" r="0" b="0"/>
              <a:pathLst>
                <a:path w="767469" h="335458">
                  <a:moveTo>
                    <a:pt x="5468" y="329368"/>
                  </a:moveTo>
                  <a:lnTo>
                    <a:pt x="5468" y="329368"/>
                  </a:lnTo>
                  <a:lnTo>
                    <a:pt x="5466" y="332739"/>
                  </a:lnTo>
                  <a:lnTo>
                    <a:pt x="4763" y="333732"/>
                  </a:lnTo>
                  <a:lnTo>
                    <a:pt x="3586" y="334394"/>
                  </a:lnTo>
                  <a:lnTo>
                    <a:pt x="0" y="335457"/>
                  </a:lnTo>
                  <a:lnTo>
                    <a:pt x="44342" y="333826"/>
                  </a:lnTo>
                  <a:lnTo>
                    <a:pt x="81897" y="326926"/>
                  </a:lnTo>
                  <a:lnTo>
                    <a:pt x="125772" y="318694"/>
                  </a:lnTo>
                  <a:lnTo>
                    <a:pt x="171048" y="306929"/>
                  </a:lnTo>
                  <a:lnTo>
                    <a:pt x="215273" y="290238"/>
                  </a:lnTo>
                  <a:lnTo>
                    <a:pt x="234144" y="276381"/>
                  </a:lnTo>
                  <a:lnTo>
                    <a:pt x="241157" y="263014"/>
                  </a:lnTo>
                  <a:lnTo>
                    <a:pt x="245660" y="231438"/>
                  </a:lnTo>
                  <a:lnTo>
                    <a:pt x="242512" y="216699"/>
                  </a:lnTo>
                  <a:lnTo>
                    <a:pt x="219971" y="174805"/>
                  </a:lnTo>
                  <a:lnTo>
                    <a:pt x="186888" y="131439"/>
                  </a:lnTo>
                  <a:lnTo>
                    <a:pt x="176411" y="117222"/>
                  </a:lnTo>
                  <a:lnTo>
                    <a:pt x="164695" y="87534"/>
                  </a:lnTo>
                  <a:lnTo>
                    <a:pt x="163960" y="71603"/>
                  </a:lnTo>
                  <a:lnTo>
                    <a:pt x="171629" y="55585"/>
                  </a:lnTo>
                  <a:lnTo>
                    <a:pt x="188051" y="36345"/>
                  </a:lnTo>
                  <a:lnTo>
                    <a:pt x="211262" y="22413"/>
                  </a:lnTo>
                  <a:lnTo>
                    <a:pt x="253238" y="5484"/>
                  </a:lnTo>
                  <a:lnTo>
                    <a:pt x="296898" y="1039"/>
                  </a:lnTo>
                  <a:lnTo>
                    <a:pt x="329961" y="0"/>
                  </a:lnTo>
                  <a:lnTo>
                    <a:pt x="370901" y="1296"/>
                  </a:lnTo>
                  <a:lnTo>
                    <a:pt x="413810" y="11426"/>
                  </a:lnTo>
                  <a:lnTo>
                    <a:pt x="432487" y="22725"/>
                  </a:lnTo>
                  <a:lnTo>
                    <a:pt x="447137" y="37860"/>
                  </a:lnTo>
                  <a:lnTo>
                    <a:pt x="469229" y="79845"/>
                  </a:lnTo>
                  <a:lnTo>
                    <a:pt x="470178" y="106955"/>
                  </a:lnTo>
                  <a:lnTo>
                    <a:pt x="464177" y="150673"/>
                  </a:lnTo>
                  <a:lnTo>
                    <a:pt x="454317" y="187531"/>
                  </a:lnTo>
                  <a:lnTo>
                    <a:pt x="440663" y="228506"/>
                  </a:lnTo>
                  <a:lnTo>
                    <a:pt x="438776" y="243853"/>
                  </a:lnTo>
                  <a:lnTo>
                    <a:pt x="443582" y="261963"/>
                  </a:lnTo>
                  <a:lnTo>
                    <a:pt x="447828" y="271731"/>
                  </a:lnTo>
                  <a:lnTo>
                    <a:pt x="461952" y="288230"/>
                  </a:lnTo>
                  <a:lnTo>
                    <a:pt x="470657" y="295592"/>
                  </a:lnTo>
                  <a:lnTo>
                    <a:pt x="509876" y="309326"/>
                  </a:lnTo>
                  <a:lnTo>
                    <a:pt x="547133" y="314493"/>
                  </a:lnTo>
                  <a:lnTo>
                    <a:pt x="578995" y="317583"/>
                  </a:lnTo>
                  <a:lnTo>
                    <a:pt x="615969" y="321308"/>
                  </a:lnTo>
                  <a:lnTo>
                    <a:pt x="653568" y="325315"/>
                  </a:lnTo>
                  <a:lnTo>
                    <a:pt x="687681" y="327567"/>
                  </a:lnTo>
                  <a:lnTo>
                    <a:pt x="727130" y="326952"/>
                  </a:lnTo>
                  <a:lnTo>
                    <a:pt x="767468" y="323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685"/>
          <p:cNvGrpSpPr/>
          <p:nvPr/>
        </p:nvGrpSpPr>
        <p:grpSpPr>
          <a:xfrm>
            <a:off x="952500" y="473438"/>
            <a:ext cx="892961" cy="529863"/>
            <a:chOff x="952500" y="473438"/>
            <a:chExt cx="892961" cy="529863"/>
          </a:xfrm>
        </p:grpSpPr>
        <p:sp>
          <p:nvSpPr>
            <p:cNvPr id="160" name="SMARTInkShape-3235"/>
            <p:cNvSpPr/>
            <p:nvPr>
              <p:custDataLst>
                <p:tags r:id="rId30"/>
              </p:custDataLst>
            </p:nvPr>
          </p:nvSpPr>
          <p:spPr>
            <a:xfrm>
              <a:off x="952500" y="473438"/>
              <a:ext cx="158779" cy="527576"/>
            </a:xfrm>
            <a:custGeom>
              <a:avLst/>
              <a:gdLst/>
              <a:ahLst/>
              <a:cxnLst/>
              <a:rect l="0" t="0" r="0" b="0"/>
              <a:pathLst>
                <a:path w="158779" h="527576">
                  <a:moveTo>
                    <a:pt x="19050" y="237762"/>
                  </a:moveTo>
                  <a:lnTo>
                    <a:pt x="19050" y="237762"/>
                  </a:lnTo>
                  <a:lnTo>
                    <a:pt x="19050" y="244504"/>
                  </a:lnTo>
                  <a:lnTo>
                    <a:pt x="33356" y="292034"/>
                  </a:lnTo>
                  <a:lnTo>
                    <a:pt x="42501" y="338704"/>
                  </a:lnTo>
                  <a:lnTo>
                    <a:pt x="50807" y="383212"/>
                  </a:lnTo>
                  <a:lnTo>
                    <a:pt x="56603" y="426471"/>
                  </a:lnTo>
                  <a:lnTo>
                    <a:pt x="61928" y="472855"/>
                  </a:lnTo>
                  <a:lnTo>
                    <a:pt x="63362" y="519762"/>
                  </a:lnTo>
                  <a:lnTo>
                    <a:pt x="63408" y="525245"/>
                  </a:lnTo>
                  <a:lnTo>
                    <a:pt x="62733" y="527490"/>
                  </a:lnTo>
                  <a:lnTo>
                    <a:pt x="61578" y="527575"/>
                  </a:lnTo>
                  <a:lnTo>
                    <a:pt x="60102" y="526220"/>
                  </a:lnTo>
                  <a:lnTo>
                    <a:pt x="51283" y="493976"/>
                  </a:lnTo>
                  <a:lnTo>
                    <a:pt x="45605" y="459820"/>
                  </a:lnTo>
                  <a:lnTo>
                    <a:pt x="40730" y="423943"/>
                  </a:lnTo>
                  <a:lnTo>
                    <a:pt x="34019" y="379945"/>
                  </a:lnTo>
                  <a:lnTo>
                    <a:pt x="27562" y="339392"/>
                  </a:lnTo>
                  <a:lnTo>
                    <a:pt x="21885" y="297116"/>
                  </a:lnTo>
                  <a:lnTo>
                    <a:pt x="19185" y="257465"/>
                  </a:lnTo>
                  <a:lnTo>
                    <a:pt x="14935" y="218905"/>
                  </a:lnTo>
                  <a:lnTo>
                    <a:pt x="14068" y="180669"/>
                  </a:lnTo>
                  <a:lnTo>
                    <a:pt x="17260" y="143235"/>
                  </a:lnTo>
                  <a:lnTo>
                    <a:pt x="19931" y="107370"/>
                  </a:lnTo>
                  <a:lnTo>
                    <a:pt x="29032" y="61936"/>
                  </a:lnTo>
                  <a:lnTo>
                    <a:pt x="39960" y="17665"/>
                  </a:lnTo>
                  <a:lnTo>
                    <a:pt x="45512" y="2828"/>
                  </a:lnTo>
                  <a:lnTo>
                    <a:pt x="51508" y="0"/>
                  </a:lnTo>
                  <a:lnTo>
                    <a:pt x="69459" y="622"/>
                  </a:lnTo>
                  <a:lnTo>
                    <a:pt x="89667" y="11246"/>
                  </a:lnTo>
                  <a:lnTo>
                    <a:pt x="109702" y="29138"/>
                  </a:lnTo>
                  <a:lnTo>
                    <a:pt x="139915" y="75223"/>
                  </a:lnTo>
                  <a:lnTo>
                    <a:pt x="152464" y="110815"/>
                  </a:lnTo>
                  <a:lnTo>
                    <a:pt x="158778" y="140419"/>
                  </a:lnTo>
                  <a:lnTo>
                    <a:pt x="158366" y="182030"/>
                  </a:lnTo>
                  <a:lnTo>
                    <a:pt x="152365" y="210430"/>
                  </a:lnTo>
                  <a:lnTo>
                    <a:pt x="137808" y="238444"/>
                  </a:lnTo>
                  <a:lnTo>
                    <a:pt x="126159" y="251235"/>
                  </a:lnTo>
                  <a:lnTo>
                    <a:pt x="97588" y="269741"/>
                  </a:lnTo>
                  <a:lnTo>
                    <a:pt x="55569" y="278517"/>
                  </a:lnTo>
                  <a:lnTo>
                    <a:pt x="0" y="26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236"/>
            <p:cNvSpPr/>
            <p:nvPr>
              <p:custDataLst>
                <p:tags r:id="rId31"/>
              </p:custDataLst>
            </p:nvPr>
          </p:nvSpPr>
          <p:spPr>
            <a:xfrm>
              <a:off x="1676400" y="653384"/>
              <a:ext cx="169061" cy="299476"/>
            </a:xfrm>
            <a:custGeom>
              <a:avLst/>
              <a:gdLst/>
              <a:ahLst/>
              <a:cxnLst/>
              <a:rect l="0" t="0" r="0" b="0"/>
              <a:pathLst>
                <a:path w="169061" h="299476">
                  <a:moveTo>
                    <a:pt x="0" y="121316"/>
                  </a:moveTo>
                  <a:lnTo>
                    <a:pt x="0" y="121316"/>
                  </a:lnTo>
                  <a:lnTo>
                    <a:pt x="0" y="109760"/>
                  </a:lnTo>
                  <a:lnTo>
                    <a:pt x="18298" y="148612"/>
                  </a:lnTo>
                  <a:lnTo>
                    <a:pt x="31372" y="194900"/>
                  </a:lnTo>
                  <a:lnTo>
                    <a:pt x="37214" y="239949"/>
                  </a:lnTo>
                  <a:lnTo>
                    <a:pt x="37925" y="257560"/>
                  </a:lnTo>
                  <a:lnTo>
                    <a:pt x="37983" y="256595"/>
                  </a:lnTo>
                  <a:lnTo>
                    <a:pt x="27262" y="211441"/>
                  </a:lnTo>
                  <a:lnTo>
                    <a:pt x="19000" y="170398"/>
                  </a:lnTo>
                  <a:lnTo>
                    <a:pt x="13944" y="127797"/>
                  </a:lnTo>
                  <a:lnTo>
                    <a:pt x="16440" y="86234"/>
                  </a:lnTo>
                  <a:lnTo>
                    <a:pt x="25015" y="38787"/>
                  </a:lnTo>
                  <a:lnTo>
                    <a:pt x="34401" y="19490"/>
                  </a:lnTo>
                  <a:lnTo>
                    <a:pt x="47510" y="7151"/>
                  </a:lnTo>
                  <a:lnTo>
                    <a:pt x="54957" y="2873"/>
                  </a:lnTo>
                  <a:lnTo>
                    <a:pt x="68875" y="0"/>
                  </a:lnTo>
                  <a:lnTo>
                    <a:pt x="75550" y="222"/>
                  </a:lnTo>
                  <a:lnTo>
                    <a:pt x="90493" y="7995"/>
                  </a:lnTo>
                  <a:lnTo>
                    <a:pt x="104424" y="20857"/>
                  </a:lnTo>
                  <a:lnTo>
                    <a:pt x="112968" y="35980"/>
                  </a:lnTo>
                  <a:lnTo>
                    <a:pt x="115003" y="70475"/>
                  </a:lnTo>
                  <a:lnTo>
                    <a:pt x="108664" y="110463"/>
                  </a:lnTo>
                  <a:lnTo>
                    <a:pt x="98441" y="131271"/>
                  </a:lnTo>
                  <a:lnTo>
                    <a:pt x="83252" y="146072"/>
                  </a:lnTo>
                  <a:lnTo>
                    <a:pt x="84744" y="148311"/>
                  </a:lnTo>
                  <a:lnTo>
                    <a:pt x="88464" y="151658"/>
                  </a:lnTo>
                  <a:lnTo>
                    <a:pt x="131482" y="174596"/>
                  </a:lnTo>
                  <a:lnTo>
                    <a:pt x="148083" y="190019"/>
                  </a:lnTo>
                  <a:lnTo>
                    <a:pt x="163385" y="211244"/>
                  </a:lnTo>
                  <a:lnTo>
                    <a:pt x="169060" y="236312"/>
                  </a:lnTo>
                  <a:lnTo>
                    <a:pt x="166625" y="254035"/>
                  </a:lnTo>
                  <a:lnTo>
                    <a:pt x="160133" y="269908"/>
                  </a:lnTo>
                  <a:lnTo>
                    <a:pt x="150193" y="281666"/>
                  </a:lnTo>
                  <a:lnTo>
                    <a:pt x="122583" y="296219"/>
                  </a:lnTo>
                  <a:lnTo>
                    <a:pt x="101518" y="299475"/>
                  </a:lnTo>
                  <a:lnTo>
                    <a:pt x="90962" y="299355"/>
                  </a:lnTo>
                  <a:lnTo>
                    <a:pt x="69826" y="291696"/>
                  </a:lnTo>
                  <a:lnTo>
                    <a:pt x="50789" y="278885"/>
                  </a:lnTo>
                  <a:lnTo>
                    <a:pt x="25400" y="248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237"/>
            <p:cNvSpPr/>
            <p:nvPr>
              <p:custDataLst>
                <p:tags r:id="rId32"/>
              </p:custDataLst>
            </p:nvPr>
          </p:nvSpPr>
          <p:spPr>
            <a:xfrm>
              <a:off x="1143000" y="749300"/>
              <a:ext cx="152401" cy="209161"/>
            </a:xfrm>
            <a:custGeom>
              <a:avLst/>
              <a:gdLst/>
              <a:ahLst/>
              <a:cxnLst/>
              <a:rect l="0" t="0" r="0" b="0"/>
              <a:pathLst>
                <a:path w="152401" h="209161">
                  <a:moveTo>
                    <a:pt x="0" y="127000"/>
                  </a:moveTo>
                  <a:lnTo>
                    <a:pt x="0" y="127000"/>
                  </a:lnTo>
                  <a:lnTo>
                    <a:pt x="0" y="90484"/>
                  </a:lnTo>
                  <a:lnTo>
                    <a:pt x="3763" y="89604"/>
                  </a:lnTo>
                  <a:lnTo>
                    <a:pt x="6742" y="89369"/>
                  </a:lnTo>
                  <a:lnTo>
                    <a:pt x="27790" y="99152"/>
                  </a:lnTo>
                  <a:lnTo>
                    <a:pt x="57073" y="122832"/>
                  </a:lnTo>
                  <a:lnTo>
                    <a:pt x="87522" y="160065"/>
                  </a:lnTo>
                  <a:lnTo>
                    <a:pt x="98088" y="192432"/>
                  </a:lnTo>
                  <a:lnTo>
                    <a:pt x="100039" y="204529"/>
                  </a:lnTo>
                  <a:lnTo>
                    <a:pt x="99148" y="207614"/>
                  </a:lnTo>
                  <a:lnTo>
                    <a:pt x="97143" y="208965"/>
                  </a:lnTo>
                  <a:lnTo>
                    <a:pt x="94395" y="209160"/>
                  </a:lnTo>
                  <a:lnTo>
                    <a:pt x="87580" y="201851"/>
                  </a:lnTo>
                  <a:lnTo>
                    <a:pt x="71706" y="170791"/>
                  </a:lnTo>
                  <a:lnTo>
                    <a:pt x="65121" y="127732"/>
                  </a:lnTo>
                  <a:lnTo>
                    <a:pt x="64220" y="111098"/>
                  </a:lnTo>
                  <a:lnTo>
                    <a:pt x="73826" y="79720"/>
                  </a:lnTo>
                  <a:lnTo>
                    <a:pt x="93449" y="50353"/>
                  </a:lnTo>
                  <a:lnTo>
                    <a:pt x="136563" y="1443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238"/>
            <p:cNvSpPr/>
            <p:nvPr>
              <p:custDataLst>
                <p:tags r:id="rId33"/>
              </p:custDataLst>
            </p:nvPr>
          </p:nvSpPr>
          <p:spPr>
            <a:xfrm>
              <a:off x="1424194" y="561628"/>
              <a:ext cx="112507" cy="441673"/>
            </a:xfrm>
            <a:custGeom>
              <a:avLst/>
              <a:gdLst/>
              <a:ahLst/>
              <a:cxnLst/>
              <a:rect l="0" t="0" r="0" b="0"/>
              <a:pathLst>
                <a:path w="112507" h="441673">
                  <a:moveTo>
                    <a:pt x="99806" y="60672"/>
                  </a:moveTo>
                  <a:lnTo>
                    <a:pt x="99806" y="60672"/>
                  </a:lnTo>
                  <a:lnTo>
                    <a:pt x="99100" y="16533"/>
                  </a:lnTo>
                  <a:lnTo>
                    <a:pt x="96435" y="6718"/>
                  </a:lnTo>
                  <a:lnTo>
                    <a:pt x="93325" y="3536"/>
                  </a:lnTo>
                  <a:lnTo>
                    <a:pt x="84226" y="0"/>
                  </a:lnTo>
                  <a:lnTo>
                    <a:pt x="79541" y="469"/>
                  </a:lnTo>
                  <a:lnTo>
                    <a:pt x="70573" y="4752"/>
                  </a:lnTo>
                  <a:lnTo>
                    <a:pt x="48954" y="33503"/>
                  </a:lnTo>
                  <a:lnTo>
                    <a:pt x="34801" y="62186"/>
                  </a:lnTo>
                  <a:lnTo>
                    <a:pt x="21671" y="107217"/>
                  </a:lnTo>
                  <a:lnTo>
                    <a:pt x="9549" y="151133"/>
                  </a:lnTo>
                  <a:lnTo>
                    <a:pt x="3717" y="187896"/>
                  </a:lnTo>
                  <a:lnTo>
                    <a:pt x="656" y="227753"/>
                  </a:lnTo>
                  <a:lnTo>
                    <a:pt x="0" y="267575"/>
                  </a:lnTo>
                  <a:lnTo>
                    <a:pt x="2061" y="304088"/>
                  </a:lnTo>
                  <a:lnTo>
                    <a:pt x="10559" y="339523"/>
                  </a:lnTo>
                  <a:lnTo>
                    <a:pt x="35506" y="384257"/>
                  </a:lnTo>
                  <a:lnTo>
                    <a:pt x="55119" y="410706"/>
                  </a:lnTo>
                  <a:lnTo>
                    <a:pt x="75747" y="424657"/>
                  </a:lnTo>
                  <a:lnTo>
                    <a:pt x="112506" y="44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3239"/>
          <p:cNvSpPr/>
          <p:nvPr>
            <p:custDataLst>
              <p:tags r:id="rId2"/>
            </p:custDataLst>
          </p:nvPr>
        </p:nvSpPr>
        <p:spPr>
          <a:xfrm>
            <a:off x="2101850" y="630181"/>
            <a:ext cx="196851" cy="283784"/>
          </a:xfrm>
          <a:custGeom>
            <a:avLst/>
            <a:gdLst/>
            <a:ahLst/>
            <a:cxnLst/>
            <a:rect l="0" t="0" r="0" b="0"/>
            <a:pathLst>
              <a:path w="196851" h="283784">
                <a:moveTo>
                  <a:pt x="0" y="138169"/>
                </a:moveTo>
                <a:lnTo>
                  <a:pt x="0" y="138169"/>
                </a:lnTo>
                <a:lnTo>
                  <a:pt x="10831" y="167017"/>
                </a:lnTo>
                <a:lnTo>
                  <a:pt x="19099" y="206191"/>
                </a:lnTo>
                <a:lnTo>
                  <a:pt x="24155" y="248267"/>
                </a:lnTo>
                <a:lnTo>
                  <a:pt x="25291" y="283783"/>
                </a:lnTo>
                <a:lnTo>
                  <a:pt x="24622" y="283223"/>
                </a:lnTo>
                <a:lnTo>
                  <a:pt x="16552" y="241136"/>
                </a:lnTo>
                <a:lnTo>
                  <a:pt x="10470" y="198703"/>
                </a:lnTo>
                <a:lnTo>
                  <a:pt x="4200" y="151480"/>
                </a:lnTo>
                <a:lnTo>
                  <a:pt x="1535" y="107480"/>
                </a:lnTo>
                <a:lnTo>
                  <a:pt x="6726" y="68947"/>
                </a:lnTo>
                <a:lnTo>
                  <a:pt x="24847" y="23287"/>
                </a:lnTo>
                <a:lnTo>
                  <a:pt x="29265" y="15015"/>
                </a:lnTo>
                <a:lnTo>
                  <a:pt x="45462" y="3941"/>
                </a:lnTo>
                <a:lnTo>
                  <a:pt x="55708" y="0"/>
                </a:lnTo>
                <a:lnTo>
                  <a:pt x="80263" y="1266"/>
                </a:lnTo>
                <a:lnTo>
                  <a:pt x="105522" y="9590"/>
                </a:lnTo>
                <a:lnTo>
                  <a:pt x="135610" y="30849"/>
                </a:lnTo>
                <a:lnTo>
                  <a:pt x="160987" y="59882"/>
                </a:lnTo>
                <a:lnTo>
                  <a:pt x="181038" y="101617"/>
                </a:lnTo>
                <a:lnTo>
                  <a:pt x="192002" y="144354"/>
                </a:lnTo>
                <a:lnTo>
                  <a:pt x="195413" y="189312"/>
                </a:lnTo>
                <a:lnTo>
                  <a:pt x="196566" y="235499"/>
                </a:lnTo>
                <a:lnTo>
                  <a:pt x="196850" y="2778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687"/>
          <p:cNvGrpSpPr/>
          <p:nvPr/>
        </p:nvGrpSpPr>
        <p:grpSpPr>
          <a:xfrm>
            <a:off x="2658192" y="445383"/>
            <a:ext cx="1251749" cy="469018"/>
            <a:chOff x="2658192" y="445383"/>
            <a:chExt cx="1251749" cy="469018"/>
          </a:xfrm>
        </p:grpSpPr>
        <p:sp>
          <p:nvSpPr>
            <p:cNvPr id="166" name="SMARTInkShape-3240"/>
            <p:cNvSpPr/>
            <p:nvPr>
              <p:custDataLst>
                <p:tags r:id="rId22"/>
              </p:custDataLst>
            </p:nvPr>
          </p:nvSpPr>
          <p:spPr>
            <a:xfrm>
              <a:off x="3474595" y="641350"/>
              <a:ext cx="11556" cy="19051"/>
            </a:xfrm>
            <a:custGeom>
              <a:avLst/>
              <a:gdLst/>
              <a:ahLst/>
              <a:cxnLst/>
              <a:rect l="0" t="0" r="0" b="0"/>
              <a:pathLst>
                <a:path w="11556" h="19051">
                  <a:moveTo>
                    <a:pt x="11555" y="19050"/>
                  </a:moveTo>
                  <a:lnTo>
                    <a:pt x="11555" y="19050"/>
                  </a:lnTo>
                  <a:lnTo>
                    <a:pt x="8184" y="12308"/>
                  </a:lnTo>
                  <a:lnTo>
                    <a:pt x="6486" y="10322"/>
                  </a:lnTo>
                  <a:lnTo>
                    <a:pt x="1430" y="6821"/>
                  </a:lnTo>
                  <a:lnTo>
                    <a:pt x="0" y="3502"/>
                  </a:lnTo>
                  <a:lnTo>
                    <a:pt x="323" y="2335"/>
                  </a:lnTo>
                  <a:lnTo>
                    <a:pt x="5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241"/>
            <p:cNvSpPr/>
            <p:nvPr>
              <p:custDataLst>
                <p:tags r:id="rId23"/>
              </p:custDataLst>
            </p:nvPr>
          </p:nvSpPr>
          <p:spPr>
            <a:xfrm>
              <a:off x="3721100" y="445383"/>
              <a:ext cx="188841" cy="469018"/>
            </a:xfrm>
            <a:custGeom>
              <a:avLst/>
              <a:gdLst/>
              <a:ahLst/>
              <a:cxnLst/>
              <a:rect l="0" t="0" r="0" b="0"/>
              <a:pathLst>
                <a:path w="188841" h="46901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4364" y="4761"/>
                  </a:lnTo>
                  <a:lnTo>
                    <a:pt x="5026" y="3586"/>
                  </a:lnTo>
                  <a:lnTo>
                    <a:pt x="5467" y="2096"/>
                  </a:lnTo>
                  <a:lnTo>
                    <a:pt x="26314" y="0"/>
                  </a:lnTo>
                  <a:lnTo>
                    <a:pt x="59302" y="9491"/>
                  </a:lnTo>
                  <a:lnTo>
                    <a:pt x="93166" y="31662"/>
                  </a:lnTo>
                  <a:lnTo>
                    <a:pt x="120238" y="60187"/>
                  </a:lnTo>
                  <a:lnTo>
                    <a:pt x="151640" y="105336"/>
                  </a:lnTo>
                  <a:lnTo>
                    <a:pt x="170881" y="145661"/>
                  </a:lnTo>
                  <a:lnTo>
                    <a:pt x="182100" y="186471"/>
                  </a:lnTo>
                  <a:lnTo>
                    <a:pt x="186766" y="223497"/>
                  </a:lnTo>
                  <a:lnTo>
                    <a:pt x="188840" y="263471"/>
                  </a:lnTo>
                  <a:lnTo>
                    <a:pt x="187881" y="304756"/>
                  </a:lnTo>
                  <a:lnTo>
                    <a:pt x="185102" y="342390"/>
                  </a:lnTo>
                  <a:lnTo>
                    <a:pt x="177455" y="381560"/>
                  </a:lnTo>
                  <a:lnTo>
                    <a:pt x="158961" y="422094"/>
                  </a:lnTo>
                  <a:lnTo>
                    <a:pt x="133769" y="465512"/>
                  </a:lnTo>
                  <a:lnTo>
                    <a:pt x="128691" y="468091"/>
                  </a:lnTo>
                  <a:lnTo>
                    <a:pt x="101600" y="46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242"/>
            <p:cNvSpPr/>
            <p:nvPr>
              <p:custDataLst>
                <p:tags r:id="rId24"/>
              </p:custDataLst>
            </p:nvPr>
          </p:nvSpPr>
          <p:spPr>
            <a:xfrm>
              <a:off x="3568700" y="467604"/>
              <a:ext cx="75426" cy="381117"/>
            </a:xfrm>
            <a:custGeom>
              <a:avLst/>
              <a:gdLst/>
              <a:ahLst/>
              <a:cxnLst/>
              <a:rect l="0" t="0" r="0" b="0"/>
              <a:pathLst>
                <a:path w="75426" h="381117">
                  <a:moveTo>
                    <a:pt x="0" y="34046"/>
                  </a:moveTo>
                  <a:lnTo>
                    <a:pt x="0" y="34046"/>
                  </a:lnTo>
                  <a:lnTo>
                    <a:pt x="0" y="0"/>
                  </a:lnTo>
                  <a:lnTo>
                    <a:pt x="1411" y="765"/>
                  </a:lnTo>
                  <a:lnTo>
                    <a:pt x="11550" y="15483"/>
                  </a:lnTo>
                  <a:lnTo>
                    <a:pt x="31096" y="53319"/>
                  </a:lnTo>
                  <a:lnTo>
                    <a:pt x="49900" y="97534"/>
                  </a:lnTo>
                  <a:lnTo>
                    <a:pt x="60042" y="132113"/>
                  </a:lnTo>
                  <a:lnTo>
                    <a:pt x="70315" y="173797"/>
                  </a:lnTo>
                  <a:lnTo>
                    <a:pt x="73584" y="204813"/>
                  </a:lnTo>
                  <a:lnTo>
                    <a:pt x="75425" y="248568"/>
                  </a:lnTo>
                  <a:lnTo>
                    <a:pt x="74089" y="285051"/>
                  </a:lnTo>
                  <a:lnTo>
                    <a:pt x="67343" y="327140"/>
                  </a:lnTo>
                  <a:lnTo>
                    <a:pt x="52421" y="372125"/>
                  </a:lnTo>
                  <a:lnTo>
                    <a:pt x="48353" y="377260"/>
                  </a:lnTo>
                  <a:lnTo>
                    <a:pt x="44229" y="379977"/>
                  </a:lnTo>
                  <a:lnTo>
                    <a:pt x="40070" y="381084"/>
                  </a:lnTo>
                  <a:lnTo>
                    <a:pt x="36591" y="381116"/>
                  </a:lnTo>
                  <a:lnTo>
                    <a:pt x="25400" y="376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243"/>
            <p:cNvSpPr/>
            <p:nvPr>
              <p:custDataLst>
                <p:tags r:id="rId25"/>
              </p:custDataLst>
            </p:nvPr>
          </p:nvSpPr>
          <p:spPr>
            <a:xfrm>
              <a:off x="3480388" y="762000"/>
              <a:ext cx="5763" cy="76201"/>
            </a:xfrm>
            <a:custGeom>
              <a:avLst/>
              <a:gdLst/>
              <a:ahLst/>
              <a:cxnLst/>
              <a:rect l="0" t="0" r="0" b="0"/>
              <a:pathLst>
                <a:path w="5763" h="76201">
                  <a:moveTo>
                    <a:pt x="5762" y="0"/>
                  </a:moveTo>
                  <a:lnTo>
                    <a:pt x="5762" y="0"/>
                  </a:lnTo>
                  <a:lnTo>
                    <a:pt x="5762" y="3371"/>
                  </a:lnTo>
                  <a:lnTo>
                    <a:pt x="0" y="28543"/>
                  </a:lnTo>
                  <a:lnTo>
                    <a:pt x="292" y="44676"/>
                  </a:lnTo>
                  <a:lnTo>
                    <a:pt x="576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244"/>
            <p:cNvSpPr/>
            <p:nvPr>
              <p:custDataLst>
                <p:tags r:id="rId26"/>
              </p:custDataLst>
            </p:nvPr>
          </p:nvSpPr>
          <p:spPr>
            <a:xfrm>
              <a:off x="3267333" y="717550"/>
              <a:ext cx="142618" cy="30868"/>
            </a:xfrm>
            <a:custGeom>
              <a:avLst/>
              <a:gdLst/>
              <a:ahLst/>
              <a:cxnLst/>
              <a:rect l="0" t="0" r="0" b="0"/>
              <a:pathLst>
                <a:path w="142618" h="30868">
                  <a:moveTo>
                    <a:pt x="34667" y="25400"/>
                  </a:moveTo>
                  <a:lnTo>
                    <a:pt x="34667" y="25400"/>
                  </a:lnTo>
                  <a:lnTo>
                    <a:pt x="13945" y="27281"/>
                  </a:lnTo>
                  <a:lnTo>
                    <a:pt x="0" y="30867"/>
                  </a:lnTo>
                  <a:lnTo>
                    <a:pt x="36448" y="20162"/>
                  </a:lnTo>
                  <a:lnTo>
                    <a:pt x="83728" y="9496"/>
                  </a:lnTo>
                  <a:lnTo>
                    <a:pt x="14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245"/>
            <p:cNvSpPr/>
            <p:nvPr>
              <p:custDataLst>
                <p:tags r:id="rId27"/>
              </p:custDataLst>
            </p:nvPr>
          </p:nvSpPr>
          <p:spPr>
            <a:xfrm>
              <a:off x="3251200" y="516093"/>
              <a:ext cx="152401" cy="327773"/>
            </a:xfrm>
            <a:custGeom>
              <a:avLst/>
              <a:gdLst/>
              <a:ahLst/>
              <a:cxnLst/>
              <a:rect l="0" t="0" r="0" b="0"/>
              <a:pathLst>
                <a:path w="152401" h="327773">
                  <a:moveTo>
                    <a:pt x="0" y="150657"/>
                  </a:moveTo>
                  <a:lnTo>
                    <a:pt x="0" y="150657"/>
                  </a:lnTo>
                  <a:lnTo>
                    <a:pt x="3371" y="147286"/>
                  </a:lnTo>
                  <a:lnTo>
                    <a:pt x="5026" y="141868"/>
                  </a:lnTo>
                  <a:lnTo>
                    <a:pt x="5467" y="138448"/>
                  </a:lnTo>
                  <a:lnTo>
                    <a:pt x="6467" y="136167"/>
                  </a:lnTo>
                  <a:lnTo>
                    <a:pt x="7839" y="134647"/>
                  </a:lnTo>
                  <a:lnTo>
                    <a:pt x="11740" y="132208"/>
                  </a:lnTo>
                  <a:lnTo>
                    <a:pt x="12616" y="171659"/>
                  </a:lnTo>
                  <a:lnTo>
                    <a:pt x="12683" y="218776"/>
                  </a:lnTo>
                  <a:lnTo>
                    <a:pt x="10815" y="256305"/>
                  </a:lnTo>
                  <a:lnTo>
                    <a:pt x="7232" y="300486"/>
                  </a:lnTo>
                  <a:lnTo>
                    <a:pt x="6427" y="327772"/>
                  </a:lnTo>
                  <a:lnTo>
                    <a:pt x="2707" y="301563"/>
                  </a:lnTo>
                  <a:lnTo>
                    <a:pt x="5662" y="263417"/>
                  </a:lnTo>
                  <a:lnTo>
                    <a:pt x="11007" y="218796"/>
                  </a:lnTo>
                  <a:lnTo>
                    <a:pt x="17764" y="179470"/>
                  </a:lnTo>
                  <a:lnTo>
                    <a:pt x="28390" y="132383"/>
                  </a:lnTo>
                  <a:lnTo>
                    <a:pt x="40475" y="96873"/>
                  </a:lnTo>
                  <a:lnTo>
                    <a:pt x="52993" y="57423"/>
                  </a:lnTo>
                  <a:lnTo>
                    <a:pt x="69595" y="10431"/>
                  </a:lnTo>
                  <a:lnTo>
                    <a:pt x="75852" y="4138"/>
                  </a:lnTo>
                  <a:lnTo>
                    <a:pt x="81454" y="871"/>
                  </a:lnTo>
                  <a:lnTo>
                    <a:pt x="83936" y="0"/>
                  </a:lnTo>
                  <a:lnTo>
                    <a:pt x="87002" y="2241"/>
                  </a:lnTo>
                  <a:lnTo>
                    <a:pt x="98058" y="19585"/>
                  </a:lnTo>
                  <a:lnTo>
                    <a:pt x="114436" y="60456"/>
                  </a:lnTo>
                  <a:lnTo>
                    <a:pt x="127889" y="102187"/>
                  </a:lnTo>
                  <a:lnTo>
                    <a:pt x="135103" y="140921"/>
                  </a:lnTo>
                  <a:lnTo>
                    <a:pt x="141709" y="188146"/>
                  </a:lnTo>
                  <a:lnTo>
                    <a:pt x="144764" y="231144"/>
                  </a:lnTo>
                  <a:lnTo>
                    <a:pt x="145937" y="277244"/>
                  </a:lnTo>
                  <a:lnTo>
                    <a:pt x="149387" y="293214"/>
                  </a:lnTo>
                  <a:lnTo>
                    <a:pt x="152400" y="296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246"/>
            <p:cNvSpPr/>
            <p:nvPr>
              <p:custDataLst>
                <p:tags r:id="rId28"/>
              </p:custDataLst>
            </p:nvPr>
          </p:nvSpPr>
          <p:spPr>
            <a:xfrm>
              <a:off x="2887023" y="595335"/>
              <a:ext cx="154193" cy="255953"/>
            </a:xfrm>
            <a:custGeom>
              <a:avLst/>
              <a:gdLst/>
              <a:ahLst/>
              <a:cxnLst/>
              <a:rect l="0" t="0" r="0" b="0"/>
              <a:pathLst>
                <a:path w="154193" h="255953">
                  <a:moveTo>
                    <a:pt x="14927" y="14265"/>
                  </a:moveTo>
                  <a:lnTo>
                    <a:pt x="14927" y="14265"/>
                  </a:lnTo>
                  <a:lnTo>
                    <a:pt x="14927" y="4806"/>
                  </a:lnTo>
                  <a:lnTo>
                    <a:pt x="14221" y="5136"/>
                  </a:lnTo>
                  <a:lnTo>
                    <a:pt x="9857" y="13050"/>
                  </a:lnTo>
                  <a:lnTo>
                    <a:pt x="0" y="53825"/>
                  </a:lnTo>
                  <a:lnTo>
                    <a:pt x="470" y="90898"/>
                  </a:lnTo>
                  <a:lnTo>
                    <a:pt x="1706" y="128693"/>
                  </a:lnTo>
                  <a:lnTo>
                    <a:pt x="4040" y="175122"/>
                  </a:lnTo>
                  <a:lnTo>
                    <a:pt x="14423" y="219136"/>
                  </a:lnTo>
                  <a:lnTo>
                    <a:pt x="22617" y="242576"/>
                  </a:lnTo>
                  <a:lnTo>
                    <a:pt x="27109" y="247611"/>
                  </a:lnTo>
                  <a:lnTo>
                    <a:pt x="39627" y="255087"/>
                  </a:lnTo>
                  <a:lnTo>
                    <a:pt x="46210" y="255952"/>
                  </a:lnTo>
                  <a:lnTo>
                    <a:pt x="59170" y="253150"/>
                  </a:lnTo>
                  <a:lnTo>
                    <a:pt x="84031" y="235489"/>
                  </a:lnTo>
                  <a:lnTo>
                    <a:pt x="123267" y="191014"/>
                  </a:lnTo>
                  <a:lnTo>
                    <a:pt x="141612" y="164733"/>
                  </a:lnTo>
                  <a:lnTo>
                    <a:pt x="151324" y="127791"/>
                  </a:lnTo>
                  <a:lnTo>
                    <a:pt x="154192" y="81086"/>
                  </a:lnTo>
                  <a:lnTo>
                    <a:pt x="151127" y="41747"/>
                  </a:lnTo>
                  <a:lnTo>
                    <a:pt x="143060" y="276"/>
                  </a:lnTo>
                  <a:lnTo>
                    <a:pt x="141977" y="0"/>
                  </a:lnTo>
                  <a:lnTo>
                    <a:pt x="138892" y="3456"/>
                  </a:lnTo>
                  <a:lnTo>
                    <a:pt x="135577" y="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247"/>
            <p:cNvSpPr/>
            <p:nvPr>
              <p:custDataLst>
                <p:tags r:id="rId29"/>
              </p:custDataLst>
            </p:nvPr>
          </p:nvSpPr>
          <p:spPr>
            <a:xfrm>
              <a:off x="2658192" y="534806"/>
              <a:ext cx="85009" cy="360545"/>
            </a:xfrm>
            <a:custGeom>
              <a:avLst/>
              <a:gdLst/>
              <a:ahLst/>
              <a:cxnLst/>
              <a:rect l="0" t="0" r="0" b="0"/>
              <a:pathLst>
                <a:path w="85009" h="360545">
                  <a:moveTo>
                    <a:pt x="72308" y="17644"/>
                  </a:moveTo>
                  <a:lnTo>
                    <a:pt x="72308" y="17644"/>
                  </a:lnTo>
                  <a:lnTo>
                    <a:pt x="72308" y="10902"/>
                  </a:lnTo>
                  <a:lnTo>
                    <a:pt x="70426" y="5711"/>
                  </a:lnTo>
                  <a:lnTo>
                    <a:pt x="68937" y="3338"/>
                  </a:lnTo>
                  <a:lnTo>
                    <a:pt x="67238" y="1757"/>
                  </a:lnTo>
                  <a:lnTo>
                    <a:pt x="63470" y="0"/>
                  </a:lnTo>
                  <a:lnTo>
                    <a:pt x="61477" y="237"/>
                  </a:lnTo>
                  <a:lnTo>
                    <a:pt x="57381" y="2382"/>
                  </a:lnTo>
                  <a:lnTo>
                    <a:pt x="39986" y="34118"/>
                  </a:lnTo>
                  <a:lnTo>
                    <a:pt x="23680" y="80805"/>
                  </a:lnTo>
                  <a:lnTo>
                    <a:pt x="13136" y="119535"/>
                  </a:lnTo>
                  <a:lnTo>
                    <a:pt x="5230" y="160174"/>
                  </a:lnTo>
                  <a:lnTo>
                    <a:pt x="0" y="205907"/>
                  </a:lnTo>
                  <a:lnTo>
                    <a:pt x="3611" y="245581"/>
                  </a:lnTo>
                  <a:lnTo>
                    <a:pt x="7782" y="286800"/>
                  </a:lnTo>
                  <a:lnTo>
                    <a:pt x="28491" y="330548"/>
                  </a:lnTo>
                  <a:lnTo>
                    <a:pt x="35430" y="338511"/>
                  </a:lnTo>
                  <a:lnTo>
                    <a:pt x="46040" y="345107"/>
                  </a:lnTo>
                  <a:lnTo>
                    <a:pt x="85008" y="360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688"/>
          <p:cNvGrpSpPr/>
          <p:nvPr/>
        </p:nvGrpSpPr>
        <p:grpSpPr>
          <a:xfrm>
            <a:off x="4235198" y="649860"/>
            <a:ext cx="260603" cy="172187"/>
            <a:chOff x="4235198" y="649860"/>
            <a:chExt cx="260603" cy="172187"/>
          </a:xfrm>
        </p:grpSpPr>
        <p:sp>
          <p:nvSpPr>
            <p:cNvPr id="175" name="SMARTInkShape-3248"/>
            <p:cNvSpPr/>
            <p:nvPr>
              <p:custDataLst>
                <p:tags r:id="rId20"/>
              </p:custDataLst>
            </p:nvPr>
          </p:nvSpPr>
          <p:spPr>
            <a:xfrm>
              <a:off x="4235198" y="787400"/>
              <a:ext cx="260603" cy="34647"/>
            </a:xfrm>
            <a:custGeom>
              <a:avLst/>
              <a:gdLst/>
              <a:ahLst/>
              <a:cxnLst/>
              <a:rect l="0" t="0" r="0" b="0"/>
              <a:pathLst>
                <a:path w="260603" h="34647">
                  <a:moveTo>
                    <a:pt x="32002" y="19050"/>
                  </a:moveTo>
                  <a:lnTo>
                    <a:pt x="32002" y="19050"/>
                  </a:lnTo>
                  <a:lnTo>
                    <a:pt x="3391" y="27888"/>
                  </a:lnTo>
                  <a:lnTo>
                    <a:pt x="933" y="29881"/>
                  </a:lnTo>
                  <a:lnTo>
                    <a:pt x="0" y="31915"/>
                  </a:lnTo>
                  <a:lnTo>
                    <a:pt x="84" y="33977"/>
                  </a:lnTo>
                  <a:lnTo>
                    <a:pt x="2962" y="34646"/>
                  </a:lnTo>
                  <a:lnTo>
                    <a:pt x="38962" y="32271"/>
                  </a:lnTo>
                  <a:lnTo>
                    <a:pt x="78906" y="28533"/>
                  </a:lnTo>
                  <a:lnTo>
                    <a:pt x="112115" y="24911"/>
                  </a:lnTo>
                  <a:lnTo>
                    <a:pt x="157104" y="18905"/>
                  </a:lnTo>
                  <a:lnTo>
                    <a:pt x="204331" y="13926"/>
                  </a:lnTo>
                  <a:lnTo>
                    <a:pt x="260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249"/>
            <p:cNvSpPr/>
            <p:nvPr>
              <p:custDataLst>
                <p:tags r:id="rId21"/>
              </p:custDataLst>
            </p:nvPr>
          </p:nvSpPr>
          <p:spPr>
            <a:xfrm>
              <a:off x="4242945" y="649860"/>
              <a:ext cx="227456" cy="10541"/>
            </a:xfrm>
            <a:custGeom>
              <a:avLst/>
              <a:gdLst/>
              <a:ahLst/>
              <a:cxnLst/>
              <a:rect l="0" t="0" r="0" b="0"/>
              <a:pathLst>
                <a:path w="227456" h="10541">
                  <a:moveTo>
                    <a:pt x="11555" y="10540"/>
                  </a:moveTo>
                  <a:lnTo>
                    <a:pt x="11555" y="10540"/>
                  </a:lnTo>
                  <a:lnTo>
                    <a:pt x="0" y="10540"/>
                  </a:lnTo>
                  <a:lnTo>
                    <a:pt x="43671" y="9834"/>
                  </a:lnTo>
                  <a:lnTo>
                    <a:pt x="83944" y="6176"/>
                  </a:lnTo>
                  <a:lnTo>
                    <a:pt x="118533" y="4073"/>
                  </a:lnTo>
                  <a:lnTo>
                    <a:pt x="166018" y="0"/>
                  </a:lnTo>
                  <a:lnTo>
                    <a:pt x="227455" y="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689"/>
          <p:cNvGrpSpPr/>
          <p:nvPr/>
        </p:nvGrpSpPr>
        <p:grpSpPr>
          <a:xfrm>
            <a:off x="5099050" y="456926"/>
            <a:ext cx="304801" cy="392384"/>
            <a:chOff x="5099050" y="456926"/>
            <a:chExt cx="304801" cy="392384"/>
          </a:xfrm>
        </p:grpSpPr>
        <p:sp>
          <p:nvSpPr>
            <p:cNvPr id="178" name="SMARTInkShape-3250"/>
            <p:cNvSpPr/>
            <p:nvPr>
              <p:custDataLst>
                <p:tags r:id="rId18"/>
              </p:custDataLst>
            </p:nvPr>
          </p:nvSpPr>
          <p:spPr>
            <a:xfrm>
              <a:off x="5240049" y="628650"/>
              <a:ext cx="163802" cy="207602"/>
            </a:xfrm>
            <a:custGeom>
              <a:avLst/>
              <a:gdLst/>
              <a:ahLst/>
              <a:cxnLst/>
              <a:rect l="0" t="0" r="0" b="0"/>
              <a:pathLst>
                <a:path w="163802" h="207602">
                  <a:moveTo>
                    <a:pt x="24101" y="114300"/>
                  </a:moveTo>
                  <a:lnTo>
                    <a:pt x="24101" y="114300"/>
                  </a:lnTo>
                  <a:lnTo>
                    <a:pt x="17359" y="114300"/>
                  </a:lnTo>
                  <a:lnTo>
                    <a:pt x="12168" y="112418"/>
                  </a:lnTo>
                  <a:lnTo>
                    <a:pt x="9796" y="110929"/>
                  </a:lnTo>
                  <a:lnTo>
                    <a:pt x="3086" y="102091"/>
                  </a:lnTo>
                  <a:lnTo>
                    <a:pt x="0" y="93906"/>
                  </a:lnTo>
                  <a:lnTo>
                    <a:pt x="1685" y="91532"/>
                  </a:lnTo>
                  <a:lnTo>
                    <a:pt x="9198" y="87012"/>
                  </a:lnTo>
                  <a:lnTo>
                    <a:pt x="32071" y="83872"/>
                  </a:lnTo>
                  <a:lnTo>
                    <a:pt x="57821" y="89684"/>
                  </a:lnTo>
                  <a:lnTo>
                    <a:pt x="86030" y="108654"/>
                  </a:lnTo>
                  <a:lnTo>
                    <a:pt x="96545" y="117905"/>
                  </a:lnTo>
                  <a:lnTo>
                    <a:pt x="110398" y="147902"/>
                  </a:lnTo>
                  <a:lnTo>
                    <a:pt x="113491" y="166629"/>
                  </a:lnTo>
                  <a:lnTo>
                    <a:pt x="111807" y="182713"/>
                  </a:lnTo>
                  <a:lnTo>
                    <a:pt x="106355" y="199269"/>
                  </a:lnTo>
                  <a:lnTo>
                    <a:pt x="103632" y="204107"/>
                  </a:lnTo>
                  <a:lnTo>
                    <a:pt x="101111" y="206627"/>
                  </a:lnTo>
                  <a:lnTo>
                    <a:pt x="98724" y="207601"/>
                  </a:lnTo>
                  <a:lnTo>
                    <a:pt x="96428" y="205429"/>
                  </a:lnTo>
                  <a:lnTo>
                    <a:pt x="91995" y="195489"/>
                  </a:lnTo>
                  <a:lnTo>
                    <a:pt x="89175" y="159631"/>
                  </a:lnTo>
                  <a:lnTo>
                    <a:pt x="94678" y="113977"/>
                  </a:lnTo>
                  <a:lnTo>
                    <a:pt x="109304" y="73628"/>
                  </a:lnTo>
                  <a:lnTo>
                    <a:pt x="136233" y="28420"/>
                  </a:lnTo>
                  <a:lnTo>
                    <a:pt x="163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251"/>
            <p:cNvSpPr/>
            <p:nvPr>
              <p:custDataLst>
                <p:tags r:id="rId19"/>
              </p:custDataLst>
            </p:nvPr>
          </p:nvSpPr>
          <p:spPr>
            <a:xfrm>
              <a:off x="5099050" y="456926"/>
              <a:ext cx="118236" cy="392384"/>
            </a:xfrm>
            <a:custGeom>
              <a:avLst/>
              <a:gdLst/>
              <a:ahLst/>
              <a:cxnLst/>
              <a:rect l="0" t="0" r="0" b="0"/>
              <a:pathLst>
                <a:path w="118236" h="392384">
                  <a:moveTo>
                    <a:pt x="0" y="178074"/>
                  </a:moveTo>
                  <a:lnTo>
                    <a:pt x="0" y="178074"/>
                  </a:lnTo>
                  <a:lnTo>
                    <a:pt x="3371" y="178074"/>
                  </a:lnTo>
                  <a:lnTo>
                    <a:pt x="4364" y="177368"/>
                  </a:lnTo>
                  <a:lnTo>
                    <a:pt x="5026" y="176193"/>
                  </a:lnTo>
                  <a:lnTo>
                    <a:pt x="5467" y="174703"/>
                  </a:lnTo>
                  <a:lnTo>
                    <a:pt x="5762" y="175121"/>
                  </a:lnTo>
                  <a:lnTo>
                    <a:pt x="15105" y="212004"/>
                  </a:lnTo>
                  <a:lnTo>
                    <a:pt x="26112" y="248570"/>
                  </a:lnTo>
                  <a:lnTo>
                    <a:pt x="39103" y="292110"/>
                  </a:lnTo>
                  <a:lnTo>
                    <a:pt x="43393" y="337321"/>
                  </a:lnTo>
                  <a:lnTo>
                    <a:pt x="44311" y="384902"/>
                  </a:lnTo>
                  <a:lnTo>
                    <a:pt x="44409" y="392383"/>
                  </a:lnTo>
                  <a:lnTo>
                    <a:pt x="37537" y="352320"/>
                  </a:lnTo>
                  <a:lnTo>
                    <a:pt x="29702" y="311076"/>
                  </a:lnTo>
                  <a:lnTo>
                    <a:pt x="22206" y="264284"/>
                  </a:lnTo>
                  <a:lnTo>
                    <a:pt x="19746" y="234028"/>
                  </a:lnTo>
                  <a:lnTo>
                    <a:pt x="16302" y="197063"/>
                  </a:lnTo>
                  <a:lnTo>
                    <a:pt x="13767" y="153440"/>
                  </a:lnTo>
                  <a:lnTo>
                    <a:pt x="13174" y="121970"/>
                  </a:lnTo>
                  <a:lnTo>
                    <a:pt x="13616" y="88228"/>
                  </a:lnTo>
                  <a:lnTo>
                    <a:pt x="18538" y="44992"/>
                  </a:lnTo>
                  <a:lnTo>
                    <a:pt x="28620" y="21677"/>
                  </a:lnTo>
                  <a:lnTo>
                    <a:pt x="36473" y="10727"/>
                  </a:lnTo>
                  <a:lnTo>
                    <a:pt x="48431" y="3038"/>
                  </a:lnTo>
                  <a:lnTo>
                    <a:pt x="55571" y="0"/>
                  </a:lnTo>
                  <a:lnTo>
                    <a:pt x="64564" y="797"/>
                  </a:lnTo>
                  <a:lnTo>
                    <a:pt x="85845" y="9208"/>
                  </a:lnTo>
                  <a:lnTo>
                    <a:pt x="103770" y="24236"/>
                  </a:lnTo>
                  <a:lnTo>
                    <a:pt x="111513" y="33182"/>
                  </a:lnTo>
                  <a:lnTo>
                    <a:pt x="118235" y="58174"/>
                  </a:lnTo>
                  <a:lnTo>
                    <a:pt x="117460" y="86685"/>
                  </a:lnTo>
                  <a:lnTo>
                    <a:pt x="105123" y="123714"/>
                  </a:lnTo>
                  <a:lnTo>
                    <a:pt x="93993" y="138862"/>
                  </a:lnTo>
                  <a:lnTo>
                    <a:pt x="69086" y="155324"/>
                  </a:lnTo>
                  <a:lnTo>
                    <a:pt x="46105" y="162396"/>
                  </a:lnTo>
                  <a:lnTo>
                    <a:pt x="26563" y="165491"/>
                  </a:lnTo>
                  <a:lnTo>
                    <a:pt x="25400" y="171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690"/>
          <p:cNvGrpSpPr/>
          <p:nvPr/>
        </p:nvGrpSpPr>
        <p:grpSpPr>
          <a:xfrm>
            <a:off x="5715376" y="387903"/>
            <a:ext cx="475811" cy="541431"/>
            <a:chOff x="5715376" y="387903"/>
            <a:chExt cx="475811" cy="541431"/>
          </a:xfrm>
        </p:grpSpPr>
        <p:sp>
          <p:nvSpPr>
            <p:cNvPr id="181" name="SMARTInkShape-3252"/>
            <p:cNvSpPr/>
            <p:nvPr>
              <p:custDataLst>
                <p:tags r:id="rId16"/>
              </p:custDataLst>
            </p:nvPr>
          </p:nvSpPr>
          <p:spPr>
            <a:xfrm>
              <a:off x="5994838" y="505279"/>
              <a:ext cx="196349" cy="334153"/>
            </a:xfrm>
            <a:custGeom>
              <a:avLst/>
              <a:gdLst/>
              <a:ahLst/>
              <a:cxnLst/>
              <a:rect l="0" t="0" r="0" b="0"/>
              <a:pathLst>
                <a:path w="196349" h="334153">
                  <a:moveTo>
                    <a:pt x="24962" y="21771"/>
                  </a:moveTo>
                  <a:lnTo>
                    <a:pt x="24962" y="21771"/>
                  </a:lnTo>
                  <a:lnTo>
                    <a:pt x="24962" y="15029"/>
                  </a:lnTo>
                  <a:lnTo>
                    <a:pt x="23081" y="9838"/>
                  </a:lnTo>
                  <a:lnTo>
                    <a:pt x="20598" y="5178"/>
                  </a:lnTo>
                  <a:lnTo>
                    <a:pt x="19495" y="756"/>
                  </a:lnTo>
                  <a:lnTo>
                    <a:pt x="18495" y="0"/>
                  </a:lnTo>
                  <a:lnTo>
                    <a:pt x="17122" y="201"/>
                  </a:lnTo>
                  <a:lnTo>
                    <a:pt x="15502" y="1041"/>
                  </a:lnTo>
                  <a:lnTo>
                    <a:pt x="9852" y="12336"/>
                  </a:lnTo>
                  <a:lnTo>
                    <a:pt x="4549" y="55684"/>
                  </a:lnTo>
                  <a:lnTo>
                    <a:pt x="1040" y="94849"/>
                  </a:lnTo>
                  <a:lnTo>
                    <a:pt x="0" y="132559"/>
                  </a:lnTo>
                  <a:lnTo>
                    <a:pt x="3020" y="172693"/>
                  </a:lnTo>
                  <a:lnTo>
                    <a:pt x="6046" y="218852"/>
                  </a:lnTo>
                  <a:lnTo>
                    <a:pt x="12707" y="261941"/>
                  </a:lnTo>
                  <a:lnTo>
                    <a:pt x="27558" y="294990"/>
                  </a:lnTo>
                  <a:lnTo>
                    <a:pt x="41409" y="318390"/>
                  </a:lnTo>
                  <a:lnTo>
                    <a:pt x="53911" y="328344"/>
                  </a:lnTo>
                  <a:lnTo>
                    <a:pt x="61194" y="331986"/>
                  </a:lnTo>
                  <a:lnTo>
                    <a:pt x="78694" y="334152"/>
                  </a:lnTo>
                  <a:lnTo>
                    <a:pt x="97527" y="332057"/>
                  </a:lnTo>
                  <a:lnTo>
                    <a:pt x="123290" y="322238"/>
                  </a:lnTo>
                  <a:lnTo>
                    <a:pt x="154510" y="297621"/>
                  </a:lnTo>
                  <a:lnTo>
                    <a:pt x="172796" y="269295"/>
                  </a:lnTo>
                  <a:lnTo>
                    <a:pt x="190880" y="226906"/>
                  </a:lnTo>
                  <a:lnTo>
                    <a:pt x="195319" y="182497"/>
                  </a:lnTo>
                  <a:lnTo>
                    <a:pt x="196197" y="142890"/>
                  </a:lnTo>
                  <a:lnTo>
                    <a:pt x="196348" y="102578"/>
                  </a:lnTo>
                  <a:lnTo>
                    <a:pt x="194513" y="64999"/>
                  </a:lnTo>
                  <a:lnTo>
                    <a:pt x="189498" y="41635"/>
                  </a:lnTo>
                  <a:lnTo>
                    <a:pt x="185578" y="34127"/>
                  </a:lnTo>
                  <a:lnTo>
                    <a:pt x="181484" y="30790"/>
                  </a:lnTo>
                  <a:lnTo>
                    <a:pt x="179405" y="31312"/>
                  </a:lnTo>
                  <a:lnTo>
                    <a:pt x="171012" y="40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253"/>
            <p:cNvSpPr/>
            <p:nvPr>
              <p:custDataLst>
                <p:tags r:id="rId17"/>
              </p:custDataLst>
            </p:nvPr>
          </p:nvSpPr>
          <p:spPr>
            <a:xfrm>
              <a:off x="5715376" y="387903"/>
              <a:ext cx="145675" cy="541431"/>
            </a:xfrm>
            <a:custGeom>
              <a:avLst/>
              <a:gdLst/>
              <a:ahLst/>
              <a:cxnLst/>
              <a:rect l="0" t="0" r="0" b="0"/>
              <a:pathLst>
                <a:path w="145675" h="541431">
                  <a:moveTo>
                    <a:pt x="88524" y="24847"/>
                  </a:moveTo>
                  <a:lnTo>
                    <a:pt x="88524" y="24847"/>
                  </a:lnTo>
                  <a:lnTo>
                    <a:pt x="88522" y="16009"/>
                  </a:lnTo>
                  <a:lnTo>
                    <a:pt x="89229" y="14721"/>
                  </a:lnTo>
                  <a:lnTo>
                    <a:pt x="90406" y="13863"/>
                  </a:lnTo>
                  <a:lnTo>
                    <a:pt x="91895" y="13291"/>
                  </a:lnTo>
                  <a:lnTo>
                    <a:pt x="92888" y="11499"/>
                  </a:lnTo>
                  <a:lnTo>
                    <a:pt x="94612" y="1313"/>
                  </a:lnTo>
                  <a:lnTo>
                    <a:pt x="93288" y="691"/>
                  </a:lnTo>
                  <a:lnTo>
                    <a:pt x="88054" y="0"/>
                  </a:lnTo>
                  <a:lnTo>
                    <a:pt x="79143" y="9100"/>
                  </a:lnTo>
                  <a:lnTo>
                    <a:pt x="54388" y="47024"/>
                  </a:lnTo>
                  <a:lnTo>
                    <a:pt x="37017" y="88881"/>
                  </a:lnTo>
                  <a:lnTo>
                    <a:pt x="24710" y="123157"/>
                  </a:lnTo>
                  <a:lnTo>
                    <a:pt x="14066" y="159557"/>
                  </a:lnTo>
                  <a:lnTo>
                    <a:pt x="6043" y="194079"/>
                  </a:lnTo>
                  <a:lnTo>
                    <a:pt x="1525" y="236170"/>
                  </a:lnTo>
                  <a:lnTo>
                    <a:pt x="469" y="269757"/>
                  </a:lnTo>
                  <a:lnTo>
                    <a:pt x="0" y="307733"/>
                  </a:lnTo>
                  <a:lnTo>
                    <a:pt x="496" y="343896"/>
                  </a:lnTo>
                  <a:lnTo>
                    <a:pt x="5448" y="383650"/>
                  </a:lnTo>
                  <a:lnTo>
                    <a:pt x="11855" y="416443"/>
                  </a:lnTo>
                  <a:lnTo>
                    <a:pt x="26767" y="463863"/>
                  </a:lnTo>
                  <a:lnTo>
                    <a:pt x="42746" y="503855"/>
                  </a:lnTo>
                  <a:lnTo>
                    <a:pt x="62417" y="524022"/>
                  </a:lnTo>
                  <a:lnTo>
                    <a:pt x="83375" y="535092"/>
                  </a:lnTo>
                  <a:lnTo>
                    <a:pt x="110596" y="541430"/>
                  </a:lnTo>
                  <a:lnTo>
                    <a:pt x="145674" y="539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691"/>
          <p:cNvGrpSpPr/>
          <p:nvPr/>
        </p:nvGrpSpPr>
        <p:grpSpPr>
          <a:xfrm>
            <a:off x="2930804" y="965200"/>
            <a:ext cx="21947" cy="158751"/>
            <a:chOff x="2930804" y="965200"/>
            <a:chExt cx="21947" cy="158751"/>
          </a:xfrm>
        </p:grpSpPr>
        <p:sp>
          <p:nvSpPr>
            <p:cNvPr id="184" name="SMARTInkShape-3254"/>
            <p:cNvSpPr/>
            <p:nvPr>
              <p:custDataLst>
                <p:tags r:id="rId14"/>
              </p:custDataLst>
            </p:nvPr>
          </p:nvSpPr>
          <p:spPr>
            <a:xfrm>
              <a:off x="2930804" y="965200"/>
              <a:ext cx="15597" cy="38101"/>
            </a:xfrm>
            <a:custGeom>
              <a:avLst/>
              <a:gdLst/>
              <a:ahLst/>
              <a:cxnLst/>
              <a:rect l="0" t="0" r="0" b="0"/>
              <a:pathLst>
                <a:path w="15597" h="38101">
                  <a:moveTo>
                    <a:pt x="15596" y="38100"/>
                  </a:moveTo>
                  <a:lnTo>
                    <a:pt x="15596" y="38100"/>
                  </a:lnTo>
                  <a:lnTo>
                    <a:pt x="6758" y="14956"/>
                  </a:lnTo>
                  <a:lnTo>
                    <a:pt x="2731" y="10175"/>
                  </a:lnTo>
                  <a:lnTo>
                    <a:pt x="669" y="8900"/>
                  </a:lnTo>
                  <a:lnTo>
                    <a:pt x="0" y="7344"/>
                  </a:lnTo>
                  <a:lnTo>
                    <a:pt x="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255"/>
            <p:cNvSpPr/>
            <p:nvPr>
              <p:custDataLst>
                <p:tags r:id="rId15"/>
              </p:custDataLst>
            </p:nvPr>
          </p:nvSpPr>
          <p:spPr>
            <a:xfrm>
              <a:off x="2940050" y="10414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8838" y="12209"/>
                  </a:lnTo>
                  <a:lnTo>
                    <a:pt x="11937" y="32907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692"/>
          <p:cNvGrpSpPr/>
          <p:nvPr/>
        </p:nvGrpSpPr>
        <p:grpSpPr>
          <a:xfrm>
            <a:off x="6033644" y="946150"/>
            <a:ext cx="24257" cy="152401"/>
            <a:chOff x="6033644" y="946150"/>
            <a:chExt cx="24257" cy="152401"/>
          </a:xfrm>
        </p:grpSpPr>
        <p:sp>
          <p:nvSpPr>
            <p:cNvPr id="187" name="SMARTInkShape-3256"/>
            <p:cNvSpPr/>
            <p:nvPr>
              <p:custDataLst>
                <p:tags r:id="rId12"/>
              </p:custDataLst>
            </p:nvPr>
          </p:nvSpPr>
          <p:spPr>
            <a:xfrm>
              <a:off x="6033644" y="946150"/>
              <a:ext cx="11557" cy="12701"/>
            </a:xfrm>
            <a:custGeom>
              <a:avLst/>
              <a:gdLst/>
              <a:ahLst/>
              <a:cxnLst/>
              <a:rect l="0" t="0" r="0" b="0"/>
              <a:pathLst>
                <a:path w="11557" h="12701">
                  <a:moveTo>
                    <a:pt x="11556" y="12700"/>
                  </a:moveTo>
                  <a:lnTo>
                    <a:pt x="11556" y="12700"/>
                  </a:lnTo>
                  <a:lnTo>
                    <a:pt x="11556" y="9329"/>
                  </a:lnTo>
                  <a:lnTo>
                    <a:pt x="9674" y="5792"/>
                  </a:lnTo>
                  <a:lnTo>
                    <a:pt x="8185" y="3862"/>
                  </a:lnTo>
                  <a:lnTo>
                    <a:pt x="4649" y="1716"/>
                  </a:lnTo>
                  <a:lnTo>
                    <a:pt x="0" y="339"/>
                  </a:lnTo>
                  <a:lnTo>
                    <a:pt x="324" y="226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257"/>
            <p:cNvSpPr/>
            <p:nvPr>
              <p:custDataLst>
                <p:tags r:id="rId13"/>
              </p:custDataLst>
            </p:nvPr>
          </p:nvSpPr>
          <p:spPr>
            <a:xfrm>
              <a:off x="6054529" y="1016000"/>
              <a:ext cx="3372" cy="82551"/>
            </a:xfrm>
            <a:custGeom>
              <a:avLst/>
              <a:gdLst/>
              <a:ahLst/>
              <a:cxnLst/>
              <a:rect l="0" t="0" r="0" b="0"/>
              <a:pathLst>
                <a:path w="3372" h="825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2749" y="29854"/>
                  </a:lnTo>
                  <a:lnTo>
                    <a:pt x="144" y="57736"/>
                  </a:lnTo>
                  <a:lnTo>
                    <a:pt x="33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693"/>
          <p:cNvGrpSpPr/>
          <p:nvPr/>
        </p:nvGrpSpPr>
        <p:grpSpPr>
          <a:xfrm>
            <a:off x="6486728" y="451994"/>
            <a:ext cx="623646" cy="356070"/>
            <a:chOff x="6486728" y="451994"/>
            <a:chExt cx="623646" cy="356070"/>
          </a:xfrm>
        </p:grpSpPr>
        <p:sp>
          <p:nvSpPr>
            <p:cNvPr id="190" name="SMARTInkShape-3258"/>
            <p:cNvSpPr/>
            <p:nvPr>
              <p:custDataLst>
                <p:tags r:id="rId9"/>
              </p:custDataLst>
            </p:nvPr>
          </p:nvSpPr>
          <p:spPr>
            <a:xfrm>
              <a:off x="6486728" y="451994"/>
              <a:ext cx="91873" cy="356070"/>
            </a:xfrm>
            <a:custGeom>
              <a:avLst/>
              <a:gdLst/>
              <a:ahLst/>
              <a:cxnLst/>
              <a:rect l="0" t="0" r="0" b="0"/>
              <a:pathLst>
                <a:path w="91873" h="356070">
                  <a:moveTo>
                    <a:pt x="72822" y="11556"/>
                  </a:moveTo>
                  <a:lnTo>
                    <a:pt x="72822" y="11556"/>
                  </a:lnTo>
                  <a:lnTo>
                    <a:pt x="72822" y="8185"/>
                  </a:lnTo>
                  <a:lnTo>
                    <a:pt x="70940" y="4648"/>
                  </a:lnTo>
                  <a:lnTo>
                    <a:pt x="69451" y="2718"/>
                  </a:lnTo>
                  <a:lnTo>
                    <a:pt x="65914" y="572"/>
                  </a:lnTo>
                  <a:lnTo>
                    <a:pt x="63983" y="0"/>
                  </a:lnTo>
                  <a:lnTo>
                    <a:pt x="61991" y="324"/>
                  </a:lnTo>
                  <a:lnTo>
                    <a:pt x="57895" y="2566"/>
                  </a:lnTo>
                  <a:lnTo>
                    <a:pt x="44881" y="14537"/>
                  </a:lnTo>
                  <a:lnTo>
                    <a:pt x="23404" y="62127"/>
                  </a:lnTo>
                  <a:lnTo>
                    <a:pt x="12129" y="99287"/>
                  </a:lnTo>
                  <a:lnTo>
                    <a:pt x="4989" y="142166"/>
                  </a:lnTo>
                  <a:lnTo>
                    <a:pt x="0" y="188344"/>
                  </a:lnTo>
                  <a:lnTo>
                    <a:pt x="994" y="233898"/>
                  </a:lnTo>
                  <a:lnTo>
                    <a:pt x="7651" y="276628"/>
                  </a:lnTo>
                  <a:lnTo>
                    <a:pt x="15100" y="309994"/>
                  </a:lnTo>
                  <a:lnTo>
                    <a:pt x="30789" y="337676"/>
                  </a:lnTo>
                  <a:lnTo>
                    <a:pt x="45204" y="352642"/>
                  </a:lnTo>
                  <a:lnTo>
                    <a:pt x="53704" y="356069"/>
                  </a:lnTo>
                  <a:lnTo>
                    <a:pt x="91872" y="354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59"/>
            <p:cNvSpPr/>
            <p:nvPr>
              <p:custDataLst>
                <p:tags r:id="rId10"/>
              </p:custDataLst>
            </p:nvPr>
          </p:nvSpPr>
          <p:spPr>
            <a:xfrm>
              <a:off x="6680200" y="536933"/>
              <a:ext cx="105977" cy="257351"/>
            </a:xfrm>
            <a:custGeom>
              <a:avLst/>
              <a:gdLst/>
              <a:ahLst/>
              <a:cxnLst/>
              <a:rect l="0" t="0" r="0" b="0"/>
              <a:pathLst>
                <a:path w="105977" h="257351">
                  <a:moveTo>
                    <a:pt x="19050" y="79017"/>
                  </a:moveTo>
                  <a:lnTo>
                    <a:pt x="19050" y="79017"/>
                  </a:lnTo>
                  <a:lnTo>
                    <a:pt x="15679" y="75646"/>
                  </a:lnTo>
                  <a:lnTo>
                    <a:pt x="13981" y="75359"/>
                  </a:lnTo>
                  <a:lnTo>
                    <a:pt x="12143" y="75872"/>
                  </a:lnTo>
                  <a:lnTo>
                    <a:pt x="10211" y="76921"/>
                  </a:lnTo>
                  <a:lnTo>
                    <a:pt x="8924" y="79031"/>
                  </a:lnTo>
                  <a:lnTo>
                    <a:pt x="7493" y="85138"/>
                  </a:lnTo>
                  <a:lnTo>
                    <a:pt x="11526" y="122243"/>
                  </a:lnTo>
                  <a:lnTo>
                    <a:pt x="12351" y="158617"/>
                  </a:lnTo>
                  <a:lnTo>
                    <a:pt x="11948" y="204400"/>
                  </a:lnTo>
                  <a:lnTo>
                    <a:pt x="8322" y="217611"/>
                  </a:lnTo>
                  <a:lnTo>
                    <a:pt x="7665" y="218685"/>
                  </a:lnTo>
                  <a:lnTo>
                    <a:pt x="7227" y="218696"/>
                  </a:lnTo>
                  <a:lnTo>
                    <a:pt x="6427" y="175345"/>
                  </a:lnTo>
                  <a:lnTo>
                    <a:pt x="9744" y="133115"/>
                  </a:lnTo>
                  <a:lnTo>
                    <a:pt x="11824" y="89323"/>
                  </a:lnTo>
                  <a:lnTo>
                    <a:pt x="21374" y="42492"/>
                  </a:lnTo>
                  <a:lnTo>
                    <a:pt x="32438" y="15278"/>
                  </a:lnTo>
                  <a:lnTo>
                    <a:pt x="36442" y="9008"/>
                  </a:lnTo>
                  <a:lnTo>
                    <a:pt x="41228" y="4827"/>
                  </a:lnTo>
                  <a:lnTo>
                    <a:pt x="52191" y="183"/>
                  </a:lnTo>
                  <a:lnTo>
                    <a:pt x="62237" y="0"/>
                  </a:lnTo>
                  <a:lnTo>
                    <a:pt x="66890" y="939"/>
                  </a:lnTo>
                  <a:lnTo>
                    <a:pt x="70700" y="5093"/>
                  </a:lnTo>
                  <a:lnTo>
                    <a:pt x="76813" y="19115"/>
                  </a:lnTo>
                  <a:lnTo>
                    <a:pt x="78118" y="33344"/>
                  </a:lnTo>
                  <a:lnTo>
                    <a:pt x="73208" y="63096"/>
                  </a:lnTo>
                  <a:lnTo>
                    <a:pt x="56477" y="97643"/>
                  </a:lnTo>
                  <a:lnTo>
                    <a:pt x="40480" y="122315"/>
                  </a:lnTo>
                  <a:lnTo>
                    <a:pt x="39686" y="124816"/>
                  </a:lnTo>
                  <a:lnTo>
                    <a:pt x="40570" y="127894"/>
                  </a:lnTo>
                  <a:lnTo>
                    <a:pt x="45313" y="135077"/>
                  </a:lnTo>
                  <a:lnTo>
                    <a:pt x="89970" y="163992"/>
                  </a:lnTo>
                  <a:lnTo>
                    <a:pt x="98312" y="177226"/>
                  </a:lnTo>
                  <a:lnTo>
                    <a:pt x="105095" y="198662"/>
                  </a:lnTo>
                  <a:lnTo>
                    <a:pt x="105976" y="211920"/>
                  </a:lnTo>
                  <a:lnTo>
                    <a:pt x="104015" y="224868"/>
                  </a:lnTo>
                  <a:lnTo>
                    <a:pt x="97028" y="235797"/>
                  </a:lnTo>
                  <a:lnTo>
                    <a:pt x="75297" y="254311"/>
                  </a:lnTo>
                  <a:lnTo>
                    <a:pt x="59335" y="257350"/>
                  </a:lnTo>
                  <a:lnTo>
                    <a:pt x="27085" y="253551"/>
                  </a:lnTo>
                  <a:lnTo>
                    <a:pt x="0" y="237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260"/>
            <p:cNvSpPr/>
            <p:nvPr>
              <p:custDataLst>
                <p:tags r:id="rId11"/>
              </p:custDataLst>
            </p:nvPr>
          </p:nvSpPr>
          <p:spPr>
            <a:xfrm>
              <a:off x="6965948" y="530101"/>
              <a:ext cx="144426" cy="231900"/>
            </a:xfrm>
            <a:custGeom>
              <a:avLst/>
              <a:gdLst/>
              <a:ahLst/>
              <a:cxnLst/>
              <a:rect l="0" t="0" r="0" b="0"/>
              <a:pathLst>
                <a:path w="144426" h="231900">
                  <a:moveTo>
                    <a:pt x="2" y="123949"/>
                  </a:moveTo>
                  <a:lnTo>
                    <a:pt x="2" y="123949"/>
                  </a:lnTo>
                  <a:lnTo>
                    <a:pt x="0" y="118482"/>
                  </a:lnTo>
                  <a:lnTo>
                    <a:pt x="707" y="128618"/>
                  </a:lnTo>
                  <a:lnTo>
                    <a:pt x="7842" y="170554"/>
                  </a:lnTo>
                  <a:lnTo>
                    <a:pt x="12576" y="213280"/>
                  </a:lnTo>
                  <a:lnTo>
                    <a:pt x="12618" y="213136"/>
                  </a:lnTo>
                  <a:lnTo>
                    <a:pt x="8322" y="194169"/>
                  </a:lnTo>
                  <a:lnTo>
                    <a:pt x="6230" y="155730"/>
                  </a:lnTo>
                  <a:lnTo>
                    <a:pt x="2865" y="115570"/>
                  </a:lnTo>
                  <a:lnTo>
                    <a:pt x="7336" y="75962"/>
                  </a:lnTo>
                  <a:lnTo>
                    <a:pt x="14875" y="40351"/>
                  </a:lnTo>
                  <a:lnTo>
                    <a:pt x="26693" y="7247"/>
                  </a:lnTo>
                  <a:lnTo>
                    <a:pt x="31907" y="3814"/>
                  </a:lnTo>
                  <a:lnTo>
                    <a:pt x="47108" y="0"/>
                  </a:lnTo>
                  <a:lnTo>
                    <a:pt x="61860" y="2068"/>
                  </a:lnTo>
                  <a:lnTo>
                    <a:pt x="83947" y="13047"/>
                  </a:lnTo>
                  <a:lnTo>
                    <a:pt x="109952" y="32349"/>
                  </a:lnTo>
                  <a:lnTo>
                    <a:pt x="127972" y="63548"/>
                  </a:lnTo>
                  <a:lnTo>
                    <a:pt x="141387" y="104863"/>
                  </a:lnTo>
                  <a:lnTo>
                    <a:pt x="144425" y="146938"/>
                  </a:lnTo>
                  <a:lnTo>
                    <a:pt x="138962" y="193819"/>
                  </a:lnTo>
                  <a:lnTo>
                    <a:pt x="133352" y="231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694"/>
          <p:cNvGrpSpPr/>
          <p:nvPr/>
        </p:nvGrpSpPr>
        <p:grpSpPr>
          <a:xfrm>
            <a:off x="7443426" y="404711"/>
            <a:ext cx="600382" cy="496990"/>
            <a:chOff x="7443426" y="404711"/>
            <a:chExt cx="600382" cy="496990"/>
          </a:xfrm>
        </p:grpSpPr>
        <p:sp>
          <p:nvSpPr>
            <p:cNvPr id="194" name="SMARTInkShape-3261"/>
            <p:cNvSpPr/>
            <p:nvPr>
              <p:custDataLst>
                <p:tags r:id="rId3"/>
              </p:custDataLst>
            </p:nvPr>
          </p:nvSpPr>
          <p:spPr>
            <a:xfrm>
              <a:off x="7688352" y="641350"/>
              <a:ext cx="14199" cy="25401"/>
            </a:xfrm>
            <a:custGeom>
              <a:avLst/>
              <a:gdLst/>
              <a:ahLst/>
              <a:cxnLst/>
              <a:rect l="0" t="0" r="0" b="0"/>
              <a:pathLst>
                <a:path w="14199" h="25401">
                  <a:moveTo>
                    <a:pt x="14198" y="25400"/>
                  </a:moveTo>
                  <a:lnTo>
                    <a:pt x="14198" y="25400"/>
                  </a:lnTo>
                  <a:lnTo>
                    <a:pt x="10827" y="22029"/>
                  </a:lnTo>
                  <a:lnTo>
                    <a:pt x="9171" y="18492"/>
                  </a:lnTo>
                  <a:lnTo>
                    <a:pt x="8730" y="16562"/>
                  </a:lnTo>
                  <a:lnTo>
                    <a:pt x="4477" y="12535"/>
                  </a:lnTo>
                  <a:lnTo>
                    <a:pt x="1367" y="10473"/>
                  </a:lnTo>
                  <a:lnTo>
                    <a:pt x="0" y="8393"/>
                  </a:lnTo>
                  <a:lnTo>
                    <a:pt x="1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262"/>
            <p:cNvSpPr/>
            <p:nvPr>
              <p:custDataLst>
                <p:tags r:id="rId4"/>
              </p:custDataLst>
            </p:nvPr>
          </p:nvSpPr>
          <p:spPr>
            <a:xfrm>
              <a:off x="7443867" y="692150"/>
              <a:ext cx="125334" cy="50801"/>
            </a:xfrm>
            <a:custGeom>
              <a:avLst/>
              <a:gdLst/>
              <a:ahLst/>
              <a:cxnLst/>
              <a:rect l="0" t="0" r="0" b="0"/>
              <a:pathLst>
                <a:path w="125334" h="50801">
                  <a:moveTo>
                    <a:pt x="23733" y="50800"/>
                  </a:moveTo>
                  <a:lnTo>
                    <a:pt x="23733" y="50800"/>
                  </a:lnTo>
                  <a:lnTo>
                    <a:pt x="13620" y="47429"/>
                  </a:lnTo>
                  <a:lnTo>
                    <a:pt x="9935" y="43614"/>
                  </a:lnTo>
                  <a:lnTo>
                    <a:pt x="0" y="22842"/>
                  </a:lnTo>
                  <a:lnTo>
                    <a:pt x="1561" y="20873"/>
                  </a:lnTo>
                  <a:lnTo>
                    <a:pt x="24993" y="10545"/>
                  </a:lnTo>
                  <a:lnTo>
                    <a:pt x="69660" y="2815"/>
                  </a:lnTo>
                  <a:lnTo>
                    <a:pt x="125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263"/>
            <p:cNvSpPr/>
            <p:nvPr>
              <p:custDataLst>
                <p:tags r:id="rId5"/>
              </p:custDataLst>
            </p:nvPr>
          </p:nvSpPr>
          <p:spPr>
            <a:xfrm>
              <a:off x="7443426" y="487085"/>
              <a:ext cx="131282" cy="287143"/>
            </a:xfrm>
            <a:custGeom>
              <a:avLst/>
              <a:gdLst/>
              <a:ahLst/>
              <a:cxnLst/>
              <a:rect l="0" t="0" r="0" b="0"/>
              <a:pathLst>
                <a:path w="131282" h="287143">
                  <a:moveTo>
                    <a:pt x="17824" y="128865"/>
                  </a:moveTo>
                  <a:lnTo>
                    <a:pt x="17824" y="128865"/>
                  </a:lnTo>
                  <a:lnTo>
                    <a:pt x="21194" y="128865"/>
                  </a:lnTo>
                  <a:lnTo>
                    <a:pt x="18446" y="169686"/>
                  </a:lnTo>
                  <a:lnTo>
                    <a:pt x="14638" y="208145"/>
                  </a:lnTo>
                  <a:lnTo>
                    <a:pt x="9040" y="248546"/>
                  </a:lnTo>
                  <a:lnTo>
                    <a:pt x="0" y="286906"/>
                  </a:lnTo>
                  <a:lnTo>
                    <a:pt x="296" y="287142"/>
                  </a:lnTo>
                  <a:lnTo>
                    <a:pt x="2509" y="281760"/>
                  </a:lnTo>
                  <a:lnTo>
                    <a:pt x="6660" y="242542"/>
                  </a:lnTo>
                  <a:lnTo>
                    <a:pt x="13894" y="198984"/>
                  </a:lnTo>
                  <a:lnTo>
                    <a:pt x="23401" y="151679"/>
                  </a:lnTo>
                  <a:lnTo>
                    <a:pt x="31122" y="116897"/>
                  </a:lnTo>
                  <a:lnTo>
                    <a:pt x="41519" y="74989"/>
                  </a:lnTo>
                  <a:lnTo>
                    <a:pt x="54725" y="31753"/>
                  </a:lnTo>
                  <a:lnTo>
                    <a:pt x="66778" y="5076"/>
                  </a:lnTo>
                  <a:lnTo>
                    <a:pt x="70215" y="1184"/>
                  </a:lnTo>
                  <a:lnTo>
                    <a:pt x="73213" y="0"/>
                  </a:lnTo>
                  <a:lnTo>
                    <a:pt x="75918" y="621"/>
                  </a:lnTo>
                  <a:lnTo>
                    <a:pt x="82684" y="8838"/>
                  </a:lnTo>
                  <a:lnTo>
                    <a:pt x="101964" y="52433"/>
                  </a:lnTo>
                  <a:lnTo>
                    <a:pt x="112552" y="89517"/>
                  </a:lnTo>
                  <a:lnTo>
                    <a:pt x="119269" y="132964"/>
                  </a:lnTo>
                  <a:lnTo>
                    <a:pt x="127860" y="175457"/>
                  </a:lnTo>
                  <a:lnTo>
                    <a:pt x="131281" y="219443"/>
                  </a:lnTo>
                  <a:lnTo>
                    <a:pt x="130076" y="261370"/>
                  </a:lnTo>
                  <a:lnTo>
                    <a:pt x="126340" y="282304"/>
                  </a:lnTo>
                  <a:lnTo>
                    <a:pt x="125774" y="281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264"/>
            <p:cNvSpPr/>
            <p:nvPr>
              <p:custDataLst>
                <p:tags r:id="rId6"/>
              </p:custDataLst>
            </p:nvPr>
          </p:nvSpPr>
          <p:spPr>
            <a:xfrm>
              <a:off x="7670800" y="7175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4122" y="4605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265"/>
            <p:cNvSpPr/>
            <p:nvPr>
              <p:custDataLst>
                <p:tags r:id="rId7"/>
              </p:custDataLst>
            </p:nvPr>
          </p:nvSpPr>
          <p:spPr>
            <a:xfrm>
              <a:off x="7809225" y="459892"/>
              <a:ext cx="64126" cy="340209"/>
            </a:xfrm>
            <a:custGeom>
              <a:avLst/>
              <a:gdLst/>
              <a:ahLst/>
              <a:cxnLst/>
              <a:rect l="0" t="0" r="0" b="0"/>
              <a:pathLst>
                <a:path w="64126" h="340209">
                  <a:moveTo>
                    <a:pt x="1275" y="3658"/>
                  </a:moveTo>
                  <a:lnTo>
                    <a:pt x="1275" y="3658"/>
                  </a:lnTo>
                  <a:lnTo>
                    <a:pt x="4645" y="287"/>
                  </a:lnTo>
                  <a:lnTo>
                    <a:pt x="4228" y="0"/>
                  </a:lnTo>
                  <a:lnTo>
                    <a:pt x="0" y="1562"/>
                  </a:lnTo>
                  <a:lnTo>
                    <a:pt x="425" y="5788"/>
                  </a:lnTo>
                  <a:lnTo>
                    <a:pt x="21885" y="51037"/>
                  </a:lnTo>
                  <a:lnTo>
                    <a:pt x="44623" y="98075"/>
                  </a:lnTo>
                  <a:lnTo>
                    <a:pt x="57371" y="143533"/>
                  </a:lnTo>
                  <a:lnTo>
                    <a:pt x="62581" y="182215"/>
                  </a:lnTo>
                  <a:lnTo>
                    <a:pt x="64125" y="217195"/>
                  </a:lnTo>
                  <a:lnTo>
                    <a:pt x="60819" y="258839"/>
                  </a:lnTo>
                  <a:lnTo>
                    <a:pt x="52783" y="300577"/>
                  </a:lnTo>
                  <a:lnTo>
                    <a:pt x="47451" y="323300"/>
                  </a:lnTo>
                  <a:lnTo>
                    <a:pt x="40377" y="335751"/>
                  </a:lnTo>
                  <a:lnTo>
                    <a:pt x="37222" y="338647"/>
                  </a:lnTo>
                  <a:lnTo>
                    <a:pt x="26675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266"/>
            <p:cNvSpPr/>
            <p:nvPr>
              <p:custDataLst>
                <p:tags r:id="rId8"/>
              </p:custDataLst>
            </p:nvPr>
          </p:nvSpPr>
          <p:spPr>
            <a:xfrm>
              <a:off x="7937500" y="404711"/>
              <a:ext cx="106308" cy="496990"/>
            </a:xfrm>
            <a:custGeom>
              <a:avLst/>
              <a:gdLst/>
              <a:ahLst/>
              <a:cxnLst/>
              <a:rect l="0" t="0" r="0" b="0"/>
              <a:pathLst>
                <a:path w="106308" h="496990">
                  <a:moveTo>
                    <a:pt x="0" y="33439"/>
                  </a:moveTo>
                  <a:lnTo>
                    <a:pt x="0" y="33439"/>
                  </a:lnTo>
                  <a:lnTo>
                    <a:pt x="8838" y="15762"/>
                  </a:lnTo>
                  <a:lnTo>
                    <a:pt x="25040" y="214"/>
                  </a:lnTo>
                  <a:lnTo>
                    <a:pt x="32216" y="0"/>
                  </a:lnTo>
                  <a:lnTo>
                    <a:pt x="47714" y="9170"/>
                  </a:lnTo>
                  <a:lnTo>
                    <a:pt x="60247" y="30649"/>
                  </a:lnTo>
                  <a:lnTo>
                    <a:pt x="75236" y="74475"/>
                  </a:lnTo>
                  <a:lnTo>
                    <a:pt x="84238" y="108122"/>
                  </a:lnTo>
                  <a:lnTo>
                    <a:pt x="92942" y="146594"/>
                  </a:lnTo>
                  <a:lnTo>
                    <a:pt x="99634" y="179686"/>
                  </a:lnTo>
                  <a:lnTo>
                    <a:pt x="104253" y="212032"/>
                  </a:lnTo>
                  <a:lnTo>
                    <a:pt x="106307" y="252279"/>
                  </a:lnTo>
                  <a:lnTo>
                    <a:pt x="103456" y="296036"/>
                  </a:lnTo>
                  <a:lnTo>
                    <a:pt x="98191" y="335710"/>
                  </a:lnTo>
                  <a:lnTo>
                    <a:pt x="89850" y="373473"/>
                  </a:lnTo>
                  <a:lnTo>
                    <a:pt x="74599" y="416726"/>
                  </a:lnTo>
                  <a:lnTo>
                    <a:pt x="54246" y="460255"/>
                  </a:lnTo>
                  <a:lnTo>
                    <a:pt x="43590" y="480931"/>
                  </a:lnTo>
                  <a:lnTo>
                    <a:pt x="36306" y="489852"/>
                  </a:lnTo>
                  <a:lnTo>
                    <a:pt x="19050" y="496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574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SMARTInkShape-Group983"/>
          <p:cNvGrpSpPr/>
          <p:nvPr/>
        </p:nvGrpSpPr>
        <p:grpSpPr>
          <a:xfrm>
            <a:off x="718653" y="374650"/>
            <a:ext cx="1541948" cy="526168"/>
            <a:chOff x="718653" y="374650"/>
            <a:chExt cx="1541948" cy="526168"/>
          </a:xfrm>
        </p:grpSpPr>
        <p:sp>
          <p:nvSpPr>
            <p:cNvPr id="764" name="SMARTInkShape-4715"/>
            <p:cNvSpPr/>
            <p:nvPr>
              <p:custDataLst>
                <p:tags r:id="rId158"/>
              </p:custDataLst>
            </p:nvPr>
          </p:nvSpPr>
          <p:spPr>
            <a:xfrm>
              <a:off x="1463192" y="584200"/>
              <a:ext cx="105259" cy="116952"/>
            </a:xfrm>
            <a:custGeom>
              <a:avLst/>
              <a:gdLst/>
              <a:ahLst/>
              <a:cxnLst/>
              <a:rect l="0" t="0" r="0" b="0"/>
              <a:pathLst>
                <a:path w="105259" h="116952">
                  <a:moveTo>
                    <a:pt x="3658" y="12700"/>
                  </a:moveTo>
                  <a:lnTo>
                    <a:pt x="3658" y="12700"/>
                  </a:lnTo>
                  <a:lnTo>
                    <a:pt x="3658" y="9329"/>
                  </a:lnTo>
                  <a:lnTo>
                    <a:pt x="2952" y="8336"/>
                  </a:lnTo>
                  <a:lnTo>
                    <a:pt x="1776" y="7674"/>
                  </a:lnTo>
                  <a:lnTo>
                    <a:pt x="287" y="7233"/>
                  </a:lnTo>
                  <a:lnTo>
                    <a:pt x="0" y="6938"/>
                  </a:lnTo>
                  <a:lnTo>
                    <a:pt x="514" y="6742"/>
                  </a:lnTo>
                  <a:lnTo>
                    <a:pt x="1562" y="6612"/>
                  </a:lnTo>
                  <a:lnTo>
                    <a:pt x="4608" y="8348"/>
                  </a:lnTo>
                  <a:lnTo>
                    <a:pt x="6408" y="9798"/>
                  </a:lnTo>
                  <a:lnTo>
                    <a:pt x="12171" y="11410"/>
                  </a:lnTo>
                  <a:lnTo>
                    <a:pt x="15683" y="11840"/>
                  </a:lnTo>
                  <a:lnTo>
                    <a:pt x="54074" y="35768"/>
                  </a:lnTo>
                  <a:lnTo>
                    <a:pt x="82394" y="67174"/>
                  </a:lnTo>
                  <a:lnTo>
                    <a:pt x="88041" y="77833"/>
                  </a:lnTo>
                  <a:lnTo>
                    <a:pt x="91963" y="108165"/>
                  </a:lnTo>
                  <a:lnTo>
                    <a:pt x="90750" y="112327"/>
                  </a:lnTo>
                  <a:lnTo>
                    <a:pt x="88531" y="115101"/>
                  </a:lnTo>
                  <a:lnTo>
                    <a:pt x="85640" y="116951"/>
                  </a:lnTo>
                  <a:lnTo>
                    <a:pt x="82301" y="116773"/>
                  </a:lnTo>
                  <a:lnTo>
                    <a:pt x="74829" y="112812"/>
                  </a:lnTo>
                  <a:lnTo>
                    <a:pt x="59318" y="92536"/>
                  </a:lnTo>
                  <a:lnTo>
                    <a:pt x="51429" y="60814"/>
                  </a:lnTo>
                  <a:lnTo>
                    <a:pt x="52463" y="34717"/>
                  </a:lnTo>
                  <a:lnTo>
                    <a:pt x="61097" y="20369"/>
                  </a:lnTo>
                  <a:lnTo>
                    <a:pt x="67351" y="13579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4716"/>
            <p:cNvSpPr/>
            <p:nvPr>
              <p:custDataLst>
                <p:tags r:id="rId159"/>
              </p:custDataLst>
            </p:nvPr>
          </p:nvSpPr>
          <p:spPr>
            <a:xfrm>
              <a:off x="831850" y="374650"/>
              <a:ext cx="158751" cy="63501"/>
            </a:xfrm>
            <a:custGeom>
              <a:avLst/>
              <a:gdLst/>
              <a:ahLst/>
              <a:cxnLst/>
              <a:rect l="0" t="0" r="0" b="0"/>
              <a:pathLst>
                <a:path w="15875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881" y="56592"/>
                  </a:lnTo>
                  <a:lnTo>
                    <a:pt x="3371" y="54662"/>
                  </a:lnTo>
                  <a:lnTo>
                    <a:pt x="4364" y="54080"/>
                  </a:lnTo>
                  <a:lnTo>
                    <a:pt x="5026" y="54398"/>
                  </a:lnTo>
                  <a:lnTo>
                    <a:pt x="5467" y="55315"/>
                  </a:lnTo>
                  <a:lnTo>
                    <a:pt x="6467" y="55927"/>
                  </a:lnTo>
                  <a:lnTo>
                    <a:pt x="9459" y="56606"/>
                  </a:lnTo>
                  <a:lnTo>
                    <a:pt x="46947" y="44893"/>
                  </a:lnTo>
                  <a:lnTo>
                    <a:pt x="91379" y="24939"/>
                  </a:lnTo>
                  <a:lnTo>
                    <a:pt x="134545" y="855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4717"/>
            <p:cNvSpPr/>
            <p:nvPr>
              <p:custDataLst>
                <p:tags r:id="rId160"/>
              </p:custDataLst>
            </p:nvPr>
          </p:nvSpPr>
          <p:spPr>
            <a:xfrm>
              <a:off x="1847850" y="411144"/>
              <a:ext cx="25401" cy="242907"/>
            </a:xfrm>
            <a:custGeom>
              <a:avLst/>
              <a:gdLst/>
              <a:ahLst/>
              <a:cxnLst/>
              <a:rect l="0" t="0" r="0" b="0"/>
              <a:pathLst>
                <a:path w="25401" h="242907">
                  <a:moveTo>
                    <a:pt x="0" y="14306"/>
                  </a:moveTo>
                  <a:lnTo>
                    <a:pt x="0" y="14306"/>
                  </a:lnTo>
                  <a:lnTo>
                    <a:pt x="3371" y="7564"/>
                  </a:lnTo>
                  <a:lnTo>
                    <a:pt x="8789" y="2372"/>
                  </a:lnTo>
                  <a:lnTo>
                    <a:pt x="12209" y="0"/>
                  </a:lnTo>
                  <a:lnTo>
                    <a:pt x="15195" y="536"/>
                  </a:lnTo>
                  <a:lnTo>
                    <a:pt x="17891" y="3009"/>
                  </a:lnTo>
                  <a:lnTo>
                    <a:pt x="20394" y="6775"/>
                  </a:lnTo>
                  <a:lnTo>
                    <a:pt x="23917" y="32300"/>
                  </a:lnTo>
                  <a:lnTo>
                    <a:pt x="20179" y="77388"/>
                  </a:lnTo>
                  <a:lnTo>
                    <a:pt x="17503" y="110608"/>
                  </a:lnTo>
                  <a:lnTo>
                    <a:pt x="13649" y="155547"/>
                  </a:lnTo>
                  <a:lnTo>
                    <a:pt x="12887" y="197192"/>
                  </a:lnTo>
                  <a:lnTo>
                    <a:pt x="14167" y="217445"/>
                  </a:lnTo>
                  <a:lnTo>
                    <a:pt x="25400" y="24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4718"/>
            <p:cNvSpPr/>
            <p:nvPr>
              <p:custDataLst>
                <p:tags r:id="rId161"/>
              </p:custDataLst>
            </p:nvPr>
          </p:nvSpPr>
          <p:spPr>
            <a:xfrm>
              <a:off x="1123950" y="390168"/>
              <a:ext cx="128134" cy="336173"/>
            </a:xfrm>
            <a:custGeom>
              <a:avLst/>
              <a:gdLst/>
              <a:ahLst/>
              <a:cxnLst/>
              <a:rect l="0" t="0" r="0" b="0"/>
              <a:pathLst>
                <a:path w="128134" h="336173">
                  <a:moveTo>
                    <a:pt x="0" y="16232"/>
                  </a:moveTo>
                  <a:lnTo>
                    <a:pt x="0" y="16232"/>
                  </a:lnTo>
                  <a:lnTo>
                    <a:pt x="3371" y="19603"/>
                  </a:lnTo>
                  <a:lnTo>
                    <a:pt x="14927" y="57674"/>
                  </a:lnTo>
                  <a:lnTo>
                    <a:pt x="18236" y="98580"/>
                  </a:lnTo>
                  <a:lnTo>
                    <a:pt x="18943" y="146132"/>
                  </a:lnTo>
                  <a:lnTo>
                    <a:pt x="19029" y="186582"/>
                  </a:lnTo>
                  <a:lnTo>
                    <a:pt x="19044" y="225848"/>
                  </a:lnTo>
                  <a:lnTo>
                    <a:pt x="19754" y="265234"/>
                  </a:lnTo>
                  <a:lnTo>
                    <a:pt x="24517" y="308205"/>
                  </a:lnTo>
                  <a:lnTo>
                    <a:pt x="25284" y="336172"/>
                  </a:lnTo>
                  <a:lnTo>
                    <a:pt x="24643" y="331289"/>
                  </a:lnTo>
                  <a:lnTo>
                    <a:pt x="20364" y="293764"/>
                  </a:lnTo>
                  <a:lnTo>
                    <a:pt x="19439" y="252510"/>
                  </a:lnTo>
                  <a:lnTo>
                    <a:pt x="19165" y="213476"/>
                  </a:lnTo>
                  <a:lnTo>
                    <a:pt x="20966" y="173217"/>
                  </a:lnTo>
                  <a:lnTo>
                    <a:pt x="24524" y="128851"/>
                  </a:lnTo>
                  <a:lnTo>
                    <a:pt x="31002" y="85201"/>
                  </a:lnTo>
                  <a:lnTo>
                    <a:pt x="42400" y="41324"/>
                  </a:lnTo>
                  <a:lnTo>
                    <a:pt x="50585" y="19120"/>
                  </a:lnTo>
                  <a:lnTo>
                    <a:pt x="63639" y="6697"/>
                  </a:lnTo>
                  <a:lnTo>
                    <a:pt x="72060" y="1409"/>
                  </a:lnTo>
                  <a:lnTo>
                    <a:pt x="80495" y="0"/>
                  </a:lnTo>
                  <a:lnTo>
                    <a:pt x="97394" y="4079"/>
                  </a:lnTo>
                  <a:lnTo>
                    <a:pt x="110549" y="18592"/>
                  </a:lnTo>
                  <a:lnTo>
                    <a:pt x="127121" y="48918"/>
                  </a:lnTo>
                  <a:lnTo>
                    <a:pt x="128133" y="80793"/>
                  </a:lnTo>
                  <a:lnTo>
                    <a:pt x="121859" y="101841"/>
                  </a:lnTo>
                  <a:lnTo>
                    <a:pt x="110604" y="119897"/>
                  </a:lnTo>
                  <a:lnTo>
                    <a:pt x="85845" y="140551"/>
                  </a:lnTo>
                  <a:lnTo>
                    <a:pt x="61654" y="151767"/>
                  </a:lnTo>
                  <a:lnTo>
                    <a:pt x="12700" y="162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4719"/>
            <p:cNvSpPr/>
            <p:nvPr>
              <p:custDataLst>
                <p:tags r:id="rId162"/>
              </p:custDataLst>
            </p:nvPr>
          </p:nvSpPr>
          <p:spPr>
            <a:xfrm>
              <a:off x="986015" y="755650"/>
              <a:ext cx="1090436" cy="145168"/>
            </a:xfrm>
            <a:custGeom>
              <a:avLst/>
              <a:gdLst/>
              <a:ahLst/>
              <a:cxnLst/>
              <a:rect l="0" t="0" r="0" b="0"/>
              <a:pathLst>
                <a:path w="1090436" h="145168">
                  <a:moveTo>
                    <a:pt x="10935" y="139700"/>
                  </a:moveTo>
                  <a:lnTo>
                    <a:pt x="10935" y="139700"/>
                  </a:lnTo>
                  <a:lnTo>
                    <a:pt x="0" y="145167"/>
                  </a:lnTo>
                  <a:lnTo>
                    <a:pt x="38649" y="140908"/>
                  </a:lnTo>
                  <a:lnTo>
                    <a:pt x="69819" y="139531"/>
                  </a:lnTo>
                  <a:lnTo>
                    <a:pt x="109543" y="136568"/>
                  </a:lnTo>
                  <a:lnTo>
                    <a:pt x="145542" y="134780"/>
                  </a:lnTo>
                  <a:lnTo>
                    <a:pt x="178005" y="133280"/>
                  </a:lnTo>
                  <a:lnTo>
                    <a:pt x="225459" y="128469"/>
                  </a:lnTo>
                  <a:lnTo>
                    <a:pt x="260796" y="124595"/>
                  </a:lnTo>
                  <a:lnTo>
                    <a:pt x="295786" y="122403"/>
                  </a:lnTo>
                  <a:lnTo>
                    <a:pt x="331563" y="120724"/>
                  </a:lnTo>
                  <a:lnTo>
                    <a:pt x="370983" y="117625"/>
                  </a:lnTo>
                  <a:lnTo>
                    <a:pt x="413902" y="113896"/>
                  </a:lnTo>
                  <a:lnTo>
                    <a:pt x="458848" y="109887"/>
                  </a:lnTo>
                  <a:lnTo>
                    <a:pt x="504695" y="105754"/>
                  </a:lnTo>
                  <a:lnTo>
                    <a:pt x="528491" y="103663"/>
                  </a:lnTo>
                  <a:lnTo>
                    <a:pt x="552822" y="101565"/>
                  </a:lnTo>
                  <a:lnTo>
                    <a:pt x="577510" y="99460"/>
                  </a:lnTo>
                  <a:lnTo>
                    <a:pt x="601729" y="97351"/>
                  </a:lnTo>
                  <a:lnTo>
                    <a:pt x="649336" y="93126"/>
                  </a:lnTo>
                  <a:lnTo>
                    <a:pt x="696365" y="88897"/>
                  </a:lnTo>
                  <a:lnTo>
                    <a:pt x="741726" y="83960"/>
                  </a:lnTo>
                  <a:lnTo>
                    <a:pt x="783053" y="77062"/>
                  </a:lnTo>
                  <a:lnTo>
                    <a:pt x="824469" y="71174"/>
                  </a:lnTo>
                  <a:lnTo>
                    <a:pt x="864983" y="65499"/>
                  </a:lnTo>
                  <a:lnTo>
                    <a:pt x="901805" y="58274"/>
                  </a:lnTo>
                  <a:lnTo>
                    <a:pt x="935103" y="54122"/>
                  </a:lnTo>
                  <a:lnTo>
                    <a:pt x="968482" y="50865"/>
                  </a:lnTo>
                  <a:lnTo>
                    <a:pt x="1006835" y="44714"/>
                  </a:lnTo>
                  <a:lnTo>
                    <a:pt x="1090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4720"/>
            <p:cNvSpPr/>
            <p:nvPr>
              <p:custDataLst>
                <p:tags r:id="rId163"/>
              </p:custDataLst>
            </p:nvPr>
          </p:nvSpPr>
          <p:spPr>
            <a:xfrm>
              <a:off x="882650" y="425777"/>
              <a:ext cx="14928" cy="290802"/>
            </a:xfrm>
            <a:custGeom>
              <a:avLst/>
              <a:gdLst/>
              <a:ahLst/>
              <a:cxnLst/>
              <a:rect l="0" t="0" r="0" b="0"/>
              <a:pathLst>
                <a:path w="14928" h="290802">
                  <a:moveTo>
                    <a:pt x="0" y="12373"/>
                  </a:moveTo>
                  <a:lnTo>
                    <a:pt x="0" y="12373"/>
                  </a:lnTo>
                  <a:lnTo>
                    <a:pt x="5070" y="6598"/>
                  </a:lnTo>
                  <a:lnTo>
                    <a:pt x="8838" y="164"/>
                  </a:lnTo>
                  <a:lnTo>
                    <a:pt x="10831" y="0"/>
                  </a:lnTo>
                  <a:lnTo>
                    <a:pt x="12865" y="2008"/>
                  </a:lnTo>
                  <a:lnTo>
                    <a:pt x="14927" y="5463"/>
                  </a:lnTo>
                  <a:lnTo>
                    <a:pt x="13481" y="49145"/>
                  </a:lnTo>
                  <a:lnTo>
                    <a:pt x="11050" y="84887"/>
                  </a:lnTo>
                  <a:lnTo>
                    <a:pt x="7743" y="126286"/>
                  </a:lnTo>
                  <a:lnTo>
                    <a:pt x="4881" y="163953"/>
                  </a:lnTo>
                  <a:lnTo>
                    <a:pt x="1446" y="208980"/>
                  </a:lnTo>
                  <a:lnTo>
                    <a:pt x="286" y="251587"/>
                  </a:lnTo>
                  <a:lnTo>
                    <a:pt x="5126" y="281614"/>
                  </a:lnTo>
                  <a:lnTo>
                    <a:pt x="8863" y="290315"/>
                  </a:lnTo>
                  <a:lnTo>
                    <a:pt x="10142" y="290801"/>
                  </a:lnTo>
                  <a:lnTo>
                    <a:pt x="12700" y="279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4721"/>
            <p:cNvSpPr/>
            <p:nvPr>
              <p:custDataLst>
                <p:tags r:id="rId164"/>
              </p:custDataLst>
            </p:nvPr>
          </p:nvSpPr>
          <p:spPr>
            <a:xfrm>
              <a:off x="718653" y="419100"/>
              <a:ext cx="202098" cy="114301"/>
            </a:xfrm>
            <a:custGeom>
              <a:avLst/>
              <a:gdLst/>
              <a:ahLst/>
              <a:cxnLst/>
              <a:rect l="0" t="0" r="0" b="0"/>
              <a:pathLst>
                <a:path w="202098" h="114301">
                  <a:moveTo>
                    <a:pt x="68747" y="114300"/>
                  </a:moveTo>
                  <a:lnTo>
                    <a:pt x="68747" y="114300"/>
                  </a:lnTo>
                  <a:lnTo>
                    <a:pt x="27926" y="110929"/>
                  </a:lnTo>
                  <a:lnTo>
                    <a:pt x="6322" y="105462"/>
                  </a:lnTo>
                  <a:lnTo>
                    <a:pt x="2436" y="102763"/>
                  </a:lnTo>
                  <a:lnTo>
                    <a:pt x="551" y="99553"/>
                  </a:lnTo>
                  <a:lnTo>
                    <a:pt x="0" y="96002"/>
                  </a:lnTo>
                  <a:lnTo>
                    <a:pt x="1268" y="90175"/>
                  </a:lnTo>
                  <a:lnTo>
                    <a:pt x="2595" y="87633"/>
                  </a:lnTo>
                  <a:lnTo>
                    <a:pt x="41791" y="59788"/>
                  </a:lnTo>
                  <a:lnTo>
                    <a:pt x="86869" y="40007"/>
                  </a:lnTo>
                  <a:lnTo>
                    <a:pt x="130583" y="24048"/>
                  </a:lnTo>
                  <a:lnTo>
                    <a:pt x="177623" y="8200"/>
                  </a:lnTo>
                  <a:lnTo>
                    <a:pt x="202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4722"/>
            <p:cNvSpPr/>
            <p:nvPr>
              <p:custDataLst>
                <p:tags r:id="rId165"/>
              </p:custDataLst>
            </p:nvPr>
          </p:nvSpPr>
          <p:spPr>
            <a:xfrm>
              <a:off x="2216150" y="571500"/>
              <a:ext cx="14129" cy="31751"/>
            </a:xfrm>
            <a:custGeom>
              <a:avLst/>
              <a:gdLst/>
              <a:ahLst/>
              <a:cxnLst/>
              <a:rect l="0" t="0" r="0" b="0"/>
              <a:pathLst>
                <a:path w="14129" h="31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13784" y="5775"/>
                  </a:lnTo>
                  <a:lnTo>
                    <a:pt x="14128" y="8789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4723"/>
            <p:cNvSpPr/>
            <p:nvPr>
              <p:custDataLst>
                <p:tags r:id="rId166"/>
              </p:custDataLst>
            </p:nvPr>
          </p:nvSpPr>
          <p:spPr>
            <a:xfrm>
              <a:off x="1940377" y="539869"/>
              <a:ext cx="104324" cy="120532"/>
            </a:xfrm>
            <a:custGeom>
              <a:avLst/>
              <a:gdLst/>
              <a:ahLst/>
              <a:cxnLst/>
              <a:rect l="0" t="0" r="0" b="0"/>
              <a:pathLst>
                <a:path w="104324" h="120532">
                  <a:moveTo>
                    <a:pt x="15423" y="69731"/>
                  </a:moveTo>
                  <a:lnTo>
                    <a:pt x="15423" y="69731"/>
                  </a:lnTo>
                  <a:lnTo>
                    <a:pt x="15423" y="75198"/>
                  </a:lnTo>
                  <a:lnTo>
                    <a:pt x="12052" y="72448"/>
                  </a:lnTo>
                  <a:lnTo>
                    <a:pt x="12470" y="70837"/>
                  </a:lnTo>
                  <a:lnTo>
                    <a:pt x="52331" y="29009"/>
                  </a:lnTo>
                  <a:lnTo>
                    <a:pt x="59343" y="14944"/>
                  </a:lnTo>
                  <a:lnTo>
                    <a:pt x="60108" y="3988"/>
                  </a:lnTo>
                  <a:lnTo>
                    <a:pt x="57913" y="1208"/>
                  </a:lnTo>
                  <a:lnTo>
                    <a:pt x="54333" y="60"/>
                  </a:lnTo>
                  <a:lnTo>
                    <a:pt x="49830" y="0"/>
                  </a:lnTo>
                  <a:lnTo>
                    <a:pt x="30008" y="10029"/>
                  </a:lnTo>
                  <a:lnTo>
                    <a:pt x="9631" y="36519"/>
                  </a:lnTo>
                  <a:lnTo>
                    <a:pt x="301" y="61066"/>
                  </a:lnTo>
                  <a:lnTo>
                    <a:pt x="0" y="73171"/>
                  </a:lnTo>
                  <a:lnTo>
                    <a:pt x="908" y="78374"/>
                  </a:lnTo>
                  <a:lnTo>
                    <a:pt x="9442" y="89800"/>
                  </a:lnTo>
                  <a:lnTo>
                    <a:pt x="23348" y="101228"/>
                  </a:lnTo>
                  <a:lnTo>
                    <a:pt x="41288" y="111011"/>
                  </a:lnTo>
                  <a:lnTo>
                    <a:pt x="59139" y="114419"/>
                  </a:lnTo>
                  <a:lnTo>
                    <a:pt x="104323" y="120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4724"/>
            <p:cNvSpPr/>
            <p:nvPr>
              <p:custDataLst>
                <p:tags r:id="rId167"/>
              </p:custDataLst>
            </p:nvPr>
          </p:nvSpPr>
          <p:spPr>
            <a:xfrm>
              <a:off x="1649779" y="577850"/>
              <a:ext cx="121872" cy="104588"/>
            </a:xfrm>
            <a:custGeom>
              <a:avLst/>
              <a:gdLst/>
              <a:ahLst/>
              <a:cxnLst/>
              <a:rect l="0" t="0" r="0" b="0"/>
              <a:pathLst>
                <a:path w="121872" h="104588">
                  <a:moveTo>
                    <a:pt x="39321" y="0"/>
                  </a:moveTo>
                  <a:lnTo>
                    <a:pt x="39321" y="0"/>
                  </a:lnTo>
                  <a:lnTo>
                    <a:pt x="25015" y="0"/>
                  </a:lnTo>
                  <a:lnTo>
                    <a:pt x="22728" y="1411"/>
                  </a:lnTo>
                  <a:lnTo>
                    <a:pt x="8478" y="21048"/>
                  </a:lnTo>
                  <a:lnTo>
                    <a:pt x="0" y="38692"/>
                  </a:lnTo>
                  <a:lnTo>
                    <a:pt x="572" y="83124"/>
                  </a:lnTo>
                  <a:lnTo>
                    <a:pt x="789" y="89283"/>
                  </a:lnTo>
                  <a:lnTo>
                    <a:pt x="2344" y="94094"/>
                  </a:lnTo>
                  <a:lnTo>
                    <a:pt x="7835" y="101322"/>
                  </a:lnTo>
                  <a:lnTo>
                    <a:pt x="11275" y="102120"/>
                  </a:lnTo>
                  <a:lnTo>
                    <a:pt x="14979" y="101241"/>
                  </a:lnTo>
                  <a:lnTo>
                    <a:pt x="34434" y="89691"/>
                  </a:lnTo>
                  <a:lnTo>
                    <a:pt x="44440" y="74435"/>
                  </a:lnTo>
                  <a:lnTo>
                    <a:pt x="68490" y="29803"/>
                  </a:lnTo>
                  <a:lnTo>
                    <a:pt x="70056" y="30452"/>
                  </a:lnTo>
                  <a:lnTo>
                    <a:pt x="73677" y="36818"/>
                  </a:lnTo>
                  <a:lnTo>
                    <a:pt x="83834" y="73666"/>
                  </a:lnTo>
                  <a:lnTo>
                    <a:pt x="105971" y="103965"/>
                  </a:lnTo>
                  <a:lnTo>
                    <a:pt x="108449" y="104587"/>
                  </a:lnTo>
                  <a:lnTo>
                    <a:pt x="12187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4725"/>
            <p:cNvSpPr/>
            <p:nvPr>
              <p:custDataLst>
                <p:tags r:id="rId168"/>
              </p:custDataLst>
            </p:nvPr>
          </p:nvSpPr>
          <p:spPr>
            <a:xfrm>
              <a:off x="2241550" y="673100"/>
              <a:ext cx="19051" cy="20653"/>
            </a:xfrm>
            <a:custGeom>
              <a:avLst/>
              <a:gdLst/>
              <a:ahLst/>
              <a:cxnLst/>
              <a:rect l="0" t="0" r="0" b="0"/>
              <a:pathLst>
                <a:path w="19051" h="2065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0394"/>
                  </a:lnTo>
                  <a:lnTo>
                    <a:pt x="6467" y="20652"/>
                  </a:lnTo>
                  <a:lnTo>
                    <a:pt x="9460" y="1717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1" name="SMARTInkShape-Group984"/>
          <p:cNvGrpSpPr/>
          <p:nvPr/>
        </p:nvGrpSpPr>
        <p:grpSpPr>
          <a:xfrm>
            <a:off x="2730500" y="389957"/>
            <a:ext cx="793241" cy="329839"/>
            <a:chOff x="2730500" y="389957"/>
            <a:chExt cx="793241" cy="329839"/>
          </a:xfrm>
        </p:grpSpPr>
        <p:sp>
          <p:nvSpPr>
            <p:cNvPr id="776" name="SMARTInkShape-4726"/>
            <p:cNvSpPr/>
            <p:nvPr>
              <p:custDataLst>
                <p:tags r:id="rId153"/>
              </p:custDataLst>
            </p:nvPr>
          </p:nvSpPr>
          <p:spPr>
            <a:xfrm>
              <a:off x="3333750" y="398656"/>
              <a:ext cx="189991" cy="312545"/>
            </a:xfrm>
            <a:custGeom>
              <a:avLst/>
              <a:gdLst/>
              <a:ahLst/>
              <a:cxnLst/>
              <a:rect l="0" t="0" r="0" b="0"/>
              <a:pathLst>
                <a:path w="189991" h="312545">
                  <a:moveTo>
                    <a:pt x="0" y="52194"/>
                  </a:moveTo>
                  <a:lnTo>
                    <a:pt x="0" y="52194"/>
                  </a:lnTo>
                  <a:lnTo>
                    <a:pt x="29886" y="20212"/>
                  </a:lnTo>
                  <a:lnTo>
                    <a:pt x="53124" y="5137"/>
                  </a:lnTo>
                  <a:lnTo>
                    <a:pt x="67590" y="0"/>
                  </a:lnTo>
                  <a:lnTo>
                    <a:pt x="87190" y="2891"/>
                  </a:lnTo>
                  <a:lnTo>
                    <a:pt x="124154" y="15252"/>
                  </a:lnTo>
                  <a:lnTo>
                    <a:pt x="136553" y="25662"/>
                  </a:lnTo>
                  <a:lnTo>
                    <a:pt x="164816" y="64170"/>
                  </a:lnTo>
                  <a:lnTo>
                    <a:pt x="181795" y="103687"/>
                  </a:lnTo>
                  <a:lnTo>
                    <a:pt x="187920" y="144357"/>
                  </a:lnTo>
                  <a:lnTo>
                    <a:pt x="189736" y="189803"/>
                  </a:lnTo>
                  <a:lnTo>
                    <a:pt x="189990" y="201084"/>
                  </a:lnTo>
                  <a:lnTo>
                    <a:pt x="176865" y="240556"/>
                  </a:lnTo>
                  <a:lnTo>
                    <a:pt x="151509" y="278569"/>
                  </a:lnTo>
                  <a:lnTo>
                    <a:pt x="127520" y="301928"/>
                  </a:lnTo>
                  <a:lnTo>
                    <a:pt x="76200" y="312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4727"/>
            <p:cNvSpPr/>
            <p:nvPr>
              <p:custDataLst>
                <p:tags r:id="rId154"/>
              </p:custDataLst>
            </p:nvPr>
          </p:nvSpPr>
          <p:spPr>
            <a:xfrm>
              <a:off x="3076367" y="432944"/>
              <a:ext cx="79584" cy="278257"/>
            </a:xfrm>
            <a:custGeom>
              <a:avLst/>
              <a:gdLst/>
              <a:ahLst/>
              <a:cxnLst/>
              <a:rect l="0" t="0" r="0" b="0"/>
              <a:pathLst>
                <a:path w="79584" h="278257">
                  <a:moveTo>
                    <a:pt x="73233" y="11556"/>
                  </a:moveTo>
                  <a:lnTo>
                    <a:pt x="73233" y="11556"/>
                  </a:lnTo>
                  <a:lnTo>
                    <a:pt x="73233" y="8185"/>
                  </a:lnTo>
                  <a:lnTo>
                    <a:pt x="71351" y="4648"/>
                  </a:lnTo>
                  <a:lnTo>
                    <a:pt x="69862" y="2718"/>
                  </a:lnTo>
                  <a:lnTo>
                    <a:pt x="66326" y="572"/>
                  </a:lnTo>
                  <a:lnTo>
                    <a:pt x="64395" y="0"/>
                  </a:lnTo>
                  <a:lnTo>
                    <a:pt x="44822" y="12679"/>
                  </a:lnTo>
                  <a:lnTo>
                    <a:pt x="23422" y="44423"/>
                  </a:lnTo>
                  <a:lnTo>
                    <a:pt x="7047" y="88479"/>
                  </a:lnTo>
                  <a:lnTo>
                    <a:pt x="0" y="123797"/>
                  </a:lnTo>
                  <a:lnTo>
                    <a:pt x="1283" y="165619"/>
                  </a:lnTo>
                  <a:lnTo>
                    <a:pt x="8037" y="206383"/>
                  </a:lnTo>
                  <a:lnTo>
                    <a:pt x="12037" y="226322"/>
                  </a:lnTo>
                  <a:lnTo>
                    <a:pt x="21811" y="243180"/>
                  </a:lnTo>
                  <a:lnTo>
                    <a:pt x="36973" y="257022"/>
                  </a:lnTo>
                  <a:lnTo>
                    <a:pt x="79583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4728"/>
            <p:cNvSpPr/>
            <p:nvPr>
              <p:custDataLst>
                <p:tags r:id="rId155"/>
              </p:custDataLst>
            </p:nvPr>
          </p:nvSpPr>
          <p:spPr>
            <a:xfrm>
              <a:off x="3244850" y="437142"/>
              <a:ext cx="117059" cy="282654"/>
            </a:xfrm>
            <a:custGeom>
              <a:avLst/>
              <a:gdLst/>
              <a:ahLst/>
              <a:cxnLst/>
              <a:rect l="0" t="0" r="0" b="0"/>
              <a:pathLst>
                <a:path w="117059" h="282654">
                  <a:moveTo>
                    <a:pt x="0" y="64508"/>
                  </a:moveTo>
                  <a:lnTo>
                    <a:pt x="0" y="64508"/>
                  </a:lnTo>
                  <a:lnTo>
                    <a:pt x="0" y="61137"/>
                  </a:lnTo>
                  <a:lnTo>
                    <a:pt x="1411" y="61555"/>
                  </a:lnTo>
                  <a:lnTo>
                    <a:pt x="6742" y="65783"/>
                  </a:lnTo>
                  <a:lnTo>
                    <a:pt x="10052" y="76128"/>
                  </a:lnTo>
                  <a:lnTo>
                    <a:pt x="13057" y="121908"/>
                  </a:lnTo>
                  <a:lnTo>
                    <a:pt x="21492" y="169068"/>
                  </a:lnTo>
                  <a:lnTo>
                    <a:pt x="28992" y="214670"/>
                  </a:lnTo>
                  <a:lnTo>
                    <a:pt x="31642" y="259645"/>
                  </a:lnTo>
                  <a:lnTo>
                    <a:pt x="26710" y="220951"/>
                  </a:lnTo>
                  <a:lnTo>
                    <a:pt x="23906" y="174361"/>
                  </a:lnTo>
                  <a:lnTo>
                    <a:pt x="20503" y="139437"/>
                  </a:lnTo>
                  <a:lnTo>
                    <a:pt x="15325" y="92275"/>
                  </a:lnTo>
                  <a:lnTo>
                    <a:pt x="15100" y="57789"/>
                  </a:lnTo>
                  <a:lnTo>
                    <a:pt x="23599" y="17893"/>
                  </a:lnTo>
                  <a:lnTo>
                    <a:pt x="27656" y="8983"/>
                  </a:lnTo>
                  <a:lnTo>
                    <a:pt x="41220" y="2671"/>
                  </a:lnTo>
                  <a:lnTo>
                    <a:pt x="50764" y="0"/>
                  </a:lnTo>
                  <a:lnTo>
                    <a:pt x="65130" y="795"/>
                  </a:lnTo>
                  <a:lnTo>
                    <a:pt x="70936" y="2983"/>
                  </a:lnTo>
                  <a:lnTo>
                    <a:pt x="75513" y="7969"/>
                  </a:lnTo>
                  <a:lnTo>
                    <a:pt x="82479" y="22917"/>
                  </a:lnTo>
                  <a:lnTo>
                    <a:pt x="84165" y="39438"/>
                  </a:lnTo>
                  <a:lnTo>
                    <a:pt x="81151" y="56893"/>
                  </a:lnTo>
                  <a:lnTo>
                    <a:pt x="62871" y="93748"/>
                  </a:lnTo>
                  <a:lnTo>
                    <a:pt x="52185" y="107297"/>
                  </a:lnTo>
                  <a:lnTo>
                    <a:pt x="53134" y="108557"/>
                  </a:lnTo>
                  <a:lnTo>
                    <a:pt x="97929" y="136075"/>
                  </a:lnTo>
                  <a:lnTo>
                    <a:pt x="109611" y="147821"/>
                  </a:lnTo>
                  <a:lnTo>
                    <a:pt x="115744" y="167623"/>
                  </a:lnTo>
                  <a:lnTo>
                    <a:pt x="117058" y="191476"/>
                  </a:lnTo>
                  <a:lnTo>
                    <a:pt x="106057" y="236145"/>
                  </a:lnTo>
                  <a:lnTo>
                    <a:pt x="89437" y="258434"/>
                  </a:lnTo>
                  <a:lnTo>
                    <a:pt x="63267" y="279542"/>
                  </a:lnTo>
                  <a:lnTo>
                    <a:pt x="54878" y="282653"/>
                  </a:lnTo>
                  <a:lnTo>
                    <a:pt x="39912" y="282346"/>
                  </a:lnTo>
                  <a:lnTo>
                    <a:pt x="26205" y="275625"/>
                  </a:lnTo>
                  <a:lnTo>
                    <a:pt x="19587" y="270869"/>
                  </a:lnTo>
                  <a:lnTo>
                    <a:pt x="12233" y="252415"/>
                  </a:lnTo>
                  <a:lnTo>
                    <a:pt x="6350" y="191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4729"/>
            <p:cNvSpPr/>
            <p:nvPr>
              <p:custDataLst>
                <p:tags r:id="rId156"/>
              </p:custDataLst>
            </p:nvPr>
          </p:nvSpPr>
          <p:spPr>
            <a:xfrm>
              <a:off x="2857500" y="539750"/>
              <a:ext cx="95251" cy="158509"/>
            </a:xfrm>
            <a:custGeom>
              <a:avLst/>
              <a:gdLst/>
              <a:ahLst/>
              <a:cxnLst/>
              <a:rect l="0" t="0" r="0" b="0"/>
              <a:pathLst>
                <a:path w="95251" h="158509">
                  <a:moveTo>
                    <a:pt x="0" y="63500"/>
                  </a:moveTo>
                  <a:lnTo>
                    <a:pt x="0" y="63500"/>
                  </a:lnTo>
                  <a:lnTo>
                    <a:pt x="0" y="66871"/>
                  </a:lnTo>
                  <a:lnTo>
                    <a:pt x="1411" y="67864"/>
                  </a:lnTo>
                  <a:lnTo>
                    <a:pt x="17676" y="72959"/>
                  </a:lnTo>
                  <a:lnTo>
                    <a:pt x="33225" y="88724"/>
                  </a:lnTo>
                  <a:lnTo>
                    <a:pt x="39461" y="103403"/>
                  </a:lnTo>
                  <a:lnTo>
                    <a:pt x="44012" y="148795"/>
                  </a:lnTo>
                  <a:lnTo>
                    <a:pt x="44158" y="154230"/>
                  </a:lnTo>
                  <a:lnTo>
                    <a:pt x="43550" y="157148"/>
                  </a:lnTo>
                  <a:lnTo>
                    <a:pt x="42439" y="158387"/>
                  </a:lnTo>
                  <a:lnTo>
                    <a:pt x="40992" y="158508"/>
                  </a:lnTo>
                  <a:lnTo>
                    <a:pt x="37504" y="152998"/>
                  </a:lnTo>
                  <a:lnTo>
                    <a:pt x="35586" y="148565"/>
                  </a:lnTo>
                  <a:lnTo>
                    <a:pt x="33213" y="113151"/>
                  </a:lnTo>
                  <a:lnTo>
                    <a:pt x="40688" y="70143"/>
                  </a:lnTo>
                  <a:lnTo>
                    <a:pt x="56819" y="363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4730"/>
            <p:cNvSpPr/>
            <p:nvPr>
              <p:custDataLst>
                <p:tags r:id="rId157"/>
              </p:custDataLst>
            </p:nvPr>
          </p:nvSpPr>
          <p:spPr>
            <a:xfrm>
              <a:off x="2730500" y="389957"/>
              <a:ext cx="102935" cy="320646"/>
            </a:xfrm>
            <a:custGeom>
              <a:avLst/>
              <a:gdLst/>
              <a:ahLst/>
              <a:cxnLst/>
              <a:rect l="0" t="0" r="0" b="0"/>
              <a:pathLst>
                <a:path w="102935" h="320646">
                  <a:moveTo>
                    <a:pt x="0" y="149793"/>
                  </a:moveTo>
                  <a:lnTo>
                    <a:pt x="0" y="149793"/>
                  </a:lnTo>
                  <a:lnTo>
                    <a:pt x="3371" y="149793"/>
                  </a:lnTo>
                  <a:lnTo>
                    <a:pt x="6907" y="153556"/>
                  </a:lnTo>
                  <a:lnTo>
                    <a:pt x="8838" y="156535"/>
                  </a:lnTo>
                  <a:lnTo>
                    <a:pt x="15732" y="202791"/>
                  </a:lnTo>
                  <a:lnTo>
                    <a:pt x="24809" y="241618"/>
                  </a:lnTo>
                  <a:lnTo>
                    <a:pt x="30379" y="285027"/>
                  </a:lnTo>
                  <a:lnTo>
                    <a:pt x="31630" y="320645"/>
                  </a:lnTo>
                  <a:lnTo>
                    <a:pt x="31743" y="277672"/>
                  </a:lnTo>
                  <a:lnTo>
                    <a:pt x="31748" y="232987"/>
                  </a:lnTo>
                  <a:lnTo>
                    <a:pt x="28379" y="194434"/>
                  </a:lnTo>
                  <a:lnTo>
                    <a:pt x="30352" y="152209"/>
                  </a:lnTo>
                  <a:lnTo>
                    <a:pt x="32041" y="116877"/>
                  </a:lnTo>
                  <a:lnTo>
                    <a:pt x="36694" y="74539"/>
                  </a:lnTo>
                  <a:lnTo>
                    <a:pt x="43690" y="33240"/>
                  </a:lnTo>
                  <a:lnTo>
                    <a:pt x="50227" y="18264"/>
                  </a:lnTo>
                  <a:lnTo>
                    <a:pt x="65212" y="1303"/>
                  </a:lnTo>
                  <a:lnTo>
                    <a:pt x="70285" y="0"/>
                  </a:lnTo>
                  <a:lnTo>
                    <a:pt x="75079" y="1248"/>
                  </a:lnTo>
                  <a:lnTo>
                    <a:pt x="79686" y="4196"/>
                  </a:lnTo>
                  <a:lnTo>
                    <a:pt x="92912" y="28572"/>
                  </a:lnTo>
                  <a:lnTo>
                    <a:pt x="102397" y="52492"/>
                  </a:lnTo>
                  <a:lnTo>
                    <a:pt x="102934" y="83098"/>
                  </a:lnTo>
                  <a:lnTo>
                    <a:pt x="94667" y="102982"/>
                  </a:lnTo>
                  <a:lnTo>
                    <a:pt x="77909" y="124399"/>
                  </a:lnTo>
                  <a:lnTo>
                    <a:pt x="52862" y="144699"/>
                  </a:lnTo>
                  <a:lnTo>
                    <a:pt x="12700" y="156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4" name="SMARTInkShape-Group985"/>
          <p:cNvGrpSpPr/>
          <p:nvPr/>
        </p:nvGrpSpPr>
        <p:grpSpPr>
          <a:xfrm>
            <a:off x="3822700" y="565150"/>
            <a:ext cx="222251" cy="104633"/>
            <a:chOff x="3822700" y="565150"/>
            <a:chExt cx="222251" cy="104633"/>
          </a:xfrm>
        </p:grpSpPr>
        <p:sp>
          <p:nvSpPr>
            <p:cNvPr id="782" name="SMARTInkShape-4731"/>
            <p:cNvSpPr/>
            <p:nvPr>
              <p:custDataLst>
                <p:tags r:id="rId151"/>
              </p:custDataLst>
            </p:nvPr>
          </p:nvSpPr>
          <p:spPr>
            <a:xfrm>
              <a:off x="3822700" y="565150"/>
              <a:ext cx="139701" cy="11818"/>
            </a:xfrm>
            <a:custGeom>
              <a:avLst/>
              <a:gdLst/>
              <a:ahLst/>
              <a:cxnLst/>
              <a:rect l="0" t="0" r="0" b="0"/>
              <a:pathLst>
                <a:path w="139701" h="11818">
                  <a:moveTo>
                    <a:pt x="0" y="6350"/>
                  </a:moveTo>
                  <a:lnTo>
                    <a:pt x="0" y="6350"/>
                  </a:lnTo>
                  <a:lnTo>
                    <a:pt x="19772" y="11817"/>
                  </a:lnTo>
                  <a:lnTo>
                    <a:pt x="61078" y="567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4732"/>
            <p:cNvSpPr/>
            <p:nvPr>
              <p:custDataLst>
                <p:tags r:id="rId152"/>
              </p:custDataLst>
            </p:nvPr>
          </p:nvSpPr>
          <p:spPr>
            <a:xfrm>
              <a:off x="3865601" y="628650"/>
              <a:ext cx="179350" cy="41133"/>
            </a:xfrm>
            <a:custGeom>
              <a:avLst/>
              <a:gdLst/>
              <a:ahLst/>
              <a:cxnLst/>
              <a:rect l="0" t="0" r="0" b="0"/>
              <a:pathLst>
                <a:path w="179350" h="41133">
                  <a:moveTo>
                    <a:pt x="39649" y="6350"/>
                  </a:moveTo>
                  <a:lnTo>
                    <a:pt x="39649" y="6350"/>
                  </a:lnTo>
                  <a:lnTo>
                    <a:pt x="10774" y="33343"/>
                  </a:lnTo>
                  <a:lnTo>
                    <a:pt x="0" y="40531"/>
                  </a:lnTo>
                  <a:lnTo>
                    <a:pt x="517" y="41132"/>
                  </a:lnTo>
                  <a:lnTo>
                    <a:pt x="38990" y="35268"/>
                  </a:lnTo>
                  <a:lnTo>
                    <a:pt x="80924" y="26050"/>
                  </a:lnTo>
                  <a:lnTo>
                    <a:pt x="128001" y="14382"/>
                  </a:lnTo>
                  <a:lnTo>
                    <a:pt x="179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5" name="SMARTInkShape-4733"/>
          <p:cNvSpPr/>
          <p:nvPr>
            <p:custDataLst>
              <p:tags r:id="rId1"/>
            </p:custDataLst>
          </p:nvPr>
        </p:nvSpPr>
        <p:spPr>
          <a:xfrm>
            <a:off x="4512520" y="381339"/>
            <a:ext cx="357931" cy="378962"/>
          </a:xfrm>
          <a:custGeom>
            <a:avLst/>
            <a:gdLst/>
            <a:ahLst/>
            <a:cxnLst/>
            <a:rect l="0" t="0" r="0" b="0"/>
            <a:pathLst>
              <a:path w="357931" h="378962">
                <a:moveTo>
                  <a:pt x="224580" y="12361"/>
                </a:moveTo>
                <a:lnTo>
                  <a:pt x="224580" y="12361"/>
                </a:lnTo>
                <a:lnTo>
                  <a:pt x="235412" y="2235"/>
                </a:lnTo>
                <a:lnTo>
                  <a:pt x="241587" y="424"/>
                </a:lnTo>
                <a:lnTo>
                  <a:pt x="245779" y="0"/>
                </a:lnTo>
                <a:lnTo>
                  <a:pt x="245769" y="1298"/>
                </a:lnTo>
                <a:lnTo>
                  <a:pt x="241993" y="6503"/>
                </a:lnTo>
                <a:lnTo>
                  <a:pt x="200244" y="34991"/>
                </a:lnTo>
                <a:lnTo>
                  <a:pt x="155829" y="61882"/>
                </a:lnTo>
                <a:lnTo>
                  <a:pt x="113920" y="90190"/>
                </a:lnTo>
                <a:lnTo>
                  <a:pt x="72037" y="122749"/>
                </a:lnTo>
                <a:lnTo>
                  <a:pt x="59651" y="141385"/>
                </a:lnTo>
                <a:lnTo>
                  <a:pt x="55361" y="151294"/>
                </a:lnTo>
                <a:lnTo>
                  <a:pt x="56028" y="159311"/>
                </a:lnTo>
                <a:lnTo>
                  <a:pt x="60001" y="166066"/>
                </a:lnTo>
                <a:lnTo>
                  <a:pt x="78685" y="180435"/>
                </a:lnTo>
                <a:lnTo>
                  <a:pt x="122687" y="198314"/>
                </a:lnTo>
                <a:lnTo>
                  <a:pt x="152294" y="214375"/>
                </a:lnTo>
                <a:lnTo>
                  <a:pt x="161573" y="221120"/>
                </a:lnTo>
                <a:lnTo>
                  <a:pt x="167053" y="227734"/>
                </a:lnTo>
                <a:lnTo>
                  <a:pt x="170002" y="234260"/>
                </a:lnTo>
                <a:lnTo>
                  <a:pt x="171260" y="240727"/>
                </a:lnTo>
                <a:lnTo>
                  <a:pt x="168573" y="247860"/>
                </a:lnTo>
                <a:lnTo>
                  <a:pt x="149345" y="269973"/>
                </a:lnTo>
                <a:lnTo>
                  <a:pt x="126794" y="286795"/>
                </a:lnTo>
                <a:lnTo>
                  <a:pt x="90792" y="305577"/>
                </a:lnTo>
                <a:lnTo>
                  <a:pt x="45988" y="331205"/>
                </a:lnTo>
                <a:lnTo>
                  <a:pt x="951" y="358298"/>
                </a:lnTo>
                <a:lnTo>
                  <a:pt x="0" y="360814"/>
                </a:lnTo>
                <a:lnTo>
                  <a:pt x="824" y="367371"/>
                </a:lnTo>
                <a:lnTo>
                  <a:pt x="18594" y="373108"/>
                </a:lnTo>
                <a:lnTo>
                  <a:pt x="64299" y="378423"/>
                </a:lnTo>
                <a:lnTo>
                  <a:pt x="97604" y="378961"/>
                </a:lnTo>
                <a:lnTo>
                  <a:pt x="140156" y="376002"/>
                </a:lnTo>
                <a:lnTo>
                  <a:pt x="182397" y="374812"/>
                </a:lnTo>
                <a:lnTo>
                  <a:pt x="218768" y="374534"/>
                </a:lnTo>
                <a:lnTo>
                  <a:pt x="265426" y="371006"/>
                </a:lnTo>
                <a:lnTo>
                  <a:pt x="357930" y="3552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6" name="SMARTInkShape-Group987"/>
          <p:cNvGrpSpPr/>
          <p:nvPr/>
        </p:nvGrpSpPr>
        <p:grpSpPr>
          <a:xfrm>
            <a:off x="5097728" y="351877"/>
            <a:ext cx="1299548" cy="391535"/>
            <a:chOff x="5097728" y="351877"/>
            <a:chExt cx="1299548" cy="391535"/>
          </a:xfrm>
        </p:grpSpPr>
        <p:sp>
          <p:nvSpPr>
            <p:cNvPr id="786" name="SMARTInkShape-4734"/>
            <p:cNvSpPr/>
            <p:nvPr>
              <p:custDataLst>
                <p:tags r:id="rId141"/>
              </p:custDataLst>
            </p:nvPr>
          </p:nvSpPr>
          <p:spPr>
            <a:xfrm>
              <a:off x="5938133" y="363846"/>
              <a:ext cx="37218" cy="379566"/>
            </a:xfrm>
            <a:custGeom>
              <a:avLst/>
              <a:gdLst/>
              <a:ahLst/>
              <a:cxnLst/>
              <a:rect l="0" t="0" r="0" b="0"/>
              <a:pathLst>
                <a:path w="37218" h="379566">
                  <a:moveTo>
                    <a:pt x="5467" y="29854"/>
                  </a:moveTo>
                  <a:lnTo>
                    <a:pt x="5467" y="29854"/>
                  </a:lnTo>
                  <a:lnTo>
                    <a:pt x="4762" y="19715"/>
                  </a:lnTo>
                  <a:lnTo>
                    <a:pt x="0" y="0"/>
                  </a:lnTo>
                  <a:lnTo>
                    <a:pt x="1116" y="74"/>
                  </a:lnTo>
                  <a:lnTo>
                    <a:pt x="6120" y="7681"/>
                  </a:lnTo>
                  <a:lnTo>
                    <a:pt x="13499" y="41315"/>
                  </a:lnTo>
                  <a:lnTo>
                    <a:pt x="19856" y="76811"/>
                  </a:lnTo>
                  <a:lnTo>
                    <a:pt x="25974" y="114929"/>
                  </a:lnTo>
                  <a:lnTo>
                    <a:pt x="28692" y="145982"/>
                  </a:lnTo>
                  <a:lnTo>
                    <a:pt x="29900" y="181420"/>
                  </a:lnTo>
                  <a:lnTo>
                    <a:pt x="30438" y="219983"/>
                  </a:lnTo>
                  <a:lnTo>
                    <a:pt x="30676" y="258289"/>
                  </a:lnTo>
                  <a:lnTo>
                    <a:pt x="30810" y="295329"/>
                  </a:lnTo>
                  <a:lnTo>
                    <a:pt x="30850" y="333194"/>
                  </a:lnTo>
                  <a:lnTo>
                    <a:pt x="25398" y="379565"/>
                  </a:lnTo>
                  <a:lnTo>
                    <a:pt x="37217" y="353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4735"/>
            <p:cNvSpPr/>
            <p:nvPr>
              <p:custDataLst>
                <p:tags r:id="rId142"/>
              </p:custDataLst>
            </p:nvPr>
          </p:nvSpPr>
          <p:spPr>
            <a:xfrm>
              <a:off x="6085065" y="533400"/>
              <a:ext cx="87136" cy="25401"/>
            </a:xfrm>
            <a:custGeom>
              <a:avLst/>
              <a:gdLst/>
              <a:ahLst/>
              <a:cxnLst/>
              <a:rect l="0" t="0" r="0" b="0"/>
              <a:pathLst>
                <a:path w="871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4194" y="25400"/>
                  </a:lnTo>
                  <a:lnTo>
                    <a:pt x="2206" y="24694"/>
                  </a:lnTo>
                  <a:lnTo>
                    <a:pt x="884" y="23518"/>
                  </a:lnTo>
                  <a:lnTo>
                    <a:pt x="0" y="22029"/>
                  </a:lnTo>
                  <a:lnTo>
                    <a:pt x="823" y="19625"/>
                  </a:lnTo>
                  <a:lnTo>
                    <a:pt x="5500" y="13191"/>
                  </a:lnTo>
                  <a:lnTo>
                    <a:pt x="22808" y="5006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4736"/>
            <p:cNvSpPr/>
            <p:nvPr>
              <p:custDataLst>
                <p:tags r:id="rId143"/>
              </p:custDataLst>
            </p:nvPr>
          </p:nvSpPr>
          <p:spPr>
            <a:xfrm>
              <a:off x="6236039" y="590550"/>
              <a:ext cx="12362" cy="52727"/>
            </a:xfrm>
            <a:custGeom>
              <a:avLst/>
              <a:gdLst/>
              <a:ahLst/>
              <a:cxnLst/>
              <a:rect l="0" t="0" r="0" b="0"/>
              <a:pathLst>
                <a:path w="12362" h="52727">
                  <a:moveTo>
                    <a:pt x="12361" y="0"/>
                  </a:moveTo>
                  <a:lnTo>
                    <a:pt x="12361" y="0"/>
                  </a:lnTo>
                  <a:lnTo>
                    <a:pt x="423" y="45659"/>
                  </a:lnTo>
                  <a:lnTo>
                    <a:pt x="0" y="51573"/>
                  </a:lnTo>
                  <a:lnTo>
                    <a:pt x="593" y="52726"/>
                  </a:lnTo>
                  <a:lnTo>
                    <a:pt x="601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4737"/>
            <p:cNvSpPr/>
            <p:nvPr>
              <p:custDataLst>
                <p:tags r:id="rId144"/>
              </p:custDataLst>
            </p:nvPr>
          </p:nvSpPr>
          <p:spPr>
            <a:xfrm>
              <a:off x="6311900" y="351877"/>
              <a:ext cx="85376" cy="327574"/>
            </a:xfrm>
            <a:custGeom>
              <a:avLst/>
              <a:gdLst/>
              <a:ahLst/>
              <a:cxnLst/>
              <a:rect l="0" t="0" r="0" b="0"/>
              <a:pathLst>
                <a:path w="85376" h="327574">
                  <a:moveTo>
                    <a:pt x="6350" y="35473"/>
                  </a:moveTo>
                  <a:lnTo>
                    <a:pt x="6350" y="35473"/>
                  </a:lnTo>
                  <a:lnTo>
                    <a:pt x="9721" y="32102"/>
                  </a:lnTo>
                  <a:lnTo>
                    <a:pt x="9495" y="24803"/>
                  </a:lnTo>
                  <a:lnTo>
                    <a:pt x="8453" y="15208"/>
                  </a:lnTo>
                  <a:lnTo>
                    <a:pt x="12001" y="0"/>
                  </a:lnTo>
                  <a:lnTo>
                    <a:pt x="25977" y="8264"/>
                  </a:lnTo>
                  <a:lnTo>
                    <a:pt x="47992" y="40974"/>
                  </a:lnTo>
                  <a:lnTo>
                    <a:pt x="62276" y="79671"/>
                  </a:lnTo>
                  <a:lnTo>
                    <a:pt x="74348" y="117948"/>
                  </a:lnTo>
                  <a:lnTo>
                    <a:pt x="81635" y="164444"/>
                  </a:lnTo>
                  <a:lnTo>
                    <a:pt x="85375" y="209899"/>
                  </a:lnTo>
                  <a:lnTo>
                    <a:pt x="77742" y="243318"/>
                  </a:lnTo>
                  <a:lnTo>
                    <a:pt x="62075" y="276973"/>
                  </a:lnTo>
                  <a:lnTo>
                    <a:pt x="34448" y="310679"/>
                  </a:lnTo>
                  <a:lnTo>
                    <a:pt x="0" y="327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4738"/>
            <p:cNvSpPr/>
            <p:nvPr>
              <p:custDataLst>
                <p:tags r:id="rId145"/>
              </p:custDataLst>
            </p:nvPr>
          </p:nvSpPr>
          <p:spPr>
            <a:xfrm>
              <a:off x="5695950" y="421094"/>
              <a:ext cx="103289" cy="229923"/>
            </a:xfrm>
            <a:custGeom>
              <a:avLst/>
              <a:gdLst/>
              <a:ahLst/>
              <a:cxnLst/>
              <a:rect l="0" t="0" r="0" b="0"/>
              <a:pathLst>
                <a:path w="103289" h="229923">
                  <a:moveTo>
                    <a:pt x="19050" y="80556"/>
                  </a:moveTo>
                  <a:lnTo>
                    <a:pt x="19050" y="80556"/>
                  </a:lnTo>
                  <a:lnTo>
                    <a:pt x="19050" y="126022"/>
                  </a:lnTo>
                  <a:lnTo>
                    <a:pt x="19050" y="170937"/>
                  </a:lnTo>
                  <a:lnTo>
                    <a:pt x="19050" y="218397"/>
                  </a:lnTo>
                  <a:lnTo>
                    <a:pt x="19050" y="222958"/>
                  </a:lnTo>
                  <a:lnTo>
                    <a:pt x="19050" y="183369"/>
                  </a:lnTo>
                  <a:lnTo>
                    <a:pt x="19050" y="146610"/>
                  </a:lnTo>
                  <a:lnTo>
                    <a:pt x="19050" y="104605"/>
                  </a:lnTo>
                  <a:lnTo>
                    <a:pt x="19050" y="58401"/>
                  </a:lnTo>
                  <a:lnTo>
                    <a:pt x="20461" y="29665"/>
                  </a:lnTo>
                  <a:lnTo>
                    <a:pt x="30983" y="8101"/>
                  </a:lnTo>
                  <a:lnTo>
                    <a:pt x="33355" y="4736"/>
                  </a:lnTo>
                  <a:lnTo>
                    <a:pt x="43517" y="997"/>
                  </a:lnTo>
                  <a:lnTo>
                    <a:pt x="50178" y="0"/>
                  </a:lnTo>
                  <a:lnTo>
                    <a:pt x="54619" y="2158"/>
                  </a:lnTo>
                  <a:lnTo>
                    <a:pt x="57579" y="6418"/>
                  </a:lnTo>
                  <a:lnTo>
                    <a:pt x="60869" y="19384"/>
                  </a:lnTo>
                  <a:lnTo>
                    <a:pt x="62015" y="44400"/>
                  </a:lnTo>
                  <a:lnTo>
                    <a:pt x="56438" y="66568"/>
                  </a:lnTo>
                  <a:lnTo>
                    <a:pt x="54559" y="71230"/>
                  </a:lnTo>
                  <a:lnTo>
                    <a:pt x="48707" y="78293"/>
                  </a:lnTo>
                  <a:lnTo>
                    <a:pt x="38720" y="86402"/>
                  </a:lnTo>
                  <a:lnTo>
                    <a:pt x="55141" y="76788"/>
                  </a:lnTo>
                  <a:lnTo>
                    <a:pt x="57927" y="75927"/>
                  </a:lnTo>
                  <a:lnTo>
                    <a:pt x="75333" y="81458"/>
                  </a:lnTo>
                  <a:lnTo>
                    <a:pt x="86633" y="92011"/>
                  </a:lnTo>
                  <a:lnTo>
                    <a:pt x="99047" y="113818"/>
                  </a:lnTo>
                  <a:lnTo>
                    <a:pt x="103288" y="131323"/>
                  </a:lnTo>
                  <a:lnTo>
                    <a:pt x="101003" y="163566"/>
                  </a:lnTo>
                  <a:lnTo>
                    <a:pt x="87947" y="198579"/>
                  </a:lnTo>
                  <a:lnTo>
                    <a:pt x="78598" y="212033"/>
                  </a:lnTo>
                  <a:lnTo>
                    <a:pt x="65036" y="222716"/>
                  </a:lnTo>
                  <a:lnTo>
                    <a:pt x="51483" y="228405"/>
                  </a:lnTo>
                  <a:lnTo>
                    <a:pt x="44905" y="229922"/>
                  </a:lnTo>
                  <a:lnTo>
                    <a:pt x="31952" y="227845"/>
                  </a:lnTo>
                  <a:lnTo>
                    <a:pt x="25534" y="225315"/>
                  </a:lnTo>
                  <a:lnTo>
                    <a:pt x="14641" y="213097"/>
                  </a:lnTo>
                  <a:lnTo>
                    <a:pt x="0" y="175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4739"/>
            <p:cNvSpPr/>
            <p:nvPr>
              <p:custDataLst>
                <p:tags r:id="rId146"/>
              </p:custDataLst>
            </p:nvPr>
          </p:nvSpPr>
          <p:spPr>
            <a:xfrm>
              <a:off x="5097728" y="357554"/>
              <a:ext cx="87201" cy="348354"/>
            </a:xfrm>
            <a:custGeom>
              <a:avLst/>
              <a:gdLst/>
              <a:ahLst/>
              <a:cxnLst/>
              <a:rect l="0" t="0" r="0" b="0"/>
              <a:pathLst>
                <a:path w="87201" h="348354">
                  <a:moveTo>
                    <a:pt x="7672" y="169496"/>
                  </a:moveTo>
                  <a:lnTo>
                    <a:pt x="7672" y="169496"/>
                  </a:lnTo>
                  <a:lnTo>
                    <a:pt x="4301" y="172867"/>
                  </a:lnTo>
                  <a:lnTo>
                    <a:pt x="2646" y="176403"/>
                  </a:lnTo>
                  <a:lnTo>
                    <a:pt x="1583" y="197907"/>
                  </a:lnTo>
                  <a:lnTo>
                    <a:pt x="6443" y="236831"/>
                  </a:lnTo>
                  <a:lnTo>
                    <a:pt x="12316" y="278909"/>
                  </a:lnTo>
                  <a:lnTo>
                    <a:pt x="18161" y="324336"/>
                  </a:lnTo>
                  <a:lnTo>
                    <a:pt x="19935" y="348353"/>
                  </a:lnTo>
                  <a:lnTo>
                    <a:pt x="20081" y="348001"/>
                  </a:lnTo>
                  <a:lnTo>
                    <a:pt x="18452" y="307207"/>
                  </a:lnTo>
                  <a:lnTo>
                    <a:pt x="14898" y="259649"/>
                  </a:lnTo>
                  <a:lnTo>
                    <a:pt x="9831" y="212234"/>
                  </a:lnTo>
                  <a:lnTo>
                    <a:pt x="8311" y="173300"/>
                  </a:lnTo>
                  <a:lnTo>
                    <a:pt x="7756" y="132733"/>
                  </a:lnTo>
                  <a:lnTo>
                    <a:pt x="12758" y="88804"/>
                  </a:lnTo>
                  <a:lnTo>
                    <a:pt x="22601" y="43185"/>
                  </a:lnTo>
                  <a:lnTo>
                    <a:pt x="32243" y="19182"/>
                  </a:lnTo>
                  <a:lnTo>
                    <a:pt x="44036" y="2035"/>
                  </a:lnTo>
                  <a:lnTo>
                    <a:pt x="49554" y="0"/>
                  </a:lnTo>
                  <a:lnTo>
                    <a:pt x="63210" y="1501"/>
                  </a:lnTo>
                  <a:lnTo>
                    <a:pt x="69391" y="7405"/>
                  </a:lnTo>
                  <a:lnTo>
                    <a:pt x="80023" y="27135"/>
                  </a:lnTo>
                  <a:lnTo>
                    <a:pt x="87200" y="66010"/>
                  </a:lnTo>
                  <a:lnTo>
                    <a:pt x="85956" y="98695"/>
                  </a:lnTo>
                  <a:lnTo>
                    <a:pt x="71005" y="129625"/>
                  </a:lnTo>
                  <a:lnTo>
                    <a:pt x="52753" y="144955"/>
                  </a:lnTo>
                  <a:lnTo>
                    <a:pt x="7181" y="169478"/>
                  </a:lnTo>
                  <a:lnTo>
                    <a:pt x="398" y="173016"/>
                  </a:lnTo>
                  <a:lnTo>
                    <a:pt x="0" y="175370"/>
                  </a:lnTo>
                  <a:lnTo>
                    <a:pt x="7672" y="188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4740"/>
            <p:cNvSpPr/>
            <p:nvPr>
              <p:custDataLst>
                <p:tags r:id="rId147"/>
              </p:custDataLst>
            </p:nvPr>
          </p:nvSpPr>
          <p:spPr>
            <a:xfrm>
              <a:off x="5204511" y="495300"/>
              <a:ext cx="173940" cy="183562"/>
            </a:xfrm>
            <a:custGeom>
              <a:avLst/>
              <a:gdLst/>
              <a:ahLst/>
              <a:cxnLst/>
              <a:rect l="0" t="0" r="0" b="0"/>
              <a:pathLst>
                <a:path w="173940" h="183562">
                  <a:moveTo>
                    <a:pt x="8839" y="120650"/>
                  </a:moveTo>
                  <a:lnTo>
                    <a:pt x="8839" y="120650"/>
                  </a:lnTo>
                  <a:lnTo>
                    <a:pt x="5468" y="120650"/>
                  </a:lnTo>
                  <a:lnTo>
                    <a:pt x="1932" y="116887"/>
                  </a:lnTo>
                  <a:lnTo>
                    <a:pt x="0" y="113908"/>
                  </a:lnTo>
                  <a:lnTo>
                    <a:pt x="124" y="111216"/>
                  </a:lnTo>
                  <a:lnTo>
                    <a:pt x="1618" y="108717"/>
                  </a:lnTo>
                  <a:lnTo>
                    <a:pt x="10784" y="99635"/>
                  </a:lnTo>
                  <a:lnTo>
                    <a:pt x="18874" y="97199"/>
                  </a:lnTo>
                  <a:lnTo>
                    <a:pt x="23997" y="96549"/>
                  </a:lnTo>
                  <a:lnTo>
                    <a:pt x="37213" y="101472"/>
                  </a:lnTo>
                  <a:lnTo>
                    <a:pt x="65322" y="121879"/>
                  </a:lnTo>
                  <a:lnTo>
                    <a:pt x="74630" y="137659"/>
                  </a:lnTo>
                  <a:lnTo>
                    <a:pt x="79707" y="155021"/>
                  </a:lnTo>
                  <a:lnTo>
                    <a:pt x="79612" y="169793"/>
                  </a:lnTo>
                  <a:lnTo>
                    <a:pt x="77893" y="175284"/>
                  </a:lnTo>
                  <a:lnTo>
                    <a:pt x="72220" y="183267"/>
                  </a:lnTo>
                  <a:lnTo>
                    <a:pt x="68026" y="183561"/>
                  </a:lnTo>
                  <a:lnTo>
                    <a:pt x="57722" y="178244"/>
                  </a:lnTo>
                  <a:lnTo>
                    <a:pt x="54128" y="172451"/>
                  </a:lnTo>
                  <a:lnTo>
                    <a:pt x="50134" y="156608"/>
                  </a:lnTo>
                  <a:lnTo>
                    <a:pt x="57998" y="114371"/>
                  </a:lnTo>
                  <a:lnTo>
                    <a:pt x="80477" y="71752"/>
                  </a:lnTo>
                  <a:lnTo>
                    <a:pt x="116220" y="39056"/>
                  </a:lnTo>
                  <a:lnTo>
                    <a:pt x="158879" y="9910"/>
                  </a:lnTo>
                  <a:lnTo>
                    <a:pt x="173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4741"/>
            <p:cNvSpPr/>
            <p:nvPr>
              <p:custDataLst>
                <p:tags r:id="rId148"/>
              </p:custDataLst>
            </p:nvPr>
          </p:nvSpPr>
          <p:spPr>
            <a:xfrm>
              <a:off x="5545508" y="421282"/>
              <a:ext cx="93293" cy="258169"/>
            </a:xfrm>
            <a:custGeom>
              <a:avLst/>
              <a:gdLst/>
              <a:ahLst/>
              <a:cxnLst/>
              <a:rect l="0" t="0" r="0" b="0"/>
              <a:pathLst>
                <a:path w="93293" h="258169">
                  <a:moveTo>
                    <a:pt x="74242" y="29568"/>
                  </a:moveTo>
                  <a:lnTo>
                    <a:pt x="74242" y="29568"/>
                  </a:lnTo>
                  <a:lnTo>
                    <a:pt x="69216" y="17635"/>
                  </a:lnTo>
                  <a:lnTo>
                    <a:pt x="68775" y="15262"/>
                  </a:lnTo>
                  <a:lnTo>
                    <a:pt x="54669" y="5182"/>
                  </a:lnTo>
                  <a:lnTo>
                    <a:pt x="42729" y="0"/>
                  </a:lnTo>
                  <a:lnTo>
                    <a:pt x="38417" y="2095"/>
                  </a:lnTo>
                  <a:lnTo>
                    <a:pt x="27980" y="11948"/>
                  </a:lnTo>
                  <a:lnTo>
                    <a:pt x="16947" y="29992"/>
                  </a:lnTo>
                  <a:lnTo>
                    <a:pt x="6898" y="73213"/>
                  </a:lnTo>
                  <a:lnTo>
                    <a:pt x="0" y="118649"/>
                  </a:lnTo>
                  <a:lnTo>
                    <a:pt x="2385" y="161090"/>
                  </a:lnTo>
                  <a:lnTo>
                    <a:pt x="15833" y="206615"/>
                  </a:lnTo>
                  <a:lnTo>
                    <a:pt x="31300" y="234034"/>
                  </a:lnTo>
                  <a:lnTo>
                    <a:pt x="93292" y="258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4742"/>
            <p:cNvSpPr/>
            <p:nvPr>
              <p:custDataLst>
                <p:tags r:id="rId149"/>
              </p:custDataLst>
            </p:nvPr>
          </p:nvSpPr>
          <p:spPr>
            <a:xfrm>
              <a:off x="6073579" y="406808"/>
              <a:ext cx="97928" cy="245181"/>
            </a:xfrm>
            <a:custGeom>
              <a:avLst/>
              <a:gdLst/>
              <a:ahLst/>
              <a:cxnLst/>
              <a:rect l="0" t="0" r="0" b="0"/>
              <a:pathLst>
                <a:path w="97928" h="245181">
                  <a:moveTo>
                    <a:pt x="16071" y="75792"/>
                  </a:moveTo>
                  <a:lnTo>
                    <a:pt x="16071" y="75792"/>
                  </a:lnTo>
                  <a:lnTo>
                    <a:pt x="19442" y="72421"/>
                  </a:lnTo>
                  <a:lnTo>
                    <a:pt x="20435" y="72839"/>
                  </a:lnTo>
                  <a:lnTo>
                    <a:pt x="25531" y="94122"/>
                  </a:lnTo>
                  <a:lnTo>
                    <a:pt x="24440" y="117050"/>
                  </a:lnTo>
                  <a:lnTo>
                    <a:pt x="16278" y="155201"/>
                  </a:lnTo>
                  <a:lnTo>
                    <a:pt x="8293" y="192140"/>
                  </a:lnTo>
                  <a:lnTo>
                    <a:pt x="2138" y="239428"/>
                  </a:lnTo>
                  <a:lnTo>
                    <a:pt x="0" y="245180"/>
                  </a:lnTo>
                  <a:lnTo>
                    <a:pt x="8051" y="206043"/>
                  </a:lnTo>
                  <a:lnTo>
                    <a:pt x="16159" y="164498"/>
                  </a:lnTo>
                  <a:lnTo>
                    <a:pt x="24556" y="118949"/>
                  </a:lnTo>
                  <a:lnTo>
                    <a:pt x="35124" y="76676"/>
                  </a:lnTo>
                  <a:lnTo>
                    <a:pt x="45704" y="30178"/>
                  </a:lnTo>
                  <a:lnTo>
                    <a:pt x="49938" y="20712"/>
                  </a:lnTo>
                  <a:lnTo>
                    <a:pt x="63029" y="4674"/>
                  </a:lnTo>
                  <a:lnTo>
                    <a:pt x="67132" y="1569"/>
                  </a:lnTo>
                  <a:lnTo>
                    <a:pt x="70572" y="204"/>
                  </a:lnTo>
                  <a:lnTo>
                    <a:pt x="73573" y="0"/>
                  </a:lnTo>
                  <a:lnTo>
                    <a:pt x="80668" y="11062"/>
                  </a:lnTo>
                  <a:lnTo>
                    <a:pt x="90715" y="44854"/>
                  </a:lnTo>
                  <a:lnTo>
                    <a:pt x="96279" y="84969"/>
                  </a:lnTo>
                  <a:lnTo>
                    <a:pt x="97927" y="121080"/>
                  </a:lnTo>
                  <a:lnTo>
                    <a:pt x="96534" y="160472"/>
                  </a:lnTo>
                  <a:lnTo>
                    <a:pt x="93113" y="204545"/>
                  </a:lnTo>
                  <a:lnTo>
                    <a:pt x="92271" y="215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4743"/>
            <p:cNvSpPr/>
            <p:nvPr>
              <p:custDataLst>
                <p:tags r:id="rId150"/>
              </p:custDataLst>
            </p:nvPr>
          </p:nvSpPr>
          <p:spPr>
            <a:xfrm>
              <a:off x="6267450" y="4762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9329" y="12308"/>
                  </a:lnTo>
                  <a:lnTo>
                    <a:pt x="3911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5" name="SMARTInkShape-Group988"/>
          <p:cNvGrpSpPr/>
          <p:nvPr/>
        </p:nvGrpSpPr>
        <p:grpSpPr>
          <a:xfrm>
            <a:off x="6686550" y="364849"/>
            <a:ext cx="714491" cy="359052"/>
            <a:chOff x="6686550" y="364849"/>
            <a:chExt cx="714491" cy="359052"/>
          </a:xfrm>
        </p:grpSpPr>
        <p:sp>
          <p:nvSpPr>
            <p:cNvPr id="797" name="SMARTInkShape-4744"/>
            <p:cNvSpPr/>
            <p:nvPr>
              <p:custDataLst>
                <p:tags r:id="rId133"/>
              </p:custDataLst>
            </p:nvPr>
          </p:nvSpPr>
          <p:spPr>
            <a:xfrm>
              <a:off x="7334250" y="383910"/>
              <a:ext cx="66791" cy="339991"/>
            </a:xfrm>
            <a:custGeom>
              <a:avLst/>
              <a:gdLst/>
              <a:ahLst/>
              <a:cxnLst/>
              <a:rect l="0" t="0" r="0" b="0"/>
              <a:pathLst>
                <a:path w="66791" h="339991">
                  <a:moveTo>
                    <a:pt x="19050" y="22490"/>
                  </a:moveTo>
                  <a:lnTo>
                    <a:pt x="19050" y="22490"/>
                  </a:lnTo>
                  <a:lnTo>
                    <a:pt x="19755" y="16009"/>
                  </a:lnTo>
                  <a:lnTo>
                    <a:pt x="24119" y="3636"/>
                  </a:lnTo>
                  <a:lnTo>
                    <a:pt x="25957" y="1454"/>
                  </a:lnTo>
                  <a:lnTo>
                    <a:pt x="27889" y="0"/>
                  </a:lnTo>
                  <a:lnTo>
                    <a:pt x="33796" y="11554"/>
                  </a:lnTo>
                  <a:lnTo>
                    <a:pt x="45055" y="49588"/>
                  </a:lnTo>
                  <a:lnTo>
                    <a:pt x="53185" y="82512"/>
                  </a:lnTo>
                  <a:lnTo>
                    <a:pt x="61503" y="115959"/>
                  </a:lnTo>
                  <a:lnTo>
                    <a:pt x="66140" y="155284"/>
                  </a:lnTo>
                  <a:lnTo>
                    <a:pt x="66790" y="197220"/>
                  </a:lnTo>
                  <a:lnTo>
                    <a:pt x="62375" y="237026"/>
                  </a:lnTo>
                  <a:lnTo>
                    <a:pt x="55327" y="278281"/>
                  </a:lnTo>
                  <a:lnTo>
                    <a:pt x="45400" y="311750"/>
                  </a:lnTo>
                  <a:lnTo>
                    <a:pt x="38734" y="319752"/>
                  </a:lnTo>
                  <a:lnTo>
                    <a:pt x="0" y="33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4745"/>
            <p:cNvSpPr/>
            <p:nvPr>
              <p:custDataLst>
                <p:tags r:id="rId134"/>
              </p:custDataLst>
            </p:nvPr>
          </p:nvSpPr>
          <p:spPr>
            <a:xfrm>
              <a:off x="7283450" y="527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4746"/>
            <p:cNvSpPr/>
            <p:nvPr>
              <p:custDataLst>
                <p:tags r:id="rId135"/>
              </p:custDataLst>
            </p:nvPr>
          </p:nvSpPr>
          <p:spPr>
            <a:xfrm>
              <a:off x="7258050" y="6032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7169" y="27612"/>
                  </a:lnTo>
                  <a:lnTo>
                    <a:pt x="13275" y="38377"/>
                  </a:lnTo>
                  <a:lnTo>
                    <a:pt x="4560" y="5237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4747"/>
            <p:cNvSpPr/>
            <p:nvPr>
              <p:custDataLst>
                <p:tags r:id="rId136"/>
              </p:custDataLst>
            </p:nvPr>
          </p:nvSpPr>
          <p:spPr>
            <a:xfrm>
              <a:off x="7107834" y="417778"/>
              <a:ext cx="114715" cy="229923"/>
            </a:xfrm>
            <a:custGeom>
              <a:avLst/>
              <a:gdLst/>
              <a:ahLst/>
              <a:cxnLst/>
              <a:rect l="0" t="0" r="0" b="0"/>
              <a:pathLst>
                <a:path w="114715" h="229923">
                  <a:moveTo>
                    <a:pt x="42266" y="77522"/>
                  </a:moveTo>
                  <a:lnTo>
                    <a:pt x="42266" y="77522"/>
                  </a:lnTo>
                  <a:lnTo>
                    <a:pt x="49008" y="74151"/>
                  </a:lnTo>
                  <a:lnTo>
                    <a:pt x="50288" y="73864"/>
                  </a:lnTo>
                  <a:lnTo>
                    <a:pt x="50436" y="74377"/>
                  </a:lnTo>
                  <a:lnTo>
                    <a:pt x="39421" y="98092"/>
                  </a:lnTo>
                  <a:lnTo>
                    <a:pt x="27958" y="139571"/>
                  </a:lnTo>
                  <a:lnTo>
                    <a:pt x="12552" y="186169"/>
                  </a:lnTo>
                  <a:lnTo>
                    <a:pt x="34" y="224692"/>
                  </a:lnTo>
                  <a:lnTo>
                    <a:pt x="0" y="227141"/>
                  </a:lnTo>
                  <a:lnTo>
                    <a:pt x="683" y="227362"/>
                  </a:lnTo>
                  <a:lnTo>
                    <a:pt x="13590" y="207466"/>
                  </a:lnTo>
                  <a:lnTo>
                    <a:pt x="27106" y="169489"/>
                  </a:lnTo>
                  <a:lnTo>
                    <a:pt x="43981" y="122474"/>
                  </a:lnTo>
                  <a:lnTo>
                    <a:pt x="59939" y="80236"/>
                  </a:lnTo>
                  <a:lnTo>
                    <a:pt x="80802" y="32753"/>
                  </a:lnTo>
                  <a:lnTo>
                    <a:pt x="97385" y="2513"/>
                  </a:lnTo>
                  <a:lnTo>
                    <a:pt x="101590" y="0"/>
                  </a:lnTo>
                  <a:lnTo>
                    <a:pt x="105803" y="440"/>
                  </a:lnTo>
                  <a:lnTo>
                    <a:pt x="110024" y="2851"/>
                  </a:lnTo>
                  <a:lnTo>
                    <a:pt x="114714" y="20581"/>
                  </a:lnTo>
                  <a:lnTo>
                    <a:pt x="113590" y="64178"/>
                  </a:lnTo>
                  <a:lnTo>
                    <a:pt x="108084" y="107905"/>
                  </a:lnTo>
                  <a:lnTo>
                    <a:pt x="99482" y="154706"/>
                  </a:lnTo>
                  <a:lnTo>
                    <a:pt x="84899" y="201894"/>
                  </a:lnTo>
                  <a:lnTo>
                    <a:pt x="74016" y="229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4748"/>
            <p:cNvSpPr/>
            <p:nvPr>
              <p:custDataLst>
                <p:tags r:id="rId137"/>
              </p:custDataLst>
            </p:nvPr>
          </p:nvSpPr>
          <p:spPr>
            <a:xfrm>
              <a:off x="7131572" y="508000"/>
              <a:ext cx="132829" cy="76201"/>
            </a:xfrm>
            <a:custGeom>
              <a:avLst/>
              <a:gdLst/>
              <a:ahLst/>
              <a:cxnLst/>
              <a:rect l="0" t="0" r="0" b="0"/>
              <a:pathLst>
                <a:path w="132829" h="76201">
                  <a:moveTo>
                    <a:pt x="12178" y="76200"/>
                  </a:moveTo>
                  <a:lnTo>
                    <a:pt x="12178" y="76200"/>
                  </a:lnTo>
                  <a:lnTo>
                    <a:pt x="2126" y="52333"/>
                  </a:lnTo>
                  <a:lnTo>
                    <a:pt x="0" y="34169"/>
                  </a:lnTo>
                  <a:lnTo>
                    <a:pt x="1943" y="31246"/>
                  </a:lnTo>
                  <a:lnTo>
                    <a:pt x="5355" y="29298"/>
                  </a:lnTo>
                  <a:lnTo>
                    <a:pt x="45619" y="18835"/>
                  </a:lnTo>
                  <a:lnTo>
                    <a:pt x="88320" y="13912"/>
                  </a:lnTo>
                  <a:lnTo>
                    <a:pt x="1328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4749"/>
            <p:cNvSpPr/>
            <p:nvPr>
              <p:custDataLst>
                <p:tags r:id="rId138"/>
              </p:custDataLst>
            </p:nvPr>
          </p:nvSpPr>
          <p:spPr>
            <a:xfrm>
              <a:off x="6992203" y="401194"/>
              <a:ext cx="61504" cy="233807"/>
            </a:xfrm>
            <a:custGeom>
              <a:avLst/>
              <a:gdLst/>
              <a:ahLst/>
              <a:cxnLst/>
              <a:rect l="0" t="0" r="0" b="0"/>
              <a:pathLst>
                <a:path w="61504" h="233807">
                  <a:moveTo>
                    <a:pt x="49947" y="11556"/>
                  </a:moveTo>
                  <a:lnTo>
                    <a:pt x="49947" y="11556"/>
                  </a:lnTo>
                  <a:lnTo>
                    <a:pt x="61503" y="0"/>
                  </a:lnTo>
                  <a:lnTo>
                    <a:pt x="30895" y="31225"/>
                  </a:lnTo>
                  <a:lnTo>
                    <a:pt x="13728" y="70065"/>
                  </a:lnTo>
                  <a:lnTo>
                    <a:pt x="3467" y="112383"/>
                  </a:lnTo>
                  <a:lnTo>
                    <a:pt x="0" y="158708"/>
                  </a:lnTo>
                  <a:lnTo>
                    <a:pt x="4285" y="204292"/>
                  </a:lnTo>
                  <a:lnTo>
                    <a:pt x="4689" y="214130"/>
                  </a:lnTo>
                  <a:lnTo>
                    <a:pt x="7781" y="221394"/>
                  </a:lnTo>
                  <a:lnTo>
                    <a:pt x="18741" y="231347"/>
                  </a:lnTo>
                  <a:lnTo>
                    <a:pt x="23499" y="233578"/>
                  </a:lnTo>
                  <a:lnTo>
                    <a:pt x="37247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4750"/>
            <p:cNvSpPr/>
            <p:nvPr>
              <p:custDataLst>
                <p:tags r:id="rId139"/>
              </p:custDataLst>
            </p:nvPr>
          </p:nvSpPr>
          <p:spPr>
            <a:xfrm>
              <a:off x="6789032" y="450850"/>
              <a:ext cx="126119" cy="197382"/>
            </a:xfrm>
            <a:custGeom>
              <a:avLst/>
              <a:gdLst/>
              <a:ahLst/>
              <a:cxnLst/>
              <a:rect l="0" t="0" r="0" b="0"/>
              <a:pathLst>
                <a:path w="126119" h="197382">
                  <a:moveTo>
                    <a:pt x="5468" y="133350"/>
                  </a:moveTo>
                  <a:lnTo>
                    <a:pt x="5468" y="133350"/>
                  </a:lnTo>
                  <a:lnTo>
                    <a:pt x="2097" y="133350"/>
                  </a:lnTo>
                  <a:lnTo>
                    <a:pt x="1104" y="131233"/>
                  </a:lnTo>
                  <a:lnTo>
                    <a:pt x="0" y="123237"/>
                  </a:lnTo>
                  <a:lnTo>
                    <a:pt x="2750" y="110206"/>
                  </a:lnTo>
                  <a:lnTo>
                    <a:pt x="8023" y="103543"/>
                  </a:lnTo>
                  <a:lnTo>
                    <a:pt x="11404" y="100779"/>
                  </a:lnTo>
                  <a:lnTo>
                    <a:pt x="15776" y="100347"/>
                  </a:lnTo>
                  <a:lnTo>
                    <a:pt x="26277" y="103630"/>
                  </a:lnTo>
                  <a:lnTo>
                    <a:pt x="44087" y="123525"/>
                  </a:lnTo>
                  <a:lnTo>
                    <a:pt x="56030" y="148391"/>
                  </a:lnTo>
                  <a:lnTo>
                    <a:pt x="57295" y="177004"/>
                  </a:lnTo>
                  <a:lnTo>
                    <a:pt x="53202" y="194341"/>
                  </a:lnTo>
                  <a:lnTo>
                    <a:pt x="50695" y="196588"/>
                  </a:lnTo>
                  <a:lnTo>
                    <a:pt x="47614" y="197381"/>
                  </a:lnTo>
                  <a:lnTo>
                    <a:pt x="44149" y="197204"/>
                  </a:lnTo>
                  <a:lnTo>
                    <a:pt x="42544" y="192147"/>
                  </a:lnTo>
                  <a:lnTo>
                    <a:pt x="45037" y="148544"/>
                  </a:lnTo>
                  <a:lnTo>
                    <a:pt x="54115" y="106808"/>
                  </a:lnTo>
                  <a:lnTo>
                    <a:pt x="69404" y="65313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4751"/>
            <p:cNvSpPr/>
            <p:nvPr>
              <p:custDataLst>
                <p:tags r:id="rId140"/>
              </p:custDataLst>
            </p:nvPr>
          </p:nvSpPr>
          <p:spPr>
            <a:xfrm>
              <a:off x="6686550" y="364849"/>
              <a:ext cx="91554" cy="299741"/>
            </a:xfrm>
            <a:custGeom>
              <a:avLst/>
              <a:gdLst/>
              <a:ahLst/>
              <a:cxnLst/>
              <a:rect l="0" t="0" r="0" b="0"/>
              <a:pathLst>
                <a:path w="91554" h="299741">
                  <a:moveTo>
                    <a:pt x="0" y="92351"/>
                  </a:moveTo>
                  <a:lnTo>
                    <a:pt x="0" y="92351"/>
                  </a:lnTo>
                  <a:lnTo>
                    <a:pt x="705" y="102490"/>
                  </a:lnTo>
                  <a:lnTo>
                    <a:pt x="5025" y="121844"/>
                  </a:lnTo>
                  <a:lnTo>
                    <a:pt x="11245" y="168646"/>
                  </a:lnTo>
                  <a:lnTo>
                    <a:pt x="17299" y="206591"/>
                  </a:lnTo>
                  <a:lnTo>
                    <a:pt x="18531" y="246615"/>
                  </a:lnTo>
                  <a:lnTo>
                    <a:pt x="18948" y="290902"/>
                  </a:lnTo>
                  <a:lnTo>
                    <a:pt x="18276" y="295979"/>
                  </a:lnTo>
                  <a:lnTo>
                    <a:pt x="17122" y="298659"/>
                  </a:lnTo>
                  <a:lnTo>
                    <a:pt x="15649" y="299740"/>
                  </a:lnTo>
                  <a:lnTo>
                    <a:pt x="6832" y="281035"/>
                  </a:lnTo>
                  <a:lnTo>
                    <a:pt x="2024" y="241939"/>
                  </a:lnTo>
                  <a:lnTo>
                    <a:pt x="599" y="201349"/>
                  </a:lnTo>
                  <a:lnTo>
                    <a:pt x="823" y="162800"/>
                  </a:lnTo>
                  <a:lnTo>
                    <a:pt x="6931" y="116615"/>
                  </a:lnTo>
                  <a:lnTo>
                    <a:pt x="14753" y="79314"/>
                  </a:lnTo>
                  <a:lnTo>
                    <a:pt x="25409" y="35679"/>
                  </a:lnTo>
                  <a:lnTo>
                    <a:pt x="39521" y="6885"/>
                  </a:lnTo>
                  <a:lnTo>
                    <a:pt x="44691" y="3624"/>
                  </a:lnTo>
                  <a:lnTo>
                    <a:pt x="59844" y="0"/>
                  </a:lnTo>
                  <a:lnTo>
                    <a:pt x="67412" y="3267"/>
                  </a:lnTo>
                  <a:lnTo>
                    <a:pt x="81467" y="18186"/>
                  </a:lnTo>
                  <a:lnTo>
                    <a:pt x="89125" y="40809"/>
                  </a:lnTo>
                  <a:lnTo>
                    <a:pt x="91553" y="75668"/>
                  </a:lnTo>
                  <a:lnTo>
                    <a:pt x="90669" y="85462"/>
                  </a:lnTo>
                  <a:lnTo>
                    <a:pt x="82160" y="103871"/>
                  </a:lnTo>
                  <a:lnTo>
                    <a:pt x="70382" y="118638"/>
                  </a:lnTo>
                  <a:lnTo>
                    <a:pt x="60444" y="125201"/>
                  </a:lnTo>
                  <a:lnTo>
                    <a:pt x="40173" y="132266"/>
                  </a:lnTo>
                  <a:lnTo>
                    <a:pt x="26322" y="131023"/>
                  </a:lnTo>
                  <a:lnTo>
                    <a:pt x="15226" y="126472"/>
                  </a:lnTo>
                  <a:lnTo>
                    <a:pt x="6350" y="1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9" name="SMARTInkShape-Group989"/>
          <p:cNvGrpSpPr/>
          <p:nvPr/>
        </p:nvGrpSpPr>
        <p:grpSpPr>
          <a:xfrm>
            <a:off x="4641850" y="920750"/>
            <a:ext cx="38101" cy="311151"/>
            <a:chOff x="4641850" y="920750"/>
            <a:chExt cx="38101" cy="311151"/>
          </a:xfrm>
        </p:grpSpPr>
        <p:sp>
          <p:nvSpPr>
            <p:cNvPr id="806" name="SMARTInkShape-4752"/>
            <p:cNvSpPr/>
            <p:nvPr>
              <p:custDataLst>
                <p:tags r:id="rId130"/>
              </p:custDataLst>
            </p:nvPr>
          </p:nvSpPr>
          <p:spPr>
            <a:xfrm>
              <a:off x="4641850" y="1079848"/>
              <a:ext cx="25401" cy="152053"/>
            </a:xfrm>
            <a:custGeom>
              <a:avLst/>
              <a:gdLst/>
              <a:ahLst/>
              <a:cxnLst/>
              <a:rect l="0" t="0" r="0" b="0"/>
              <a:pathLst>
                <a:path w="25401" h="152053">
                  <a:moveTo>
                    <a:pt x="0" y="25052"/>
                  </a:moveTo>
                  <a:lnTo>
                    <a:pt x="0" y="25052"/>
                  </a:lnTo>
                  <a:lnTo>
                    <a:pt x="0" y="0"/>
                  </a:lnTo>
                  <a:lnTo>
                    <a:pt x="5467" y="5150"/>
                  </a:lnTo>
                  <a:lnTo>
                    <a:pt x="16885" y="49981"/>
                  </a:lnTo>
                  <a:lnTo>
                    <a:pt x="18923" y="92993"/>
                  </a:lnTo>
                  <a:lnTo>
                    <a:pt x="19699" y="102520"/>
                  </a:lnTo>
                  <a:lnTo>
                    <a:pt x="25136" y="133831"/>
                  </a:lnTo>
                  <a:lnTo>
                    <a:pt x="25400" y="152052"/>
                  </a:lnTo>
                  <a:lnTo>
                    <a:pt x="25400" y="145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4753"/>
            <p:cNvSpPr/>
            <p:nvPr>
              <p:custDataLst>
                <p:tags r:id="rId131"/>
              </p:custDataLst>
            </p:nvPr>
          </p:nvSpPr>
          <p:spPr>
            <a:xfrm>
              <a:off x="4673600" y="1168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4364" y="1083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4754"/>
            <p:cNvSpPr/>
            <p:nvPr>
              <p:custDataLst>
                <p:tags r:id="rId132"/>
              </p:custDataLst>
            </p:nvPr>
          </p:nvSpPr>
          <p:spPr>
            <a:xfrm>
              <a:off x="4654550" y="9207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0" y="44450"/>
                  </a:moveTo>
                  <a:lnTo>
                    <a:pt x="0" y="44450"/>
                  </a:lnTo>
                  <a:lnTo>
                    <a:pt x="8728" y="29947"/>
                  </a:lnTo>
                  <a:lnTo>
                    <a:pt x="14349" y="6926"/>
                  </a:lnTo>
                  <a:lnTo>
                    <a:pt x="15916" y="4617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0" name="SMARTInkShape-4755"/>
          <p:cNvSpPr/>
          <p:nvPr>
            <p:custDataLst>
              <p:tags r:id="rId2"/>
            </p:custDataLst>
          </p:nvPr>
        </p:nvSpPr>
        <p:spPr>
          <a:xfrm>
            <a:off x="7715250" y="97790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0"/>
                </a:moveTo>
                <a:lnTo>
                  <a:pt x="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5" name="SMARTInkShape-Group991"/>
          <p:cNvGrpSpPr/>
          <p:nvPr/>
        </p:nvGrpSpPr>
        <p:grpSpPr>
          <a:xfrm>
            <a:off x="8204277" y="538026"/>
            <a:ext cx="247574" cy="382725"/>
            <a:chOff x="8204277" y="538026"/>
            <a:chExt cx="247574" cy="382725"/>
          </a:xfrm>
        </p:grpSpPr>
        <p:sp>
          <p:nvSpPr>
            <p:cNvPr id="811" name="SMARTInkShape-4756"/>
            <p:cNvSpPr/>
            <p:nvPr>
              <p:custDataLst>
                <p:tags r:id="rId126"/>
              </p:custDataLst>
            </p:nvPr>
          </p:nvSpPr>
          <p:spPr>
            <a:xfrm>
              <a:off x="8427593" y="730250"/>
              <a:ext cx="24258" cy="50801"/>
            </a:xfrm>
            <a:custGeom>
              <a:avLst/>
              <a:gdLst/>
              <a:ahLst/>
              <a:cxnLst/>
              <a:rect l="0" t="0" r="0" b="0"/>
              <a:pathLst>
                <a:path w="24258" h="50801">
                  <a:moveTo>
                    <a:pt x="11557" y="50800"/>
                  </a:moveTo>
                  <a:lnTo>
                    <a:pt x="11557" y="50800"/>
                  </a:lnTo>
                  <a:lnTo>
                    <a:pt x="0" y="10665"/>
                  </a:lnTo>
                  <a:lnTo>
                    <a:pt x="325" y="8521"/>
                  </a:lnTo>
                  <a:lnTo>
                    <a:pt x="2567" y="4258"/>
                  </a:lnTo>
                  <a:lnTo>
                    <a:pt x="4151" y="2838"/>
                  </a:lnTo>
                  <a:lnTo>
                    <a:pt x="7795" y="1262"/>
                  </a:lnTo>
                  <a:lnTo>
                    <a:pt x="24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4757"/>
            <p:cNvSpPr/>
            <p:nvPr>
              <p:custDataLst>
                <p:tags r:id="rId127"/>
              </p:custDataLst>
            </p:nvPr>
          </p:nvSpPr>
          <p:spPr>
            <a:xfrm>
              <a:off x="8426450" y="8191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48" y="45148"/>
                  </a:lnTo>
                  <a:lnTo>
                    <a:pt x="1986" y="9258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4758"/>
            <p:cNvSpPr/>
            <p:nvPr>
              <p:custDataLst>
                <p:tags r:id="rId128"/>
              </p:custDataLst>
            </p:nvPr>
          </p:nvSpPr>
          <p:spPr>
            <a:xfrm>
              <a:off x="8225015" y="768350"/>
              <a:ext cx="131586" cy="25401"/>
            </a:xfrm>
            <a:custGeom>
              <a:avLst/>
              <a:gdLst/>
              <a:ahLst/>
              <a:cxnLst/>
              <a:rect l="0" t="0" r="0" b="0"/>
              <a:pathLst>
                <a:path w="1315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5500" y="22029"/>
                  </a:lnTo>
                  <a:lnTo>
                    <a:pt x="47488" y="14155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4759"/>
            <p:cNvSpPr/>
            <p:nvPr>
              <p:custDataLst>
                <p:tags r:id="rId129"/>
              </p:custDataLst>
            </p:nvPr>
          </p:nvSpPr>
          <p:spPr>
            <a:xfrm>
              <a:off x="8204277" y="538026"/>
              <a:ext cx="155925" cy="356463"/>
            </a:xfrm>
            <a:custGeom>
              <a:avLst/>
              <a:gdLst/>
              <a:ahLst/>
              <a:cxnLst/>
              <a:rect l="0" t="0" r="0" b="0"/>
              <a:pathLst>
                <a:path w="155925" h="356463">
                  <a:moveTo>
                    <a:pt x="6273" y="331924"/>
                  </a:moveTo>
                  <a:lnTo>
                    <a:pt x="6273" y="331924"/>
                  </a:lnTo>
                  <a:lnTo>
                    <a:pt x="5568" y="338405"/>
                  </a:lnTo>
                  <a:lnTo>
                    <a:pt x="185" y="356462"/>
                  </a:lnTo>
                  <a:lnTo>
                    <a:pt x="0" y="350327"/>
                  </a:lnTo>
                  <a:lnTo>
                    <a:pt x="14672" y="303420"/>
                  </a:lnTo>
                  <a:lnTo>
                    <a:pt x="29696" y="256151"/>
                  </a:lnTo>
                  <a:lnTo>
                    <a:pt x="40808" y="215948"/>
                  </a:lnTo>
                  <a:lnTo>
                    <a:pt x="48904" y="182307"/>
                  </a:lnTo>
                  <a:lnTo>
                    <a:pt x="61394" y="141151"/>
                  </a:lnTo>
                  <a:lnTo>
                    <a:pt x="70662" y="96501"/>
                  </a:lnTo>
                  <a:lnTo>
                    <a:pt x="81247" y="50894"/>
                  </a:lnTo>
                  <a:lnTo>
                    <a:pt x="89707" y="4636"/>
                  </a:lnTo>
                  <a:lnTo>
                    <a:pt x="91528" y="1549"/>
                  </a:lnTo>
                  <a:lnTo>
                    <a:pt x="93449" y="196"/>
                  </a:lnTo>
                  <a:lnTo>
                    <a:pt x="95435" y="0"/>
                  </a:lnTo>
                  <a:lnTo>
                    <a:pt x="97464" y="575"/>
                  </a:lnTo>
                  <a:lnTo>
                    <a:pt x="101601" y="8739"/>
                  </a:lnTo>
                  <a:lnTo>
                    <a:pt x="112823" y="47098"/>
                  </a:lnTo>
                  <a:lnTo>
                    <a:pt x="123719" y="91303"/>
                  </a:lnTo>
                  <a:lnTo>
                    <a:pt x="129661" y="131367"/>
                  </a:lnTo>
                  <a:lnTo>
                    <a:pt x="133265" y="171318"/>
                  </a:lnTo>
                  <a:lnTo>
                    <a:pt x="140039" y="218512"/>
                  </a:lnTo>
                  <a:lnTo>
                    <a:pt x="145897" y="262374"/>
                  </a:lnTo>
                  <a:lnTo>
                    <a:pt x="151666" y="308853"/>
                  </a:lnTo>
                  <a:lnTo>
                    <a:pt x="152031" y="317672"/>
                  </a:lnTo>
                  <a:lnTo>
                    <a:pt x="152834" y="320306"/>
                  </a:lnTo>
                  <a:lnTo>
                    <a:pt x="154075" y="322062"/>
                  </a:lnTo>
                  <a:lnTo>
                    <a:pt x="155607" y="323233"/>
                  </a:lnTo>
                  <a:lnTo>
                    <a:pt x="155924" y="321897"/>
                  </a:lnTo>
                  <a:lnTo>
                    <a:pt x="152027" y="299424"/>
                  </a:lnTo>
                  <a:lnTo>
                    <a:pt x="145973" y="29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SMARTInkShape-Group992"/>
          <p:cNvGrpSpPr/>
          <p:nvPr/>
        </p:nvGrpSpPr>
        <p:grpSpPr>
          <a:xfrm>
            <a:off x="8858250" y="669504"/>
            <a:ext cx="596901" cy="213972"/>
            <a:chOff x="8858250" y="669504"/>
            <a:chExt cx="596901" cy="213972"/>
          </a:xfrm>
        </p:grpSpPr>
        <p:sp>
          <p:nvSpPr>
            <p:cNvPr id="816" name="SMARTInkShape-4760"/>
            <p:cNvSpPr/>
            <p:nvPr>
              <p:custDataLst>
                <p:tags r:id="rId122"/>
              </p:custDataLst>
            </p:nvPr>
          </p:nvSpPr>
          <p:spPr>
            <a:xfrm>
              <a:off x="9323762" y="719584"/>
              <a:ext cx="131389" cy="131317"/>
            </a:xfrm>
            <a:custGeom>
              <a:avLst/>
              <a:gdLst/>
              <a:ahLst/>
              <a:cxnLst/>
              <a:rect l="0" t="0" r="0" b="0"/>
              <a:pathLst>
                <a:path w="131389" h="131317">
                  <a:moveTo>
                    <a:pt x="86938" y="80516"/>
                  </a:moveTo>
                  <a:lnTo>
                    <a:pt x="86938" y="80516"/>
                  </a:lnTo>
                  <a:lnTo>
                    <a:pt x="86938" y="66210"/>
                  </a:lnTo>
                  <a:lnTo>
                    <a:pt x="74073" y="23987"/>
                  </a:lnTo>
                  <a:lnTo>
                    <a:pt x="69225" y="12353"/>
                  </a:lnTo>
                  <a:lnTo>
                    <a:pt x="62367" y="4831"/>
                  </a:lnTo>
                  <a:lnTo>
                    <a:pt x="54615" y="1017"/>
                  </a:lnTo>
                  <a:lnTo>
                    <a:pt x="50572" y="0"/>
                  </a:lnTo>
                  <a:lnTo>
                    <a:pt x="45760" y="1439"/>
                  </a:lnTo>
                  <a:lnTo>
                    <a:pt x="34771" y="8682"/>
                  </a:lnTo>
                  <a:lnTo>
                    <a:pt x="16683" y="31401"/>
                  </a:lnTo>
                  <a:lnTo>
                    <a:pt x="4659" y="57105"/>
                  </a:lnTo>
                  <a:lnTo>
                    <a:pt x="0" y="85966"/>
                  </a:lnTo>
                  <a:lnTo>
                    <a:pt x="2673" y="100812"/>
                  </a:lnTo>
                  <a:lnTo>
                    <a:pt x="5362" y="106747"/>
                  </a:lnTo>
                  <a:lnTo>
                    <a:pt x="8564" y="110703"/>
                  </a:lnTo>
                  <a:lnTo>
                    <a:pt x="15887" y="115099"/>
                  </a:lnTo>
                  <a:lnTo>
                    <a:pt x="27608" y="113290"/>
                  </a:lnTo>
                  <a:lnTo>
                    <a:pt x="34684" y="110832"/>
                  </a:lnTo>
                  <a:lnTo>
                    <a:pt x="46310" y="100575"/>
                  </a:lnTo>
                  <a:lnTo>
                    <a:pt x="67109" y="72225"/>
                  </a:lnTo>
                  <a:lnTo>
                    <a:pt x="69485" y="70755"/>
                  </a:lnTo>
                  <a:lnTo>
                    <a:pt x="71775" y="71187"/>
                  </a:lnTo>
                  <a:lnTo>
                    <a:pt x="76201" y="75429"/>
                  </a:lnTo>
                  <a:lnTo>
                    <a:pt x="106147" y="120176"/>
                  </a:lnTo>
                  <a:lnTo>
                    <a:pt x="114525" y="126365"/>
                  </a:lnTo>
                  <a:lnTo>
                    <a:pt x="131388" y="131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4761"/>
            <p:cNvSpPr/>
            <p:nvPr>
              <p:custDataLst>
                <p:tags r:id="rId123"/>
              </p:custDataLst>
            </p:nvPr>
          </p:nvSpPr>
          <p:spPr>
            <a:xfrm>
              <a:off x="8913821" y="693679"/>
              <a:ext cx="78881" cy="189797"/>
            </a:xfrm>
            <a:custGeom>
              <a:avLst/>
              <a:gdLst/>
              <a:ahLst/>
              <a:cxnLst/>
              <a:rect l="0" t="0" r="0" b="0"/>
              <a:pathLst>
                <a:path w="78881" h="189797">
                  <a:moveTo>
                    <a:pt x="65079" y="36571"/>
                  </a:moveTo>
                  <a:lnTo>
                    <a:pt x="65079" y="36571"/>
                  </a:lnTo>
                  <a:lnTo>
                    <a:pt x="56240" y="22265"/>
                  </a:lnTo>
                  <a:lnTo>
                    <a:pt x="39074" y="6212"/>
                  </a:lnTo>
                  <a:lnTo>
                    <a:pt x="28680" y="765"/>
                  </a:lnTo>
                  <a:lnTo>
                    <a:pt x="25996" y="0"/>
                  </a:lnTo>
                  <a:lnTo>
                    <a:pt x="17370" y="2914"/>
                  </a:lnTo>
                  <a:lnTo>
                    <a:pt x="7892" y="8912"/>
                  </a:lnTo>
                  <a:lnTo>
                    <a:pt x="1327" y="16282"/>
                  </a:lnTo>
                  <a:lnTo>
                    <a:pt x="0" y="20928"/>
                  </a:lnTo>
                  <a:lnTo>
                    <a:pt x="407" y="31735"/>
                  </a:lnTo>
                  <a:lnTo>
                    <a:pt x="7975" y="49720"/>
                  </a:lnTo>
                  <a:lnTo>
                    <a:pt x="47110" y="93761"/>
                  </a:lnTo>
                  <a:lnTo>
                    <a:pt x="76553" y="136225"/>
                  </a:lnTo>
                  <a:lnTo>
                    <a:pt x="78880" y="151888"/>
                  </a:lnTo>
                  <a:lnTo>
                    <a:pt x="76223" y="172809"/>
                  </a:lnTo>
                  <a:lnTo>
                    <a:pt x="74625" y="178196"/>
                  </a:lnTo>
                  <a:lnTo>
                    <a:pt x="69087" y="186064"/>
                  </a:lnTo>
                  <a:lnTo>
                    <a:pt x="65634" y="189149"/>
                  </a:lnTo>
                  <a:lnTo>
                    <a:pt x="60511" y="189796"/>
                  </a:lnTo>
                  <a:lnTo>
                    <a:pt x="47291" y="186750"/>
                  </a:lnTo>
                  <a:lnTo>
                    <a:pt x="26979" y="16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4762"/>
            <p:cNvSpPr/>
            <p:nvPr>
              <p:custDataLst>
                <p:tags r:id="rId124"/>
              </p:custDataLst>
            </p:nvPr>
          </p:nvSpPr>
          <p:spPr>
            <a:xfrm>
              <a:off x="8861229" y="669504"/>
              <a:ext cx="22422" cy="41697"/>
            </a:xfrm>
            <a:custGeom>
              <a:avLst/>
              <a:gdLst/>
              <a:ahLst/>
              <a:cxnLst/>
              <a:rect l="0" t="0" r="0" b="0"/>
              <a:pathLst>
                <a:path w="22422" h="41697">
                  <a:moveTo>
                    <a:pt x="3371" y="41696"/>
                  </a:moveTo>
                  <a:lnTo>
                    <a:pt x="3371" y="41696"/>
                  </a:lnTo>
                  <a:lnTo>
                    <a:pt x="2666" y="4160"/>
                  </a:lnTo>
                  <a:lnTo>
                    <a:pt x="1490" y="1856"/>
                  </a:lnTo>
                  <a:lnTo>
                    <a:pt x="0" y="319"/>
                  </a:lnTo>
                  <a:lnTo>
                    <a:pt x="417" y="0"/>
                  </a:lnTo>
                  <a:lnTo>
                    <a:pt x="22421" y="9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4763"/>
            <p:cNvSpPr/>
            <p:nvPr>
              <p:custDataLst>
                <p:tags r:id="rId125"/>
              </p:custDataLst>
            </p:nvPr>
          </p:nvSpPr>
          <p:spPr>
            <a:xfrm>
              <a:off x="8858250" y="7429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3765"/>
                  </a:lnTo>
                  <a:lnTo>
                    <a:pt x="7586" y="54109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SMARTInkShape-Group993"/>
          <p:cNvGrpSpPr/>
          <p:nvPr/>
        </p:nvGrpSpPr>
        <p:grpSpPr>
          <a:xfrm>
            <a:off x="9759950" y="393839"/>
            <a:ext cx="1051531" cy="539636"/>
            <a:chOff x="9759950" y="393839"/>
            <a:chExt cx="1051531" cy="539636"/>
          </a:xfrm>
        </p:grpSpPr>
        <p:sp>
          <p:nvSpPr>
            <p:cNvPr id="821" name="SMARTInkShape-4764"/>
            <p:cNvSpPr/>
            <p:nvPr>
              <p:custDataLst>
                <p:tags r:id="rId109"/>
              </p:custDataLst>
            </p:nvPr>
          </p:nvSpPr>
          <p:spPr>
            <a:xfrm>
              <a:off x="9759950" y="661864"/>
              <a:ext cx="89940" cy="271611"/>
            </a:xfrm>
            <a:custGeom>
              <a:avLst/>
              <a:gdLst/>
              <a:ahLst/>
              <a:cxnLst/>
              <a:rect l="0" t="0" r="0" b="0"/>
              <a:pathLst>
                <a:path w="89940" h="271611">
                  <a:moveTo>
                    <a:pt x="0" y="87436"/>
                  </a:moveTo>
                  <a:lnTo>
                    <a:pt x="0" y="87436"/>
                  </a:lnTo>
                  <a:lnTo>
                    <a:pt x="1881" y="133557"/>
                  </a:lnTo>
                  <a:lnTo>
                    <a:pt x="5026" y="170481"/>
                  </a:lnTo>
                  <a:lnTo>
                    <a:pt x="6176" y="214684"/>
                  </a:lnTo>
                  <a:lnTo>
                    <a:pt x="6335" y="257552"/>
                  </a:lnTo>
                  <a:lnTo>
                    <a:pt x="6348" y="271610"/>
                  </a:lnTo>
                  <a:lnTo>
                    <a:pt x="8231" y="233288"/>
                  </a:lnTo>
                  <a:lnTo>
                    <a:pt x="11375" y="191564"/>
                  </a:lnTo>
                  <a:lnTo>
                    <a:pt x="14191" y="150980"/>
                  </a:lnTo>
                  <a:lnTo>
                    <a:pt x="17609" y="111673"/>
                  </a:lnTo>
                  <a:lnTo>
                    <a:pt x="18623" y="71099"/>
                  </a:lnTo>
                  <a:lnTo>
                    <a:pt x="22686" y="41908"/>
                  </a:lnTo>
                  <a:lnTo>
                    <a:pt x="36702" y="7182"/>
                  </a:lnTo>
                  <a:lnTo>
                    <a:pt x="39989" y="2889"/>
                  </a:lnTo>
                  <a:lnTo>
                    <a:pt x="42890" y="732"/>
                  </a:lnTo>
                  <a:lnTo>
                    <a:pt x="45526" y="0"/>
                  </a:lnTo>
                  <a:lnTo>
                    <a:pt x="54101" y="2950"/>
                  </a:lnTo>
                  <a:lnTo>
                    <a:pt x="59349" y="5712"/>
                  </a:lnTo>
                  <a:lnTo>
                    <a:pt x="76852" y="29825"/>
                  </a:lnTo>
                  <a:lnTo>
                    <a:pt x="88699" y="57039"/>
                  </a:lnTo>
                  <a:lnTo>
                    <a:pt x="89939" y="86347"/>
                  </a:lnTo>
                  <a:lnTo>
                    <a:pt x="81835" y="105061"/>
                  </a:lnTo>
                  <a:lnTo>
                    <a:pt x="69531" y="120669"/>
                  </a:lnTo>
                  <a:lnTo>
                    <a:pt x="57010" y="129958"/>
                  </a:lnTo>
                  <a:lnTo>
                    <a:pt x="49295" y="131306"/>
                  </a:lnTo>
                  <a:lnTo>
                    <a:pt x="31316" y="129041"/>
                  </a:lnTo>
                  <a:lnTo>
                    <a:pt x="19093" y="123331"/>
                  </a:lnTo>
                  <a:lnTo>
                    <a:pt x="14843" y="119833"/>
                  </a:lnTo>
                  <a:lnTo>
                    <a:pt x="12719" y="115384"/>
                  </a:lnTo>
                  <a:lnTo>
                    <a:pt x="12700" y="93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4765"/>
            <p:cNvSpPr/>
            <p:nvPr>
              <p:custDataLst>
                <p:tags r:id="rId110"/>
              </p:custDataLst>
            </p:nvPr>
          </p:nvSpPr>
          <p:spPr>
            <a:xfrm>
              <a:off x="10433246" y="393839"/>
              <a:ext cx="31555" cy="293005"/>
            </a:xfrm>
            <a:custGeom>
              <a:avLst/>
              <a:gdLst/>
              <a:ahLst/>
              <a:cxnLst/>
              <a:rect l="0" t="0" r="0" b="0"/>
              <a:pathLst>
                <a:path w="31555" h="293005">
                  <a:moveTo>
                    <a:pt x="25204" y="25261"/>
                  </a:moveTo>
                  <a:lnTo>
                    <a:pt x="25204" y="25261"/>
                  </a:lnTo>
                  <a:lnTo>
                    <a:pt x="28574" y="21890"/>
                  </a:lnTo>
                  <a:lnTo>
                    <a:pt x="30230" y="16472"/>
                  </a:lnTo>
                  <a:lnTo>
                    <a:pt x="31476" y="70"/>
                  </a:lnTo>
                  <a:lnTo>
                    <a:pt x="30795" y="0"/>
                  </a:lnTo>
                  <a:lnTo>
                    <a:pt x="28160" y="5567"/>
                  </a:lnTo>
                  <a:lnTo>
                    <a:pt x="20718" y="42302"/>
                  </a:lnTo>
                  <a:lnTo>
                    <a:pt x="14545" y="82913"/>
                  </a:lnTo>
                  <a:lnTo>
                    <a:pt x="8954" y="127559"/>
                  </a:lnTo>
                  <a:lnTo>
                    <a:pt x="4825" y="175003"/>
                  </a:lnTo>
                  <a:lnTo>
                    <a:pt x="1292" y="214973"/>
                  </a:lnTo>
                  <a:lnTo>
                    <a:pt x="0" y="260290"/>
                  </a:lnTo>
                  <a:lnTo>
                    <a:pt x="569" y="282028"/>
                  </a:lnTo>
                  <a:lnTo>
                    <a:pt x="3200" y="290604"/>
                  </a:lnTo>
                  <a:lnTo>
                    <a:pt x="5596" y="292467"/>
                  </a:lnTo>
                  <a:lnTo>
                    <a:pt x="8603" y="293004"/>
                  </a:lnTo>
                  <a:lnTo>
                    <a:pt x="12020" y="292656"/>
                  </a:lnTo>
                  <a:lnTo>
                    <a:pt x="15003" y="290308"/>
                  </a:lnTo>
                  <a:lnTo>
                    <a:pt x="31554" y="266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4766"/>
            <p:cNvSpPr/>
            <p:nvPr>
              <p:custDataLst>
                <p:tags r:id="rId111"/>
              </p:custDataLst>
            </p:nvPr>
          </p:nvSpPr>
          <p:spPr>
            <a:xfrm>
              <a:off x="10337800" y="5461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4767"/>
            <p:cNvSpPr/>
            <p:nvPr>
              <p:custDataLst>
                <p:tags r:id="rId112"/>
              </p:custDataLst>
            </p:nvPr>
          </p:nvSpPr>
          <p:spPr>
            <a:xfrm>
              <a:off x="10387936" y="552450"/>
              <a:ext cx="108615" cy="31751"/>
            </a:xfrm>
            <a:custGeom>
              <a:avLst/>
              <a:gdLst/>
              <a:ahLst/>
              <a:cxnLst/>
              <a:rect l="0" t="0" r="0" b="0"/>
              <a:pathLst>
                <a:path w="108615" h="31751">
                  <a:moveTo>
                    <a:pt x="38764" y="31750"/>
                  </a:moveTo>
                  <a:lnTo>
                    <a:pt x="38764" y="31750"/>
                  </a:lnTo>
                  <a:lnTo>
                    <a:pt x="3932" y="18885"/>
                  </a:lnTo>
                  <a:lnTo>
                    <a:pt x="726" y="16823"/>
                  </a:lnTo>
                  <a:lnTo>
                    <a:pt x="0" y="15449"/>
                  </a:lnTo>
                  <a:lnTo>
                    <a:pt x="927" y="14532"/>
                  </a:lnTo>
                  <a:lnTo>
                    <a:pt x="47853" y="6304"/>
                  </a:lnTo>
                  <a:lnTo>
                    <a:pt x="108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4768"/>
            <p:cNvSpPr/>
            <p:nvPr>
              <p:custDataLst>
                <p:tags r:id="rId113"/>
              </p:custDataLst>
            </p:nvPr>
          </p:nvSpPr>
          <p:spPr>
            <a:xfrm>
              <a:off x="10560048" y="486082"/>
              <a:ext cx="12703" cy="53669"/>
            </a:xfrm>
            <a:custGeom>
              <a:avLst/>
              <a:gdLst/>
              <a:ahLst/>
              <a:cxnLst/>
              <a:rect l="0" t="0" r="0" b="0"/>
              <a:pathLst>
                <a:path w="12703" h="53669">
                  <a:moveTo>
                    <a:pt x="2" y="53668"/>
                  </a:moveTo>
                  <a:lnTo>
                    <a:pt x="2" y="53668"/>
                  </a:lnTo>
                  <a:lnTo>
                    <a:pt x="0" y="9115"/>
                  </a:lnTo>
                  <a:lnTo>
                    <a:pt x="0" y="2799"/>
                  </a:lnTo>
                  <a:lnTo>
                    <a:pt x="707" y="0"/>
                  </a:lnTo>
                  <a:lnTo>
                    <a:pt x="12702" y="2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4769"/>
            <p:cNvSpPr/>
            <p:nvPr>
              <p:custDataLst>
                <p:tags r:id="rId114"/>
              </p:custDataLst>
            </p:nvPr>
          </p:nvSpPr>
          <p:spPr>
            <a:xfrm>
              <a:off x="10515600" y="5588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20330" y="5775"/>
                  </a:lnTo>
                  <a:lnTo>
                    <a:pt x="10471" y="27136"/>
                  </a:lnTo>
                  <a:lnTo>
                    <a:pt x="5886" y="7361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4770"/>
            <p:cNvSpPr/>
            <p:nvPr>
              <p:custDataLst>
                <p:tags r:id="rId115"/>
              </p:custDataLst>
            </p:nvPr>
          </p:nvSpPr>
          <p:spPr>
            <a:xfrm>
              <a:off x="10600565" y="565150"/>
              <a:ext cx="56234" cy="107252"/>
            </a:xfrm>
            <a:custGeom>
              <a:avLst/>
              <a:gdLst/>
              <a:ahLst/>
              <a:cxnLst/>
              <a:rect l="0" t="0" r="0" b="0"/>
              <a:pathLst>
                <a:path w="56234" h="107252">
                  <a:moveTo>
                    <a:pt x="54735" y="6350"/>
                  </a:moveTo>
                  <a:lnTo>
                    <a:pt x="54735" y="6350"/>
                  </a:lnTo>
                  <a:lnTo>
                    <a:pt x="47992" y="2979"/>
                  </a:lnTo>
                  <a:lnTo>
                    <a:pt x="19413" y="262"/>
                  </a:lnTo>
                  <a:lnTo>
                    <a:pt x="14958" y="2291"/>
                  </a:lnTo>
                  <a:lnTo>
                    <a:pt x="6246" y="10190"/>
                  </a:lnTo>
                  <a:lnTo>
                    <a:pt x="1434" y="22638"/>
                  </a:lnTo>
                  <a:lnTo>
                    <a:pt x="0" y="38989"/>
                  </a:lnTo>
                  <a:lnTo>
                    <a:pt x="3867" y="70584"/>
                  </a:lnTo>
                  <a:lnTo>
                    <a:pt x="13636" y="96330"/>
                  </a:lnTo>
                  <a:lnTo>
                    <a:pt x="21417" y="105843"/>
                  </a:lnTo>
                  <a:lnTo>
                    <a:pt x="26170" y="107251"/>
                  </a:lnTo>
                  <a:lnTo>
                    <a:pt x="37102" y="105052"/>
                  </a:lnTo>
                  <a:lnTo>
                    <a:pt x="45251" y="99371"/>
                  </a:lnTo>
                  <a:lnTo>
                    <a:pt x="51225" y="91437"/>
                  </a:lnTo>
                  <a:lnTo>
                    <a:pt x="56233" y="80855"/>
                  </a:lnTo>
                  <a:lnTo>
                    <a:pt x="55192" y="33367"/>
                  </a:lnTo>
                  <a:lnTo>
                    <a:pt x="54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4771"/>
            <p:cNvSpPr/>
            <p:nvPr>
              <p:custDataLst>
                <p:tags r:id="rId116"/>
              </p:custDataLst>
            </p:nvPr>
          </p:nvSpPr>
          <p:spPr>
            <a:xfrm>
              <a:off x="10699750" y="565150"/>
              <a:ext cx="111731" cy="114301"/>
            </a:xfrm>
            <a:custGeom>
              <a:avLst/>
              <a:gdLst/>
              <a:ahLst/>
              <a:cxnLst/>
              <a:rect l="0" t="0" r="0" b="0"/>
              <a:pathLst>
                <a:path w="111731" h="1143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6272" y="44192"/>
                  </a:lnTo>
                  <a:lnTo>
                    <a:pt x="584" y="89088"/>
                  </a:lnTo>
                  <a:lnTo>
                    <a:pt x="258" y="95569"/>
                  </a:lnTo>
                  <a:lnTo>
                    <a:pt x="1584" y="95463"/>
                  </a:lnTo>
                  <a:lnTo>
                    <a:pt x="6818" y="89700"/>
                  </a:lnTo>
                  <a:lnTo>
                    <a:pt x="31915" y="45419"/>
                  </a:lnTo>
                  <a:lnTo>
                    <a:pt x="52774" y="18202"/>
                  </a:lnTo>
                  <a:lnTo>
                    <a:pt x="60614" y="11618"/>
                  </a:lnTo>
                  <a:lnTo>
                    <a:pt x="63693" y="9862"/>
                  </a:lnTo>
                  <a:lnTo>
                    <a:pt x="78139" y="7390"/>
                  </a:lnTo>
                  <a:lnTo>
                    <a:pt x="87881" y="10575"/>
                  </a:lnTo>
                  <a:lnTo>
                    <a:pt x="92454" y="13400"/>
                  </a:lnTo>
                  <a:lnTo>
                    <a:pt x="105633" y="30860"/>
                  </a:lnTo>
                  <a:lnTo>
                    <a:pt x="111730" y="50536"/>
                  </a:lnTo>
                  <a:lnTo>
                    <a:pt x="108724" y="84170"/>
                  </a:lnTo>
                  <a:lnTo>
                    <a:pt x="103318" y="100983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4772"/>
            <p:cNvSpPr/>
            <p:nvPr>
              <p:custDataLst>
                <p:tags r:id="rId117"/>
              </p:custDataLst>
            </p:nvPr>
          </p:nvSpPr>
          <p:spPr>
            <a:xfrm>
              <a:off x="10155657" y="609600"/>
              <a:ext cx="137694" cy="44451"/>
            </a:xfrm>
            <a:custGeom>
              <a:avLst/>
              <a:gdLst/>
              <a:ahLst/>
              <a:cxnLst/>
              <a:rect l="0" t="0" r="0" b="0"/>
              <a:pathLst>
                <a:path w="137694" h="44451">
                  <a:moveTo>
                    <a:pt x="36093" y="44450"/>
                  </a:moveTo>
                  <a:lnTo>
                    <a:pt x="36093" y="44450"/>
                  </a:lnTo>
                  <a:lnTo>
                    <a:pt x="23540" y="42569"/>
                  </a:lnTo>
                  <a:lnTo>
                    <a:pt x="2505" y="37983"/>
                  </a:lnTo>
                  <a:lnTo>
                    <a:pt x="1003" y="36611"/>
                  </a:lnTo>
                  <a:lnTo>
                    <a:pt x="0" y="34990"/>
                  </a:lnTo>
                  <a:lnTo>
                    <a:pt x="8292" y="29427"/>
                  </a:lnTo>
                  <a:lnTo>
                    <a:pt x="47902" y="15347"/>
                  </a:lnTo>
                  <a:lnTo>
                    <a:pt x="91317" y="6455"/>
                  </a:lnTo>
                  <a:lnTo>
                    <a:pt x="137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4773"/>
            <p:cNvSpPr/>
            <p:nvPr>
              <p:custDataLst>
                <p:tags r:id="rId118"/>
              </p:custDataLst>
            </p:nvPr>
          </p:nvSpPr>
          <p:spPr>
            <a:xfrm>
              <a:off x="10312400" y="6096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883" y="14306"/>
                  </a:lnTo>
                  <a:lnTo>
                    <a:pt x="3259" y="4605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4774"/>
            <p:cNvSpPr/>
            <p:nvPr>
              <p:custDataLst>
                <p:tags r:id="rId119"/>
              </p:custDataLst>
            </p:nvPr>
          </p:nvSpPr>
          <p:spPr>
            <a:xfrm>
              <a:off x="10201501" y="445906"/>
              <a:ext cx="60100" cy="305246"/>
            </a:xfrm>
            <a:custGeom>
              <a:avLst/>
              <a:gdLst/>
              <a:ahLst/>
              <a:cxnLst/>
              <a:rect l="0" t="0" r="0" b="0"/>
              <a:pathLst>
                <a:path w="60100" h="305246">
                  <a:moveTo>
                    <a:pt x="21999" y="17644"/>
                  </a:moveTo>
                  <a:lnTo>
                    <a:pt x="21999" y="17644"/>
                  </a:lnTo>
                  <a:lnTo>
                    <a:pt x="30726" y="8210"/>
                  </a:lnTo>
                  <a:lnTo>
                    <a:pt x="34228" y="1757"/>
                  </a:lnTo>
                  <a:lnTo>
                    <a:pt x="37548" y="0"/>
                  </a:lnTo>
                  <a:lnTo>
                    <a:pt x="38713" y="237"/>
                  </a:lnTo>
                  <a:lnTo>
                    <a:pt x="39493" y="1100"/>
                  </a:lnTo>
                  <a:lnTo>
                    <a:pt x="40011" y="2382"/>
                  </a:lnTo>
                  <a:lnTo>
                    <a:pt x="39031" y="32855"/>
                  </a:lnTo>
                  <a:lnTo>
                    <a:pt x="34101" y="69188"/>
                  </a:lnTo>
                  <a:lnTo>
                    <a:pt x="29486" y="109278"/>
                  </a:lnTo>
                  <a:lnTo>
                    <a:pt x="25314" y="144357"/>
                  </a:lnTo>
                  <a:lnTo>
                    <a:pt x="16239" y="186030"/>
                  </a:lnTo>
                  <a:lnTo>
                    <a:pt x="9965" y="225491"/>
                  </a:lnTo>
                  <a:lnTo>
                    <a:pt x="2661" y="265794"/>
                  </a:lnTo>
                  <a:lnTo>
                    <a:pt x="0" y="283861"/>
                  </a:lnTo>
                  <a:lnTo>
                    <a:pt x="1167" y="294242"/>
                  </a:lnTo>
                  <a:lnTo>
                    <a:pt x="5920" y="301208"/>
                  </a:lnTo>
                  <a:lnTo>
                    <a:pt x="9165" y="304053"/>
                  </a:lnTo>
                  <a:lnTo>
                    <a:pt x="13441" y="305245"/>
                  </a:lnTo>
                  <a:lnTo>
                    <a:pt x="23841" y="304687"/>
                  </a:lnTo>
                  <a:lnTo>
                    <a:pt x="38224" y="300406"/>
                  </a:lnTo>
                  <a:lnTo>
                    <a:pt x="45201" y="292894"/>
                  </a:lnTo>
                  <a:lnTo>
                    <a:pt x="60099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4775"/>
            <p:cNvSpPr/>
            <p:nvPr>
              <p:custDataLst>
                <p:tags r:id="rId120"/>
              </p:custDataLst>
            </p:nvPr>
          </p:nvSpPr>
          <p:spPr>
            <a:xfrm>
              <a:off x="10039350" y="615950"/>
              <a:ext cx="95251" cy="162744"/>
            </a:xfrm>
            <a:custGeom>
              <a:avLst/>
              <a:gdLst/>
              <a:ahLst/>
              <a:cxnLst/>
              <a:rect l="0" t="0" r="0" b="0"/>
              <a:pathLst>
                <a:path w="95251" h="162744">
                  <a:moveTo>
                    <a:pt x="0" y="82550"/>
                  </a:moveTo>
                  <a:lnTo>
                    <a:pt x="0" y="82550"/>
                  </a:lnTo>
                  <a:lnTo>
                    <a:pt x="0" y="56067"/>
                  </a:lnTo>
                  <a:lnTo>
                    <a:pt x="705" y="55017"/>
                  </a:lnTo>
                  <a:lnTo>
                    <a:pt x="1881" y="55023"/>
                  </a:lnTo>
                  <a:lnTo>
                    <a:pt x="3370" y="55732"/>
                  </a:lnTo>
                  <a:lnTo>
                    <a:pt x="19561" y="76442"/>
                  </a:lnTo>
                  <a:lnTo>
                    <a:pt x="31014" y="105411"/>
                  </a:lnTo>
                  <a:lnTo>
                    <a:pt x="36701" y="141315"/>
                  </a:lnTo>
                  <a:lnTo>
                    <a:pt x="34314" y="160326"/>
                  </a:lnTo>
                  <a:lnTo>
                    <a:pt x="32752" y="162623"/>
                  </a:lnTo>
                  <a:lnTo>
                    <a:pt x="31007" y="162743"/>
                  </a:lnTo>
                  <a:lnTo>
                    <a:pt x="29139" y="161412"/>
                  </a:lnTo>
                  <a:lnTo>
                    <a:pt x="23137" y="149426"/>
                  </a:lnTo>
                  <a:lnTo>
                    <a:pt x="23632" y="118985"/>
                  </a:lnTo>
                  <a:lnTo>
                    <a:pt x="38847" y="76002"/>
                  </a:lnTo>
                  <a:lnTo>
                    <a:pt x="52458" y="4228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4776"/>
            <p:cNvSpPr/>
            <p:nvPr>
              <p:custDataLst>
                <p:tags r:id="rId121"/>
              </p:custDataLst>
            </p:nvPr>
          </p:nvSpPr>
          <p:spPr>
            <a:xfrm>
              <a:off x="9888851" y="687633"/>
              <a:ext cx="125100" cy="99768"/>
            </a:xfrm>
            <a:custGeom>
              <a:avLst/>
              <a:gdLst/>
              <a:ahLst/>
              <a:cxnLst/>
              <a:rect l="0" t="0" r="0" b="0"/>
              <a:pathLst>
                <a:path w="125100" h="99768">
                  <a:moveTo>
                    <a:pt x="86999" y="55317"/>
                  </a:moveTo>
                  <a:lnTo>
                    <a:pt x="86999" y="55317"/>
                  </a:lnTo>
                  <a:lnTo>
                    <a:pt x="81930" y="49542"/>
                  </a:lnTo>
                  <a:lnTo>
                    <a:pt x="59473" y="3874"/>
                  </a:lnTo>
                  <a:lnTo>
                    <a:pt x="51482" y="703"/>
                  </a:lnTo>
                  <a:lnTo>
                    <a:pt x="41579" y="0"/>
                  </a:lnTo>
                  <a:lnTo>
                    <a:pt x="32476" y="2039"/>
                  </a:lnTo>
                  <a:lnTo>
                    <a:pt x="16045" y="17267"/>
                  </a:lnTo>
                  <a:lnTo>
                    <a:pt x="4515" y="39653"/>
                  </a:lnTo>
                  <a:lnTo>
                    <a:pt x="0" y="57418"/>
                  </a:lnTo>
                  <a:lnTo>
                    <a:pt x="1483" y="61656"/>
                  </a:lnTo>
                  <a:lnTo>
                    <a:pt x="8775" y="68247"/>
                  </a:lnTo>
                  <a:lnTo>
                    <a:pt x="13685" y="69582"/>
                  </a:lnTo>
                  <a:lnTo>
                    <a:pt x="24780" y="69183"/>
                  </a:lnTo>
                  <a:lnTo>
                    <a:pt x="71518" y="56147"/>
                  </a:lnTo>
                  <a:lnTo>
                    <a:pt x="74562" y="55870"/>
                  </a:lnTo>
                  <a:lnTo>
                    <a:pt x="78001" y="57803"/>
                  </a:lnTo>
                  <a:lnTo>
                    <a:pt x="88880" y="69929"/>
                  </a:lnTo>
                  <a:lnTo>
                    <a:pt x="101507" y="87902"/>
                  </a:lnTo>
                  <a:lnTo>
                    <a:pt x="111446" y="95154"/>
                  </a:lnTo>
                  <a:lnTo>
                    <a:pt x="125099" y="9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8" name="SMARTInkShape-Group994"/>
          <p:cNvGrpSpPr/>
          <p:nvPr/>
        </p:nvGrpSpPr>
        <p:grpSpPr>
          <a:xfrm>
            <a:off x="892661" y="1748658"/>
            <a:ext cx="580294" cy="560071"/>
            <a:chOff x="892661" y="1748658"/>
            <a:chExt cx="580294" cy="560071"/>
          </a:xfrm>
        </p:grpSpPr>
        <p:sp>
          <p:nvSpPr>
            <p:cNvPr id="835" name="SMARTInkShape-4777"/>
            <p:cNvSpPr/>
            <p:nvPr>
              <p:custDataLst>
                <p:tags r:id="rId106"/>
              </p:custDataLst>
            </p:nvPr>
          </p:nvSpPr>
          <p:spPr>
            <a:xfrm>
              <a:off x="1409700" y="2103034"/>
              <a:ext cx="63255" cy="205695"/>
            </a:xfrm>
            <a:custGeom>
              <a:avLst/>
              <a:gdLst/>
              <a:ahLst/>
              <a:cxnLst/>
              <a:rect l="0" t="0" r="0" b="0"/>
              <a:pathLst>
                <a:path w="63255" h="205695">
                  <a:moveTo>
                    <a:pt x="49276" y="0"/>
                  </a:moveTo>
                  <a:lnTo>
                    <a:pt x="49276" y="0"/>
                  </a:lnTo>
                  <a:lnTo>
                    <a:pt x="57199" y="44577"/>
                  </a:lnTo>
                  <a:lnTo>
                    <a:pt x="62255" y="84212"/>
                  </a:lnTo>
                  <a:lnTo>
                    <a:pt x="63254" y="123974"/>
                  </a:lnTo>
                  <a:lnTo>
                    <a:pt x="62722" y="161645"/>
                  </a:lnTo>
                  <a:lnTo>
                    <a:pt x="60097" y="182192"/>
                  </a:lnTo>
                  <a:lnTo>
                    <a:pt x="52815" y="196968"/>
                  </a:lnTo>
                  <a:lnTo>
                    <a:pt x="47910" y="202884"/>
                  </a:lnTo>
                  <a:lnTo>
                    <a:pt x="42523" y="205417"/>
                  </a:lnTo>
                  <a:lnTo>
                    <a:pt x="36816" y="205694"/>
                  </a:lnTo>
                  <a:lnTo>
                    <a:pt x="25535" y="202240"/>
                  </a:lnTo>
                  <a:lnTo>
                    <a:pt x="15817" y="196001"/>
                  </a:lnTo>
                  <a:lnTo>
                    <a:pt x="2413" y="164329"/>
                  </a:lnTo>
                  <a:lnTo>
                    <a:pt x="0" y="100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4778"/>
            <p:cNvSpPr/>
            <p:nvPr>
              <p:custDataLst>
                <p:tags r:id="rId107"/>
              </p:custDataLst>
            </p:nvPr>
          </p:nvSpPr>
          <p:spPr>
            <a:xfrm>
              <a:off x="892661" y="1748658"/>
              <a:ext cx="221950" cy="390608"/>
            </a:xfrm>
            <a:custGeom>
              <a:avLst/>
              <a:gdLst/>
              <a:ahLst/>
              <a:cxnLst/>
              <a:rect l="0" t="0" r="0" b="0"/>
              <a:pathLst>
                <a:path w="221950" h="390608">
                  <a:moveTo>
                    <a:pt x="21739" y="149992"/>
                  </a:moveTo>
                  <a:lnTo>
                    <a:pt x="21739" y="149992"/>
                  </a:lnTo>
                  <a:lnTo>
                    <a:pt x="18368" y="149992"/>
                  </a:lnTo>
                  <a:lnTo>
                    <a:pt x="17375" y="149286"/>
                  </a:lnTo>
                  <a:lnTo>
                    <a:pt x="16713" y="148111"/>
                  </a:lnTo>
                  <a:lnTo>
                    <a:pt x="16272" y="146621"/>
                  </a:lnTo>
                  <a:lnTo>
                    <a:pt x="15272" y="145628"/>
                  </a:lnTo>
                  <a:lnTo>
                    <a:pt x="12279" y="144525"/>
                  </a:lnTo>
                  <a:lnTo>
                    <a:pt x="11905" y="144936"/>
                  </a:lnTo>
                  <a:lnTo>
                    <a:pt x="14749" y="152414"/>
                  </a:lnTo>
                  <a:lnTo>
                    <a:pt x="27421" y="199412"/>
                  </a:lnTo>
                  <a:lnTo>
                    <a:pt x="42486" y="246224"/>
                  </a:lnTo>
                  <a:lnTo>
                    <a:pt x="52988" y="290591"/>
                  </a:lnTo>
                  <a:lnTo>
                    <a:pt x="58486" y="330478"/>
                  </a:lnTo>
                  <a:lnTo>
                    <a:pt x="63230" y="371936"/>
                  </a:lnTo>
                  <a:lnTo>
                    <a:pt x="61816" y="385276"/>
                  </a:lnTo>
                  <a:lnTo>
                    <a:pt x="60452" y="388693"/>
                  </a:lnTo>
                  <a:lnTo>
                    <a:pt x="58836" y="390265"/>
                  </a:lnTo>
                  <a:lnTo>
                    <a:pt x="57054" y="390607"/>
                  </a:lnTo>
                  <a:lnTo>
                    <a:pt x="38985" y="355670"/>
                  </a:lnTo>
                  <a:lnTo>
                    <a:pt x="22615" y="314023"/>
                  </a:lnTo>
                  <a:lnTo>
                    <a:pt x="15543" y="280045"/>
                  </a:lnTo>
                  <a:lnTo>
                    <a:pt x="7595" y="238699"/>
                  </a:lnTo>
                  <a:lnTo>
                    <a:pt x="2988" y="205880"/>
                  </a:lnTo>
                  <a:lnTo>
                    <a:pt x="0" y="168481"/>
                  </a:lnTo>
                  <a:lnTo>
                    <a:pt x="1023" y="130693"/>
                  </a:lnTo>
                  <a:lnTo>
                    <a:pt x="5712" y="96494"/>
                  </a:lnTo>
                  <a:lnTo>
                    <a:pt x="16284" y="57000"/>
                  </a:lnTo>
                  <a:lnTo>
                    <a:pt x="25665" y="38812"/>
                  </a:lnTo>
                  <a:lnTo>
                    <a:pt x="52638" y="5720"/>
                  </a:lnTo>
                  <a:lnTo>
                    <a:pt x="66046" y="1204"/>
                  </a:lnTo>
                  <a:lnTo>
                    <a:pt x="74560" y="0"/>
                  </a:lnTo>
                  <a:lnTo>
                    <a:pt x="93428" y="6188"/>
                  </a:lnTo>
                  <a:lnTo>
                    <a:pt x="103398" y="11790"/>
                  </a:lnTo>
                  <a:lnTo>
                    <a:pt x="127544" y="39899"/>
                  </a:lnTo>
                  <a:lnTo>
                    <a:pt x="148184" y="84501"/>
                  </a:lnTo>
                  <a:lnTo>
                    <a:pt x="153725" y="117352"/>
                  </a:lnTo>
                  <a:lnTo>
                    <a:pt x="151449" y="160400"/>
                  </a:lnTo>
                  <a:lnTo>
                    <a:pt x="142721" y="198831"/>
                  </a:lnTo>
                  <a:lnTo>
                    <a:pt x="144418" y="201802"/>
                  </a:lnTo>
                  <a:lnTo>
                    <a:pt x="148230" y="205474"/>
                  </a:lnTo>
                  <a:lnTo>
                    <a:pt x="191316" y="231802"/>
                  </a:lnTo>
                  <a:lnTo>
                    <a:pt x="198291" y="236282"/>
                  </a:lnTo>
                  <a:lnTo>
                    <a:pt x="209803" y="250667"/>
                  </a:lnTo>
                  <a:lnTo>
                    <a:pt x="218212" y="268114"/>
                  </a:lnTo>
                  <a:lnTo>
                    <a:pt x="221949" y="285276"/>
                  </a:lnTo>
                  <a:lnTo>
                    <a:pt x="219847" y="300429"/>
                  </a:lnTo>
                  <a:lnTo>
                    <a:pt x="208849" y="322742"/>
                  </a:lnTo>
                  <a:lnTo>
                    <a:pt x="203629" y="330775"/>
                  </a:lnTo>
                  <a:lnTo>
                    <a:pt x="190303" y="341583"/>
                  </a:lnTo>
                  <a:lnTo>
                    <a:pt x="174973" y="348032"/>
                  </a:lnTo>
                  <a:lnTo>
                    <a:pt x="149065" y="350958"/>
                  </a:lnTo>
                  <a:lnTo>
                    <a:pt x="104289" y="346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4779"/>
            <p:cNvSpPr/>
            <p:nvPr>
              <p:custDataLst>
                <p:tags r:id="rId108"/>
              </p:custDataLst>
            </p:nvPr>
          </p:nvSpPr>
          <p:spPr>
            <a:xfrm>
              <a:off x="1230437" y="1962596"/>
              <a:ext cx="186822" cy="129140"/>
            </a:xfrm>
            <a:custGeom>
              <a:avLst/>
              <a:gdLst/>
              <a:ahLst/>
              <a:cxnLst/>
              <a:rect l="0" t="0" r="0" b="0"/>
              <a:pathLst>
                <a:path w="186822" h="129140">
                  <a:moveTo>
                    <a:pt x="58613" y="31304"/>
                  </a:moveTo>
                  <a:lnTo>
                    <a:pt x="58613" y="31304"/>
                  </a:lnTo>
                  <a:lnTo>
                    <a:pt x="65355" y="27933"/>
                  </a:lnTo>
                  <a:lnTo>
                    <a:pt x="67341" y="26234"/>
                  </a:lnTo>
                  <a:lnTo>
                    <a:pt x="69548" y="22465"/>
                  </a:lnTo>
                  <a:lnTo>
                    <a:pt x="68647" y="16557"/>
                  </a:lnTo>
                  <a:lnTo>
                    <a:pt x="64742" y="2943"/>
                  </a:lnTo>
                  <a:lnTo>
                    <a:pt x="63405" y="1813"/>
                  </a:lnTo>
                  <a:lnTo>
                    <a:pt x="61808" y="1060"/>
                  </a:lnTo>
                  <a:lnTo>
                    <a:pt x="52818" y="0"/>
                  </a:lnTo>
                  <a:lnTo>
                    <a:pt x="41217" y="3057"/>
                  </a:lnTo>
                  <a:lnTo>
                    <a:pt x="22101" y="18544"/>
                  </a:lnTo>
                  <a:lnTo>
                    <a:pt x="12281" y="33159"/>
                  </a:lnTo>
                  <a:lnTo>
                    <a:pt x="229" y="65537"/>
                  </a:lnTo>
                  <a:lnTo>
                    <a:pt x="0" y="97421"/>
                  </a:lnTo>
                  <a:lnTo>
                    <a:pt x="6457" y="113841"/>
                  </a:lnTo>
                  <a:lnTo>
                    <a:pt x="15677" y="124432"/>
                  </a:lnTo>
                  <a:lnTo>
                    <a:pt x="24478" y="129139"/>
                  </a:lnTo>
                  <a:lnTo>
                    <a:pt x="29507" y="128277"/>
                  </a:lnTo>
                  <a:lnTo>
                    <a:pt x="40738" y="121675"/>
                  </a:lnTo>
                  <a:lnTo>
                    <a:pt x="49022" y="111686"/>
                  </a:lnTo>
                  <a:lnTo>
                    <a:pt x="57653" y="90398"/>
                  </a:lnTo>
                  <a:lnTo>
                    <a:pt x="69347" y="46614"/>
                  </a:lnTo>
                  <a:lnTo>
                    <a:pt x="70731" y="37722"/>
                  </a:lnTo>
                  <a:lnTo>
                    <a:pt x="70925" y="37699"/>
                  </a:lnTo>
                  <a:lnTo>
                    <a:pt x="72647" y="49213"/>
                  </a:lnTo>
                  <a:lnTo>
                    <a:pt x="85113" y="73438"/>
                  </a:lnTo>
                  <a:lnTo>
                    <a:pt x="100961" y="95205"/>
                  </a:lnTo>
                  <a:lnTo>
                    <a:pt x="108243" y="98510"/>
                  </a:lnTo>
                  <a:lnTo>
                    <a:pt x="120277" y="100371"/>
                  </a:lnTo>
                  <a:lnTo>
                    <a:pt x="123711" y="98515"/>
                  </a:lnTo>
                  <a:lnTo>
                    <a:pt x="129408" y="90809"/>
                  </a:lnTo>
                  <a:lnTo>
                    <a:pt x="138109" y="64956"/>
                  </a:lnTo>
                  <a:lnTo>
                    <a:pt x="141044" y="44904"/>
                  </a:lnTo>
                  <a:lnTo>
                    <a:pt x="149991" y="67227"/>
                  </a:lnTo>
                  <a:lnTo>
                    <a:pt x="155905" y="73846"/>
                  </a:lnTo>
                  <a:lnTo>
                    <a:pt x="159458" y="76598"/>
                  </a:lnTo>
                  <a:lnTo>
                    <a:pt x="169049" y="79657"/>
                  </a:lnTo>
                  <a:lnTo>
                    <a:pt x="174571" y="80473"/>
                  </a:lnTo>
                  <a:lnTo>
                    <a:pt x="186350" y="77616"/>
                  </a:lnTo>
                  <a:lnTo>
                    <a:pt x="186821" y="77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6" name="SMARTInkShape-Group995"/>
          <p:cNvGrpSpPr/>
          <p:nvPr/>
        </p:nvGrpSpPr>
        <p:grpSpPr>
          <a:xfrm>
            <a:off x="2058262" y="1820106"/>
            <a:ext cx="957012" cy="288095"/>
            <a:chOff x="2058262" y="1820106"/>
            <a:chExt cx="957012" cy="288095"/>
          </a:xfrm>
        </p:grpSpPr>
        <p:sp>
          <p:nvSpPr>
            <p:cNvPr id="839" name="SMARTInkShape-4780"/>
            <p:cNvSpPr/>
            <p:nvPr>
              <p:custDataLst>
                <p:tags r:id="rId99"/>
              </p:custDataLst>
            </p:nvPr>
          </p:nvSpPr>
          <p:spPr>
            <a:xfrm>
              <a:off x="2758592" y="1977152"/>
              <a:ext cx="48109" cy="111999"/>
            </a:xfrm>
            <a:custGeom>
              <a:avLst/>
              <a:gdLst/>
              <a:ahLst/>
              <a:cxnLst/>
              <a:rect l="0" t="0" r="0" b="0"/>
              <a:pathLst>
                <a:path w="48109" h="111999">
                  <a:moveTo>
                    <a:pt x="3658" y="16748"/>
                  </a:moveTo>
                  <a:lnTo>
                    <a:pt x="3658" y="16748"/>
                  </a:lnTo>
                  <a:lnTo>
                    <a:pt x="2952" y="26887"/>
                  </a:lnTo>
                  <a:lnTo>
                    <a:pt x="0" y="37705"/>
                  </a:lnTo>
                  <a:lnTo>
                    <a:pt x="1562" y="43230"/>
                  </a:lnTo>
                  <a:lnTo>
                    <a:pt x="2966" y="44986"/>
                  </a:lnTo>
                  <a:lnTo>
                    <a:pt x="6408" y="46937"/>
                  </a:lnTo>
                  <a:lnTo>
                    <a:pt x="9019" y="46046"/>
                  </a:lnTo>
                  <a:lnTo>
                    <a:pt x="15683" y="41293"/>
                  </a:lnTo>
                  <a:lnTo>
                    <a:pt x="42548" y="13060"/>
                  </a:lnTo>
                  <a:lnTo>
                    <a:pt x="45637" y="5466"/>
                  </a:lnTo>
                  <a:lnTo>
                    <a:pt x="45755" y="2877"/>
                  </a:lnTo>
                  <a:lnTo>
                    <a:pt x="45128" y="1151"/>
                  </a:lnTo>
                  <a:lnTo>
                    <a:pt x="44005" y="0"/>
                  </a:lnTo>
                  <a:lnTo>
                    <a:pt x="37112" y="2484"/>
                  </a:lnTo>
                  <a:lnTo>
                    <a:pt x="32311" y="5122"/>
                  </a:lnTo>
                  <a:lnTo>
                    <a:pt x="25094" y="17461"/>
                  </a:lnTo>
                  <a:lnTo>
                    <a:pt x="14713" y="47385"/>
                  </a:lnTo>
                  <a:lnTo>
                    <a:pt x="15888" y="94064"/>
                  </a:lnTo>
                  <a:lnTo>
                    <a:pt x="17456" y="98631"/>
                  </a:lnTo>
                  <a:lnTo>
                    <a:pt x="22961" y="105587"/>
                  </a:lnTo>
                  <a:lnTo>
                    <a:pt x="48108" y="111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4781"/>
            <p:cNvSpPr/>
            <p:nvPr>
              <p:custDataLst>
                <p:tags r:id="rId100"/>
              </p:custDataLst>
            </p:nvPr>
          </p:nvSpPr>
          <p:spPr>
            <a:xfrm>
              <a:off x="2133600" y="1832661"/>
              <a:ext cx="25401" cy="275540"/>
            </a:xfrm>
            <a:custGeom>
              <a:avLst/>
              <a:gdLst/>
              <a:ahLst/>
              <a:cxnLst/>
              <a:rect l="0" t="0" r="0" b="0"/>
              <a:pathLst>
                <a:path w="25401" h="275540">
                  <a:moveTo>
                    <a:pt x="0" y="8839"/>
                  </a:moveTo>
                  <a:lnTo>
                    <a:pt x="0" y="8839"/>
                  </a:lnTo>
                  <a:lnTo>
                    <a:pt x="3371" y="5468"/>
                  </a:lnTo>
                  <a:lnTo>
                    <a:pt x="5026" y="1931"/>
                  </a:lnTo>
                  <a:lnTo>
                    <a:pt x="5467" y="0"/>
                  </a:lnTo>
                  <a:lnTo>
                    <a:pt x="5761" y="124"/>
                  </a:lnTo>
                  <a:lnTo>
                    <a:pt x="6315" y="42742"/>
                  </a:lnTo>
                  <a:lnTo>
                    <a:pt x="9714" y="90090"/>
                  </a:lnTo>
                  <a:lnTo>
                    <a:pt x="12110" y="129546"/>
                  </a:lnTo>
                  <a:lnTo>
                    <a:pt x="13231" y="167998"/>
                  </a:lnTo>
                  <a:lnTo>
                    <a:pt x="17718" y="210671"/>
                  </a:lnTo>
                  <a:lnTo>
                    <a:pt x="25400" y="27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4782"/>
            <p:cNvSpPr/>
            <p:nvPr>
              <p:custDataLst>
                <p:tags r:id="rId101"/>
              </p:custDataLst>
            </p:nvPr>
          </p:nvSpPr>
          <p:spPr>
            <a:xfrm>
              <a:off x="2876889" y="1990762"/>
              <a:ext cx="138385" cy="64204"/>
            </a:xfrm>
            <a:custGeom>
              <a:avLst/>
              <a:gdLst/>
              <a:ahLst/>
              <a:cxnLst/>
              <a:rect l="0" t="0" r="0" b="0"/>
              <a:pathLst>
                <a:path w="138385" h="64204">
                  <a:moveTo>
                    <a:pt x="12361" y="9488"/>
                  </a:moveTo>
                  <a:lnTo>
                    <a:pt x="12361" y="9488"/>
                  </a:lnTo>
                  <a:lnTo>
                    <a:pt x="12361" y="68"/>
                  </a:lnTo>
                  <a:lnTo>
                    <a:pt x="12361" y="1303"/>
                  </a:lnTo>
                  <a:lnTo>
                    <a:pt x="805" y="44499"/>
                  </a:lnTo>
                  <a:lnTo>
                    <a:pt x="0" y="57883"/>
                  </a:lnTo>
                  <a:lnTo>
                    <a:pt x="593" y="60802"/>
                  </a:lnTo>
                  <a:lnTo>
                    <a:pt x="1693" y="62747"/>
                  </a:lnTo>
                  <a:lnTo>
                    <a:pt x="3132" y="64044"/>
                  </a:lnTo>
                  <a:lnTo>
                    <a:pt x="4797" y="64203"/>
                  </a:lnTo>
                  <a:lnTo>
                    <a:pt x="8529" y="62498"/>
                  </a:lnTo>
                  <a:lnTo>
                    <a:pt x="37942" y="15821"/>
                  </a:lnTo>
                  <a:lnTo>
                    <a:pt x="45602" y="5247"/>
                  </a:lnTo>
                  <a:lnTo>
                    <a:pt x="51359" y="548"/>
                  </a:lnTo>
                  <a:lnTo>
                    <a:pt x="53176" y="0"/>
                  </a:lnTo>
                  <a:lnTo>
                    <a:pt x="54388" y="340"/>
                  </a:lnTo>
                  <a:lnTo>
                    <a:pt x="55196" y="1273"/>
                  </a:lnTo>
                  <a:lnTo>
                    <a:pt x="57488" y="43695"/>
                  </a:lnTo>
                  <a:lnTo>
                    <a:pt x="58674" y="44993"/>
                  </a:lnTo>
                  <a:lnTo>
                    <a:pt x="60169" y="45858"/>
                  </a:lnTo>
                  <a:lnTo>
                    <a:pt x="61872" y="45729"/>
                  </a:lnTo>
                  <a:lnTo>
                    <a:pt x="65646" y="43704"/>
                  </a:lnTo>
                  <a:lnTo>
                    <a:pt x="112916" y="8731"/>
                  </a:lnTo>
                  <a:lnTo>
                    <a:pt x="117498" y="7572"/>
                  </a:lnTo>
                  <a:lnTo>
                    <a:pt x="128233" y="8166"/>
                  </a:lnTo>
                  <a:lnTo>
                    <a:pt x="131942" y="9312"/>
                  </a:lnTo>
                  <a:lnTo>
                    <a:pt x="134415" y="10782"/>
                  </a:lnTo>
                  <a:lnTo>
                    <a:pt x="136064" y="12467"/>
                  </a:lnTo>
                  <a:lnTo>
                    <a:pt x="137895" y="18103"/>
                  </a:lnTo>
                  <a:lnTo>
                    <a:pt x="138384" y="21581"/>
                  </a:lnTo>
                  <a:lnTo>
                    <a:pt x="133011" y="4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4783"/>
            <p:cNvSpPr/>
            <p:nvPr>
              <p:custDataLst>
                <p:tags r:id="rId102"/>
              </p:custDataLst>
            </p:nvPr>
          </p:nvSpPr>
          <p:spPr>
            <a:xfrm>
              <a:off x="2574455" y="1993900"/>
              <a:ext cx="48096" cy="109199"/>
            </a:xfrm>
            <a:custGeom>
              <a:avLst/>
              <a:gdLst/>
              <a:ahLst/>
              <a:cxnLst/>
              <a:rect l="0" t="0" r="0" b="0"/>
              <a:pathLst>
                <a:path w="48096" h="109199">
                  <a:moveTo>
                    <a:pt x="41745" y="19050"/>
                  </a:moveTo>
                  <a:lnTo>
                    <a:pt x="41745" y="19050"/>
                  </a:lnTo>
                  <a:lnTo>
                    <a:pt x="41745" y="6840"/>
                  </a:lnTo>
                  <a:lnTo>
                    <a:pt x="40334" y="4560"/>
                  </a:lnTo>
                  <a:lnTo>
                    <a:pt x="37982" y="3040"/>
                  </a:lnTo>
                  <a:lnTo>
                    <a:pt x="35003" y="2027"/>
                  </a:lnTo>
                  <a:lnTo>
                    <a:pt x="30900" y="3468"/>
                  </a:lnTo>
                  <a:lnTo>
                    <a:pt x="20697" y="10713"/>
                  </a:lnTo>
                  <a:lnTo>
                    <a:pt x="6424" y="33435"/>
                  </a:lnTo>
                  <a:lnTo>
                    <a:pt x="0" y="55768"/>
                  </a:lnTo>
                  <a:lnTo>
                    <a:pt x="1467" y="82532"/>
                  </a:lnTo>
                  <a:lnTo>
                    <a:pt x="6440" y="95007"/>
                  </a:lnTo>
                  <a:lnTo>
                    <a:pt x="13354" y="102903"/>
                  </a:lnTo>
                  <a:lnTo>
                    <a:pt x="21130" y="108764"/>
                  </a:lnTo>
                  <a:lnTo>
                    <a:pt x="25180" y="109198"/>
                  </a:lnTo>
                  <a:lnTo>
                    <a:pt x="33442" y="105918"/>
                  </a:lnTo>
                  <a:lnTo>
                    <a:pt x="39936" y="95993"/>
                  </a:lnTo>
                  <a:lnTo>
                    <a:pt x="45678" y="76420"/>
                  </a:lnTo>
                  <a:lnTo>
                    <a:pt x="47777" y="35751"/>
                  </a:lnTo>
                  <a:lnTo>
                    <a:pt x="480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4784"/>
            <p:cNvSpPr/>
            <p:nvPr>
              <p:custDataLst>
                <p:tags r:id="rId103"/>
              </p:custDataLst>
            </p:nvPr>
          </p:nvSpPr>
          <p:spPr>
            <a:xfrm>
              <a:off x="2058262" y="1820106"/>
              <a:ext cx="322989" cy="288095"/>
            </a:xfrm>
            <a:custGeom>
              <a:avLst/>
              <a:gdLst/>
              <a:ahLst/>
              <a:cxnLst/>
              <a:rect l="0" t="0" r="0" b="0"/>
              <a:pathLst>
                <a:path w="322989" h="288095">
                  <a:moveTo>
                    <a:pt x="24538" y="122994"/>
                  </a:moveTo>
                  <a:lnTo>
                    <a:pt x="24538" y="122994"/>
                  </a:lnTo>
                  <a:lnTo>
                    <a:pt x="21167" y="119623"/>
                  </a:lnTo>
                  <a:lnTo>
                    <a:pt x="2048" y="111438"/>
                  </a:lnTo>
                  <a:lnTo>
                    <a:pt x="1078" y="110351"/>
                  </a:lnTo>
                  <a:lnTo>
                    <a:pt x="0" y="107262"/>
                  </a:lnTo>
                  <a:lnTo>
                    <a:pt x="16248" y="98185"/>
                  </a:lnTo>
                  <a:lnTo>
                    <a:pt x="54755" y="81770"/>
                  </a:lnTo>
                  <a:lnTo>
                    <a:pt x="92209" y="65624"/>
                  </a:lnTo>
                  <a:lnTo>
                    <a:pt x="136866" y="45287"/>
                  </a:lnTo>
                  <a:lnTo>
                    <a:pt x="176354" y="27298"/>
                  </a:lnTo>
                  <a:lnTo>
                    <a:pt x="220788" y="6074"/>
                  </a:lnTo>
                  <a:lnTo>
                    <a:pt x="238144" y="0"/>
                  </a:lnTo>
                  <a:lnTo>
                    <a:pt x="241025" y="76"/>
                  </a:lnTo>
                  <a:lnTo>
                    <a:pt x="242946" y="832"/>
                  </a:lnTo>
                  <a:lnTo>
                    <a:pt x="243199" y="11079"/>
                  </a:lnTo>
                  <a:lnTo>
                    <a:pt x="240802" y="57822"/>
                  </a:lnTo>
                  <a:lnTo>
                    <a:pt x="240510" y="104110"/>
                  </a:lnTo>
                  <a:lnTo>
                    <a:pt x="240452" y="147956"/>
                  </a:lnTo>
                  <a:lnTo>
                    <a:pt x="240442" y="186364"/>
                  </a:lnTo>
                  <a:lnTo>
                    <a:pt x="237068" y="227927"/>
                  </a:lnTo>
                  <a:lnTo>
                    <a:pt x="234350" y="266880"/>
                  </a:lnTo>
                  <a:lnTo>
                    <a:pt x="234166" y="258290"/>
                  </a:lnTo>
                  <a:lnTo>
                    <a:pt x="240853" y="242339"/>
                  </a:lnTo>
                  <a:lnTo>
                    <a:pt x="259413" y="220103"/>
                  </a:lnTo>
                  <a:lnTo>
                    <a:pt x="266040" y="215542"/>
                  </a:lnTo>
                  <a:lnTo>
                    <a:pt x="283850" y="212975"/>
                  </a:lnTo>
                  <a:lnTo>
                    <a:pt x="300259" y="215585"/>
                  </a:lnTo>
                  <a:lnTo>
                    <a:pt x="309594" y="224588"/>
                  </a:lnTo>
                  <a:lnTo>
                    <a:pt x="317035" y="237291"/>
                  </a:lnTo>
                  <a:lnTo>
                    <a:pt x="321812" y="262693"/>
                  </a:lnTo>
                  <a:lnTo>
                    <a:pt x="322988" y="288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4785"/>
            <p:cNvSpPr/>
            <p:nvPr>
              <p:custDataLst>
                <p:tags r:id="rId104"/>
              </p:custDataLst>
            </p:nvPr>
          </p:nvSpPr>
          <p:spPr>
            <a:xfrm>
              <a:off x="2444750" y="1983773"/>
              <a:ext cx="114301" cy="99831"/>
            </a:xfrm>
            <a:custGeom>
              <a:avLst/>
              <a:gdLst/>
              <a:ahLst/>
              <a:cxnLst/>
              <a:rect l="0" t="0" r="0" b="0"/>
              <a:pathLst>
                <a:path w="114301" h="99831">
                  <a:moveTo>
                    <a:pt x="0" y="67277"/>
                  </a:moveTo>
                  <a:lnTo>
                    <a:pt x="0" y="67277"/>
                  </a:lnTo>
                  <a:lnTo>
                    <a:pt x="6272" y="61005"/>
                  </a:lnTo>
                  <a:lnTo>
                    <a:pt x="9698" y="60950"/>
                  </a:lnTo>
                  <a:lnTo>
                    <a:pt x="18553" y="57563"/>
                  </a:lnTo>
                  <a:lnTo>
                    <a:pt x="30113" y="48720"/>
                  </a:lnTo>
                  <a:lnTo>
                    <a:pt x="51704" y="19334"/>
                  </a:lnTo>
                  <a:lnTo>
                    <a:pt x="52814" y="14854"/>
                  </a:lnTo>
                  <a:lnTo>
                    <a:pt x="52165" y="6113"/>
                  </a:lnTo>
                  <a:lnTo>
                    <a:pt x="50299" y="3217"/>
                  </a:lnTo>
                  <a:lnTo>
                    <a:pt x="47644" y="1287"/>
                  </a:lnTo>
                  <a:lnTo>
                    <a:pt x="44463" y="0"/>
                  </a:lnTo>
                  <a:lnTo>
                    <a:pt x="41636" y="554"/>
                  </a:lnTo>
                  <a:lnTo>
                    <a:pt x="36614" y="4931"/>
                  </a:lnTo>
                  <a:lnTo>
                    <a:pt x="23078" y="22071"/>
                  </a:lnTo>
                  <a:lnTo>
                    <a:pt x="17313" y="37073"/>
                  </a:lnTo>
                  <a:lnTo>
                    <a:pt x="15775" y="45024"/>
                  </a:lnTo>
                  <a:lnTo>
                    <a:pt x="17830" y="61385"/>
                  </a:lnTo>
                  <a:lnTo>
                    <a:pt x="27275" y="88142"/>
                  </a:lnTo>
                  <a:lnTo>
                    <a:pt x="42932" y="96071"/>
                  </a:lnTo>
                  <a:lnTo>
                    <a:pt x="65647" y="99830"/>
                  </a:lnTo>
                  <a:lnTo>
                    <a:pt x="114300" y="9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4786"/>
            <p:cNvSpPr/>
            <p:nvPr>
              <p:custDataLst>
                <p:tags r:id="rId105"/>
              </p:custDataLst>
            </p:nvPr>
          </p:nvSpPr>
          <p:spPr>
            <a:xfrm>
              <a:off x="2641600" y="1968500"/>
              <a:ext cx="101601" cy="110753"/>
            </a:xfrm>
            <a:custGeom>
              <a:avLst/>
              <a:gdLst/>
              <a:ahLst/>
              <a:cxnLst/>
              <a:rect l="0" t="0" r="0" b="0"/>
              <a:pathLst>
                <a:path w="101601" h="110753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6" y="21036"/>
                  </a:lnTo>
                  <a:lnTo>
                    <a:pt x="1882" y="20374"/>
                  </a:lnTo>
                  <a:lnTo>
                    <a:pt x="3371" y="19933"/>
                  </a:lnTo>
                  <a:lnTo>
                    <a:pt x="12209" y="22683"/>
                  </a:lnTo>
                  <a:lnTo>
                    <a:pt x="27136" y="34708"/>
                  </a:lnTo>
                  <a:lnTo>
                    <a:pt x="38222" y="51676"/>
                  </a:lnTo>
                  <a:lnTo>
                    <a:pt x="48656" y="92717"/>
                  </a:lnTo>
                  <a:lnTo>
                    <a:pt x="49141" y="104708"/>
                  </a:lnTo>
                  <a:lnTo>
                    <a:pt x="48283" y="107905"/>
                  </a:lnTo>
                  <a:lnTo>
                    <a:pt x="47005" y="110037"/>
                  </a:lnTo>
                  <a:lnTo>
                    <a:pt x="46154" y="110752"/>
                  </a:lnTo>
                  <a:lnTo>
                    <a:pt x="45586" y="110524"/>
                  </a:lnTo>
                  <a:lnTo>
                    <a:pt x="45207" y="109666"/>
                  </a:lnTo>
                  <a:lnTo>
                    <a:pt x="45305" y="92375"/>
                  </a:lnTo>
                  <a:lnTo>
                    <a:pt x="50975" y="69782"/>
                  </a:lnTo>
                  <a:lnTo>
                    <a:pt x="73688" y="2734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SMARTInkShape-Group996"/>
          <p:cNvGrpSpPr/>
          <p:nvPr/>
        </p:nvGrpSpPr>
        <p:grpSpPr>
          <a:xfrm>
            <a:off x="774700" y="1955800"/>
            <a:ext cx="2178051" cy="463542"/>
            <a:chOff x="774700" y="1955800"/>
            <a:chExt cx="2178051" cy="463542"/>
          </a:xfrm>
        </p:grpSpPr>
        <p:sp>
          <p:nvSpPr>
            <p:cNvPr id="847" name="SMARTInkShape-4787"/>
            <p:cNvSpPr/>
            <p:nvPr>
              <p:custDataLst>
                <p:tags r:id="rId94"/>
              </p:custDataLst>
            </p:nvPr>
          </p:nvSpPr>
          <p:spPr>
            <a:xfrm>
              <a:off x="1403350" y="2032000"/>
              <a:ext cx="19051" cy="10009"/>
            </a:xfrm>
            <a:custGeom>
              <a:avLst/>
              <a:gdLst/>
              <a:ahLst/>
              <a:cxnLst/>
              <a:rect l="0" t="0" r="0" b="0"/>
              <a:pathLst>
                <a:path w="19051" h="10009">
                  <a:moveTo>
                    <a:pt x="19050" y="6350"/>
                  </a:moveTo>
                  <a:lnTo>
                    <a:pt x="19050" y="6350"/>
                  </a:lnTo>
                  <a:lnTo>
                    <a:pt x="10212" y="6350"/>
                  </a:lnTo>
                  <a:lnTo>
                    <a:pt x="6185" y="8231"/>
                  </a:lnTo>
                  <a:lnTo>
                    <a:pt x="4123" y="9721"/>
                  </a:lnTo>
                  <a:lnTo>
                    <a:pt x="2749" y="10008"/>
                  </a:lnTo>
                  <a:lnTo>
                    <a:pt x="1832" y="9495"/>
                  </a:lnTo>
                  <a:lnTo>
                    <a:pt x="1222" y="84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4788"/>
            <p:cNvSpPr/>
            <p:nvPr>
              <p:custDataLst>
                <p:tags r:id="rId95"/>
              </p:custDataLst>
            </p:nvPr>
          </p:nvSpPr>
          <p:spPr>
            <a:xfrm>
              <a:off x="1378035" y="1993985"/>
              <a:ext cx="95166" cy="134602"/>
            </a:xfrm>
            <a:custGeom>
              <a:avLst/>
              <a:gdLst/>
              <a:ahLst/>
              <a:cxnLst/>
              <a:rect l="0" t="0" r="0" b="0"/>
              <a:pathLst>
                <a:path w="95166" h="134602">
                  <a:moveTo>
                    <a:pt x="18965" y="31665"/>
                  </a:moveTo>
                  <a:lnTo>
                    <a:pt x="18965" y="31665"/>
                  </a:lnTo>
                  <a:lnTo>
                    <a:pt x="18965" y="22827"/>
                  </a:lnTo>
                  <a:lnTo>
                    <a:pt x="17083" y="18800"/>
                  </a:lnTo>
                  <a:lnTo>
                    <a:pt x="0" y="0"/>
                  </a:lnTo>
                  <a:lnTo>
                    <a:pt x="626" y="16526"/>
                  </a:lnTo>
                  <a:lnTo>
                    <a:pt x="13056" y="63318"/>
                  </a:lnTo>
                  <a:lnTo>
                    <a:pt x="17750" y="71133"/>
                  </a:lnTo>
                  <a:lnTo>
                    <a:pt x="27620" y="78794"/>
                  </a:lnTo>
                  <a:lnTo>
                    <a:pt x="32925" y="80833"/>
                  </a:lnTo>
                  <a:lnTo>
                    <a:pt x="35327" y="80672"/>
                  </a:lnTo>
                  <a:lnTo>
                    <a:pt x="49254" y="75197"/>
                  </a:lnTo>
                  <a:lnTo>
                    <a:pt x="64642" y="61874"/>
                  </a:lnTo>
                  <a:lnTo>
                    <a:pt x="71618" y="51748"/>
                  </a:lnTo>
                  <a:lnTo>
                    <a:pt x="82169" y="26594"/>
                  </a:lnTo>
                  <a:lnTo>
                    <a:pt x="82267" y="26873"/>
                  </a:lnTo>
                  <a:lnTo>
                    <a:pt x="82439" y="30895"/>
                  </a:lnTo>
                  <a:lnTo>
                    <a:pt x="86824" y="41652"/>
                  </a:lnTo>
                  <a:lnTo>
                    <a:pt x="93127" y="84046"/>
                  </a:lnTo>
                  <a:lnTo>
                    <a:pt x="95130" y="131510"/>
                  </a:lnTo>
                  <a:lnTo>
                    <a:pt x="95149" y="134601"/>
                  </a:lnTo>
                  <a:lnTo>
                    <a:pt x="95165" y="126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4789"/>
            <p:cNvSpPr/>
            <p:nvPr>
              <p:custDataLst>
                <p:tags r:id="rId96"/>
              </p:custDataLst>
            </p:nvPr>
          </p:nvSpPr>
          <p:spPr>
            <a:xfrm>
              <a:off x="1504950" y="1983489"/>
              <a:ext cx="120651" cy="94065"/>
            </a:xfrm>
            <a:custGeom>
              <a:avLst/>
              <a:gdLst/>
              <a:ahLst/>
              <a:cxnLst/>
              <a:rect l="0" t="0" r="0" b="0"/>
              <a:pathLst>
                <a:path w="120651" h="94065">
                  <a:moveTo>
                    <a:pt x="0" y="61211"/>
                  </a:moveTo>
                  <a:lnTo>
                    <a:pt x="0" y="61211"/>
                  </a:lnTo>
                  <a:lnTo>
                    <a:pt x="0" y="52373"/>
                  </a:lnTo>
                  <a:lnTo>
                    <a:pt x="706" y="51085"/>
                  </a:lnTo>
                  <a:lnTo>
                    <a:pt x="1882" y="50227"/>
                  </a:lnTo>
                  <a:lnTo>
                    <a:pt x="5775" y="49274"/>
                  </a:lnTo>
                  <a:lnTo>
                    <a:pt x="37401" y="45170"/>
                  </a:lnTo>
                  <a:lnTo>
                    <a:pt x="50201" y="39682"/>
                  </a:lnTo>
                  <a:lnTo>
                    <a:pt x="55943" y="31887"/>
                  </a:lnTo>
                  <a:lnTo>
                    <a:pt x="62007" y="16378"/>
                  </a:lnTo>
                  <a:lnTo>
                    <a:pt x="60955" y="9300"/>
                  </a:lnTo>
                  <a:lnTo>
                    <a:pt x="59687" y="5437"/>
                  </a:lnTo>
                  <a:lnTo>
                    <a:pt x="57430" y="2862"/>
                  </a:lnTo>
                  <a:lnTo>
                    <a:pt x="51160" y="0"/>
                  </a:lnTo>
                  <a:lnTo>
                    <a:pt x="43669" y="610"/>
                  </a:lnTo>
                  <a:lnTo>
                    <a:pt x="35636" y="3938"/>
                  </a:lnTo>
                  <a:lnTo>
                    <a:pt x="27362" y="10121"/>
                  </a:lnTo>
                  <a:lnTo>
                    <a:pt x="20863" y="21336"/>
                  </a:lnTo>
                  <a:lnTo>
                    <a:pt x="15119" y="41635"/>
                  </a:lnTo>
                  <a:lnTo>
                    <a:pt x="14480" y="55333"/>
                  </a:lnTo>
                  <a:lnTo>
                    <a:pt x="16549" y="70828"/>
                  </a:lnTo>
                  <a:lnTo>
                    <a:pt x="21701" y="81478"/>
                  </a:lnTo>
                  <a:lnTo>
                    <a:pt x="25051" y="85306"/>
                  </a:lnTo>
                  <a:lnTo>
                    <a:pt x="43249" y="94064"/>
                  </a:lnTo>
                  <a:lnTo>
                    <a:pt x="60379" y="93216"/>
                  </a:lnTo>
                  <a:lnTo>
                    <a:pt x="120650" y="67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4790"/>
            <p:cNvSpPr/>
            <p:nvPr>
              <p:custDataLst>
                <p:tags r:id="rId97"/>
              </p:custDataLst>
            </p:nvPr>
          </p:nvSpPr>
          <p:spPr>
            <a:xfrm>
              <a:off x="1634594" y="1955800"/>
              <a:ext cx="77481" cy="184151"/>
            </a:xfrm>
            <a:custGeom>
              <a:avLst/>
              <a:gdLst/>
              <a:ahLst/>
              <a:cxnLst/>
              <a:rect l="0" t="0" r="0" b="0"/>
              <a:pathLst>
                <a:path w="77481" h="184151">
                  <a:moveTo>
                    <a:pt x="60856" y="0"/>
                  </a:moveTo>
                  <a:lnTo>
                    <a:pt x="60856" y="0"/>
                  </a:lnTo>
                  <a:lnTo>
                    <a:pt x="36437" y="3371"/>
                  </a:lnTo>
                  <a:lnTo>
                    <a:pt x="20068" y="12209"/>
                  </a:lnTo>
                  <a:lnTo>
                    <a:pt x="6280" y="27136"/>
                  </a:lnTo>
                  <a:lnTo>
                    <a:pt x="1322" y="36990"/>
                  </a:lnTo>
                  <a:lnTo>
                    <a:pt x="0" y="41593"/>
                  </a:lnTo>
                  <a:lnTo>
                    <a:pt x="2294" y="54234"/>
                  </a:lnTo>
                  <a:lnTo>
                    <a:pt x="8723" y="67848"/>
                  </a:lnTo>
                  <a:lnTo>
                    <a:pt x="23537" y="82741"/>
                  </a:lnTo>
                  <a:lnTo>
                    <a:pt x="67624" y="113297"/>
                  </a:lnTo>
                  <a:lnTo>
                    <a:pt x="71718" y="117865"/>
                  </a:lnTo>
                  <a:lnTo>
                    <a:pt x="76267" y="132347"/>
                  </a:lnTo>
                  <a:lnTo>
                    <a:pt x="77480" y="141148"/>
                  </a:lnTo>
                  <a:lnTo>
                    <a:pt x="74761" y="149132"/>
                  </a:lnTo>
                  <a:lnTo>
                    <a:pt x="62332" y="163647"/>
                  </a:lnTo>
                  <a:lnTo>
                    <a:pt x="2910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4791"/>
            <p:cNvSpPr/>
            <p:nvPr>
              <p:custDataLst>
                <p:tags r:id="rId98"/>
              </p:custDataLst>
            </p:nvPr>
          </p:nvSpPr>
          <p:spPr>
            <a:xfrm>
              <a:off x="774700" y="2260600"/>
              <a:ext cx="2178051" cy="158742"/>
            </a:xfrm>
            <a:custGeom>
              <a:avLst/>
              <a:gdLst/>
              <a:ahLst/>
              <a:cxnLst/>
              <a:rect l="0" t="0" r="0" b="0"/>
              <a:pathLst>
                <a:path w="2178051" h="158742">
                  <a:moveTo>
                    <a:pt x="0" y="146050"/>
                  </a:moveTo>
                  <a:lnTo>
                    <a:pt x="0" y="146050"/>
                  </a:lnTo>
                  <a:lnTo>
                    <a:pt x="0" y="149421"/>
                  </a:lnTo>
                  <a:lnTo>
                    <a:pt x="3763" y="152958"/>
                  </a:lnTo>
                  <a:lnTo>
                    <a:pt x="10139" y="156176"/>
                  </a:lnTo>
                  <a:lnTo>
                    <a:pt x="46708" y="158411"/>
                  </a:lnTo>
                  <a:lnTo>
                    <a:pt x="89961" y="158649"/>
                  </a:lnTo>
                  <a:lnTo>
                    <a:pt x="131783" y="158720"/>
                  </a:lnTo>
                  <a:lnTo>
                    <a:pt x="170986" y="158741"/>
                  </a:lnTo>
                  <a:lnTo>
                    <a:pt x="212783" y="155376"/>
                  </a:lnTo>
                  <a:lnTo>
                    <a:pt x="259819" y="149911"/>
                  </a:lnTo>
                  <a:lnTo>
                    <a:pt x="294686" y="145884"/>
                  </a:lnTo>
                  <a:lnTo>
                    <a:pt x="331349" y="142449"/>
                  </a:lnTo>
                  <a:lnTo>
                    <a:pt x="368811" y="140921"/>
                  </a:lnTo>
                  <a:lnTo>
                    <a:pt x="408508" y="136480"/>
                  </a:lnTo>
                  <a:lnTo>
                    <a:pt x="450376" y="130508"/>
                  </a:lnTo>
                  <a:lnTo>
                    <a:pt x="494854" y="125501"/>
                  </a:lnTo>
                  <a:lnTo>
                    <a:pt x="540492" y="120925"/>
                  </a:lnTo>
                  <a:lnTo>
                    <a:pt x="587352" y="115833"/>
                  </a:lnTo>
                  <a:lnTo>
                    <a:pt x="611702" y="112500"/>
                  </a:lnTo>
                  <a:lnTo>
                    <a:pt x="636401" y="108866"/>
                  </a:lnTo>
                  <a:lnTo>
                    <a:pt x="661334" y="105033"/>
                  </a:lnTo>
                  <a:lnTo>
                    <a:pt x="686423" y="101066"/>
                  </a:lnTo>
                  <a:lnTo>
                    <a:pt x="711615" y="97011"/>
                  </a:lnTo>
                  <a:lnTo>
                    <a:pt x="737582" y="93602"/>
                  </a:lnTo>
                  <a:lnTo>
                    <a:pt x="764066" y="90623"/>
                  </a:lnTo>
                  <a:lnTo>
                    <a:pt x="790894" y="87932"/>
                  </a:lnTo>
                  <a:lnTo>
                    <a:pt x="819363" y="85433"/>
                  </a:lnTo>
                  <a:lnTo>
                    <a:pt x="848925" y="83060"/>
                  </a:lnTo>
                  <a:lnTo>
                    <a:pt x="879216" y="80774"/>
                  </a:lnTo>
                  <a:lnTo>
                    <a:pt x="909289" y="78543"/>
                  </a:lnTo>
                  <a:lnTo>
                    <a:pt x="939215" y="76351"/>
                  </a:lnTo>
                  <a:lnTo>
                    <a:pt x="969043" y="74184"/>
                  </a:lnTo>
                  <a:lnTo>
                    <a:pt x="999512" y="72034"/>
                  </a:lnTo>
                  <a:lnTo>
                    <a:pt x="1030408" y="69895"/>
                  </a:lnTo>
                  <a:lnTo>
                    <a:pt x="1061589" y="67763"/>
                  </a:lnTo>
                  <a:lnTo>
                    <a:pt x="1092253" y="65636"/>
                  </a:lnTo>
                  <a:lnTo>
                    <a:pt x="1122575" y="63513"/>
                  </a:lnTo>
                  <a:lnTo>
                    <a:pt x="1152667" y="61392"/>
                  </a:lnTo>
                  <a:lnTo>
                    <a:pt x="1182606" y="59273"/>
                  </a:lnTo>
                  <a:lnTo>
                    <a:pt x="1212442" y="57154"/>
                  </a:lnTo>
                  <a:lnTo>
                    <a:pt x="1242212" y="55036"/>
                  </a:lnTo>
                  <a:lnTo>
                    <a:pt x="1271936" y="53624"/>
                  </a:lnTo>
                  <a:lnTo>
                    <a:pt x="1301629" y="52683"/>
                  </a:lnTo>
                  <a:lnTo>
                    <a:pt x="1331303" y="52055"/>
                  </a:lnTo>
                  <a:lnTo>
                    <a:pt x="1360963" y="50931"/>
                  </a:lnTo>
                  <a:lnTo>
                    <a:pt x="1390614" y="49476"/>
                  </a:lnTo>
                  <a:lnTo>
                    <a:pt x="1420260" y="47801"/>
                  </a:lnTo>
                  <a:lnTo>
                    <a:pt x="1449195" y="46684"/>
                  </a:lnTo>
                  <a:lnTo>
                    <a:pt x="1477658" y="45939"/>
                  </a:lnTo>
                  <a:lnTo>
                    <a:pt x="1505805" y="45443"/>
                  </a:lnTo>
                  <a:lnTo>
                    <a:pt x="1533037" y="44406"/>
                  </a:lnTo>
                  <a:lnTo>
                    <a:pt x="1559658" y="43010"/>
                  </a:lnTo>
                  <a:lnTo>
                    <a:pt x="1585872" y="41373"/>
                  </a:lnTo>
                  <a:lnTo>
                    <a:pt x="1611814" y="40282"/>
                  </a:lnTo>
                  <a:lnTo>
                    <a:pt x="1637576" y="39555"/>
                  </a:lnTo>
                  <a:lnTo>
                    <a:pt x="1663217" y="39070"/>
                  </a:lnTo>
                  <a:lnTo>
                    <a:pt x="1688778" y="38041"/>
                  </a:lnTo>
                  <a:lnTo>
                    <a:pt x="1714285" y="36649"/>
                  </a:lnTo>
                  <a:lnTo>
                    <a:pt x="1739757" y="35016"/>
                  </a:lnTo>
                  <a:lnTo>
                    <a:pt x="1765204" y="33927"/>
                  </a:lnTo>
                  <a:lnTo>
                    <a:pt x="1790636" y="33201"/>
                  </a:lnTo>
                  <a:lnTo>
                    <a:pt x="1816058" y="32718"/>
                  </a:lnTo>
                  <a:lnTo>
                    <a:pt x="1863118" y="32180"/>
                  </a:lnTo>
                  <a:lnTo>
                    <a:pt x="1906847" y="31235"/>
                  </a:lnTo>
                  <a:lnTo>
                    <a:pt x="1947449" y="28464"/>
                  </a:lnTo>
                  <a:lnTo>
                    <a:pt x="1984779" y="26762"/>
                  </a:lnTo>
                  <a:lnTo>
                    <a:pt x="2018774" y="25300"/>
                  </a:lnTo>
                  <a:lnTo>
                    <a:pt x="2061713" y="20510"/>
                  </a:lnTo>
                  <a:lnTo>
                    <a:pt x="2101952" y="15327"/>
                  </a:lnTo>
                  <a:lnTo>
                    <a:pt x="2142018" y="12067"/>
                  </a:lnTo>
                  <a:lnTo>
                    <a:pt x="2178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SMARTInkShape-Group997"/>
          <p:cNvGrpSpPr/>
          <p:nvPr/>
        </p:nvGrpSpPr>
        <p:grpSpPr>
          <a:xfrm>
            <a:off x="3244850" y="2006600"/>
            <a:ext cx="44451" cy="171451"/>
            <a:chOff x="3244850" y="2006600"/>
            <a:chExt cx="44451" cy="171451"/>
          </a:xfrm>
        </p:grpSpPr>
        <p:sp>
          <p:nvSpPr>
            <p:cNvPr id="853" name="SMARTInkShape-4792"/>
            <p:cNvSpPr/>
            <p:nvPr>
              <p:custDataLst>
                <p:tags r:id="rId92"/>
              </p:custDataLst>
            </p:nvPr>
          </p:nvSpPr>
          <p:spPr>
            <a:xfrm>
              <a:off x="3276600" y="21526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5069" y="13092"/>
                  </a:lnTo>
                  <a:lnTo>
                    <a:pt x="10125" y="17990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4793"/>
            <p:cNvSpPr/>
            <p:nvPr>
              <p:custDataLst>
                <p:tags r:id="rId93"/>
              </p:custDataLst>
            </p:nvPr>
          </p:nvSpPr>
          <p:spPr>
            <a:xfrm>
              <a:off x="3244850" y="2006600"/>
              <a:ext cx="6273" cy="31751"/>
            </a:xfrm>
            <a:custGeom>
              <a:avLst/>
              <a:gdLst/>
              <a:ahLst/>
              <a:cxnLst/>
              <a:rect l="0" t="0" r="0" b="0"/>
              <a:pathLst>
                <a:path w="6273" h="31751">
                  <a:moveTo>
                    <a:pt x="0" y="0"/>
                  </a:moveTo>
                  <a:lnTo>
                    <a:pt x="0" y="0"/>
                  </a:lnTo>
                  <a:lnTo>
                    <a:pt x="6089" y="0"/>
                  </a:lnTo>
                  <a:lnTo>
                    <a:pt x="6272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998"/>
          <p:cNvGrpSpPr/>
          <p:nvPr/>
        </p:nvGrpSpPr>
        <p:grpSpPr>
          <a:xfrm>
            <a:off x="3843239" y="1924903"/>
            <a:ext cx="366812" cy="373798"/>
            <a:chOff x="3843239" y="1924903"/>
            <a:chExt cx="366812" cy="373798"/>
          </a:xfrm>
        </p:grpSpPr>
        <p:sp>
          <p:nvSpPr>
            <p:cNvPr id="856" name="SMARTInkShape-4794"/>
            <p:cNvSpPr/>
            <p:nvPr>
              <p:custDataLst>
                <p:tags r:id="rId88"/>
              </p:custDataLst>
            </p:nvPr>
          </p:nvSpPr>
          <p:spPr>
            <a:xfrm>
              <a:off x="4104966" y="2127250"/>
              <a:ext cx="9835" cy="95251"/>
            </a:xfrm>
            <a:custGeom>
              <a:avLst/>
              <a:gdLst/>
              <a:ahLst/>
              <a:cxnLst/>
              <a:rect l="0" t="0" r="0" b="0"/>
              <a:pathLst>
                <a:path w="9835" h="95251">
                  <a:moveTo>
                    <a:pt x="9834" y="0"/>
                  </a:moveTo>
                  <a:lnTo>
                    <a:pt x="9834" y="0"/>
                  </a:lnTo>
                  <a:lnTo>
                    <a:pt x="6463" y="6742"/>
                  </a:lnTo>
                  <a:lnTo>
                    <a:pt x="0" y="44845"/>
                  </a:lnTo>
                  <a:lnTo>
                    <a:pt x="3791" y="81174"/>
                  </a:lnTo>
                  <a:lnTo>
                    <a:pt x="983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4795"/>
            <p:cNvSpPr/>
            <p:nvPr>
              <p:custDataLst>
                <p:tags r:id="rId89"/>
              </p:custDataLst>
            </p:nvPr>
          </p:nvSpPr>
          <p:spPr>
            <a:xfrm>
              <a:off x="4159250" y="22352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39955" y="2533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4796"/>
            <p:cNvSpPr/>
            <p:nvPr>
              <p:custDataLst>
                <p:tags r:id="rId90"/>
              </p:custDataLst>
            </p:nvPr>
          </p:nvSpPr>
          <p:spPr>
            <a:xfrm>
              <a:off x="3861069" y="2133600"/>
              <a:ext cx="120382" cy="25401"/>
            </a:xfrm>
            <a:custGeom>
              <a:avLst/>
              <a:gdLst/>
              <a:ahLst/>
              <a:cxnLst/>
              <a:rect l="0" t="0" r="0" b="0"/>
              <a:pathLst>
                <a:path w="120382" h="25401">
                  <a:moveTo>
                    <a:pt x="31481" y="25400"/>
                  </a:moveTo>
                  <a:lnTo>
                    <a:pt x="31481" y="25400"/>
                  </a:lnTo>
                  <a:lnTo>
                    <a:pt x="14875" y="24694"/>
                  </a:lnTo>
                  <a:lnTo>
                    <a:pt x="1395" y="21036"/>
                  </a:lnTo>
                  <a:lnTo>
                    <a:pt x="135" y="20374"/>
                  </a:lnTo>
                  <a:lnTo>
                    <a:pt x="0" y="19933"/>
                  </a:lnTo>
                  <a:lnTo>
                    <a:pt x="26269" y="10289"/>
                  </a:lnTo>
                  <a:lnTo>
                    <a:pt x="65260" y="6422"/>
                  </a:lnTo>
                  <a:lnTo>
                    <a:pt x="120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4797"/>
            <p:cNvSpPr/>
            <p:nvPr>
              <p:custDataLst>
                <p:tags r:id="rId91"/>
              </p:custDataLst>
            </p:nvPr>
          </p:nvSpPr>
          <p:spPr>
            <a:xfrm>
              <a:off x="3843239" y="1924903"/>
              <a:ext cx="150912" cy="308611"/>
            </a:xfrm>
            <a:custGeom>
              <a:avLst/>
              <a:gdLst/>
              <a:ahLst/>
              <a:cxnLst/>
              <a:rect l="0" t="0" r="0" b="0"/>
              <a:pathLst>
                <a:path w="150912" h="308611">
                  <a:moveTo>
                    <a:pt x="30261" y="132497"/>
                  </a:moveTo>
                  <a:lnTo>
                    <a:pt x="30261" y="132497"/>
                  </a:lnTo>
                  <a:lnTo>
                    <a:pt x="24794" y="132497"/>
                  </a:lnTo>
                  <a:lnTo>
                    <a:pt x="27543" y="132497"/>
                  </a:lnTo>
                  <a:lnTo>
                    <a:pt x="28449" y="133908"/>
                  </a:lnTo>
                  <a:lnTo>
                    <a:pt x="29456" y="139239"/>
                  </a:lnTo>
                  <a:lnTo>
                    <a:pt x="25129" y="177687"/>
                  </a:lnTo>
                  <a:lnTo>
                    <a:pt x="20781" y="224522"/>
                  </a:lnTo>
                  <a:lnTo>
                    <a:pt x="11773" y="263794"/>
                  </a:lnTo>
                  <a:lnTo>
                    <a:pt x="0" y="308610"/>
                  </a:lnTo>
                  <a:lnTo>
                    <a:pt x="209" y="308467"/>
                  </a:lnTo>
                  <a:lnTo>
                    <a:pt x="10135" y="262008"/>
                  </a:lnTo>
                  <a:lnTo>
                    <a:pt x="21318" y="219632"/>
                  </a:lnTo>
                  <a:lnTo>
                    <a:pt x="31931" y="182983"/>
                  </a:lnTo>
                  <a:lnTo>
                    <a:pt x="43063" y="142909"/>
                  </a:lnTo>
                  <a:lnTo>
                    <a:pt x="57510" y="100426"/>
                  </a:lnTo>
                  <a:lnTo>
                    <a:pt x="71653" y="62662"/>
                  </a:lnTo>
                  <a:lnTo>
                    <a:pt x="91111" y="18721"/>
                  </a:lnTo>
                  <a:lnTo>
                    <a:pt x="101285" y="2125"/>
                  </a:lnTo>
                  <a:lnTo>
                    <a:pt x="103011" y="427"/>
                  </a:lnTo>
                  <a:lnTo>
                    <a:pt x="104161" y="0"/>
                  </a:lnTo>
                  <a:lnTo>
                    <a:pt x="113066" y="38823"/>
                  </a:lnTo>
                  <a:lnTo>
                    <a:pt x="119237" y="73227"/>
                  </a:lnTo>
                  <a:lnTo>
                    <a:pt x="127643" y="115615"/>
                  </a:lnTo>
                  <a:lnTo>
                    <a:pt x="130611" y="151092"/>
                  </a:lnTo>
                  <a:lnTo>
                    <a:pt x="134862" y="192883"/>
                  </a:lnTo>
                  <a:lnTo>
                    <a:pt x="140590" y="236545"/>
                  </a:lnTo>
                  <a:lnTo>
                    <a:pt x="150911" y="284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SMARTInkShape-Group999"/>
          <p:cNvGrpSpPr/>
          <p:nvPr/>
        </p:nvGrpSpPr>
        <p:grpSpPr>
          <a:xfrm>
            <a:off x="4445883" y="2209800"/>
            <a:ext cx="354718" cy="82551"/>
            <a:chOff x="4445883" y="2209800"/>
            <a:chExt cx="354718" cy="82551"/>
          </a:xfrm>
        </p:grpSpPr>
        <p:sp>
          <p:nvSpPr>
            <p:cNvPr id="861" name="SMARTInkShape-4798"/>
            <p:cNvSpPr/>
            <p:nvPr>
              <p:custDataLst>
                <p:tags r:id="rId85"/>
              </p:custDataLst>
            </p:nvPr>
          </p:nvSpPr>
          <p:spPr>
            <a:xfrm>
              <a:off x="4616450" y="22098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7" y="10819"/>
                  </a:lnTo>
                  <a:lnTo>
                    <a:pt x="14927" y="3861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4799"/>
            <p:cNvSpPr/>
            <p:nvPr>
              <p:custDataLst>
                <p:tags r:id="rId86"/>
              </p:custDataLst>
            </p:nvPr>
          </p:nvSpPr>
          <p:spPr>
            <a:xfrm>
              <a:off x="4762500" y="22161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22199" y="409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4800"/>
            <p:cNvSpPr/>
            <p:nvPr>
              <p:custDataLst>
                <p:tags r:id="rId87"/>
              </p:custDataLst>
            </p:nvPr>
          </p:nvSpPr>
          <p:spPr>
            <a:xfrm>
              <a:off x="4445883" y="2235200"/>
              <a:ext cx="56268" cy="6351"/>
            </a:xfrm>
            <a:custGeom>
              <a:avLst/>
              <a:gdLst/>
              <a:ahLst/>
              <a:cxnLst/>
              <a:rect l="0" t="0" r="0" b="0"/>
              <a:pathLst>
                <a:path w="562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8" name="SMARTInkShape-Group1000"/>
          <p:cNvGrpSpPr/>
          <p:nvPr/>
        </p:nvGrpSpPr>
        <p:grpSpPr>
          <a:xfrm>
            <a:off x="5048512" y="2002493"/>
            <a:ext cx="316069" cy="335762"/>
            <a:chOff x="5048512" y="2002493"/>
            <a:chExt cx="316069" cy="335762"/>
          </a:xfrm>
        </p:grpSpPr>
        <p:sp>
          <p:nvSpPr>
            <p:cNvPr id="865" name="SMARTInkShape-4801"/>
            <p:cNvSpPr/>
            <p:nvPr>
              <p:custDataLst>
                <p:tags r:id="rId82"/>
              </p:custDataLst>
            </p:nvPr>
          </p:nvSpPr>
          <p:spPr>
            <a:xfrm>
              <a:off x="5048512" y="2002493"/>
              <a:ext cx="183889" cy="326552"/>
            </a:xfrm>
            <a:custGeom>
              <a:avLst/>
              <a:gdLst/>
              <a:ahLst/>
              <a:cxnLst/>
              <a:rect l="0" t="0" r="0" b="0"/>
              <a:pathLst>
                <a:path w="183889" h="326552">
                  <a:moveTo>
                    <a:pt x="6088" y="308907"/>
                  </a:moveTo>
                  <a:lnTo>
                    <a:pt x="6088" y="308907"/>
                  </a:lnTo>
                  <a:lnTo>
                    <a:pt x="1062" y="320840"/>
                  </a:lnTo>
                  <a:lnTo>
                    <a:pt x="0" y="326551"/>
                  </a:lnTo>
                  <a:lnTo>
                    <a:pt x="11290" y="283845"/>
                  </a:lnTo>
                  <a:lnTo>
                    <a:pt x="26407" y="241053"/>
                  </a:lnTo>
                  <a:lnTo>
                    <a:pt x="40094" y="203743"/>
                  </a:lnTo>
                  <a:lnTo>
                    <a:pt x="54186" y="167054"/>
                  </a:lnTo>
                  <a:lnTo>
                    <a:pt x="74040" y="123727"/>
                  </a:lnTo>
                  <a:lnTo>
                    <a:pt x="89676" y="91608"/>
                  </a:lnTo>
                  <a:lnTo>
                    <a:pt x="115967" y="45223"/>
                  </a:lnTo>
                  <a:lnTo>
                    <a:pt x="140097" y="2276"/>
                  </a:lnTo>
                  <a:lnTo>
                    <a:pt x="143406" y="64"/>
                  </a:lnTo>
                  <a:lnTo>
                    <a:pt x="147022" y="0"/>
                  </a:lnTo>
                  <a:lnTo>
                    <a:pt x="150844" y="1369"/>
                  </a:lnTo>
                  <a:lnTo>
                    <a:pt x="153392" y="5809"/>
                  </a:lnTo>
                  <a:lnTo>
                    <a:pt x="161187" y="51429"/>
                  </a:lnTo>
                  <a:lnTo>
                    <a:pt x="164117" y="91902"/>
                  </a:lnTo>
                  <a:lnTo>
                    <a:pt x="164624" y="129055"/>
                  </a:lnTo>
                  <a:lnTo>
                    <a:pt x="166677" y="171728"/>
                  </a:lnTo>
                  <a:lnTo>
                    <a:pt x="177039" y="217134"/>
                  </a:lnTo>
                  <a:lnTo>
                    <a:pt x="183888" y="258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4802"/>
            <p:cNvSpPr/>
            <p:nvPr>
              <p:custDataLst>
                <p:tags r:id="rId83"/>
              </p:custDataLst>
            </p:nvPr>
          </p:nvSpPr>
          <p:spPr>
            <a:xfrm>
              <a:off x="5270502" y="2230365"/>
              <a:ext cx="94079" cy="107890"/>
            </a:xfrm>
            <a:custGeom>
              <a:avLst/>
              <a:gdLst/>
              <a:ahLst/>
              <a:cxnLst/>
              <a:rect l="0" t="0" r="0" b="0"/>
              <a:pathLst>
                <a:path w="94079" h="107890">
                  <a:moveTo>
                    <a:pt x="6348" y="4835"/>
                  </a:moveTo>
                  <a:lnTo>
                    <a:pt x="6348" y="4835"/>
                  </a:lnTo>
                  <a:lnTo>
                    <a:pt x="6348" y="8206"/>
                  </a:lnTo>
                  <a:lnTo>
                    <a:pt x="586" y="33378"/>
                  </a:lnTo>
                  <a:lnTo>
                    <a:pt x="32" y="76751"/>
                  </a:lnTo>
                  <a:lnTo>
                    <a:pt x="0" y="107557"/>
                  </a:lnTo>
                  <a:lnTo>
                    <a:pt x="705" y="107889"/>
                  </a:lnTo>
                  <a:lnTo>
                    <a:pt x="3369" y="104494"/>
                  </a:lnTo>
                  <a:lnTo>
                    <a:pt x="18416" y="61369"/>
                  </a:lnTo>
                  <a:lnTo>
                    <a:pt x="33442" y="30993"/>
                  </a:lnTo>
                  <a:lnTo>
                    <a:pt x="57482" y="6657"/>
                  </a:lnTo>
                  <a:lnTo>
                    <a:pt x="63720" y="1816"/>
                  </a:lnTo>
                  <a:lnTo>
                    <a:pt x="68585" y="0"/>
                  </a:lnTo>
                  <a:lnTo>
                    <a:pt x="72534" y="201"/>
                  </a:lnTo>
                  <a:lnTo>
                    <a:pt x="75872" y="1745"/>
                  </a:lnTo>
                  <a:lnTo>
                    <a:pt x="87312" y="14033"/>
                  </a:lnTo>
                  <a:lnTo>
                    <a:pt x="91721" y="28914"/>
                  </a:lnTo>
                  <a:lnTo>
                    <a:pt x="94078" y="66619"/>
                  </a:lnTo>
                  <a:lnTo>
                    <a:pt x="88898" y="87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4803"/>
            <p:cNvSpPr/>
            <p:nvPr>
              <p:custDataLst>
                <p:tags r:id="rId84"/>
              </p:custDataLst>
            </p:nvPr>
          </p:nvSpPr>
          <p:spPr>
            <a:xfrm>
              <a:off x="5081457" y="2197100"/>
              <a:ext cx="144594" cy="25401"/>
            </a:xfrm>
            <a:custGeom>
              <a:avLst/>
              <a:gdLst/>
              <a:ahLst/>
              <a:cxnLst/>
              <a:rect l="0" t="0" r="0" b="0"/>
              <a:pathLst>
                <a:path w="144594" h="25401">
                  <a:moveTo>
                    <a:pt x="74743" y="25400"/>
                  </a:moveTo>
                  <a:lnTo>
                    <a:pt x="74743" y="25400"/>
                  </a:lnTo>
                  <a:lnTo>
                    <a:pt x="29329" y="25400"/>
                  </a:lnTo>
                  <a:lnTo>
                    <a:pt x="11663" y="24694"/>
                  </a:lnTo>
                  <a:lnTo>
                    <a:pt x="1787" y="22029"/>
                  </a:lnTo>
                  <a:lnTo>
                    <a:pt x="0" y="21036"/>
                  </a:lnTo>
                  <a:lnTo>
                    <a:pt x="220" y="20374"/>
                  </a:lnTo>
                  <a:lnTo>
                    <a:pt x="45928" y="12259"/>
                  </a:lnTo>
                  <a:lnTo>
                    <a:pt x="93082" y="6422"/>
                  </a:lnTo>
                  <a:lnTo>
                    <a:pt x="144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SMARTInkShape-Group1001"/>
          <p:cNvGrpSpPr/>
          <p:nvPr/>
        </p:nvGrpSpPr>
        <p:grpSpPr>
          <a:xfrm>
            <a:off x="5740400" y="2082800"/>
            <a:ext cx="143488" cy="169767"/>
            <a:chOff x="5740400" y="2082800"/>
            <a:chExt cx="143488" cy="169767"/>
          </a:xfrm>
        </p:grpSpPr>
        <p:sp>
          <p:nvSpPr>
            <p:cNvPr id="869" name="SMARTInkShape-4804"/>
            <p:cNvSpPr/>
            <p:nvPr>
              <p:custDataLst>
                <p:tags r:id="rId79"/>
              </p:custDataLst>
            </p:nvPr>
          </p:nvSpPr>
          <p:spPr>
            <a:xfrm>
              <a:off x="5740400" y="21590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705"/>
                  </a:lnTo>
                  <a:lnTo>
                    <a:pt x="10051" y="1881"/>
                  </a:lnTo>
                  <a:lnTo>
                    <a:pt x="10934" y="3371"/>
                  </a:lnTo>
                  <a:lnTo>
                    <a:pt x="18012" y="43538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4805"/>
            <p:cNvSpPr/>
            <p:nvPr>
              <p:custDataLst>
                <p:tags r:id="rId80"/>
              </p:custDataLst>
            </p:nvPr>
          </p:nvSpPr>
          <p:spPr>
            <a:xfrm>
              <a:off x="5741544" y="2082800"/>
              <a:ext cx="11557" cy="57151"/>
            </a:xfrm>
            <a:custGeom>
              <a:avLst/>
              <a:gdLst/>
              <a:ahLst/>
              <a:cxnLst/>
              <a:rect l="0" t="0" r="0" b="0"/>
              <a:pathLst>
                <a:path w="11557" h="57151">
                  <a:moveTo>
                    <a:pt x="11556" y="57150"/>
                  </a:moveTo>
                  <a:lnTo>
                    <a:pt x="11556" y="57150"/>
                  </a:lnTo>
                  <a:lnTo>
                    <a:pt x="8185" y="32731"/>
                  </a:lnTo>
                  <a:lnTo>
                    <a:pt x="0" y="3849"/>
                  </a:lnTo>
                  <a:lnTo>
                    <a:pt x="1030" y="2566"/>
                  </a:lnTo>
                  <a:lnTo>
                    <a:pt x="11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4806"/>
            <p:cNvSpPr/>
            <p:nvPr>
              <p:custDataLst>
                <p:tags r:id="rId81"/>
              </p:custDataLst>
            </p:nvPr>
          </p:nvSpPr>
          <p:spPr>
            <a:xfrm>
              <a:off x="5814708" y="2108846"/>
              <a:ext cx="69180" cy="143721"/>
            </a:xfrm>
            <a:custGeom>
              <a:avLst/>
              <a:gdLst/>
              <a:ahLst/>
              <a:cxnLst/>
              <a:rect l="0" t="0" r="0" b="0"/>
              <a:pathLst>
                <a:path w="69180" h="143721">
                  <a:moveTo>
                    <a:pt x="52692" y="31104"/>
                  </a:moveTo>
                  <a:lnTo>
                    <a:pt x="52692" y="31104"/>
                  </a:lnTo>
                  <a:lnTo>
                    <a:pt x="37765" y="6718"/>
                  </a:lnTo>
                  <a:lnTo>
                    <a:pt x="34980" y="4263"/>
                  </a:lnTo>
                  <a:lnTo>
                    <a:pt x="28121" y="1536"/>
                  </a:lnTo>
                  <a:lnTo>
                    <a:pt x="16327" y="0"/>
                  </a:lnTo>
                  <a:lnTo>
                    <a:pt x="12926" y="1196"/>
                  </a:lnTo>
                  <a:lnTo>
                    <a:pt x="113" y="13716"/>
                  </a:lnTo>
                  <a:lnTo>
                    <a:pt x="0" y="18101"/>
                  </a:lnTo>
                  <a:lnTo>
                    <a:pt x="3638" y="30499"/>
                  </a:lnTo>
                  <a:lnTo>
                    <a:pt x="30982" y="74618"/>
                  </a:lnTo>
                  <a:lnTo>
                    <a:pt x="65477" y="120641"/>
                  </a:lnTo>
                  <a:lnTo>
                    <a:pt x="68958" y="129930"/>
                  </a:lnTo>
                  <a:lnTo>
                    <a:pt x="69179" y="133677"/>
                  </a:lnTo>
                  <a:lnTo>
                    <a:pt x="67546" y="139722"/>
                  </a:lnTo>
                  <a:lnTo>
                    <a:pt x="64711" y="141616"/>
                  </a:lnTo>
                  <a:lnTo>
                    <a:pt x="55917" y="143720"/>
                  </a:lnTo>
                  <a:lnTo>
                    <a:pt x="20942" y="126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9" name="SMARTInkShape-Group1002"/>
          <p:cNvGrpSpPr/>
          <p:nvPr/>
        </p:nvGrpSpPr>
        <p:grpSpPr>
          <a:xfrm>
            <a:off x="6239165" y="1873250"/>
            <a:ext cx="1863436" cy="469302"/>
            <a:chOff x="6239165" y="1873250"/>
            <a:chExt cx="1863436" cy="469302"/>
          </a:xfrm>
        </p:grpSpPr>
        <p:sp>
          <p:nvSpPr>
            <p:cNvPr id="873" name="SMARTInkShape-4807"/>
            <p:cNvSpPr/>
            <p:nvPr>
              <p:custDataLst>
                <p:tags r:id="rId63"/>
              </p:custDataLst>
            </p:nvPr>
          </p:nvSpPr>
          <p:spPr>
            <a:xfrm>
              <a:off x="7381142" y="1993900"/>
              <a:ext cx="118209" cy="44451"/>
            </a:xfrm>
            <a:custGeom>
              <a:avLst/>
              <a:gdLst/>
              <a:ahLst/>
              <a:cxnLst/>
              <a:rect l="0" t="0" r="0" b="0"/>
              <a:pathLst>
                <a:path w="118209" h="44451">
                  <a:moveTo>
                    <a:pt x="35658" y="44450"/>
                  </a:moveTo>
                  <a:lnTo>
                    <a:pt x="35658" y="44450"/>
                  </a:lnTo>
                  <a:lnTo>
                    <a:pt x="25518" y="43744"/>
                  </a:lnTo>
                  <a:lnTo>
                    <a:pt x="5804" y="35612"/>
                  </a:lnTo>
                  <a:lnTo>
                    <a:pt x="1223" y="31585"/>
                  </a:lnTo>
                  <a:lnTo>
                    <a:pt x="0" y="29523"/>
                  </a:lnTo>
                  <a:lnTo>
                    <a:pt x="598" y="27443"/>
                  </a:lnTo>
                  <a:lnTo>
                    <a:pt x="5023" y="23251"/>
                  </a:lnTo>
                  <a:lnTo>
                    <a:pt x="33866" y="11152"/>
                  </a:lnTo>
                  <a:lnTo>
                    <a:pt x="75918" y="6982"/>
                  </a:lnTo>
                  <a:lnTo>
                    <a:pt x="118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4808"/>
            <p:cNvSpPr/>
            <p:nvPr>
              <p:custDataLst>
                <p:tags r:id="rId64"/>
              </p:custDataLst>
            </p:nvPr>
          </p:nvSpPr>
          <p:spPr>
            <a:xfrm>
              <a:off x="7127505" y="2038350"/>
              <a:ext cx="130546" cy="63501"/>
            </a:xfrm>
            <a:custGeom>
              <a:avLst/>
              <a:gdLst/>
              <a:ahLst/>
              <a:cxnLst/>
              <a:rect l="0" t="0" r="0" b="0"/>
              <a:pathLst>
                <a:path w="130546" h="63501">
                  <a:moveTo>
                    <a:pt x="54345" y="63500"/>
                  </a:moveTo>
                  <a:lnTo>
                    <a:pt x="54345" y="63500"/>
                  </a:lnTo>
                  <a:lnTo>
                    <a:pt x="50974" y="56758"/>
                  </a:lnTo>
                  <a:lnTo>
                    <a:pt x="43674" y="51566"/>
                  </a:lnTo>
                  <a:lnTo>
                    <a:pt x="33374" y="45496"/>
                  </a:lnTo>
                  <a:lnTo>
                    <a:pt x="0" y="20841"/>
                  </a:lnTo>
                  <a:lnTo>
                    <a:pt x="1182" y="19538"/>
                  </a:lnTo>
                  <a:lnTo>
                    <a:pt x="23956" y="10369"/>
                  </a:lnTo>
                  <a:lnTo>
                    <a:pt x="62768" y="7144"/>
                  </a:lnTo>
                  <a:lnTo>
                    <a:pt x="1305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4809"/>
            <p:cNvSpPr/>
            <p:nvPr>
              <p:custDataLst>
                <p:tags r:id="rId65"/>
              </p:custDataLst>
            </p:nvPr>
          </p:nvSpPr>
          <p:spPr>
            <a:xfrm>
              <a:off x="6997700" y="1993900"/>
              <a:ext cx="88901" cy="173010"/>
            </a:xfrm>
            <a:custGeom>
              <a:avLst/>
              <a:gdLst/>
              <a:ahLst/>
              <a:cxnLst/>
              <a:rect l="0" t="0" r="0" b="0"/>
              <a:pathLst>
                <a:path w="88901" h="173010">
                  <a:moveTo>
                    <a:pt x="0" y="82550"/>
                  </a:moveTo>
                  <a:lnTo>
                    <a:pt x="0" y="82550"/>
                  </a:lnTo>
                  <a:lnTo>
                    <a:pt x="0" y="64906"/>
                  </a:lnTo>
                  <a:lnTo>
                    <a:pt x="21661" y="97487"/>
                  </a:lnTo>
                  <a:lnTo>
                    <a:pt x="34435" y="130865"/>
                  </a:lnTo>
                  <a:lnTo>
                    <a:pt x="35765" y="145651"/>
                  </a:lnTo>
                  <a:lnTo>
                    <a:pt x="32548" y="167020"/>
                  </a:lnTo>
                  <a:lnTo>
                    <a:pt x="29048" y="173009"/>
                  </a:lnTo>
                  <a:lnTo>
                    <a:pt x="27125" y="172489"/>
                  </a:lnTo>
                  <a:lnTo>
                    <a:pt x="23109" y="166268"/>
                  </a:lnTo>
                  <a:lnTo>
                    <a:pt x="22735" y="154565"/>
                  </a:lnTo>
                  <a:lnTo>
                    <a:pt x="30255" y="126466"/>
                  </a:lnTo>
                  <a:lnTo>
                    <a:pt x="42125" y="88742"/>
                  </a:lnTo>
                  <a:lnTo>
                    <a:pt x="53874" y="5451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4810"/>
            <p:cNvSpPr/>
            <p:nvPr>
              <p:custDataLst>
                <p:tags r:id="rId66"/>
              </p:custDataLst>
            </p:nvPr>
          </p:nvSpPr>
          <p:spPr>
            <a:xfrm>
              <a:off x="7753350" y="1960160"/>
              <a:ext cx="137441" cy="101468"/>
            </a:xfrm>
            <a:custGeom>
              <a:avLst/>
              <a:gdLst/>
              <a:ahLst/>
              <a:cxnLst/>
              <a:rect l="0" t="0" r="0" b="0"/>
              <a:pathLst>
                <a:path w="137441" h="101468">
                  <a:moveTo>
                    <a:pt x="0" y="1990"/>
                  </a:moveTo>
                  <a:lnTo>
                    <a:pt x="0" y="1990"/>
                  </a:lnTo>
                  <a:lnTo>
                    <a:pt x="5467" y="7457"/>
                  </a:lnTo>
                  <a:lnTo>
                    <a:pt x="6088" y="11450"/>
                  </a:lnTo>
                  <a:lnTo>
                    <a:pt x="7004" y="28553"/>
                  </a:lnTo>
                  <a:lnTo>
                    <a:pt x="9993" y="44041"/>
                  </a:lnTo>
                  <a:lnTo>
                    <a:pt x="6762" y="88525"/>
                  </a:lnTo>
                  <a:lnTo>
                    <a:pt x="6533" y="96424"/>
                  </a:lnTo>
                  <a:lnTo>
                    <a:pt x="7177" y="98813"/>
                  </a:lnTo>
                  <a:lnTo>
                    <a:pt x="8313" y="100405"/>
                  </a:lnTo>
                  <a:lnTo>
                    <a:pt x="9775" y="101467"/>
                  </a:lnTo>
                  <a:lnTo>
                    <a:pt x="11456" y="100763"/>
                  </a:lnTo>
                  <a:lnTo>
                    <a:pt x="35502" y="67725"/>
                  </a:lnTo>
                  <a:lnTo>
                    <a:pt x="70441" y="21682"/>
                  </a:lnTo>
                  <a:lnTo>
                    <a:pt x="92446" y="2180"/>
                  </a:lnTo>
                  <a:lnTo>
                    <a:pt x="100436" y="0"/>
                  </a:lnTo>
                  <a:lnTo>
                    <a:pt x="116839" y="3222"/>
                  </a:lnTo>
                  <a:lnTo>
                    <a:pt x="127893" y="11710"/>
                  </a:lnTo>
                  <a:lnTo>
                    <a:pt x="131828" y="16937"/>
                  </a:lnTo>
                  <a:lnTo>
                    <a:pt x="136201" y="30270"/>
                  </a:lnTo>
                  <a:lnTo>
                    <a:pt x="137440" y="44898"/>
                  </a:lnTo>
                  <a:lnTo>
                    <a:pt x="132485" y="69654"/>
                  </a:lnTo>
                  <a:lnTo>
                    <a:pt x="127016" y="86944"/>
                  </a:lnTo>
                  <a:lnTo>
                    <a:pt x="120650" y="90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4811"/>
            <p:cNvSpPr/>
            <p:nvPr>
              <p:custDataLst>
                <p:tags r:id="rId67"/>
              </p:custDataLst>
            </p:nvPr>
          </p:nvSpPr>
          <p:spPr>
            <a:xfrm>
              <a:off x="8041791" y="1911350"/>
              <a:ext cx="10010" cy="25401"/>
            </a:xfrm>
            <a:custGeom>
              <a:avLst/>
              <a:gdLst/>
              <a:ahLst/>
              <a:cxnLst/>
              <a:rect l="0" t="0" r="0" b="0"/>
              <a:pathLst>
                <a:path w="10010" h="254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1" y="5467"/>
                  </a:lnTo>
                  <a:lnTo>
                    <a:pt x="1000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4812"/>
            <p:cNvSpPr/>
            <p:nvPr>
              <p:custDataLst>
                <p:tags r:id="rId68"/>
              </p:custDataLst>
            </p:nvPr>
          </p:nvSpPr>
          <p:spPr>
            <a:xfrm>
              <a:off x="8086021" y="2101850"/>
              <a:ext cx="16580" cy="22342"/>
            </a:xfrm>
            <a:custGeom>
              <a:avLst/>
              <a:gdLst/>
              <a:ahLst/>
              <a:cxnLst/>
              <a:rect l="0" t="0" r="0" b="0"/>
              <a:pathLst>
                <a:path w="16580" h="22342">
                  <a:moveTo>
                    <a:pt x="16579" y="0"/>
                  </a:moveTo>
                  <a:lnTo>
                    <a:pt x="16579" y="0"/>
                  </a:lnTo>
                  <a:lnTo>
                    <a:pt x="176" y="21869"/>
                  </a:lnTo>
                  <a:lnTo>
                    <a:pt x="0" y="22341"/>
                  </a:lnTo>
                  <a:lnTo>
                    <a:pt x="387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4813"/>
            <p:cNvSpPr/>
            <p:nvPr>
              <p:custDataLst>
                <p:tags r:id="rId69"/>
              </p:custDataLst>
            </p:nvPr>
          </p:nvSpPr>
          <p:spPr>
            <a:xfrm>
              <a:off x="7622206" y="1974850"/>
              <a:ext cx="86695" cy="122877"/>
            </a:xfrm>
            <a:custGeom>
              <a:avLst/>
              <a:gdLst/>
              <a:ahLst/>
              <a:cxnLst/>
              <a:rect l="0" t="0" r="0" b="0"/>
              <a:pathLst>
                <a:path w="86695" h="122877">
                  <a:moveTo>
                    <a:pt x="61294" y="19050"/>
                  </a:moveTo>
                  <a:lnTo>
                    <a:pt x="61294" y="19050"/>
                  </a:lnTo>
                  <a:lnTo>
                    <a:pt x="54552" y="15679"/>
                  </a:lnTo>
                  <a:lnTo>
                    <a:pt x="40246" y="13583"/>
                  </a:lnTo>
                  <a:lnTo>
                    <a:pt x="19230" y="19703"/>
                  </a:lnTo>
                  <a:lnTo>
                    <a:pt x="8967" y="28513"/>
                  </a:lnTo>
                  <a:lnTo>
                    <a:pt x="5243" y="33825"/>
                  </a:lnTo>
                  <a:lnTo>
                    <a:pt x="0" y="58157"/>
                  </a:lnTo>
                  <a:lnTo>
                    <a:pt x="1819" y="84338"/>
                  </a:lnTo>
                  <a:lnTo>
                    <a:pt x="13568" y="109969"/>
                  </a:lnTo>
                  <a:lnTo>
                    <a:pt x="19599" y="115646"/>
                  </a:lnTo>
                  <a:lnTo>
                    <a:pt x="33825" y="121954"/>
                  </a:lnTo>
                  <a:lnTo>
                    <a:pt x="45793" y="122876"/>
                  </a:lnTo>
                  <a:lnTo>
                    <a:pt x="50960" y="122134"/>
                  </a:lnTo>
                  <a:lnTo>
                    <a:pt x="55110" y="120228"/>
                  </a:lnTo>
                  <a:lnTo>
                    <a:pt x="61603" y="114347"/>
                  </a:lnTo>
                  <a:lnTo>
                    <a:pt x="69225" y="89620"/>
                  </a:lnTo>
                  <a:lnTo>
                    <a:pt x="68340" y="47968"/>
                  </a:lnTo>
                  <a:lnTo>
                    <a:pt x="69364" y="29786"/>
                  </a:lnTo>
                  <a:lnTo>
                    <a:pt x="86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4814"/>
            <p:cNvSpPr/>
            <p:nvPr>
              <p:custDataLst>
                <p:tags r:id="rId70"/>
              </p:custDataLst>
            </p:nvPr>
          </p:nvSpPr>
          <p:spPr>
            <a:xfrm>
              <a:off x="7165886" y="1899872"/>
              <a:ext cx="35015" cy="277295"/>
            </a:xfrm>
            <a:custGeom>
              <a:avLst/>
              <a:gdLst/>
              <a:ahLst/>
              <a:cxnLst/>
              <a:rect l="0" t="0" r="0" b="0"/>
              <a:pathLst>
                <a:path w="35015" h="277295">
                  <a:moveTo>
                    <a:pt x="15964" y="17828"/>
                  </a:moveTo>
                  <a:lnTo>
                    <a:pt x="15964" y="17828"/>
                  </a:lnTo>
                  <a:lnTo>
                    <a:pt x="15964" y="14457"/>
                  </a:lnTo>
                  <a:lnTo>
                    <a:pt x="17845" y="10920"/>
                  </a:lnTo>
                  <a:lnTo>
                    <a:pt x="20327" y="6997"/>
                  </a:lnTo>
                  <a:lnTo>
                    <a:pt x="22052" y="0"/>
                  </a:lnTo>
                  <a:lnTo>
                    <a:pt x="21593" y="41495"/>
                  </a:lnTo>
                  <a:lnTo>
                    <a:pt x="17240" y="80501"/>
                  </a:lnTo>
                  <a:lnTo>
                    <a:pt x="11481" y="120594"/>
                  </a:lnTo>
                  <a:lnTo>
                    <a:pt x="6013" y="164067"/>
                  </a:lnTo>
                  <a:lnTo>
                    <a:pt x="3807" y="203270"/>
                  </a:lnTo>
                  <a:lnTo>
                    <a:pt x="0" y="247938"/>
                  </a:lnTo>
                  <a:lnTo>
                    <a:pt x="2050" y="264973"/>
                  </a:lnTo>
                  <a:lnTo>
                    <a:pt x="4570" y="271491"/>
                  </a:lnTo>
                  <a:lnTo>
                    <a:pt x="7662" y="275131"/>
                  </a:lnTo>
                  <a:lnTo>
                    <a:pt x="11135" y="276852"/>
                  </a:lnTo>
                  <a:lnTo>
                    <a:pt x="14862" y="277294"/>
                  </a:lnTo>
                  <a:lnTo>
                    <a:pt x="18757" y="275472"/>
                  </a:lnTo>
                  <a:lnTo>
                    <a:pt x="26847" y="267803"/>
                  </a:lnTo>
                  <a:lnTo>
                    <a:pt x="31384" y="257339"/>
                  </a:lnTo>
                  <a:lnTo>
                    <a:pt x="35014" y="221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4815"/>
            <p:cNvSpPr/>
            <p:nvPr>
              <p:custDataLst>
                <p:tags r:id="rId71"/>
              </p:custDataLst>
            </p:nvPr>
          </p:nvSpPr>
          <p:spPr>
            <a:xfrm>
              <a:off x="6836604" y="2057752"/>
              <a:ext cx="135697" cy="120607"/>
            </a:xfrm>
            <a:custGeom>
              <a:avLst/>
              <a:gdLst/>
              <a:ahLst/>
              <a:cxnLst/>
              <a:rect l="0" t="0" r="0" b="0"/>
              <a:pathLst>
                <a:path w="135697" h="120607">
                  <a:moveTo>
                    <a:pt x="97596" y="25048"/>
                  </a:moveTo>
                  <a:lnTo>
                    <a:pt x="97596" y="25048"/>
                  </a:lnTo>
                  <a:lnTo>
                    <a:pt x="97596" y="18306"/>
                  </a:lnTo>
                  <a:lnTo>
                    <a:pt x="96891" y="16320"/>
                  </a:lnTo>
                  <a:lnTo>
                    <a:pt x="95715" y="14996"/>
                  </a:lnTo>
                  <a:lnTo>
                    <a:pt x="73471" y="1433"/>
                  </a:lnTo>
                  <a:lnTo>
                    <a:pt x="60610" y="0"/>
                  </a:lnTo>
                  <a:lnTo>
                    <a:pt x="50818" y="5449"/>
                  </a:lnTo>
                  <a:lnTo>
                    <a:pt x="35287" y="20417"/>
                  </a:lnTo>
                  <a:lnTo>
                    <a:pt x="10133" y="54333"/>
                  </a:lnTo>
                  <a:lnTo>
                    <a:pt x="0" y="86220"/>
                  </a:lnTo>
                  <a:lnTo>
                    <a:pt x="1538" y="100213"/>
                  </a:lnTo>
                  <a:lnTo>
                    <a:pt x="3924" y="106908"/>
                  </a:lnTo>
                  <a:lnTo>
                    <a:pt x="12220" y="116228"/>
                  </a:lnTo>
                  <a:lnTo>
                    <a:pt x="17395" y="119702"/>
                  </a:lnTo>
                  <a:lnTo>
                    <a:pt x="22962" y="120606"/>
                  </a:lnTo>
                  <a:lnTo>
                    <a:pt x="34792" y="117848"/>
                  </a:lnTo>
                  <a:lnTo>
                    <a:pt x="45224" y="110037"/>
                  </a:lnTo>
                  <a:lnTo>
                    <a:pt x="49981" y="104990"/>
                  </a:lnTo>
                  <a:lnTo>
                    <a:pt x="67499" y="58335"/>
                  </a:lnTo>
                  <a:lnTo>
                    <a:pt x="71974" y="38887"/>
                  </a:lnTo>
                  <a:lnTo>
                    <a:pt x="73459" y="37802"/>
                  </a:lnTo>
                  <a:lnTo>
                    <a:pt x="75155" y="37784"/>
                  </a:lnTo>
                  <a:lnTo>
                    <a:pt x="84283" y="47872"/>
                  </a:lnTo>
                  <a:lnTo>
                    <a:pt x="104143" y="72582"/>
                  </a:lnTo>
                  <a:lnTo>
                    <a:pt x="135696" y="88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4816"/>
            <p:cNvSpPr/>
            <p:nvPr>
              <p:custDataLst>
                <p:tags r:id="rId72"/>
              </p:custDataLst>
            </p:nvPr>
          </p:nvSpPr>
          <p:spPr>
            <a:xfrm>
              <a:off x="6711950" y="2051842"/>
              <a:ext cx="64758" cy="290710"/>
            </a:xfrm>
            <a:custGeom>
              <a:avLst/>
              <a:gdLst/>
              <a:ahLst/>
              <a:cxnLst/>
              <a:rect l="0" t="0" r="0" b="0"/>
              <a:pathLst>
                <a:path w="64758" h="290710">
                  <a:moveTo>
                    <a:pt x="0" y="132558"/>
                  </a:moveTo>
                  <a:lnTo>
                    <a:pt x="0" y="132558"/>
                  </a:lnTo>
                  <a:lnTo>
                    <a:pt x="0" y="178413"/>
                  </a:lnTo>
                  <a:lnTo>
                    <a:pt x="0" y="224114"/>
                  </a:lnTo>
                  <a:lnTo>
                    <a:pt x="0" y="264316"/>
                  </a:lnTo>
                  <a:lnTo>
                    <a:pt x="0" y="290709"/>
                  </a:lnTo>
                  <a:lnTo>
                    <a:pt x="0" y="249784"/>
                  </a:lnTo>
                  <a:lnTo>
                    <a:pt x="0" y="210331"/>
                  </a:lnTo>
                  <a:lnTo>
                    <a:pt x="0" y="178413"/>
                  </a:lnTo>
                  <a:lnTo>
                    <a:pt x="0" y="143060"/>
                  </a:lnTo>
                  <a:lnTo>
                    <a:pt x="0" y="104312"/>
                  </a:lnTo>
                  <a:lnTo>
                    <a:pt x="0" y="64844"/>
                  </a:lnTo>
                  <a:lnTo>
                    <a:pt x="6742" y="21870"/>
                  </a:lnTo>
                  <a:lnTo>
                    <a:pt x="10844" y="12199"/>
                  </a:lnTo>
                  <a:lnTo>
                    <a:pt x="15696" y="5752"/>
                  </a:lnTo>
                  <a:lnTo>
                    <a:pt x="21048" y="1454"/>
                  </a:lnTo>
                  <a:lnTo>
                    <a:pt x="26732" y="0"/>
                  </a:lnTo>
                  <a:lnTo>
                    <a:pt x="38692" y="2147"/>
                  </a:lnTo>
                  <a:lnTo>
                    <a:pt x="49181" y="15331"/>
                  </a:lnTo>
                  <a:lnTo>
                    <a:pt x="64043" y="54918"/>
                  </a:lnTo>
                  <a:lnTo>
                    <a:pt x="64757" y="96305"/>
                  </a:lnTo>
                  <a:lnTo>
                    <a:pt x="57130" y="130832"/>
                  </a:lnTo>
                  <a:lnTo>
                    <a:pt x="47969" y="146137"/>
                  </a:lnTo>
                  <a:lnTo>
                    <a:pt x="42563" y="152194"/>
                  </a:lnTo>
                  <a:lnTo>
                    <a:pt x="35430" y="155526"/>
                  </a:lnTo>
                  <a:lnTo>
                    <a:pt x="0" y="15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4817"/>
            <p:cNvSpPr/>
            <p:nvPr>
              <p:custDataLst>
                <p:tags r:id="rId73"/>
              </p:custDataLst>
            </p:nvPr>
          </p:nvSpPr>
          <p:spPr>
            <a:xfrm>
              <a:off x="6239165" y="2106906"/>
              <a:ext cx="155286" cy="134645"/>
            </a:xfrm>
            <a:custGeom>
              <a:avLst/>
              <a:gdLst/>
              <a:ahLst/>
              <a:cxnLst/>
              <a:rect l="0" t="0" r="0" b="0"/>
              <a:pathLst>
                <a:path w="155286" h="134645">
                  <a:moveTo>
                    <a:pt x="98135" y="52094"/>
                  </a:moveTo>
                  <a:lnTo>
                    <a:pt x="98135" y="52094"/>
                  </a:lnTo>
                  <a:lnTo>
                    <a:pt x="97430" y="30432"/>
                  </a:lnTo>
                  <a:lnTo>
                    <a:pt x="94764" y="22240"/>
                  </a:lnTo>
                  <a:lnTo>
                    <a:pt x="82555" y="9695"/>
                  </a:lnTo>
                  <a:lnTo>
                    <a:pt x="62160" y="412"/>
                  </a:lnTo>
                  <a:lnTo>
                    <a:pt x="55808" y="0"/>
                  </a:lnTo>
                  <a:lnTo>
                    <a:pt x="44986" y="3306"/>
                  </a:lnTo>
                  <a:lnTo>
                    <a:pt x="17813" y="30724"/>
                  </a:lnTo>
                  <a:lnTo>
                    <a:pt x="6932" y="44713"/>
                  </a:lnTo>
                  <a:lnTo>
                    <a:pt x="1156" y="63630"/>
                  </a:lnTo>
                  <a:lnTo>
                    <a:pt x="0" y="83327"/>
                  </a:lnTo>
                  <a:lnTo>
                    <a:pt x="4190" y="96784"/>
                  </a:lnTo>
                  <a:lnTo>
                    <a:pt x="9399" y="101643"/>
                  </a:lnTo>
                  <a:lnTo>
                    <a:pt x="24595" y="108923"/>
                  </a:lnTo>
                  <a:lnTo>
                    <a:pt x="43108" y="108866"/>
                  </a:lnTo>
                  <a:lnTo>
                    <a:pt x="61684" y="103432"/>
                  </a:lnTo>
                  <a:lnTo>
                    <a:pt x="90773" y="83471"/>
                  </a:lnTo>
                  <a:lnTo>
                    <a:pt x="102192" y="65085"/>
                  </a:lnTo>
                  <a:lnTo>
                    <a:pt x="102958" y="64988"/>
                  </a:lnTo>
                  <a:lnTo>
                    <a:pt x="107404" y="71593"/>
                  </a:lnTo>
                  <a:lnTo>
                    <a:pt x="120647" y="110233"/>
                  </a:lnTo>
                  <a:lnTo>
                    <a:pt x="133889" y="126314"/>
                  </a:lnTo>
                  <a:lnTo>
                    <a:pt x="155285" y="13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4818"/>
            <p:cNvSpPr/>
            <p:nvPr>
              <p:custDataLst>
                <p:tags r:id="rId74"/>
              </p:custDataLst>
            </p:nvPr>
          </p:nvSpPr>
          <p:spPr>
            <a:xfrm>
              <a:off x="7419070" y="1873250"/>
              <a:ext cx="35831" cy="264858"/>
            </a:xfrm>
            <a:custGeom>
              <a:avLst/>
              <a:gdLst/>
              <a:ahLst/>
              <a:cxnLst/>
              <a:rect l="0" t="0" r="0" b="0"/>
              <a:pathLst>
                <a:path w="35831" h="264858">
                  <a:moveTo>
                    <a:pt x="35830" y="0"/>
                  </a:moveTo>
                  <a:lnTo>
                    <a:pt x="35830" y="0"/>
                  </a:lnTo>
                  <a:lnTo>
                    <a:pt x="32459" y="0"/>
                  </a:lnTo>
                  <a:lnTo>
                    <a:pt x="28922" y="5644"/>
                  </a:lnTo>
                  <a:lnTo>
                    <a:pt x="25703" y="15914"/>
                  </a:lnTo>
                  <a:lnTo>
                    <a:pt x="19875" y="54910"/>
                  </a:lnTo>
                  <a:lnTo>
                    <a:pt x="11346" y="99055"/>
                  </a:lnTo>
                  <a:lnTo>
                    <a:pt x="5516" y="145155"/>
                  </a:lnTo>
                  <a:lnTo>
                    <a:pt x="0" y="192283"/>
                  </a:lnTo>
                  <a:lnTo>
                    <a:pt x="59" y="239013"/>
                  </a:lnTo>
                  <a:lnTo>
                    <a:pt x="3704" y="252278"/>
                  </a:lnTo>
                  <a:lnTo>
                    <a:pt x="10028" y="262877"/>
                  </a:lnTo>
                  <a:lnTo>
                    <a:pt x="12983" y="264857"/>
                  </a:lnTo>
                  <a:lnTo>
                    <a:pt x="15660" y="264766"/>
                  </a:lnTo>
                  <a:lnTo>
                    <a:pt x="18150" y="263294"/>
                  </a:lnTo>
                  <a:lnTo>
                    <a:pt x="30874" y="242770"/>
                  </a:lnTo>
                  <a:lnTo>
                    <a:pt x="3583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4819"/>
            <p:cNvSpPr/>
            <p:nvPr>
              <p:custDataLst>
                <p:tags r:id="rId75"/>
              </p:custDataLst>
            </p:nvPr>
          </p:nvSpPr>
          <p:spPr>
            <a:xfrm>
              <a:off x="7540141" y="2006600"/>
              <a:ext cx="3660" cy="88901"/>
            </a:xfrm>
            <a:custGeom>
              <a:avLst/>
              <a:gdLst/>
              <a:ahLst/>
              <a:cxnLst/>
              <a:rect l="0" t="0" r="0" b="0"/>
              <a:pathLst>
                <a:path w="3660" h="88901">
                  <a:moveTo>
                    <a:pt x="3659" y="0"/>
                  </a:moveTo>
                  <a:lnTo>
                    <a:pt x="3659" y="0"/>
                  </a:lnTo>
                  <a:lnTo>
                    <a:pt x="1778" y="39803"/>
                  </a:lnTo>
                  <a:lnTo>
                    <a:pt x="0" y="51557"/>
                  </a:lnTo>
                  <a:lnTo>
                    <a:pt x="365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4820"/>
            <p:cNvSpPr/>
            <p:nvPr>
              <p:custDataLst>
                <p:tags r:id="rId76"/>
              </p:custDataLst>
            </p:nvPr>
          </p:nvSpPr>
          <p:spPr>
            <a:xfrm>
              <a:off x="7294269" y="1968500"/>
              <a:ext cx="1882" cy="50801"/>
            </a:xfrm>
            <a:custGeom>
              <a:avLst/>
              <a:gdLst/>
              <a:ahLst/>
              <a:cxnLst/>
              <a:rect l="0" t="0" r="0" b="0"/>
              <a:pathLst>
                <a:path w="1882" h="50801">
                  <a:moveTo>
                    <a:pt x="1881" y="50800"/>
                  </a:moveTo>
                  <a:lnTo>
                    <a:pt x="1881" y="50800"/>
                  </a:lnTo>
                  <a:lnTo>
                    <a:pt x="0" y="15017"/>
                  </a:lnTo>
                  <a:lnTo>
                    <a:pt x="1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4821"/>
            <p:cNvSpPr/>
            <p:nvPr>
              <p:custDataLst>
                <p:tags r:id="rId77"/>
              </p:custDataLst>
            </p:nvPr>
          </p:nvSpPr>
          <p:spPr>
            <a:xfrm>
              <a:off x="7283450" y="20447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1995" y="16606"/>
                  </a:lnTo>
                  <a:lnTo>
                    <a:pt x="6233" y="5916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4822"/>
            <p:cNvSpPr/>
            <p:nvPr>
              <p:custDataLst>
                <p:tags r:id="rId78"/>
              </p:custDataLst>
            </p:nvPr>
          </p:nvSpPr>
          <p:spPr>
            <a:xfrm>
              <a:off x="7569200" y="19367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7392"/>
                  </a:lnTo>
                  <a:lnTo>
                    <a:pt x="2117" y="492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2" name="SMARTInkShape-Group1003"/>
          <p:cNvGrpSpPr/>
          <p:nvPr/>
        </p:nvGrpSpPr>
        <p:grpSpPr>
          <a:xfrm>
            <a:off x="3473450" y="3014285"/>
            <a:ext cx="317501" cy="330929"/>
            <a:chOff x="3473450" y="3014285"/>
            <a:chExt cx="317501" cy="330929"/>
          </a:xfrm>
        </p:grpSpPr>
        <p:sp>
          <p:nvSpPr>
            <p:cNvPr id="890" name="SMARTInkShape-4823"/>
            <p:cNvSpPr/>
            <p:nvPr>
              <p:custDataLst>
                <p:tags r:id="rId61"/>
              </p:custDataLst>
            </p:nvPr>
          </p:nvSpPr>
          <p:spPr>
            <a:xfrm>
              <a:off x="3645780" y="3155950"/>
              <a:ext cx="145171" cy="172184"/>
            </a:xfrm>
            <a:custGeom>
              <a:avLst/>
              <a:gdLst/>
              <a:ahLst/>
              <a:cxnLst/>
              <a:rect l="0" t="0" r="0" b="0"/>
              <a:pathLst>
                <a:path w="145171" h="172184">
                  <a:moveTo>
                    <a:pt x="5470" y="139700"/>
                  </a:moveTo>
                  <a:lnTo>
                    <a:pt x="5470" y="139700"/>
                  </a:lnTo>
                  <a:lnTo>
                    <a:pt x="5470" y="136329"/>
                  </a:lnTo>
                  <a:lnTo>
                    <a:pt x="444" y="114283"/>
                  </a:lnTo>
                  <a:lnTo>
                    <a:pt x="0" y="78445"/>
                  </a:lnTo>
                  <a:lnTo>
                    <a:pt x="2568" y="70612"/>
                  </a:lnTo>
                  <a:lnTo>
                    <a:pt x="7943" y="64780"/>
                  </a:lnTo>
                  <a:lnTo>
                    <a:pt x="11352" y="62236"/>
                  </a:lnTo>
                  <a:lnTo>
                    <a:pt x="15036" y="61246"/>
                  </a:lnTo>
                  <a:lnTo>
                    <a:pt x="22891" y="62028"/>
                  </a:lnTo>
                  <a:lnTo>
                    <a:pt x="41990" y="76548"/>
                  </a:lnTo>
                  <a:lnTo>
                    <a:pt x="55410" y="95353"/>
                  </a:lnTo>
                  <a:lnTo>
                    <a:pt x="65560" y="134468"/>
                  </a:lnTo>
                  <a:lnTo>
                    <a:pt x="67254" y="159943"/>
                  </a:lnTo>
                  <a:lnTo>
                    <a:pt x="64306" y="171490"/>
                  </a:lnTo>
                  <a:lnTo>
                    <a:pt x="63744" y="172183"/>
                  </a:lnTo>
                  <a:lnTo>
                    <a:pt x="63370" y="171938"/>
                  </a:lnTo>
                  <a:lnTo>
                    <a:pt x="62685" y="129398"/>
                  </a:lnTo>
                  <a:lnTo>
                    <a:pt x="74562" y="81881"/>
                  </a:lnTo>
                  <a:lnTo>
                    <a:pt x="87090" y="59539"/>
                  </a:lnTo>
                  <a:lnTo>
                    <a:pt x="14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4824"/>
            <p:cNvSpPr/>
            <p:nvPr>
              <p:custDataLst>
                <p:tags r:id="rId62"/>
              </p:custDataLst>
            </p:nvPr>
          </p:nvSpPr>
          <p:spPr>
            <a:xfrm>
              <a:off x="3473450" y="3014285"/>
              <a:ext cx="116910" cy="330929"/>
            </a:xfrm>
            <a:custGeom>
              <a:avLst/>
              <a:gdLst/>
              <a:ahLst/>
              <a:cxnLst/>
              <a:rect l="0" t="0" r="0" b="0"/>
              <a:pathLst>
                <a:path w="116910" h="330929">
                  <a:moveTo>
                    <a:pt x="0" y="78165"/>
                  </a:moveTo>
                  <a:lnTo>
                    <a:pt x="0" y="78165"/>
                  </a:lnTo>
                  <a:lnTo>
                    <a:pt x="0" y="119278"/>
                  </a:lnTo>
                  <a:lnTo>
                    <a:pt x="1881" y="159727"/>
                  </a:lnTo>
                  <a:lnTo>
                    <a:pt x="6907" y="200403"/>
                  </a:lnTo>
                  <a:lnTo>
                    <a:pt x="11555" y="244911"/>
                  </a:lnTo>
                  <a:lnTo>
                    <a:pt x="13179" y="283519"/>
                  </a:lnTo>
                  <a:lnTo>
                    <a:pt x="15800" y="317173"/>
                  </a:lnTo>
                  <a:lnTo>
                    <a:pt x="13619" y="330310"/>
                  </a:lnTo>
                  <a:lnTo>
                    <a:pt x="13312" y="330928"/>
                  </a:lnTo>
                  <a:lnTo>
                    <a:pt x="7755" y="288676"/>
                  </a:lnTo>
                  <a:lnTo>
                    <a:pt x="6628" y="243847"/>
                  </a:lnTo>
                  <a:lnTo>
                    <a:pt x="6432" y="199693"/>
                  </a:lnTo>
                  <a:lnTo>
                    <a:pt x="6386" y="162751"/>
                  </a:lnTo>
                  <a:lnTo>
                    <a:pt x="6366" y="127048"/>
                  </a:lnTo>
                  <a:lnTo>
                    <a:pt x="7766" y="88964"/>
                  </a:lnTo>
                  <a:lnTo>
                    <a:pt x="17196" y="49458"/>
                  </a:lnTo>
                  <a:lnTo>
                    <a:pt x="38300" y="10919"/>
                  </a:lnTo>
                  <a:lnTo>
                    <a:pt x="47361" y="4063"/>
                  </a:lnTo>
                  <a:lnTo>
                    <a:pt x="52741" y="1247"/>
                  </a:lnTo>
                  <a:lnTo>
                    <a:pt x="62481" y="0"/>
                  </a:lnTo>
                  <a:lnTo>
                    <a:pt x="67054" y="654"/>
                  </a:lnTo>
                  <a:lnTo>
                    <a:pt x="83603" y="11690"/>
                  </a:lnTo>
                  <a:lnTo>
                    <a:pt x="105283" y="38478"/>
                  </a:lnTo>
                  <a:lnTo>
                    <a:pt x="113820" y="57468"/>
                  </a:lnTo>
                  <a:lnTo>
                    <a:pt x="116909" y="76728"/>
                  </a:lnTo>
                  <a:lnTo>
                    <a:pt x="115930" y="99399"/>
                  </a:lnTo>
                  <a:lnTo>
                    <a:pt x="109380" y="116060"/>
                  </a:lnTo>
                  <a:lnTo>
                    <a:pt x="104670" y="122478"/>
                  </a:lnTo>
                  <a:lnTo>
                    <a:pt x="90029" y="131491"/>
                  </a:lnTo>
                  <a:lnTo>
                    <a:pt x="73880" y="136437"/>
                  </a:lnTo>
                  <a:lnTo>
                    <a:pt x="61999" y="136285"/>
                  </a:lnTo>
                  <a:lnTo>
                    <a:pt x="44005" y="128860"/>
                  </a:lnTo>
                  <a:lnTo>
                    <a:pt x="41331" y="126073"/>
                  </a:lnTo>
                  <a:lnTo>
                    <a:pt x="44450" y="11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1" name="SMARTInkShape-Group1004"/>
          <p:cNvGrpSpPr/>
          <p:nvPr/>
        </p:nvGrpSpPr>
        <p:grpSpPr>
          <a:xfrm>
            <a:off x="4015769" y="2968883"/>
            <a:ext cx="1155400" cy="442366"/>
            <a:chOff x="4015769" y="2968883"/>
            <a:chExt cx="1155400" cy="442366"/>
          </a:xfrm>
        </p:grpSpPr>
        <p:sp>
          <p:nvSpPr>
            <p:cNvPr id="893" name="SMARTInkShape-4825"/>
            <p:cNvSpPr/>
            <p:nvPr>
              <p:custDataLst>
                <p:tags r:id="rId53"/>
              </p:custDataLst>
            </p:nvPr>
          </p:nvSpPr>
          <p:spPr>
            <a:xfrm>
              <a:off x="4210573" y="3187700"/>
              <a:ext cx="120128" cy="38101"/>
            </a:xfrm>
            <a:custGeom>
              <a:avLst/>
              <a:gdLst/>
              <a:ahLst/>
              <a:cxnLst/>
              <a:rect l="0" t="0" r="0" b="0"/>
              <a:pathLst>
                <a:path w="120128" h="38101">
                  <a:moveTo>
                    <a:pt x="12177" y="38100"/>
                  </a:moveTo>
                  <a:lnTo>
                    <a:pt x="12177" y="38100"/>
                  </a:lnTo>
                  <a:lnTo>
                    <a:pt x="0" y="38100"/>
                  </a:lnTo>
                  <a:lnTo>
                    <a:pt x="38711" y="23353"/>
                  </a:lnTo>
                  <a:lnTo>
                    <a:pt x="83506" y="8062"/>
                  </a:lnTo>
                  <a:lnTo>
                    <a:pt x="12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4826"/>
            <p:cNvSpPr/>
            <p:nvPr>
              <p:custDataLst>
                <p:tags r:id="rId54"/>
              </p:custDataLst>
            </p:nvPr>
          </p:nvSpPr>
          <p:spPr>
            <a:xfrm>
              <a:off x="4168718" y="3010479"/>
              <a:ext cx="128741" cy="320959"/>
            </a:xfrm>
            <a:custGeom>
              <a:avLst/>
              <a:gdLst/>
              <a:ahLst/>
              <a:cxnLst/>
              <a:rect l="0" t="0" r="0" b="0"/>
              <a:pathLst>
                <a:path w="128741" h="320959">
                  <a:moveTo>
                    <a:pt x="54032" y="126421"/>
                  </a:moveTo>
                  <a:lnTo>
                    <a:pt x="54032" y="126421"/>
                  </a:lnTo>
                  <a:lnTo>
                    <a:pt x="48963" y="132196"/>
                  </a:lnTo>
                  <a:lnTo>
                    <a:pt x="35734" y="160299"/>
                  </a:lnTo>
                  <a:lnTo>
                    <a:pt x="27365" y="195804"/>
                  </a:lnTo>
                  <a:lnTo>
                    <a:pt x="17511" y="243320"/>
                  </a:lnTo>
                  <a:lnTo>
                    <a:pt x="8090" y="281629"/>
                  </a:lnTo>
                  <a:lnTo>
                    <a:pt x="0" y="320861"/>
                  </a:lnTo>
                  <a:lnTo>
                    <a:pt x="372" y="320958"/>
                  </a:lnTo>
                  <a:lnTo>
                    <a:pt x="1325" y="319613"/>
                  </a:lnTo>
                  <a:lnTo>
                    <a:pt x="15274" y="275062"/>
                  </a:lnTo>
                  <a:lnTo>
                    <a:pt x="22309" y="236712"/>
                  </a:lnTo>
                  <a:lnTo>
                    <a:pt x="32716" y="202766"/>
                  </a:lnTo>
                  <a:lnTo>
                    <a:pt x="43147" y="168584"/>
                  </a:lnTo>
                  <a:lnTo>
                    <a:pt x="52957" y="133636"/>
                  </a:lnTo>
                  <a:lnTo>
                    <a:pt x="62726" y="99994"/>
                  </a:lnTo>
                  <a:lnTo>
                    <a:pt x="78715" y="56110"/>
                  </a:lnTo>
                  <a:lnTo>
                    <a:pt x="96967" y="13733"/>
                  </a:lnTo>
                  <a:lnTo>
                    <a:pt x="105873" y="290"/>
                  </a:lnTo>
                  <a:lnTo>
                    <a:pt x="108348" y="0"/>
                  </a:lnTo>
                  <a:lnTo>
                    <a:pt x="110703" y="1924"/>
                  </a:lnTo>
                  <a:lnTo>
                    <a:pt x="114497" y="9000"/>
                  </a:lnTo>
                  <a:lnTo>
                    <a:pt x="120503" y="52798"/>
                  </a:lnTo>
                  <a:lnTo>
                    <a:pt x="126252" y="93553"/>
                  </a:lnTo>
                  <a:lnTo>
                    <a:pt x="128740" y="136522"/>
                  </a:lnTo>
                  <a:lnTo>
                    <a:pt x="125635" y="171982"/>
                  </a:lnTo>
                  <a:lnTo>
                    <a:pt x="124228" y="216246"/>
                  </a:lnTo>
                  <a:lnTo>
                    <a:pt x="119563" y="257070"/>
                  </a:lnTo>
                  <a:lnTo>
                    <a:pt x="118839" y="275904"/>
                  </a:lnTo>
                  <a:lnTo>
                    <a:pt x="119814" y="278993"/>
                  </a:lnTo>
                  <a:lnTo>
                    <a:pt x="121170" y="281052"/>
                  </a:lnTo>
                  <a:lnTo>
                    <a:pt x="122074" y="281014"/>
                  </a:lnTo>
                  <a:lnTo>
                    <a:pt x="123882" y="27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4827"/>
            <p:cNvSpPr/>
            <p:nvPr>
              <p:custDataLst>
                <p:tags r:id="rId55"/>
              </p:custDataLst>
            </p:nvPr>
          </p:nvSpPr>
          <p:spPr>
            <a:xfrm>
              <a:off x="4015769" y="3022939"/>
              <a:ext cx="86332" cy="298112"/>
            </a:xfrm>
            <a:custGeom>
              <a:avLst/>
              <a:gdLst/>
              <a:ahLst/>
              <a:cxnLst/>
              <a:rect l="0" t="0" r="0" b="0"/>
              <a:pathLst>
                <a:path w="86332" h="298112">
                  <a:moveTo>
                    <a:pt x="86331" y="12361"/>
                  </a:moveTo>
                  <a:lnTo>
                    <a:pt x="86331" y="12361"/>
                  </a:lnTo>
                  <a:lnTo>
                    <a:pt x="75500" y="2235"/>
                  </a:lnTo>
                  <a:lnTo>
                    <a:pt x="69324" y="424"/>
                  </a:lnTo>
                  <a:lnTo>
                    <a:pt x="65132" y="0"/>
                  </a:lnTo>
                  <a:lnTo>
                    <a:pt x="59035" y="9219"/>
                  </a:lnTo>
                  <a:lnTo>
                    <a:pt x="43623" y="47253"/>
                  </a:lnTo>
                  <a:lnTo>
                    <a:pt x="31186" y="86512"/>
                  </a:lnTo>
                  <a:lnTo>
                    <a:pt x="18706" y="130934"/>
                  </a:lnTo>
                  <a:lnTo>
                    <a:pt x="8125" y="170887"/>
                  </a:lnTo>
                  <a:lnTo>
                    <a:pt x="913" y="211183"/>
                  </a:lnTo>
                  <a:lnTo>
                    <a:pt x="0" y="252718"/>
                  </a:lnTo>
                  <a:lnTo>
                    <a:pt x="4217" y="275819"/>
                  </a:lnTo>
                  <a:lnTo>
                    <a:pt x="13147" y="290791"/>
                  </a:lnTo>
                  <a:lnTo>
                    <a:pt x="19198" y="294642"/>
                  </a:lnTo>
                  <a:lnTo>
                    <a:pt x="48231" y="29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4828"/>
            <p:cNvSpPr/>
            <p:nvPr>
              <p:custDataLst>
                <p:tags r:id="rId56"/>
              </p:custDataLst>
            </p:nvPr>
          </p:nvSpPr>
          <p:spPr>
            <a:xfrm>
              <a:off x="5081144" y="2968883"/>
              <a:ext cx="90025" cy="358518"/>
            </a:xfrm>
            <a:custGeom>
              <a:avLst/>
              <a:gdLst/>
              <a:ahLst/>
              <a:cxnLst/>
              <a:rect l="0" t="0" r="0" b="0"/>
              <a:pathLst>
                <a:path w="90025" h="358518">
                  <a:moveTo>
                    <a:pt x="11556" y="34667"/>
                  </a:moveTo>
                  <a:lnTo>
                    <a:pt x="11556" y="34667"/>
                  </a:lnTo>
                  <a:lnTo>
                    <a:pt x="0" y="0"/>
                  </a:lnTo>
                  <a:lnTo>
                    <a:pt x="1030" y="267"/>
                  </a:lnTo>
                  <a:lnTo>
                    <a:pt x="9926" y="8795"/>
                  </a:lnTo>
                  <a:lnTo>
                    <a:pt x="44906" y="56127"/>
                  </a:lnTo>
                  <a:lnTo>
                    <a:pt x="62830" y="96294"/>
                  </a:lnTo>
                  <a:lnTo>
                    <a:pt x="81108" y="143580"/>
                  </a:lnTo>
                  <a:lnTo>
                    <a:pt x="89157" y="186647"/>
                  </a:lnTo>
                  <a:lnTo>
                    <a:pt x="90024" y="219571"/>
                  </a:lnTo>
                  <a:lnTo>
                    <a:pt x="86548" y="260433"/>
                  </a:lnTo>
                  <a:lnTo>
                    <a:pt x="72308" y="303316"/>
                  </a:lnTo>
                  <a:lnTo>
                    <a:pt x="43456" y="349948"/>
                  </a:lnTo>
                  <a:lnTo>
                    <a:pt x="24256" y="35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4829"/>
            <p:cNvSpPr/>
            <p:nvPr>
              <p:custDataLst>
                <p:tags r:id="rId57"/>
              </p:custDataLst>
            </p:nvPr>
          </p:nvSpPr>
          <p:spPr>
            <a:xfrm>
              <a:off x="4838700" y="3043601"/>
              <a:ext cx="106284" cy="261939"/>
            </a:xfrm>
            <a:custGeom>
              <a:avLst/>
              <a:gdLst/>
              <a:ahLst/>
              <a:cxnLst/>
              <a:rect l="0" t="0" r="0" b="0"/>
              <a:pathLst>
                <a:path w="106284" h="261939">
                  <a:moveTo>
                    <a:pt x="0" y="61549"/>
                  </a:moveTo>
                  <a:lnTo>
                    <a:pt x="0" y="61549"/>
                  </a:lnTo>
                  <a:lnTo>
                    <a:pt x="0" y="58178"/>
                  </a:lnTo>
                  <a:lnTo>
                    <a:pt x="3371" y="49340"/>
                  </a:lnTo>
                  <a:lnTo>
                    <a:pt x="4364" y="49176"/>
                  </a:lnTo>
                  <a:lnTo>
                    <a:pt x="5467" y="54639"/>
                  </a:lnTo>
                  <a:lnTo>
                    <a:pt x="6272" y="94200"/>
                  </a:lnTo>
                  <a:lnTo>
                    <a:pt x="9697" y="133939"/>
                  </a:lnTo>
                  <a:lnTo>
                    <a:pt x="11811" y="171349"/>
                  </a:lnTo>
                  <a:lnTo>
                    <a:pt x="8162" y="217842"/>
                  </a:lnTo>
                  <a:lnTo>
                    <a:pt x="6181" y="236112"/>
                  </a:lnTo>
                  <a:lnTo>
                    <a:pt x="4826" y="237897"/>
                  </a:lnTo>
                  <a:lnTo>
                    <a:pt x="3217" y="238381"/>
                  </a:lnTo>
                  <a:lnTo>
                    <a:pt x="1431" y="229511"/>
                  </a:lnTo>
                  <a:lnTo>
                    <a:pt x="3653" y="188331"/>
                  </a:lnTo>
                  <a:lnTo>
                    <a:pt x="5551" y="147014"/>
                  </a:lnTo>
                  <a:lnTo>
                    <a:pt x="7603" y="106262"/>
                  </a:lnTo>
                  <a:lnTo>
                    <a:pt x="20134" y="61104"/>
                  </a:lnTo>
                  <a:lnTo>
                    <a:pt x="36700" y="28591"/>
                  </a:lnTo>
                  <a:lnTo>
                    <a:pt x="52267" y="11802"/>
                  </a:lnTo>
                  <a:lnTo>
                    <a:pt x="69579" y="2437"/>
                  </a:lnTo>
                  <a:lnTo>
                    <a:pt x="79372" y="0"/>
                  </a:lnTo>
                  <a:lnTo>
                    <a:pt x="83253" y="760"/>
                  </a:lnTo>
                  <a:lnTo>
                    <a:pt x="89448" y="5369"/>
                  </a:lnTo>
                  <a:lnTo>
                    <a:pt x="92671" y="17765"/>
                  </a:lnTo>
                  <a:lnTo>
                    <a:pt x="92605" y="42696"/>
                  </a:lnTo>
                  <a:lnTo>
                    <a:pt x="86234" y="67957"/>
                  </a:lnTo>
                  <a:lnTo>
                    <a:pt x="65148" y="113059"/>
                  </a:lnTo>
                  <a:lnTo>
                    <a:pt x="59520" y="123379"/>
                  </a:lnTo>
                  <a:lnTo>
                    <a:pt x="58729" y="126051"/>
                  </a:lnTo>
                  <a:lnTo>
                    <a:pt x="58908" y="128539"/>
                  </a:lnTo>
                  <a:lnTo>
                    <a:pt x="60989" y="133186"/>
                  </a:lnTo>
                  <a:lnTo>
                    <a:pt x="96350" y="173386"/>
                  </a:lnTo>
                  <a:lnTo>
                    <a:pt x="104200" y="199422"/>
                  </a:lnTo>
                  <a:lnTo>
                    <a:pt x="106283" y="219251"/>
                  </a:lnTo>
                  <a:lnTo>
                    <a:pt x="103446" y="234180"/>
                  </a:lnTo>
                  <a:lnTo>
                    <a:pt x="100714" y="240136"/>
                  </a:lnTo>
                  <a:lnTo>
                    <a:pt x="90153" y="250517"/>
                  </a:lnTo>
                  <a:lnTo>
                    <a:pt x="77462" y="258425"/>
                  </a:lnTo>
                  <a:lnTo>
                    <a:pt x="67118" y="261938"/>
                  </a:lnTo>
                  <a:lnTo>
                    <a:pt x="55936" y="259737"/>
                  </a:lnTo>
                  <a:lnTo>
                    <a:pt x="49990" y="257174"/>
                  </a:lnTo>
                  <a:lnTo>
                    <a:pt x="39622" y="246800"/>
                  </a:lnTo>
                  <a:lnTo>
                    <a:pt x="34880" y="240083"/>
                  </a:lnTo>
                  <a:lnTo>
                    <a:pt x="31750" y="201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4830"/>
            <p:cNvSpPr/>
            <p:nvPr>
              <p:custDataLst>
                <p:tags r:id="rId58"/>
              </p:custDataLst>
            </p:nvPr>
          </p:nvSpPr>
          <p:spPr>
            <a:xfrm>
              <a:off x="4616450" y="2975669"/>
              <a:ext cx="43098" cy="435580"/>
            </a:xfrm>
            <a:custGeom>
              <a:avLst/>
              <a:gdLst/>
              <a:ahLst/>
              <a:cxnLst/>
              <a:rect l="0" t="0" r="0" b="0"/>
              <a:pathLst>
                <a:path w="43098" h="435580">
                  <a:moveTo>
                    <a:pt x="0" y="15181"/>
                  </a:moveTo>
                  <a:lnTo>
                    <a:pt x="0" y="15181"/>
                  </a:lnTo>
                  <a:lnTo>
                    <a:pt x="8838" y="876"/>
                  </a:lnTo>
                  <a:lnTo>
                    <a:pt x="10832" y="0"/>
                  </a:lnTo>
                  <a:lnTo>
                    <a:pt x="12865" y="121"/>
                  </a:lnTo>
                  <a:lnTo>
                    <a:pt x="14927" y="908"/>
                  </a:lnTo>
                  <a:lnTo>
                    <a:pt x="19098" y="9308"/>
                  </a:lnTo>
                  <a:lnTo>
                    <a:pt x="28934" y="54441"/>
                  </a:lnTo>
                  <a:lnTo>
                    <a:pt x="33076" y="100181"/>
                  </a:lnTo>
                  <a:lnTo>
                    <a:pt x="35866" y="134098"/>
                  </a:lnTo>
                  <a:lnTo>
                    <a:pt x="37107" y="172690"/>
                  </a:lnTo>
                  <a:lnTo>
                    <a:pt x="41177" y="217230"/>
                  </a:lnTo>
                  <a:lnTo>
                    <a:pt x="42995" y="248914"/>
                  </a:lnTo>
                  <a:lnTo>
                    <a:pt x="43097" y="283456"/>
                  </a:lnTo>
                  <a:lnTo>
                    <a:pt x="40791" y="317624"/>
                  </a:lnTo>
                  <a:lnTo>
                    <a:pt x="35527" y="355109"/>
                  </a:lnTo>
                  <a:lnTo>
                    <a:pt x="29498" y="394203"/>
                  </a:lnTo>
                  <a:lnTo>
                    <a:pt x="25760" y="435579"/>
                  </a:lnTo>
                  <a:lnTo>
                    <a:pt x="31750" y="402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4831"/>
            <p:cNvSpPr/>
            <p:nvPr>
              <p:custDataLst>
                <p:tags r:id="rId59"/>
              </p:custDataLst>
            </p:nvPr>
          </p:nvSpPr>
          <p:spPr>
            <a:xfrm>
              <a:off x="4425950" y="31559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50800"/>
                  </a:moveTo>
                  <a:lnTo>
                    <a:pt x="0" y="50800"/>
                  </a:lnTo>
                  <a:lnTo>
                    <a:pt x="1881" y="30078"/>
                  </a:lnTo>
                  <a:lnTo>
                    <a:pt x="6907" y="1596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4832"/>
            <p:cNvSpPr/>
            <p:nvPr>
              <p:custDataLst>
                <p:tags r:id="rId60"/>
              </p:custDataLst>
            </p:nvPr>
          </p:nvSpPr>
          <p:spPr>
            <a:xfrm>
              <a:off x="4413250" y="3251200"/>
              <a:ext cx="12701" cy="85020"/>
            </a:xfrm>
            <a:custGeom>
              <a:avLst/>
              <a:gdLst/>
              <a:ahLst/>
              <a:cxnLst/>
              <a:rect l="0" t="0" r="0" b="0"/>
              <a:pathLst>
                <a:path w="12701" h="85020">
                  <a:moveTo>
                    <a:pt x="12700" y="0"/>
                  </a:moveTo>
                  <a:lnTo>
                    <a:pt x="12700" y="0"/>
                  </a:lnTo>
                  <a:lnTo>
                    <a:pt x="12700" y="41685"/>
                  </a:lnTo>
                  <a:lnTo>
                    <a:pt x="10818" y="60799"/>
                  </a:lnTo>
                  <a:lnTo>
                    <a:pt x="6742" y="81755"/>
                  </a:lnTo>
                  <a:lnTo>
                    <a:pt x="6612" y="84137"/>
                  </a:lnTo>
                  <a:lnTo>
                    <a:pt x="5819" y="850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4" name="SMARTInkShape-Group1005"/>
          <p:cNvGrpSpPr/>
          <p:nvPr/>
        </p:nvGrpSpPr>
        <p:grpSpPr>
          <a:xfrm>
            <a:off x="5621156" y="3168650"/>
            <a:ext cx="290695" cy="139241"/>
            <a:chOff x="5621156" y="3168650"/>
            <a:chExt cx="290695" cy="139241"/>
          </a:xfrm>
        </p:grpSpPr>
        <p:sp>
          <p:nvSpPr>
            <p:cNvPr id="902" name="SMARTInkShape-4833"/>
            <p:cNvSpPr/>
            <p:nvPr>
              <p:custDataLst>
                <p:tags r:id="rId51"/>
              </p:custDataLst>
            </p:nvPr>
          </p:nvSpPr>
          <p:spPr>
            <a:xfrm>
              <a:off x="5660526" y="3257550"/>
              <a:ext cx="251325" cy="50341"/>
            </a:xfrm>
            <a:custGeom>
              <a:avLst/>
              <a:gdLst/>
              <a:ahLst/>
              <a:cxnLst/>
              <a:rect l="0" t="0" r="0" b="0"/>
              <a:pathLst>
                <a:path w="251325" h="50341">
                  <a:moveTo>
                    <a:pt x="54474" y="6350"/>
                  </a:moveTo>
                  <a:lnTo>
                    <a:pt x="54474" y="6350"/>
                  </a:lnTo>
                  <a:lnTo>
                    <a:pt x="10870" y="33012"/>
                  </a:lnTo>
                  <a:lnTo>
                    <a:pt x="3345" y="40072"/>
                  </a:lnTo>
                  <a:lnTo>
                    <a:pt x="0" y="45561"/>
                  </a:lnTo>
                  <a:lnTo>
                    <a:pt x="2636" y="47308"/>
                  </a:lnTo>
                  <a:lnTo>
                    <a:pt x="45121" y="50340"/>
                  </a:lnTo>
                  <a:lnTo>
                    <a:pt x="90979" y="43921"/>
                  </a:lnTo>
                  <a:lnTo>
                    <a:pt x="127928" y="36454"/>
                  </a:lnTo>
                  <a:lnTo>
                    <a:pt x="170233" y="26402"/>
                  </a:lnTo>
                  <a:lnTo>
                    <a:pt x="208404" y="14486"/>
                  </a:lnTo>
                  <a:lnTo>
                    <a:pt x="2513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4834"/>
            <p:cNvSpPr/>
            <p:nvPr>
              <p:custDataLst>
                <p:tags r:id="rId52"/>
              </p:custDataLst>
            </p:nvPr>
          </p:nvSpPr>
          <p:spPr>
            <a:xfrm>
              <a:off x="5621156" y="3168650"/>
              <a:ext cx="201795" cy="12701"/>
            </a:xfrm>
            <a:custGeom>
              <a:avLst/>
              <a:gdLst/>
              <a:ahLst/>
              <a:cxnLst/>
              <a:rect l="0" t="0" r="0" b="0"/>
              <a:pathLst>
                <a:path w="201795" h="12701">
                  <a:moveTo>
                    <a:pt x="17644" y="0"/>
                  </a:moveTo>
                  <a:lnTo>
                    <a:pt x="17644" y="0"/>
                  </a:lnTo>
                  <a:lnTo>
                    <a:pt x="5711" y="5026"/>
                  </a:lnTo>
                  <a:lnTo>
                    <a:pt x="3338" y="5467"/>
                  </a:lnTo>
                  <a:lnTo>
                    <a:pt x="1757" y="6467"/>
                  </a:lnTo>
                  <a:lnTo>
                    <a:pt x="704" y="7839"/>
                  </a:lnTo>
                  <a:lnTo>
                    <a:pt x="0" y="9460"/>
                  </a:lnTo>
                  <a:lnTo>
                    <a:pt x="8626" y="11260"/>
                  </a:lnTo>
                  <a:lnTo>
                    <a:pt x="49173" y="12510"/>
                  </a:lnTo>
                  <a:lnTo>
                    <a:pt x="89410" y="10781"/>
                  </a:lnTo>
                  <a:lnTo>
                    <a:pt x="128481" y="7225"/>
                  </a:lnTo>
                  <a:lnTo>
                    <a:pt x="167920" y="9980"/>
                  </a:lnTo>
                  <a:lnTo>
                    <a:pt x="20179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5" name="SMARTInkShape-Group1006"/>
          <p:cNvGrpSpPr/>
          <p:nvPr/>
        </p:nvGrpSpPr>
        <p:grpSpPr>
          <a:xfrm>
            <a:off x="6584948" y="2793179"/>
            <a:ext cx="1434531" cy="497037"/>
            <a:chOff x="6584948" y="2793179"/>
            <a:chExt cx="1434531" cy="497037"/>
          </a:xfrm>
        </p:grpSpPr>
        <p:sp>
          <p:nvSpPr>
            <p:cNvPr id="905" name="SMARTInkShape-4835"/>
            <p:cNvSpPr/>
            <p:nvPr>
              <p:custDataLst>
                <p:tags r:id="rId41"/>
              </p:custDataLst>
            </p:nvPr>
          </p:nvSpPr>
          <p:spPr>
            <a:xfrm>
              <a:off x="7627232" y="3048000"/>
              <a:ext cx="100719" cy="19051"/>
            </a:xfrm>
            <a:custGeom>
              <a:avLst/>
              <a:gdLst/>
              <a:ahLst/>
              <a:cxnLst/>
              <a:rect l="0" t="0" r="0" b="0"/>
              <a:pathLst>
                <a:path w="1007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31335" y="18344"/>
                  </a:lnTo>
                  <a:lnTo>
                    <a:pt x="72038" y="8219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4836"/>
            <p:cNvSpPr/>
            <p:nvPr>
              <p:custDataLst>
                <p:tags r:id="rId42"/>
              </p:custDataLst>
            </p:nvPr>
          </p:nvSpPr>
          <p:spPr>
            <a:xfrm>
              <a:off x="7893050" y="30797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4468" y="3794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4837"/>
            <p:cNvSpPr/>
            <p:nvPr>
              <p:custDataLst>
                <p:tags r:id="rId43"/>
              </p:custDataLst>
            </p:nvPr>
          </p:nvSpPr>
          <p:spPr>
            <a:xfrm>
              <a:off x="7905750" y="3022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319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4838"/>
            <p:cNvSpPr/>
            <p:nvPr>
              <p:custDataLst>
                <p:tags r:id="rId44"/>
              </p:custDataLst>
            </p:nvPr>
          </p:nvSpPr>
          <p:spPr>
            <a:xfrm>
              <a:off x="7943850" y="2834792"/>
              <a:ext cx="75629" cy="358302"/>
            </a:xfrm>
            <a:custGeom>
              <a:avLst/>
              <a:gdLst/>
              <a:ahLst/>
              <a:cxnLst/>
              <a:rect l="0" t="0" r="0" b="0"/>
              <a:pathLst>
                <a:path w="75629" h="358302">
                  <a:moveTo>
                    <a:pt x="44450" y="3658"/>
                  </a:moveTo>
                  <a:lnTo>
                    <a:pt x="44450" y="3658"/>
                  </a:lnTo>
                  <a:lnTo>
                    <a:pt x="44450" y="287"/>
                  </a:lnTo>
                  <a:lnTo>
                    <a:pt x="45155" y="0"/>
                  </a:lnTo>
                  <a:lnTo>
                    <a:pt x="47820" y="1562"/>
                  </a:lnTo>
                  <a:lnTo>
                    <a:pt x="49476" y="8371"/>
                  </a:lnTo>
                  <a:lnTo>
                    <a:pt x="54171" y="27867"/>
                  </a:lnTo>
                  <a:lnTo>
                    <a:pt x="60736" y="54105"/>
                  </a:lnTo>
                  <a:lnTo>
                    <a:pt x="69696" y="98368"/>
                  </a:lnTo>
                  <a:lnTo>
                    <a:pt x="74272" y="143590"/>
                  </a:lnTo>
                  <a:lnTo>
                    <a:pt x="75628" y="179253"/>
                  </a:lnTo>
                  <a:lnTo>
                    <a:pt x="72660" y="217807"/>
                  </a:lnTo>
                  <a:lnTo>
                    <a:pt x="64629" y="261990"/>
                  </a:lnTo>
                  <a:lnTo>
                    <a:pt x="54113" y="300490"/>
                  </a:lnTo>
                  <a:lnTo>
                    <a:pt x="42061" y="332046"/>
                  </a:lnTo>
                  <a:lnTo>
                    <a:pt x="33745" y="343166"/>
                  </a:lnTo>
                  <a:lnTo>
                    <a:pt x="17759" y="356763"/>
                  </a:lnTo>
                  <a:lnTo>
                    <a:pt x="13250" y="358301"/>
                  </a:lnTo>
                  <a:lnTo>
                    <a:pt x="0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4839"/>
            <p:cNvSpPr/>
            <p:nvPr>
              <p:custDataLst>
                <p:tags r:id="rId45"/>
              </p:custDataLst>
            </p:nvPr>
          </p:nvSpPr>
          <p:spPr>
            <a:xfrm>
              <a:off x="7597918" y="2850313"/>
              <a:ext cx="123674" cy="303343"/>
            </a:xfrm>
            <a:custGeom>
              <a:avLst/>
              <a:gdLst/>
              <a:ahLst/>
              <a:cxnLst/>
              <a:rect l="0" t="0" r="0" b="0"/>
              <a:pathLst>
                <a:path w="123674" h="303343">
                  <a:moveTo>
                    <a:pt x="9382" y="153237"/>
                  </a:moveTo>
                  <a:lnTo>
                    <a:pt x="9382" y="153237"/>
                  </a:lnTo>
                  <a:lnTo>
                    <a:pt x="12752" y="146495"/>
                  </a:lnTo>
                  <a:lnTo>
                    <a:pt x="13039" y="144509"/>
                  </a:lnTo>
                  <a:lnTo>
                    <a:pt x="12527" y="143185"/>
                  </a:lnTo>
                  <a:lnTo>
                    <a:pt x="11478" y="142302"/>
                  </a:lnTo>
                  <a:lnTo>
                    <a:pt x="11485" y="142419"/>
                  </a:lnTo>
                  <a:lnTo>
                    <a:pt x="13374" y="144431"/>
                  </a:lnTo>
                  <a:lnTo>
                    <a:pt x="15034" y="156272"/>
                  </a:lnTo>
                  <a:lnTo>
                    <a:pt x="15594" y="193740"/>
                  </a:lnTo>
                  <a:lnTo>
                    <a:pt x="13824" y="239607"/>
                  </a:lnTo>
                  <a:lnTo>
                    <a:pt x="6888" y="282324"/>
                  </a:lnTo>
                  <a:lnTo>
                    <a:pt x="4175" y="301003"/>
                  </a:lnTo>
                  <a:lnTo>
                    <a:pt x="3088" y="303253"/>
                  </a:lnTo>
                  <a:lnTo>
                    <a:pt x="1658" y="303342"/>
                  </a:lnTo>
                  <a:lnTo>
                    <a:pt x="0" y="301990"/>
                  </a:lnTo>
                  <a:lnTo>
                    <a:pt x="1037" y="283233"/>
                  </a:lnTo>
                  <a:lnTo>
                    <a:pt x="12071" y="241631"/>
                  </a:lnTo>
                  <a:lnTo>
                    <a:pt x="25540" y="195366"/>
                  </a:lnTo>
                  <a:lnTo>
                    <a:pt x="37024" y="162789"/>
                  </a:lnTo>
                  <a:lnTo>
                    <a:pt x="51536" y="129495"/>
                  </a:lnTo>
                  <a:lnTo>
                    <a:pt x="63631" y="95883"/>
                  </a:lnTo>
                  <a:lnTo>
                    <a:pt x="76490" y="54634"/>
                  </a:lnTo>
                  <a:lnTo>
                    <a:pt x="93819" y="11815"/>
                  </a:lnTo>
                  <a:lnTo>
                    <a:pt x="101114" y="640"/>
                  </a:lnTo>
                  <a:lnTo>
                    <a:pt x="102286" y="0"/>
                  </a:lnTo>
                  <a:lnTo>
                    <a:pt x="103068" y="279"/>
                  </a:lnTo>
                  <a:lnTo>
                    <a:pt x="111333" y="40945"/>
                  </a:lnTo>
                  <a:lnTo>
                    <a:pt x="115555" y="82101"/>
                  </a:lnTo>
                  <a:lnTo>
                    <a:pt x="118687" y="121106"/>
                  </a:lnTo>
                  <a:lnTo>
                    <a:pt x="122694" y="165470"/>
                  </a:lnTo>
                  <a:lnTo>
                    <a:pt x="123487" y="207185"/>
                  </a:lnTo>
                  <a:lnTo>
                    <a:pt x="123643" y="249814"/>
                  </a:lnTo>
                  <a:lnTo>
                    <a:pt x="123673" y="269132"/>
                  </a:lnTo>
                  <a:lnTo>
                    <a:pt x="122971" y="270011"/>
                  </a:lnTo>
                  <a:lnTo>
                    <a:pt x="117332" y="261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4840"/>
            <p:cNvSpPr/>
            <p:nvPr>
              <p:custDataLst>
                <p:tags r:id="rId46"/>
              </p:custDataLst>
            </p:nvPr>
          </p:nvSpPr>
          <p:spPr>
            <a:xfrm>
              <a:off x="7373333" y="2793179"/>
              <a:ext cx="17952" cy="497037"/>
            </a:xfrm>
            <a:custGeom>
              <a:avLst/>
              <a:gdLst/>
              <a:ahLst/>
              <a:cxnLst/>
              <a:rect l="0" t="0" r="0" b="0"/>
              <a:pathLst>
                <a:path w="17952" h="497037">
                  <a:moveTo>
                    <a:pt x="11717" y="32571"/>
                  </a:moveTo>
                  <a:lnTo>
                    <a:pt x="11717" y="32571"/>
                  </a:lnTo>
                  <a:lnTo>
                    <a:pt x="11715" y="0"/>
                  </a:lnTo>
                  <a:lnTo>
                    <a:pt x="11715" y="39544"/>
                  </a:lnTo>
                  <a:lnTo>
                    <a:pt x="11715" y="79636"/>
                  </a:lnTo>
                  <a:lnTo>
                    <a:pt x="12422" y="114877"/>
                  </a:lnTo>
                  <a:lnTo>
                    <a:pt x="15087" y="149114"/>
                  </a:lnTo>
                  <a:lnTo>
                    <a:pt x="16743" y="187849"/>
                  </a:lnTo>
                  <a:lnTo>
                    <a:pt x="17479" y="225761"/>
                  </a:lnTo>
                  <a:lnTo>
                    <a:pt x="17805" y="256722"/>
                  </a:lnTo>
                  <a:lnTo>
                    <a:pt x="17951" y="292120"/>
                  </a:lnTo>
                  <a:lnTo>
                    <a:pt x="17309" y="330665"/>
                  </a:lnTo>
                  <a:lnTo>
                    <a:pt x="14673" y="368962"/>
                  </a:lnTo>
                  <a:lnTo>
                    <a:pt x="11149" y="403388"/>
                  </a:lnTo>
                  <a:lnTo>
                    <a:pt x="7080" y="443009"/>
                  </a:lnTo>
                  <a:lnTo>
                    <a:pt x="1228" y="488892"/>
                  </a:lnTo>
                  <a:lnTo>
                    <a:pt x="0" y="496436"/>
                  </a:lnTo>
                  <a:lnTo>
                    <a:pt x="377" y="497036"/>
                  </a:lnTo>
                  <a:lnTo>
                    <a:pt x="2680" y="493941"/>
                  </a:lnTo>
                  <a:lnTo>
                    <a:pt x="5367" y="47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4841"/>
            <p:cNvSpPr/>
            <p:nvPr>
              <p:custDataLst>
                <p:tags r:id="rId47"/>
              </p:custDataLst>
            </p:nvPr>
          </p:nvSpPr>
          <p:spPr>
            <a:xfrm>
              <a:off x="6584948" y="2857433"/>
              <a:ext cx="96561" cy="294207"/>
            </a:xfrm>
            <a:custGeom>
              <a:avLst/>
              <a:gdLst/>
              <a:ahLst/>
              <a:cxnLst/>
              <a:rect l="0" t="0" r="0" b="0"/>
              <a:pathLst>
                <a:path w="96561" h="294207">
                  <a:moveTo>
                    <a:pt x="2" y="114367"/>
                  </a:moveTo>
                  <a:lnTo>
                    <a:pt x="2" y="114367"/>
                  </a:lnTo>
                  <a:lnTo>
                    <a:pt x="0" y="159870"/>
                  </a:lnTo>
                  <a:lnTo>
                    <a:pt x="4366" y="207064"/>
                  </a:lnTo>
                  <a:lnTo>
                    <a:pt x="5959" y="251054"/>
                  </a:lnTo>
                  <a:lnTo>
                    <a:pt x="6329" y="294206"/>
                  </a:lnTo>
                  <a:lnTo>
                    <a:pt x="2974" y="283756"/>
                  </a:lnTo>
                  <a:lnTo>
                    <a:pt x="393" y="238718"/>
                  </a:lnTo>
                  <a:lnTo>
                    <a:pt x="79" y="193493"/>
                  </a:lnTo>
                  <a:lnTo>
                    <a:pt x="3799" y="158941"/>
                  </a:lnTo>
                  <a:lnTo>
                    <a:pt x="9450" y="124300"/>
                  </a:lnTo>
                  <a:lnTo>
                    <a:pt x="17305" y="86814"/>
                  </a:lnTo>
                  <a:lnTo>
                    <a:pt x="28256" y="46780"/>
                  </a:lnTo>
                  <a:lnTo>
                    <a:pt x="36313" y="23180"/>
                  </a:lnTo>
                  <a:lnTo>
                    <a:pt x="48361" y="8458"/>
                  </a:lnTo>
                  <a:lnTo>
                    <a:pt x="61711" y="974"/>
                  </a:lnTo>
                  <a:lnTo>
                    <a:pt x="72349" y="0"/>
                  </a:lnTo>
                  <a:lnTo>
                    <a:pt x="77161" y="2844"/>
                  </a:lnTo>
                  <a:lnTo>
                    <a:pt x="86271" y="13531"/>
                  </a:lnTo>
                  <a:lnTo>
                    <a:pt x="95961" y="42156"/>
                  </a:lnTo>
                  <a:lnTo>
                    <a:pt x="96560" y="67336"/>
                  </a:lnTo>
                  <a:lnTo>
                    <a:pt x="90189" y="81470"/>
                  </a:lnTo>
                  <a:lnTo>
                    <a:pt x="80301" y="93396"/>
                  </a:lnTo>
                  <a:lnTo>
                    <a:pt x="62129" y="104077"/>
                  </a:lnTo>
                  <a:lnTo>
                    <a:pt x="40596" y="110299"/>
                  </a:lnTo>
                  <a:lnTo>
                    <a:pt x="19052" y="10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4842"/>
            <p:cNvSpPr/>
            <p:nvPr>
              <p:custDataLst>
                <p:tags r:id="rId48"/>
              </p:custDataLst>
            </p:nvPr>
          </p:nvSpPr>
          <p:spPr>
            <a:xfrm>
              <a:off x="7112000" y="2891074"/>
              <a:ext cx="104473" cy="229001"/>
            </a:xfrm>
            <a:custGeom>
              <a:avLst/>
              <a:gdLst/>
              <a:ahLst/>
              <a:cxnLst/>
              <a:rect l="0" t="0" r="0" b="0"/>
              <a:pathLst>
                <a:path w="104473" h="229001">
                  <a:moveTo>
                    <a:pt x="0" y="61676"/>
                  </a:moveTo>
                  <a:lnTo>
                    <a:pt x="0" y="61676"/>
                  </a:lnTo>
                  <a:lnTo>
                    <a:pt x="5467" y="61676"/>
                  </a:lnTo>
                  <a:lnTo>
                    <a:pt x="2718" y="65047"/>
                  </a:lnTo>
                  <a:lnTo>
                    <a:pt x="805" y="80627"/>
                  </a:lnTo>
                  <a:lnTo>
                    <a:pt x="5131" y="121252"/>
                  </a:lnTo>
                  <a:lnTo>
                    <a:pt x="9481" y="168380"/>
                  </a:lnTo>
                  <a:lnTo>
                    <a:pt x="12276" y="212239"/>
                  </a:lnTo>
                  <a:lnTo>
                    <a:pt x="12616" y="229000"/>
                  </a:lnTo>
                  <a:lnTo>
                    <a:pt x="9321" y="187298"/>
                  </a:lnTo>
                  <a:lnTo>
                    <a:pt x="7232" y="146797"/>
                  </a:lnTo>
                  <a:lnTo>
                    <a:pt x="6609" y="106888"/>
                  </a:lnTo>
                  <a:lnTo>
                    <a:pt x="8265" y="59686"/>
                  </a:lnTo>
                  <a:lnTo>
                    <a:pt x="12846" y="39625"/>
                  </a:lnTo>
                  <a:lnTo>
                    <a:pt x="25913" y="12025"/>
                  </a:lnTo>
                  <a:lnTo>
                    <a:pt x="32213" y="4331"/>
                  </a:lnTo>
                  <a:lnTo>
                    <a:pt x="43009" y="911"/>
                  </a:lnTo>
                  <a:lnTo>
                    <a:pt x="49840" y="0"/>
                  </a:lnTo>
                  <a:lnTo>
                    <a:pt x="55098" y="803"/>
                  </a:lnTo>
                  <a:lnTo>
                    <a:pt x="62823" y="5458"/>
                  </a:lnTo>
                  <a:lnTo>
                    <a:pt x="71138" y="26126"/>
                  </a:lnTo>
                  <a:lnTo>
                    <a:pt x="71330" y="51221"/>
                  </a:lnTo>
                  <a:lnTo>
                    <a:pt x="63547" y="76531"/>
                  </a:lnTo>
                  <a:lnTo>
                    <a:pt x="48275" y="100228"/>
                  </a:lnTo>
                  <a:lnTo>
                    <a:pt x="34204" y="116098"/>
                  </a:lnTo>
                  <a:lnTo>
                    <a:pt x="34092" y="117713"/>
                  </a:lnTo>
                  <a:lnTo>
                    <a:pt x="35847" y="121389"/>
                  </a:lnTo>
                  <a:lnTo>
                    <a:pt x="79451" y="148842"/>
                  </a:lnTo>
                  <a:lnTo>
                    <a:pt x="100126" y="174197"/>
                  </a:lnTo>
                  <a:lnTo>
                    <a:pt x="104472" y="184828"/>
                  </a:lnTo>
                  <a:lnTo>
                    <a:pt x="102640" y="196138"/>
                  </a:lnTo>
                  <a:lnTo>
                    <a:pt x="96418" y="207515"/>
                  </a:lnTo>
                  <a:lnTo>
                    <a:pt x="86597" y="217274"/>
                  </a:lnTo>
                  <a:lnTo>
                    <a:pt x="77057" y="222553"/>
                  </a:lnTo>
                  <a:lnTo>
                    <a:pt x="61872" y="225525"/>
                  </a:lnTo>
                  <a:lnTo>
                    <a:pt x="50782" y="225514"/>
                  </a:lnTo>
                  <a:lnTo>
                    <a:pt x="41149" y="223158"/>
                  </a:lnTo>
                  <a:lnTo>
                    <a:pt x="38722" y="221542"/>
                  </a:lnTo>
                  <a:lnTo>
                    <a:pt x="37809" y="219758"/>
                  </a:lnTo>
                  <a:lnTo>
                    <a:pt x="37905" y="217864"/>
                  </a:lnTo>
                  <a:lnTo>
                    <a:pt x="44450" y="20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4843"/>
            <p:cNvSpPr/>
            <p:nvPr>
              <p:custDataLst>
                <p:tags r:id="rId49"/>
              </p:custDataLst>
            </p:nvPr>
          </p:nvSpPr>
          <p:spPr>
            <a:xfrm>
              <a:off x="6906972" y="2853177"/>
              <a:ext cx="103429" cy="315474"/>
            </a:xfrm>
            <a:custGeom>
              <a:avLst/>
              <a:gdLst/>
              <a:ahLst/>
              <a:cxnLst/>
              <a:rect l="0" t="0" r="0" b="0"/>
              <a:pathLst>
                <a:path w="103429" h="315474">
                  <a:moveTo>
                    <a:pt x="103428" y="17023"/>
                  </a:moveTo>
                  <a:lnTo>
                    <a:pt x="103428" y="17023"/>
                  </a:lnTo>
                  <a:lnTo>
                    <a:pt x="103428" y="13652"/>
                  </a:lnTo>
                  <a:lnTo>
                    <a:pt x="100057" y="4814"/>
                  </a:lnTo>
                  <a:lnTo>
                    <a:pt x="97653" y="2533"/>
                  </a:lnTo>
                  <a:lnTo>
                    <a:pt x="91219" y="0"/>
                  </a:lnTo>
                  <a:lnTo>
                    <a:pt x="81775" y="2637"/>
                  </a:lnTo>
                  <a:lnTo>
                    <a:pt x="70521" y="9923"/>
                  </a:lnTo>
                  <a:lnTo>
                    <a:pt x="46518" y="38814"/>
                  </a:lnTo>
                  <a:lnTo>
                    <a:pt x="26726" y="82998"/>
                  </a:lnTo>
                  <a:lnTo>
                    <a:pt x="13595" y="126255"/>
                  </a:lnTo>
                  <a:lnTo>
                    <a:pt x="4922" y="161023"/>
                  </a:lnTo>
                  <a:lnTo>
                    <a:pt x="0" y="205112"/>
                  </a:lnTo>
                  <a:lnTo>
                    <a:pt x="6539" y="248358"/>
                  </a:lnTo>
                  <a:lnTo>
                    <a:pt x="19509" y="289646"/>
                  </a:lnTo>
                  <a:lnTo>
                    <a:pt x="22083" y="296139"/>
                  </a:lnTo>
                  <a:lnTo>
                    <a:pt x="36230" y="307115"/>
                  </a:lnTo>
                  <a:lnTo>
                    <a:pt x="54512" y="314580"/>
                  </a:lnTo>
                  <a:lnTo>
                    <a:pt x="90728" y="315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4844"/>
            <p:cNvSpPr/>
            <p:nvPr>
              <p:custDataLst>
                <p:tags r:id="rId50"/>
              </p:custDataLst>
            </p:nvPr>
          </p:nvSpPr>
          <p:spPr>
            <a:xfrm>
              <a:off x="6671361" y="2971800"/>
              <a:ext cx="129490" cy="161183"/>
            </a:xfrm>
            <a:custGeom>
              <a:avLst/>
              <a:gdLst/>
              <a:ahLst/>
              <a:cxnLst/>
              <a:rect l="0" t="0" r="0" b="0"/>
              <a:pathLst>
                <a:path w="129490" h="161183">
                  <a:moveTo>
                    <a:pt x="8839" y="76200"/>
                  </a:moveTo>
                  <a:lnTo>
                    <a:pt x="8839" y="76200"/>
                  </a:lnTo>
                  <a:lnTo>
                    <a:pt x="0" y="67362"/>
                  </a:lnTo>
                  <a:lnTo>
                    <a:pt x="124" y="66074"/>
                  </a:lnTo>
                  <a:lnTo>
                    <a:pt x="1618" y="65216"/>
                  </a:lnTo>
                  <a:lnTo>
                    <a:pt x="4025" y="64645"/>
                  </a:lnTo>
                  <a:lnTo>
                    <a:pt x="10462" y="65890"/>
                  </a:lnTo>
                  <a:lnTo>
                    <a:pt x="14154" y="67210"/>
                  </a:lnTo>
                  <a:lnTo>
                    <a:pt x="32834" y="82551"/>
                  </a:lnTo>
                  <a:lnTo>
                    <a:pt x="52873" y="108342"/>
                  </a:lnTo>
                  <a:lnTo>
                    <a:pt x="62102" y="131585"/>
                  </a:lnTo>
                  <a:lnTo>
                    <a:pt x="61466" y="151877"/>
                  </a:lnTo>
                  <a:lnTo>
                    <a:pt x="58570" y="159223"/>
                  </a:lnTo>
                  <a:lnTo>
                    <a:pt x="56810" y="161182"/>
                  </a:lnTo>
                  <a:lnTo>
                    <a:pt x="54931" y="159666"/>
                  </a:lnTo>
                  <a:lnTo>
                    <a:pt x="44760" y="129403"/>
                  </a:lnTo>
                  <a:lnTo>
                    <a:pt x="45196" y="101920"/>
                  </a:lnTo>
                  <a:lnTo>
                    <a:pt x="53165" y="71434"/>
                  </a:lnTo>
                  <a:lnTo>
                    <a:pt x="67834" y="46801"/>
                  </a:lnTo>
                  <a:lnTo>
                    <a:pt x="96823" y="20220"/>
                  </a:lnTo>
                  <a:lnTo>
                    <a:pt x="129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4" name="SMARTInkShape-Group1007"/>
          <p:cNvGrpSpPr/>
          <p:nvPr/>
        </p:nvGrpSpPr>
        <p:grpSpPr>
          <a:xfrm>
            <a:off x="8337550" y="2839289"/>
            <a:ext cx="961151" cy="361112"/>
            <a:chOff x="8337550" y="2839289"/>
            <a:chExt cx="961151" cy="361112"/>
          </a:xfrm>
        </p:grpSpPr>
        <p:sp>
          <p:nvSpPr>
            <p:cNvPr id="916" name="SMARTInkShape-4845"/>
            <p:cNvSpPr/>
            <p:nvPr>
              <p:custDataLst>
                <p:tags r:id="rId33"/>
              </p:custDataLst>
            </p:nvPr>
          </p:nvSpPr>
          <p:spPr>
            <a:xfrm>
              <a:off x="8719123" y="2883783"/>
              <a:ext cx="62928" cy="253118"/>
            </a:xfrm>
            <a:custGeom>
              <a:avLst/>
              <a:gdLst/>
              <a:ahLst/>
              <a:cxnLst/>
              <a:rect l="0" t="0" r="0" b="0"/>
              <a:pathLst>
                <a:path w="62928" h="253118">
                  <a:moveTo>
                    <a:pt x="62927" y="5467"/>
                  </a:moveTo>
                  <a:lnTo>
                    <a:pt x="62927" y="5467"/>
                  </a:lnTo>
                  <a:lnTo>
                    <a:pt x="59556" y="2096"/>
                  </a:lnTo>
                  <a:lnTo>
                    <a:pt x="56020" y="441"/>
                  </a:lnTo>
                  <a:lnTo>
                    <a:pt x="54088" y="0"/>
                  </a:lnTo>
                  <a:lnTo>
                    <a:pt x="52096" y="1116"/>
                  </a:lnTo>
                  <a:lnTo>
                    <a:pt x="38356" y="20242"/>
                  </a:lnTo>
                  <a:lnTo>
                    <a:pt x="17501" y="64013"/>
                  </a:lnTo>
                  <a:lnTo>
                    <a:pt x="5928" y="109629"/>
                  </a:lnTo>
                  <a:lnTo>
                    <a:pt x="1353" y="138870"/>
                  </a:lnTo>
                  <a:lnTo>
                    <a:pt x="0" y="176933"/>
                  </a:lnTo>
                  <a:lnTo>
                    <a:pt x="913" y="221552"/>
                  </a:lnTo>
                  <a:lnTo>
                    <a:pt x="6202" y="237207"/>
                  </a:lnTo>
                  <a:lnTo>
                    <a:pt x="10998" y="243216"/>
                  </a:lnTo>
                  <a:lnTo>
                    <a:pt x="23856" y="251774"/>
                  </a:lnTo>
                  <a:lnTo>
                    <a:pt x="5657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4846"/>
            <p:cNvSpPr/>
            <p:nvPr>
              <p:custDataLst>
                <p:tags r:id="rId34"/>
              </p:custDataLst>
            </p:nvPr>
          </p:nvSpPr>
          <p:spPr>
            <a:xfrm>
              <a:off x="8865049" y="2861994"/>
              <a:ext cx="132720" cy="256335"/>
            </a:xfrm>
            <a:custGeom>
              <a:avLst/>
              <a:gdLst/>
              <a:ahLst/>
              <a:cxnLst/>
              <a:rect l="0" t="0" r="0" b="0"/>
              <a:pathLst>
                <a:path w="132720" h="256335">
                  <a:moveTo>
                    <a:pt x="44001" y="116156"/>
                  </a:moveTo>
                  <a:lnTo>
                    <a:pt x="44001" y="116156"/>
                  </a:lnTo>
                  <a:lnTo>
                    <a:pt x="40630" y="119527"/>
                  </a:lnTo>
                  <a:lnTo>
                    <a:pt x="38975" y="123063"/>
                  </a:lnTo>
                  <a:lnTo>
                    <a:pt x="28891" y="167241"/>
                  </a:lnTo>
                  <a:lnTo>
                    <a:pt x="16681" y="209901"/>
                  </a:lnTo>
                  <a:lnTo>
                    <a:pt x="1066" y="255515"/>
                  </a:lnTo>
                  <a:lnTo>
                    <a:pt x="559" y="256334"/>
                  </a:lnTo>
                  <a:lnTo>
                    <a:pt x="224" y="255469"/>
                  </a:lnTo>
                  <a:lnTo>
                    <a:pt x="0" y="253482"/>
                  </a:lnTo>
                  <a:lnTo>
                    <a:pt x="20333" y="210466"/>
                  </a:lnTo>
                  <a:lnTo>
                    <a:pt x="40045" y="173733"/>
                  </a:lnTo>
                  <a:lnTo>
                    <a:pt x="65249" y="127607"/>
                  </a:lnTo>
                  <a:lnTo>
                    <a:pt x="82751" y="88113"/>
                  </a:lnTo>
                  <a:lnTo>
                    <a:pt x="102559" y="41524"/>
                  </a:lnTo>
                  <a:lnTo>
                    <a:pt x="128266" y="1385"/>
                  </a:lnTo>
                  <a:lnTo>
                    <a:pt x="129810" y="131"/>
                  </a:lnTo>
                  <a:lnTo>
                    <a:pt x="130840" y="0"/>
                  </a:lnTo>
                  <a:lnTo>
                    <a:pt x="131528" y="619"/>
                  </a:lnTo>
                  <a:lnTo>
                    <a:pt x="132719" y="43756"/>
                  </a:lnTo>
                  <a:lnTo>
                    <a:pt x="130964" y="86238"/>
                  </a:lnTo>
                  <a:lnTo>
                    <a:pt x="127859" y="123048"/>
                  </a:lnTo>
                  <a:lnTo>
                    <a:pt x="126018" y="167210"/>
                  </a:lnTo>
                  <a:lnTo>
                    <a:pt x="121106" y="200743"/>
                  </a:lnTo>
                  <a:lnTo>
                    <a:pt x="126551" y="23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4847"/>
            <p:cNvSpPr/>
            <p:nvPr>
              <p:custDataLst>
                <p:tags r:id="rId35"/>
              </p:custDataLst>
            </p:nvPr>
          </p:nvSpPr>
          <p:spPr>
            <a:xfrm>
              <a:off x="9137650" y="30797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50" y="4426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4848"/>
            <p:cNvSpPr/>
            <p:nvPr>
              <p:custDataLst>
                <p:tags r:id="rId36"/>
              </p:custDataLst>
            </p:nvPr>
          </p:nvSpPr>
          <p:spPr>
            <a:xfrm>
              <a:off x="8918901" y="3009900"/>
              <a:ext cx="110800" cy="25401"/>
            </a:xfrm>
            <a:custGeom>
              <a:avLst/>
              <a:gdLst/>
              <a:ahLst/>
              <a:cxnLst/>
              <a:rect l="0" t="0" r="0" b="0"/>
              <a:pathLst>
                <a:path w="110800" h="25401">
                  <a:moveTo>
                    <a:pt x="15549" y="25400"/>
                  </a:moveTo>
                  <a:lnTo>
                    <a:pt x="15549" y="25400"/>
                  </a:lnTo>
                  <a:lnTo>
                    <a:pt x="4614" y="25400"/>
                  </a:lnTo>
                  <a:lnTo>
                    <a:pt x="0" y="22029"/>
                  </a:lnTo>
                  <a:lnTo>
                    <a:pt x="247" y="21036"/>
                  </a:lnTo>
                  <a:lnTo>
                    <a:pt x="4278" y="19933"/>
                  </a:lnTo>
                  <a:lnTo>
                    <a:pt x="50838" y="14032"/>
                  </a:lnTo>
                  <a:lnTo>
                    <a:pt x="1107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4849"/>
            <p:cNvSpPr/>
            <p:nvPr>
              <p:custDataLst>
                <p:tags r:id="rId37"/>
              </p:custDataLst>
            </p:nvPr>
          </p:nvSpPr>
          <p:spPr>
            <a:xfrm>
              <a:off x="9144000" y="29845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4850"/>
            <p:cNvSpPr/>
            <p:nvPr>
              <p:custDataLst>
                <p:tags r:id="rId38"/>
              </p:custDataLst>
            </p:nvPr>
          </p:nvSpPr>
          <p:spPr>
            <a:xfrm>
              <a:off x="9213850" y="2858644"/>
              <a:ext cx="84851" cy="341757"/>
            </a:xfrm>
            <a:custGeom>
              <a:avLst/>
              <a:gdLst/>
              <a:ahLst/>
              <a:cxnLst/>
              <a:rect l="0" t="0" r="0" b="0"/>
              <a:pathLst>
                <a:path w="84851" h="341757">
                  <a:moveTo>
                    <a:pt x="6350" y="11556"/>
                  </a:moveTo>
                  <a:lnTo>
                    <a:pt x="6350" y="11556"/>
                  </a:lnTo>
                  <a:lnTo>
                    <a:pt x="6350" y="2718"/>
                  </a:lnTo>
                  <a:lnTo>
                    <a:pt x="7761" y="1430"/>
                  </a:lnTo>
                  <a:lnTo>
                    <a:pt x="13091" y="0"/>
                  </a:lnTo>
                  <a:lnTo>
                    <a:pt x="15783" y="325"/>
                  </a:lnTo>
                  <a:lnTo>
                    <a:pt x="20655" y="2566"/>
                  </a:lnTo>
                  <a:lnTo>
                    <a:pt x="48127" y="36956"/>
                  </a:lnTo>
                  <a:lnTo>
                    <a:pt x="69165" y="76153"/>
                  </a:lnTo>
                  <a:lnTo>
                    <a:pt x="81579" y="120062"/>
                  </a:lnTo>
                  <a:lnTo>
                    <a:pt x="84850" y="166002"/>
                  </a:lnTo>
                  <a:lnTo>
                    <a:pt x="83231" y="205955"/>
                  </a:lnTo>
                  <a:lnTo>
                    <a:pt x="80736" y="226367"/>
                  </a:lnTo>
                  <a:lnTo>
                    <a:pt x="67429" y="264214"/>
                  </a:lnTo>
                  <a:lnTo>
                    <a:pt x="44522" y="310021"/>
                  </a:lnTo>
                  <a:lnTo>
                    <a:pt x="26519" y="329060"/>
                  </a:lnTo>
                  <a:lnTo>
                    <a:pt x="0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4851"/>
            <p:cNvSpPr/>
            <p:nvPr>
              <p:custDataLst>
                <p:tags r:id="rId39"/>
              </p:custDataLst>
            </p:nvPr>
          </p:nvSpPr>
          <p:spPr>
            <a:xfrm>
              <a:off x="8473591" y="2978150"/>
              <a:ext cx="98910" cy="143092"/>
            </a:xfrm>
            <a:custGeom>
              <a:avLst/>
              <a:gdLst/>
              <a:ahLst/>
              <a:cxnLst/>
              <a:rect l="0" t="0" r="0" b="0"/>
              <a:pathLst>
                <a:path w="98910" h="143092">
                  <a:moveTo>
                    <a:pt x="3659" y="38100"/>
                  </a:moveTo>
                  <a:lnTo>
                    <a:pt x="3659" y="38100"/>
                  </a:lnTo>
                  <a:lnTo>
                    <a:pt x="3659" y="25891"/>
                  </a:lnTo>
                  <a:lnTo>
                    <a:pt x="1778" y="20209"/>
                  </a:lnTo>
                  <a:lnTo>
                    <a:pt x="288" y="17706"/>
                  </a:lnTo>
                  <a:lnTo>
                    <a:pt x="0" y="16037"/>
                  </a:lnTo>
                  <a:lnTo>
                    <a:pt x="514" y="14924"/>
                  </a:lnTo>
                  <a:lnTo>
                    <a:pt x="1563" y="14183"/>
                  </a:lnTo>
                  <a:lnTo>
                    <a:pt x="2967" y="14394"/>
                  </a:lnTo>
                  <a:lnTo>
                    <a:pt x="6408" y="16510"/>
                  </a:lnTo>
                  <a:lnTo>
                    <a:pt x="32837" y="59648"/>
                  </a:lnTo>
                  <a:lnTo>
                    <a:pt x="44360" y="104889"/>
                  </a:lnTo>
                  <a:lnTo>
                    <a:pt x="46293" y="125701"/>
                  </a:lnTo>
                  <a:lnTo>
                    <a:pt x="42495" y="143091"/>
                  </a:lnTo>
                  <a:lnTo>
                    <a:pt x="42609" y="120823"/>
                  </a:lnTo>
                  <a:lnTo>
                    <a:pt x="50576" y="80990"/>
                  </a:lnTo>
                  <a:lnTo>
                    <a:pt x="61539" y="47045"/>
                  </a:lnTo>
                  <a:lnTo>
                    <a:pt x="85730" y="14453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4852"/>
            <p:cNvSpPr/>
            <p:nvPr>
              <p:custDataLst>
                <p:tags r:id="rId40"/>
              </p:custDataLst>
            </p:nvPr>
          </p:nvSpPr>
          <p:spPr>
            <a:xfrm>
              <a:off x="8337550" y="2839289"/>
              <a:ext cx="93812" cy="267286"/>
            </a:xfrm>
            <a:custGeom>
              <a:avLst/>
              <a:gdLst/>
              <a:ahLst/>
              <a:cxnLst/>
              <a:rect l="0" t="0" r="0" b="0"/>
              <a:pathLst>
                <a:path w="93812" h="267286">
                  <a:moveTo>
                    <a:pt x="0" y="81711"/>
                  </a:moveTo>
                  <a:lnTo>
                    <a:pt x="0" y="81711"/>
                  </a:lnTo>
                  <a:lnTo>
                    <a:pt x="6907" y="124087"/>
                  </a:lnTo>
                  <a:lnTo>
                    <a:pt x="12865" y="162941"/>
                  </a:lnTo>
                  <a:lnTo>
                    <a:pt x="19098" y="208320"/>
                  </a:lnTo>
                  <a:lnTo>
                    <a:pt x="24156" y="254416"/>
                  </a:lnTo>
                  <a:lnTo>
                    <a:pt x="25031" y="266939"/>
                  </a:lnTo>
                  <a:lnTo>
                    <a:pt x="25154" y="267285"/>
                  </a:lnTo>
                  <a:lnTo>
                    <a:pt x="25385" y="226815"/>
                  </a:lnTo>
                  <a:lnTo>
                    <a:pt x="25397" y="183516"/>
                  </a:lnTo>
                  <a:lnTo>
                    <a:pt x="25398" y="142998"/>
                  </a:lnTo>
                  <a:lnTo>
                    <a:pt x="27281" y="111537"/>
                  </a:lnTo>
                  <a:lnTo>
                    <a:pt x="32307" y="71498"/>
                  </a:lnTo>
                  <a:lnTo>
                    <a:pt x="43697" y="28893"/>
                  </a:lnTo>
                  <a:lnTo>
                    <a:pt x="55437" y="5697"/>
                  </a:lnTo>
                  <a:lnTo>
                    <a:pt x="60241" y="2107"/>
                  </a:lnTo>
                  <a:lnTo>
                    <a:pt x="65560" y="420"/>
                  </a:lnTo>
                  <a:lnTo>
                    <a:pt x="71224" y="0"/>
                  </a:lnTo>
                  <a:lnTo>
                    <a:pt x="75705" y="1131"/>
                  </a:lnTo>
                  <a:lnTo>
                    <a:pt x="82565" y="6151"/>
                  </a:lnTo>
                  <a:lnTo>
                    <a:pt x="90394" y="16911"/>
                  </a:lnTo>
                  <a:lnTo>
                    <a:pt x="93811" y="35779"/>
                  </a:lnTo>
                  <a:lnTo>
                    <a:pt x="91453" y="55871"/>
                  </a:lnTo>
                  <a:lnTo>
                    <a:pt x="82508" y="68816"/>
                  </a:lnTo>
                  <a:lnTo>
                    <a:pt x="69831" y="79507"/>
                  </a:lnTo>
                  <a:lnTo>
                    <a:pt x="48209" y="86372"/>
                  </a:lnTo>
                  <a:lnTo>
                    <a:pt x="36726" y="87727"/>
                  </a:lnTo>
                  <a:lnTo>
                    <a:pt x="35773" y="87133"/>
                  </a:lnTo>
                  <a:lnTo>
                    <a:pt x="38100" y="81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5" name="SMARTInkShape-4853"/>
          <p:cNvSpPr/>
          <p:nvPr>
            <p:custDataLst>
              <p:tags r:id="rId3"/>
            </p:custDataLst>
          </p:nvPr>
        </p:nvSpPr>
        <p:spPr>
          <a:xfrm>
            <a:off x="6520107" y="3435350"/>
            <a:ext cx="2173044" cy="31743"/>
          </a:xfrm>
          <a:custGeom>
            <a:avLst/>
            <a:gdLst/>
            <a:ahLst/>
            <a:cxnLst/>
            <a:rect l="0" t="0" r="0" b="0"/>
            <a:pathLst>
              <a:path w="2173044" h="31743">
                <a:moveTo>
                  <a:pt x="39443" y="0"/>
                </a:moveTo>
                <a:lnTo>
                  <a:pt x="39443" y="0"/>
                </a:lnTo>
                <a:lnTo>
                  <a:pt x="2025" y="14927"/>
                </a:lnTo>
                <a:lnTo>
                  <a:pt x="386" y="17007"/>
                </a:lnTo>
                <a:lnTo>
                  <a:pt x="0" y="19099"/>
                </a:lnTo>
                <a:lnTo>
                  <a:pt x="448" y="21199"/>
                </a:lnTo>
                <a:lnTo>
                  <a:pt x="3568" y="22599"/>
                </a:lnTo>
                <a:lnTo>
                  <a:pt x="43359" y="28402"/>
                </a:lnTo>
                <a:lnTo>
                  <a:pt x="88817" y="30758"/>
                </a:lnTo>
                <a:lnTo>
                  <a:pt x="129017" y="31456"/>
                </a:lnTo>
                <a:lnTo>
                  <a:pt x="166643" y="31663"/>
                </a:lnTo>
                <a:lnTo>
                  <a:pt x="207973" y="31724"/>
                </a:lnTo>
                <a:lnTo>
                  <a:pt x="254869" y="31742"/>
                </a:lnTo>
                <a:lnTo>
                  <a:pt x="287823" y="29865"/>
                </a:lnTo>
                <a:lnTo>
                  <a:pt x="321284" y="27384"/>
                </a:lnTo>
                <a:lnTo>
                  <a:pt x="354969" y="26282"/>
                </a:lnTo>
                <a:lnTo>
                  <a:pt x="390638" y="25792"/>
                </a:lnTo>
                <a:lnTo>
                  <a:pt x="428363" y="24868"/>
                </a:lnTo>
                <a:lnTo>
                  <a:pt x="468648" y="22106"/>
                </a:lnTo>
                <a:lnTo>
                  <a:pt x="510071" y="20408"/>
                </a:lnTo>
                <a:lnTo>
                  <a:pt x="552705" y="18948"/>
                </a:lnTo>
                <a:lnTo>
                  <a:pt x="597524" y="15947"/>
                </a:lnTo>
                <a:lnTo>
                  <a:pt x="621047" y="14865"/>
                </a:lnTo>
                <a:lnTo>
                  <a:pt x="645195" y="14143"/>
                </a:lnTo>
                <a:lnTo>
                  <a:pt x="669761" y="13662"/>
                </a:lnTo>
                <a:lnTo>
                  <a:pt x="695311" y="13341"/>
                </a:lnTo>
                <a:lnTo>
                  <a:pt x="721516" y="13127"/>
                </a:lnTo>
                <a:lnTo>
                  <a:pt x="748159" y="12984"/>
                </a:lnTo>
                <a:lnTo>
                  <a:pt x="774387" y="12890"/>
                </a:lnTo>
                <a:lnTo>
                  <a:pt x="800338" y="12827"/>
                </a:lnTo>
                <a:lnTo>
                  <a:pt x="826107" y="12785"/>
                </a:lnTo>
                <a:lnTo>
                  <a:pt x="853163" y="12756"/>
                </a:lnTo>
                <a:lnTo>
                  <a:pt x="881077" y="12738"/>
                </a:lnTo>
                <a:lnTo>
                  <a:pt x="909567" y="12726"/>
                </a:lnTo>
                <a:lnTo>
                  <a:pt x="937731" y="12717"/>
                </a:lnTo>
                <a:lnTo>
                  <a:pt x="965679" y="12711"/>
                </a:lnTo>
                <a:lnTo>
                  <a:pt x="993483" y="12707"/>
                </a:lnTo>
                <a:lnTo>
                  <a:pt x="1021898" y="12705"/>
                </a:lnTo>
                <a:lnTo>
                  <a:pt x="1050718" y="12703"/>
                </a:lnTo>
                <a:lnTo>
                  <a:pt x="1079809" y="12702"/>
                </a:lnTo>
                <a:lnTo>
                  <a:pt x="1109082" y="12701"/>
                </a:lnTo>
                <a:lnTo>
                  <a:pt x="1138474" y="12701"/>
                </a:lnTo>
                <a:lnTo>
                  <a:pt x="1167947" y="12700"/>
                </a:lnTo>
                <a:lnTo>
                  <a:pt x="1196768" y="12700"/>
                </a:lnTo>
                <a:lnTo>
                  <a:pt x="1225154" y="12700"/>
                </a:lnTo>
                <a:lnTo>
                  <a:pt x="1253250" y="12700"/>
                </a:lnTo>
                <a:lnTo>
                  <a:pt x="1281153" y="12700"/>
                </a:lnTo>
                <a:lnTo>
                  <a:pt x="1308928" y="12700"/>
                </a:lnTo>
                <a:lnTo>
                  <a:pt x="1336615" y="12700"/>
                </a:lnTo>
                <a:lnTo>
                  <a:pt x="1363542" y="12700"/>
                </a:lnTo>
                <a:lnTo>
                  <a:pt x="1389959" y="12700"/>
                </a:lnTo>
                <a:lnTo>
                  <a:pt x="1416036" y="12700"/>
                </a:lnTo>
                <a:lnTo>
                  <a:pt x="1443300" y="13405"/>
                </a:lnTo>
                <a:lnTo>
                  <a:pt x="1471353" y="14581"/>
                </a:lnTo>
                <a:lnTo>
                  <a:pt x="1499933" y="16071"/>
                </a:lnTo>
                <a:lnTo>
                  <a:pt x="1526748" y="17064"/>
                </a:lnTo>
                <a:lnTo>
                  <a:pt x="1552384" y="17726"/>
                </a:lnTo>
                <a:lnTo>
                  <a:pt x="1577237" y="18167"/>
                </a:lnTo>
                <a:lnTo>
                  <a:pt x="1602272" y="18461"/>
                </a:lnTo>
                <a:lnTo>
                  <a:pt x="1627429" y="18658"/>
                </a:lnTo>
                <a:lnTo>
                  <a:pt x="1652667" y="18788"/>
                </a:lnTo>
                <a:lnTo>
                  <a:pt x="1677253" y="18876"/>
                </a:lnTo>
                <a:lnTo>
                  <a:pt x="1701405" y="18933"/>
                </a:lnTo>
                <a:lnTo>
                  <a:pt x="1748232" y="19704"/>
                </a:lnTo>
                <a:lnTo>
                  <a:pt x="1792562" y="22398"/>
                </a:lnTo>
                <a:lnTo>
                  <a:pt x="1835783" y="24066"/>
                </a:lnTo>
                <a:lnTo>
                  <a:pt x="1877804" y="24807"/>
                </a:lnTo>
                <a:lnTo>
                  <a:pt x="1917648" y="25136"/>
                </a:lnTo>
                <a:lnTo>
                  <a:pt x="1952760" y="25283"/>
                </a:lnTo>
                <a:lnTo>
                  <a:pt x="2000294" y="25366"/>
                </a:lnTo>
                <a:lnTo>
                  <a:pt x="2043777" y="25390"/>
                </a:lnTo>
                <a:lnTo>
                  <a:pt x="2089654" y="22027"/>
                </a:lnTo>
                <a:lnTo>
                  <a:pt x="2133915" y="18932"/>
                </a:lnTo>
                <a:lnTo>
                  <a:pt x="2156744" y="14155"/>
                </a:lnTo>
                <a:lnTo>
                  <a:pt x="2173043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SMARTInkShape-4854"/>
          <p:cNvSpPr/>
          <p:nvPr>
            <p:custDataLst>
              <p:tags r:id="rId4"/>
            </p:custDataLst>
          </p:nvPr>
        </p:nvSpPr>
        <p:spPr>
          <a:xfrm>
            <a:off x="6712010" y="3740228"/>
            <a:ext cx="336491" cy="357031"/>
          </a:xfrm>
          <a:custGeom>
            <a:avLst/>
            <a:gdLst/>
            <a:ahLst/>
            <a:cxnLst/>
            <a:rect l="0" t="0" r="0" b="0"/>
            <a:pathLst>
              <a:path w="336491" h="357031">
                <a:moveTo>
                  <a:pt x="298390" y="6272"/>
                </a:moveTo>
                <a:lnTo>
                  <a:pt x="298390" y="6272"/>
                </a:lnTo>
                <a:lnTo>
                  <a:pt x="303857" y="6272"/>
                </a:lnTo>
                <a:lnTo>
                  <a:pt x="304152" y="5566"/>
                </a:lnTo>
                <a:lnTo>
                  <a:pt x="304733" y="0"/>
                </a:lnTo>
                <a:lnTo>
                  <a:pt x="304738" y="3316"/>
                </a:lnTo>
                <a:lnTo>
                  <a:pt x="300976" y="6840"/>
                </a:lnTo>
                <a:lnTo>
                  <a:pt x="253414" y="40526"/>
                </a:lnTo>
                <a:lnTo>
                  <a:pt x="210012" y="62035"/>
                </a:lnTo>
                <a:lnTo>
                  <a:pt x="167260" y="83453"/>
                </a:lnTo>
                <a:lnTo>
                  <a:pt x="125535" y="109723"/>
                </a:lnTo>
                <a:lnTo>
                  <a:pt x="98283" y="128568"/>
                </a:lnTo>
                <a:lnTo>
                  <a:pt x="93037" y="137296"/>
                </a:lnTo>
                <a:lnTo>
                  <a:pt x="93049" y="140892"/>
                </a:lnTo>
                <a:lnTo>
                  <a:pt x="94468" y="143997"/>
                </a:lnTo>
                <a:lnTo>
                  <a:pt x="96826" y="146772"/>
                </a:lnTo>
                <a:lnTo>
                  <a:pt x="113627" y="154048"/>
                </a:lnTo>
                <a:lnTo>
                  <a:pt x="149963" y="160673"/>
                </a:lnTo>
                <a:lnTo>
                  <a:pt x="193942" y="169938"/>
                </a:lnTo>
                <a:lnTo>
                  <a:pt x="237546" y="185303"/>
                </a:lnTo>
                <a:lnTo>
                  <a:pt x="240189" y="189832"/>
                </a:lnTo>
                <a:lnTo>
                  <a:pt x="241242" y="202389"/>
                </a:lnTo>
                <a:lnTo>
                  <a:pt x="236302" y="209689"/>
                </a:lnTo>
                <a:lnTo>
                  <a:pt x="196650" y="239801"/>
                </a:lnTo>
                <a:lnTo>
                  <a:pt x="151058" y="269712"/>
                </a:lnTo>
                <a:lnTo>
                  <a:pt x="109309" y="289000"/>
                </a:lnTo>
                <a:lnTo>
                  <a:pt x="71229" y="305708"/>
                </a:lnTo>
                <a:lnTo>
                  <a:pt x="26042" y="330317"/>
                </a:lnTo>
                <a:lnTo>
                  <a:pt x="3206" y="345466"/>
                </a:lnTo>
                <a:lnTo>
                  <a:pt x="0" y="348819"/>
                </a:lnTo>
                <a:lnTo>
                  <a:pt x="1391" y="351758"/>
                </a:lnTo>
                <a:lnTo>
                  <a:pt x="12345" y="356907"/>
                </a:lnTo>
                <a:lnTo>
                  <a:pt x="51828" y="357030"/>
                </a:lnTo>
                <a:lnTo>
                  <a:pt x="85796" y="356193"/>
                </a:lnTo>
                <a:lnTo>
                  <a:pt x="121354" y="355114"/>
                </a:lnTo>
                <a:lnTo>
                  <a:pt x="155972" y="352283"/>
                </a:lnTo>
                <a:lnTo>
                  <a:pt x="197082" y="346723"/>
                </a:lnTo>
                <a:lnTo>
                  <a:pt x="238347" y="343978"/>
                </a:lnTo>
                <a:lnTo>
                  <a:pt x="285225" y="339794"/>
                </a:lnTo>
                <a:lnTo>
                  <a:pt x="320510" y="335717"/>
                </a:lnTo>
                <a:lnTo>
                  <a:pt x="336490" y="3237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6" name="SMARTInkShape-Group1010"/>
          <p:cNvGrpSpPr/>
          <p:nvPr/>
        </p:nvGrpSpPr>
        <p:grpSpPr>
          <a:xfrm>
            <a:off x="7325147" y="3678415"/>
            <a:ext cx="2109995" cy="468888"/>
            <a:chOff x="7325147" y="3678415"/>
            <a:chExt cx="2109995" cy="468888"/>
          </a:xfrm>
        </p:grpSpPr>
        <p:sp>
          <p:nvSpPr>
            <p:cNvPr id="927" name="SMARTInkShape-4855"/>
            <p:cNvSpPr/>
            <p:nvPr>
              <p:custDataLst>
                <p:tags r:id="rId14"/>
              </p:custDataLst>
            </p:nvPr>
          </p:nvSpPr>
          <p:spPr>
            <a:xfrm>
              <a:off x="7677554" y="3787880"/>
              <a:ext cx="63097" cy="238021"/>
            </a:xfrm>
            <a:custGeom>
              <a:avLst/>
              <a:gdLst/>
              <a:ahLst/>
              <a:cxnLst/>
              <a:rect l="0" t="0" r="0" b="0"/>
              <a:pathLst>
                <a:path w="63097" h="238021">
                  <a:moveTo>
                    <a:pt x="56746" y="9420"/>
                  </a:moveTo>
                  <a:lnTo>
                    <a:pt x="56746" y="9420"/>
                  </a:lnTo>
                  <a:lnTo>
                    <a:pt x="56746" y="6049"/>
                  </a:lnTo>
                  <a:lnTo>
                    <a:pt x="54865" y="2513"/>
                  </a:lnTo>
                  <a:lnTo>
                    <a:pt x="53375" y="582"/>
                  </a:lnTo>
                  <a:lnTo>
                    <a:pt x="50971" y="0"/>
                  </a:lnTo>
                  <a:lnTo>
                    <a:pt x="44537" y="1235"/>
                  </a:lnTo>
                  <a:lnTo>
                    <a:pt x="36973" y="7899"/>
                  </a:lnTo>
                  <a:lnTo>
                    <a:pt x="24781" y="27314"/>
                  </a:lnTo>
                  <a:lnTo>
                    <a:pt x="6485" y="72880"/>
                  </a:lnTo>
                  <a:lnTo>
                    <a:pt x="1637" y="108421"/>
                  </a:lnTo>
                  <a:lnTo>
                    <a:pt x="0" y="151194"/>
                  </a:lnTo>
                  <a:lnTo>
                    <a:pt x="5451" y="193822"/>
                  </a:lnTo>
                  <a:lnTo>
                    <a:pt x="11841" y="212966"/>
                  </a:lnTo>
                  <a:lnTo>
                    <a:pt x="23147" y="227120"/>
                  </a:lnTo>
                  <a:lnTo>
                    <a:pt x="30114" y="232870"/>
                  </a:lnTo>
                  <a:lnTo>
                    <a:pt x="36874" y="235998"/>
                  </a:lnTo>
                  <a:lnTo>
                    <a:pt x="63096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4856"/>
            <p:cNvSpPr/>
            <p:nvPr>
              <p:custDataLst>
                <p:tags r:id="rId15"/>
              </p:custDataLst>
            </p:nvPr>
          </p:nvSpPr>
          <p:spPr>
            <a:xfrm>
              <a:off x="7806861" y="3788648"/>
              <a:ext cx="73107" cy="216445"/>
            </a:xfrm>
            <a:custGeom>
              <a:avLst/>
              <a:gdLst/>
              <a:ahLst/>
              <a:cxnLst/>
              <a:rect l="0" t="0" r="0" b="0"/>
              <a:pathLst>
                <a:path w="73107" h="216445">
                  <a:moveTo>
                    <a:pt x="16339" y="84852"/>
                  </a:moveTo>
                  <a:lnTo>
                    <a:pt x="16339" y="84852"/>
                  </a:lnTo>
                  <a:lnTo>
                    <a:pt x="16337" y="81481"/>
                  </a:lnTo>
                  <a:lnTo>
                    <a:pt x="12968" y="103182"/>
                  </a:lnTo>
                  <a:lnTo>
                    <a:pt x="5355" y="141202"/>
                  </a:lnTo>
                  <a:lnTo>
                    <a:pt x="3865" y="184674"/>
                  </a:lnTo>
                  <a:lnTo>
                    <a:pt x="3000" y="202858"/>
                  </a:lnTo>
                  <a:lnTo>
                    <a:pt x="1802" y="205856"/>
                  </a:lnTo>
                  <a:lnTo>
                    <a:pt x="0" y="208482"/>
                  </a:lnTo>
                  <a:lnTo>
                    <a:pt x="1551" y="207296"/>
                  </a:lnTo>
                  <a:lnTo>
                    <a:pt x="5246" y="166175"/>
                  </a:lnTo>
                  <a:lnTo>
                    <a:pt x="10464" y="131526"/>
                  </a:lnTo>
                  <a:lnTo>
                    <a:pt x="16480" y="91861"/>
                  </a:lnTo>
                  <a:lnTo>
                    <a:pt x="23282" y="46656"/>
                  </a:lnTo>
                  <a:lnTo>
                    <a:pt x="40258" y="9615"/>
                  </a:lnTo>
                  <a:lnTo>
                    <a:pt x="46491" y="2024"/>
                  </a:lnTo>
                  <a:lnTo>
                    <a:pt x="49139" y="0"/>
                  </a:lnTo>
                  <a:lnTo>
                    <a:pt x="51610" y="62"/>
                  </a:lnTo>
                  <a:lnTo>
                    <a:pt x="53965" y="1514"/>
                  </a:lnTo>
                  <a:lnTo>
                    <a:pt x="56240" y="3894"/>
                  </a:lnTo>
                  <a:lnTo>
                    <a:pt x="58766" y="12182"/>
                  </a:lnTo>
                  <a:lnTo>
                    <a:pt x="59817" y="41572"/>
                  </a:lnTo>
                  <a:lnTo>
                    <a:pt x="54299" y="74165"/>
                  </a:lnTo>
                  <a:lnTo>
                    <a:pt x="49525" y="84413"/>
                  </a:lnTo>
                  <a:lnTo>
                    <a:pt x="48173" y="94175"/>
                  </a:lnTo>
                  <a:lnTo>
                    <a:pt x="49556" y="96007"/>
                  </a:lnTo>
                  <a:lnTo>
                    <a:pt x="57538" y="102660"/>
                  </a:lnTo>
                  <a:lnTo>
                    <a:pt x="64686" y="113961"/>
                  </a:lnTo>
                  <a:lnTo>
                    <a:pt x="70567" y="130401"/>
                  </a:lnTo>
                  <a:lnTo>
                    <a:pt x="73106" y="164568"/>
                  </a:lnTo>
                  <a:lnTo>
                    <a:pt x="70004" y="185612"/>
                  </a:lnTo>
                  <a:lnTo>
                    <a:pt x="61246" y="201882"/>
                  </a:lnTo>
                  <a:lnTo>
                    <a:pt x="53085" y="212269"/>
                  </a:lnTo>
                  <a:lnTo>
                    <a:pt x="46546" y="215565"/>
                  </a:lnTo>
                  <a:lnTo>
                    <a:pt x="42827" y="216444"/>
                  </a:lnTo>
                  <a:lnTo>
                    <a:pt x="34932" y="215539"/>
                  </a:lnTo>
                  <a:lnTo>
                    <a:pt x="26718" y="212080"/>
                  </a:lnTo>
                  <a:lnTo>
                    <a:pt x="14867" y="202198"/>
                  </a:lnTo>
                  <a:lnTo>
                    <a:pt x="3639" y="18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4857"/>
            <p:cNvSpPr/>
            <p:nvPr>
              <p:custDataLst>
                <p:tags r:id="rId16"/>
              </p:custDataLst>
            </p:nvPr>
          </p:nvSpPr>
          <p:spPr>
            <a:xfrm>
              <a:off x="7950200" y="3733135"/>
              <a:ext cx="46861" cy="349916"/>
            </a:xfrm>
            <a:custGeom>
              <a:avLst/>
              <a:gdLst/>
              <a:ahLst/>
              <a:cxnLst/>
              <a:rect l="0" t="0" r="0" b="0"/>
              <a:pathLst>
                <a:path w="46861" h="349916">
                  <a:moveTo>
                    <a:pt x="31750" y="38765"/>
                  </a:moveTo>
                  <a:lnTo>
                    <a:pt x="31750" y="38765"/>
                  </a:lnTo>
                  <a:lnTo>
                    <a:pt x="33631" y="18043"/>
                  </a:lnTo>
                  <a:lnTo>
                    <a:pt x="37217" y="727"/>
                  </a:lnTo>
                  <a:lnTo>
                    <a:pt x="38217" y="0"/>
                  </a:lnTo>
                  <a:lnTo>
                    <a:pt x="39590" y="928"/>
                  </a:lnTo>
                  <a:lnTo>
                    <a:pt x="41209" y="2957"/>
                  </a:lnTo>
                  <a:lnTo>
                    <a:pt x="46860" y="19296"/>
                  </a:lnTo>
                  <a:lnTo>
                    <a:pt x="46262" y="55495"/>
                  </a:lnTo>
                  <a:lnTo>
                    <a:pt x="41616" y="101970"/>
                  </a:lnTo>
                  <a:lnTo>
                    <a:pt x="35771" y="138004"/>
                  </a:lnTo>
                  <a:lnTo>
                    <a:pt x="29570" y="176668"/>
                  </a:lnTo>
                  <a:lnTo>
                    <a:pt x="23264" y="222774"/>
                  </a:lnTo>
                  <a:lnTo>
                    <a:pt x="13557" y="268813"/>
                  </a:lnTo>
                  <a:lnTo>
                    <a:pt x="5417" y="312703"/>
                  </a:lnTo>
                  <a:lnTo>
                    <a:pt x="0" y="349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4858"/>
            <p:cNvSpPr/>
            <p:nvPr>
              <p:custDataLst>
                <p:tags r:id="rId17"/>
              </p:custDataLst>
            </p:nvPr>
          </p:nvSpPr>
          <p:spPr>
            <a:xfrm>
              <a:off x="8318500" y="3892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883" y="6350"/>
                  </a:lnTo>
                  <a:lnTo>
                    <a:pt x="588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4859"/>
            <p:cNvSpPr/>
            <p:nvPr>
              <p:custDataLst>
                <p:tags r:id="rId18"/>
              </p:custDataLst>
            </p:nvPr>
          </p:nvSpPr>
          <p:spPr>
            <a:xfrm>
              <a:off x="8299450" y="4000500"/>
              <a:ext cx="25139" cy="146803"/>
            </a:xfrm>
            <a:custGeom>
              <a:avLst/>
              <a:gdLst/>
              <a:ahLst/>
              <a:cxnLst/>
              <a:rect l="0" t="0" r="0" b="0"/>
              <a:pathLst>
                <a:path w="25139" h="146803">
                  <a:moveTo>
                    <a:pt x="19050" y="0"/>
                  </a:moveTo>
                  <a:lnTo>
                    <a:pt x="19050" y="0"/>
                  </a:lnTo>
                  <a:lnTo>
                    <a:pt x="22420" y="42868"/>
                  </a:lnTo>
                  <a:lnTo>
                    <a:pt x="25138" y="89153"/>
                  </a:lnTo>
                  <a:lnTo>
                    <a:pt x="23484" y="129342"/>
                  </a:lnTo>
                  <a:lnTo>
                    <a:pt x="18482" y="142981"/>
                  </a:lnTo>
                  <a:lnTo>
                    <a:pt x="16554" y="146121"/>
                  </a:lnTo>
                  <a:lnTo>
                    <a:pt x="14563" y="146802"/>
                  </a:lnTo>
                  <a:lnTo>
                    <a:pt x="12531" y="145846"/>
                  </a:lnTo>
                  <a:lnTo>
                    <a:pt x="10471" y="143797"/>
                  </a:lnTo>
                  <a:lnTo>
                    <a:pt x="4200" y="124059"/>
                  </a:lnTo>
                  <a:lnTo>
                    <a:pt x="829" y="8058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4860"/>
            <p:cNvSpPr/>
            <p:nvPr>
              <p:custDataLst>
                <p:tags r:id="rId19"/>
              </p:custDataLst>
            </p:nvPr>
          </p:nvSpPr>
          <p:spPr>
            <a:xfrm>
              <a:off x="7325147" y="3736834"/>
              <a:ext cx="97894" cy="300328"/>
            </a:xfrm>
            <a:custGeom>
              <a:avLst/>
              <a:gdLst/>
              <a:ahLst/>
              <a:cxnLst/>
              <a:rect l="0" t="0" r="0" b="0"/>
              <a:pathLst>
                <a:path w="97894" h="300328">
                  <a:moveTo>
                    <a:pt x="9103" y="117616"/>
                  </a:moveTo>
                  <a:lnTo>
                    <a:pt x="9103" y="117616"/>
                  </a:lnTo>
                  <a:lnTo>
                    <a:pt x="9103" y="114245"/>
                  </a:lnTo>
                  <a:lnTo>
                    <a:pt x="8398" y="113252"/>
                  </a:lnTo>
                  <a:lnTo>
                    <a:pt x="7222" y="112590"/>
                  </a:lnTo>
                  <a:lnTo>
                    <a:pt x="5732" y="112149"/>
                  </a:lnTo>
                  <a:lnTo>
                    <a:pt x="4034" y="113265"/>
                  </a:lnTo>
                  <a:lnTo>
                    <a:pt x="264" y="118269"/>
                  </a:lnTo>
                  <a:lnTo>
                    <a:pt x="0" y="127078"/>
                  </a:lnTo>
                  <a:lnTo>
                    <a:pt x="4392" y="171128"/>
                  </a:lnTo>
                  <a:lnTo>
                    <a:pt x="11543" y="218027"/>
                  </a:lnTo>
                  <a:lnTo>
                    <a:pt x="14680" y="264006"/>
                  </a:lnTo>
                  <a:lnTo>
                    <a:pt x="15351" y="299606"/>
                  </a:lnTo>
                  <a:lnTo>
                    <a:pt x="14679" y="300327"/>
                  </a:lnTo>
                  <a:lnTo>
                    <a:pt x="12052" y="295481"/>
                  </a:lnTo>
                  <a:lnTo>
                    <a:pt x="14049" y="250483"/>
                  </a:lnTo>
                  <a:lnTo>
                    <a:pt x="15037" y="207157"/>
                  </a:lnTo>
                  <a:lnTo>
                    <a:pt x="15331" y="161707"/>
                  </a:lnTo>
                  <a:lnTo>
                    <a:pt x="16121" y="126995"/>
                  </a:lnTo>
                  <a:lnTo>
                    <a:pt x="20512" y="87077"/>
                  </a:lnTo>
                  <a:lnTo>
                    <a:pt x="27692" y="48830"/>
                  </a:lnTo>
                  <a:lnTo>
                    <a:pt x="42597" y="16959"/>
                  </a:lnTo>
                  <a:lnTo>
                    <a:pt x="54328" y="3264"/>
                  </a:lnTo>
                  <a:lnTo>
                    <a:pt x="59714" y="459"/>
                  </a:lnTo>
                  <a:lnTo>
                    <a:pt x="64717" y="0"/>
                  </a:lnTo>
                  <a:lnTo>
                    <a:pt x="69461" y="1105"/>
                  </a:lnTo>
                  <a:lnTo>
                    <a:pt x="80378" y="9859"/>
                  </a:lnTo>
                  <a:lnTo>
                    <a:pt x="90876" y="23157"/>
                  </a:lnTo>
                  <a:lnTo>
                    <a:pt x="97893" y="38475"/>
                  </a:lnTo>
                  <a:lnTo>
                    <a:pt x="97719" y="60335"/>
                  </a:lnTo>
                  <a:lnTo>
                    <a:pt x="89686" y="92882"/>
                  </a:lnTo>
                  <a:lnTo>
                    <a:pt x="80902" y="108740"/>
                  </a:lnTo>
                  <a:lnTo>
                    <a:pt x="67589" y="122843"/>
                  </a:lnTo>
                  <a:lnTo>
                    <a:pt x="54147" y="130523"/>
                  </a:lnTo>
                  <a:lnTo>
                    <a:pt x="24294" y="136126"/>
                  </a:lnTo>
                  <a:lnTo>
                    <a:pt x="21346" y="136306"/>
                  </a:lnTo>
                  <a:lnTo>
                    <a:pt x="20088" y="137132"/>
                  </a:lnTo>
                  <a:lnTo>
                    <a:pt x="21803" y="143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4861"/>
            <p:cNvSpPr/>
            <p:nvPr>
              <p:custDataLst>
                <p:tags r:id="rId20"/>
              </p:custDataLst>
            </p:nvPr>
          </p:nvSpPr>
          <p:spPr>
            <a:xfrm>
              <a:off x="8091305" y="3911600"/>
              <a:ext cx="131946" cy="25401"/>
            </a:xfrm>
            <a:custGeom>
              <a:avLst/>
              <a:gdLst/>
              <a:ahLst/>
              <a:cxnLst/>
              <a:rect l="0" t="0" r="0" b="0"/>
              <a:pathLst>
                <a:path w="131946" h="25401">
                  <a:moveTo>
                    <a:pt x="17645" y="25400"/>
                  </a:moveTo>
                  <a:lnTo>
                    <a:pt x="17645" y="25400"/>
                  </a:lnTo>
                  <a:lnTo>
                    <a:pt x="0" y="25400"/>
                  </a:lnTo>
                  <a:lnTo>
                    <a:pt x="5753" y="22029"/>
                  </a:lnTo>
                  <a:lnTo>
                    <a:pt x="51629" y="15940"/>
                  </a:lnTo>
                  <a:lnTo>
                    <a:pt x="94129" y="8270"/>
                  </a:lnTo>
                  <a:lnTo>
                    <a:pt x="1319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4862"/>
            <p:cNvSpPr/>
            <p:nvPr>
              <p:custDataLst>
                <p:tags r:id="rId21"/>
              </p:custDataLst>
            </p:nvPr>
          </p:nvSpPr>
          <p:spPr>
            <a:xfrm>
              <a:off x="8699500" y="3707089"/>
              <a:ext cx="104823" cy="249859"/>
            </a:xfrm>
            <a:custGeom>
              <a:avLst/>
              <a:gdLst/>
              <a:ahLst/>
              <a:cxnLst/>
              <a:rect l="0" t="0" r="0" b="0"/>
              <a:pathLst>
                <a:path w="104823" h="249859">
                  <a:moveTo>
                    <a:pt x="0" y="77511"/>
                  </a:moveTo>
                  <a:lnTo>
                    <a:pt x="0" y="77511"/>
                  </a:lnTo>
                  <a:lnTo>
                    <a:pt x="5467" y="77511"/>
                  </a:lnTo>
                  <a:lnTo>
                    <a:pt x="5762" y="78216"/>
                  </a:lnTo>
                  <a:lnTo>
                    <a:pt x="13222" y="116743"/>
                  </a:lnTo>
                  <a:lnTo>
                    <a:pt x="17899" y="163263"/>
                  </a:lnTo>
                  <a:lnTo>
                    <a:pt x="18709" y="202481"/>
                  </a:lnTo>
                  <a:lnTo>
                    <a:pt x="18276" y="238290"/>
                  </a:lnTo>
                  <a:lnTo>
                    <a:pt x="15649" y="247275"/>
                  </a:lnTo>
                  <a:lnTo>
                    <a:pt x="14666" y="249249"/>
                  </a:lnTo>
                  <a:lnTo>
                    <a:pt x="14011" y="249858"/>
                  </a:lnTo>
                  <a:lnTo>
                    <a:pt x="13572" y="249559"/>
                  </a:lnTo>
                  <a:lnTo>
                    <a:pt x="12815" y="208858"/>
                  </a:lnTo>
                  <a:lnTo>
                    <a:pt x="12733" y="165818"/>
                  </a:lnTo>
                  <a:lnTo>
                    <a:pt x="12709" y="121785"/>
                  </a:lnTo>
                  <a:lnTo>
                    <a:pt x="12702" y="79340"/>
                  </a:lnTo>
                  <a:lnTo>
                    <a:pt x="16071" y="37186"/>
                  </a:lnTo>
                  <a:lnTo>
                    <a:pt x="24909" y="15233"/>
                  </a:lnTo>
                  <a:lnTo>
                    <a:pt x="34352" y="5617"/>
                  </a:lnTo>
                  <a:lnTo>
                    <a:pt x="39836" y="2065"/>
                  </a:lnTo>
                  <a:lnTo>
                    <a:pt x="51572" y="0"/>
                  </a:lnTo>
                  <a:lnTo>
                    <a:pt x="57665" y="437"/>
                  </a:lnTo>
                  <a:lnTo>
                    <a:pt x="79725" y="11164"/>
                  </a:lnTo>
                  <a:lnTo>
                    <a:pt x="92112" y="27562"/>
                  </a:lnTo>
                  <a:lnTo>
                    <a:pt x="100911" y="47550"/>
                  </a:lnTo>
                  <a:lnTo>
                    <a:pt x="104822" y="65842"/>
                  </a:lnTo>
                  <a:lnTo>
                    <a:pt x="102797" y="83378"/>
                  </a:lnTo>
                  <a:lnTo>
                    <a:pt x="100281" y="92006"/>
                  </a:lnTo>
                  <a:lnTo>
                    <a:pt x="91842" y="103473"/>
                  </a:lnTo>
                  <a:lnTo>
                    <a:pt x="81741" y="110216"/>
                  </a:lnTo>
                  <a:lnTo>
                    <a:pt x="72548" y="113213"/>
                  </a:lnTo>
                  <a:lnTo>
                    <a:pt x="31562" y="110414"/>
                  </a:lnTo>
                  <a:lnTo>
                    <a:pt x="31750" y="115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4863"/>
            <p:cNvSpPr/>
            <p:nvPr>
              <p:custDataLst>
                <p:tags r:id="rId22"/>
              </p:custDataLst>
            </p:nvPr>
          </p:nvSpPr>
          <p:spPr>
            <a:xfrm>
              <a:off x="8072372" y="3750790"/>
              <a:ext cx="137767" cy="261637"/>
            </a:xfrm>
            <a:custGeom>
              <a:avLst/>
              <a:gdLst/>
              <a:ahLst/>
              <a:cxnLst/>
              <a:rect l="0" t="0" r="0" b="0"/>
              <a:pathLst>
                <a:path w="137767" h="261637">
                  <a:moveTo>
                    <a:pt x="49278" y="141760"/>
                  </a:moveTo>
                  <a:lnTo>
                    <a:pt x="49278" y="141760"/>
                  </a:lnTo>
                  <a:lnTo>
                    <a:pt x="52648" y="141760"/>
                  </a:lnTo>
                  <a:lnTo>
                    <a:pt x="52935" y="141054"/>
                  </a:lnTo>
                  <a:lnTo>
                    <a:pt x="51374" y="138389"/>
                  </a:lnTo>
                  <a:lnTo>
                    <a:pt x="50675" y="138102"/>
                  </a:lnTo>
                  <a:lnTo>
                    <a:pt x="50210" y="138616"/>
                  </a:lnTo>
                  <a:lnTo>
                    <a:pt x="46092" y="147881"/>
                  </a:lnTo>
                  <a:lnTo>
                    <a:pt x="28899" y="183768"/>
                  </a:lnTo>
                  <a:lnTo>
                    <a:pt x="15751" y="230835"/>
                  </a:lnTo>
                  <a:lnTo>
                    <a:pt x="762" y="261249"/>
                  </a:lnTo>
                  <a:lnTo>
                    <a:pt x="0" y="261636"/>
                  </a:lnTo>
                  <a:lnTo>
                    <a:pt x="2299" y="252068"/>
                  </a:lnTo>
                  <a:lnTo>
                    <a:pt x="18832" y="205229"/>
                  </a:lnTo>
                  <a:lnTo>
                    <a:pt x="32809" y="162290"/>
                  </a:lnTo>
                  <a:lnTo>
                    <a:pt x="48631" y="120405"/>
                  </a:lnTo>
                  <a:lnTo>
                    <a:pt x="64776" y="76132"/>
                  </a:lnTo>
                  <a:lnTo>
                    <a:pt x="84560" y="33781"/>
                  </a:lnTo>
                  <a:lnTo>
                    <a:pt x="101124" y="10284"/>
                  </a:lnTo>
                  <a:lnTo>
                    <a:pt x="111362" y="2187"/>
                  </a:lnTo>
                  <a:lnTo>
                    <a:pt x="116067" y="28"/>
                  </a:lnTo>
                  <a:lnTo>
                    <a:pt x="119909" y="0"/>
                  </a:lnTo>
                  <a:lnTo>
                    <a:pt x="123177" y="1392"/>
                  </a:lnTo>
                  <a:lnTo>
                    <a:pt x="126059" y="3732"/>
                  </a:lnTo>
                  <a:lnTo>
                    <a:pt x="133490" y="30620"/>
                  </a:lnTo>
                  <a:lnTo>
                    <a:pt x="136789" y="66496"/>
                  </a:lnTo>
                  <a:lnTo>
                    <a:pt x="137766" y="103938"/>
                  </a:lnTo>
                  <a:lnTo>
                    <a:pt x="136242" y="150237"/>
                  </a:lnTo>
                  <a:lnTo>
                    <a:pt x="132700" y="194234"/>
                  </a:lnTo>
                  <a:lnTo>
                    <a:pt x="126437" y="232279"/>
                  </a:lnTo>
                  <a:lnTo>
                    <a:pt x="125411" y="233151"/>
                  </a:lnTo>
                  <a:lnTo>
                    <a:pt x="119128" y="230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4864"/>
            <p:cNvSpPr/>
            <p:nvPr>
              <p:custDataLst>
                <p:tags r:id="rId23"/>
              </p:custDataLst>
            </p:nvPr>
          </p:nvSpPr>
          <p:spPr>
            <a:xfrm>
              <a:off x="8788400" y="3822700"/>
              <a:ext cx="107951" cy="148092"/>
            </a:xfrm>
            <a:custGeom>
              <a:avLst/>
              <a:gdLst/>
              <a:ahLst/>
              <a:cxnLst/>
              <a:rect l="0" t="0" r="0" b="0"/>
              <a:pathLst>
                <a:path w="107951" h="148092">
                  <a:moveTo>
                    <a:pt x="0" y="63500"/>
                  </a:moveTo>
                  <a:lnTo>
                    <a:pt x="0" y="63500"/>
                  </a:lnTo>
                  <a:lnTo>
                    <a:pt x="0" y="54662"/>
                  </a:lnTo>
                  <a:lnTo>
                    <a:pt x="1881" y="50635"/>
                  </a:lnTo>
                  <a:lnTo>
                    <a:pt x="3370" y="48573"/>
                  </a:lnTo>
                  <a:lnTo>
                    <a:pt x="5776" y="47199"/>
                  </a:lnTo>
                  <a:lnTo>
                    <a:pt x="12209" y="45672"/>
                  </a:lnTo>
                  <a:lnTo>
                    <a:pt x="15902" y="46675"/>
                  </a:lnTo>
                  <a:lnTo>
                    <a:pt x="23764" y="51554"/>
                  </a:lnTo>
                  <a:lnTo>
                    <a:pt x="36126" y="65605"/>
                  </a:lnTo>
                  <a:lnTo>
                    <a:pt x="45353" y="86545"/>
                  </a:lnTo>
                  <a:lnTo>
                    <a:pt x="45817" y="113994"/>
                  </a:lnTo>
                  <a:lnTo>
                    <a:pt x="39102" y="148053"/>
                  </a:lnTo>
                  <a:lnTo>
                    <a:pt x="38767" y="148091"/>
                  </a:lnTo>
                  <a:lnTo>
                    <a:pt x="38395" y="144370"/>
                  </a:lnTo>
                  <a:lnTo>
                    <a:pt x="46928" y="105778"/>
                  </a:lnTo>
                  <a:lnTo>
                    <a:pt x="68614" y="6181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4865"/>
            <p:cNvSpPr/>
            <p:nvPr>
              <p:custDataLst>
                <p:tags r:id="rId24"/>
              </p:custDataLst>
            </p:nvPr>
          </p:nvSpPr>
          <p:spPr>
            <a:xfrm>
              <a:off x="9340850" y="3678415"/>
              <a:ext cx="94292" cy="335161"/>
            </a:xfrm>
            <a:custGeom>
              <a:avLst/>
              <a:gdLst/>
              <a:ahLst/>
              <a:cxnLst/>
              <a:rect l="0" t="0" r="0" b="0"/>
              <a:pathLst>
                <a:path w="94292" h="335161">
                  <a:moveTo>
                    <a:pt x="31750" y="10935"/>
                  </a:moveTo>
                  <a:lnTo>
                    <a:pt x="31750" y="10935"/>
                  </a:lnTo>
                  <a:lnTo>
                    <a:pt x="31750" y="0"/>
                  </a:lnTo>
                  <a:lnTo>
                    <a:pt x="32455" y="117"/>
                  </a:lnTo>
                  <a:lnTo>
                    <a:pt x="35120" y="2129"/>
                  </a:lnTo>
                  <a:lnTo>
                    <a:pt x="55514" y="43094"/>
                  </a:lnTo>
                  <a:lnTo>
                    <a:pt x="75720" y="90717"/>
                  </a:lnTo>
                  <a:lnTo>
                    <a:pt x="87967" y="134724"/>
                  </a:lnTo>
                  <a:lnTo>
                    <a:pt x="92015" y="166846"/>
                  </a:lnTo>
                  <a:lnTo>
                    <a:pt x="94291" y="213137"/>
                  </a:lnTo>
                  <a:lnTo>
                    <a:pt x="93179" y="255174"/>
                  </a:lnTo>
                  <a:lnTo>
                    <a:pt x="86405" y="285561"/>
                  </a:lnTo>
                  <a:lnTo>
                    <a:pt x="77914" y="301619"/>
                  </a:lnTo>
                  <a:lnTo>
                    <a:pt x="64732" y="318163"/>
                  </a:lnTo>
                  <a:lnTo>
                    <a:pt x="45703" y="329279"/>
                  </a:lnTo>
                  <a:lnTo>
                    <a:pt x="25957" y="335160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4866"/>
            <p:cNvSpPr/>
            <p:nvPr>
              <p:custDataLst>
                <p:tags r:id="rId25"/>
              </p:custDataLst>
            </p:nvPr>
          </p:nvSpPr>
          <p:spPr>
            <a:xfrm>
              <a:off x="8973269" y="3728410"/>
              <a:ext cx="56432" cy="272091"/>
            </a:xfrm>
            <a:custGeom>
              <a:avLst/>
              <a:gdLst/>
              <a:ahLst/>
              <a:cxnLst/>
              <a:rect l="0" t="0" r="0" b="0"/>
              <a:pathLst>
                <a:path w="56432" h="272091">
                  <a:moveTo>
                    <a:pt x="56431" y="11740"/>
                  </a:moveTo>
                  <a:lnTo>
                    <a:pt x="56431" y="11740"/>
                  </a:lnTo>
                  <a:lnTo>
                    <a:pt x="56431" y="2280"/>
                  </a:lnTo>
                  <a:lnTo>
                    <a:pt x="55019" y="1200"/>
                  </a:lnTo>
                  <a:lnTo>
                    <a:pt x="49688" y="0"/>
                  </a:lnTo>
                  <a:lnTo>
                    <a:pt x="38754" y="2696"/>
                  </a:lnTo>
                  <a:lnTo>
                    <a:pt x="32581" y="9837"/>
                  </a:lnTo>
                  <a:lnTo>
                    <a:pt x="15582" y="47865"/>
                  </a:lnTo>
                  <a:lnTo>
                    <a:pt x="2919" y="86504"/>
                  </a:lnTo>
                  <a:lnTo>
                    <a:pt x="0" y="128265"/>
                  </a:lnTo>
                  <a:lnTo>
                    <a:pt x="127" y="168551"/>
                  </a:lnTo>
                  <a:lnTo>
                    <a:pt x="5098" y="204253"/>
                  </a:lnTo>
                  <a:lnTo>
                    <a:pt x="19063" y="250798"/>
                  </a:lnTo>
                  <a:lnTo>
                    <a:pt x="23052" y="257896"/>
                  </a:lnTo>
                  <a:lnTo>
                    <a:pt x="27828" y="262627"/>
                  </a:lnTo>
                  <a:lnTo>
                    <a:pt x="50081" y="272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4867"/>
            <p:cNvSpPr/>
            <p:nvPr>
              <p:custDataLst>
                <p:tags r:id="rId26"/>
              </p:custDataLst>
            </p:nvPr>
          </p:nvSpPr>
          <p:spPr>
            <a:xfrm>
              <a:off x="9101058" y="3706533"/>
              <a:ext cx="112195" cy="280718"/>
            </a:xfrm>
            <a:custGeom>
              <a:avLst/>
              <a:gdLst/>
              <a:ahLst/>
              <a:cxnLst/>
              <a:rect l="0" t="0" r="0" b="0"/>
              <a:pathLst>
                <a:path w="112195" h="280718">
                  <a:moveTo>
                    <a:pt x="30242" y="116167"/>
                  </a:moveTo>
                  <a:lnTo>
                    <a:pt x="30242" y="116167"/>
                  </a:lnTo>
                  <a:lnTo>
                    <a:pt x="30242" y="110700"/>
                  </a:lnTo>
                  <a:lnTo>
                    <a:pt x="30947" y="110405"/>
                  </a:lnTo>
                  <a:lnTo>
                    <a:pt x="33612" y="110078"/>
                  </a:lnTo>
                  <a:lnTo>
                    <a:pt x="33898" y="111403"/>
                  </a:lnTo>
                  <a:lnTo>
                    <a:pt x="29950" y="148114"/>
                  </a:lnTo>
                  <a:lnTo>
                    <a:pt x="25296" y="185056"/>
                  </a:lnTo>
                  <a:lnTo>
                    <a:pt x="15518" y="231741"/>
                  </a:lnTo>
                  <a:lnTo>
                    <a:pt x="753" y="277266"/>
                  </a:lnTo>
                  <a:lnTo>
                    <a:pt x="0" y="280717"/>
                  </a:lnTo>
                  <a:lnTo>
                    <a:pt x="10117" y="237408"/>
                  </a:lnTo>
                  <a:lnTo>
                    <a:pt x="22634" y="190106"/>
                  </a:lnTo>
                  <a:lnTo>
                    <a:pt x="33633" y="152421"/>
                  </a:lnTo>
                  <a:lnTo>
                    <a:pt x="46533" y="112327"/>
                  </a:lnTo>
                  <a:lnTo>
                    <a:pt x="67327" y="66333"/>
                  </a:lnTo>
                  <a:lnTo>
                    <a:pt x="87766" y="22649"/>
                  </a:lnTo>
                  <a:lnTo>
                    <a:pt x="101700" y="1372"/>
                  </a:lnTo>
                  <a:lnTo>
                    <a:pt x="103282" y="126"/>
                  </a:lnTo>
                  <a:lnTo>
                    <a:pt x="104336" y="0"/>
                  </a:lnTo>
                  <a:lnTo>
                    <a:pt x="105037" y="623"/>
                  </a:lnTo>
                  <a:lnTo>
                    <a:pt x="106258" y="41267"/>
                  </a:lnTo>
                  <a:lnTo>
                    <a:pt x="109776" y="85928"/>
                  </a:lnTo>
                  <a:lnTo>
                    <a:pt x="112194" y="132693"/>
                  </a:lnTo>
                  <a:lnTo>
                    <a:pt x="109343" y="173516"/>
                  </a:lnTo>
                  <a:lnTo>
                    <a:pt x="109968" y="216896"/>
                  </a:lnTo>
                  <a:lnTo>
                    <a:pt x="106442" y="23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4868"/>
            <p:cNvSpPr/>
            <p:nvPr>
              <p:custDataLst>
                <p:tags r:id="rId27"/>
              </p:custDataLst>
            </p:nvPr>
          </p:nvSpPr>
          <p:spPr>
            <a:xfrm>
              <a:off x="9277350" y="3924300"/>
              <a:ext cx="31698" cy="164118"/>
            </a:xfrm>
            <a:custGeom>
              <a:avLst/>
              <a:gdLst/>
              <a:ahLst/>
              <a:cxnLst/>
              <a:rect l="0" t="0" r="0" b="0"/>
              <a:pathLst>
                <a:path w="31698" h="164118">
                  <a:moveTo>
                    <a:pt x="19050" y="0"/>
                  </a:moveTo>
                  <a:lnTo>
                    <a:pt x="19050" y="0"/>
                  </a:lnTo>
                  <a:lnTo>
                    <a:pt x="13583" y="0"/>
                  </a:lnTo>
                  <a:lnTo>
                    <a:pt x="19703" y="0"/>
                  </a:lnTo>
                  <a:lnTo>
                    <a:pt x="22308" y="1411"/>
                  </a:lnTo>
                  <a:lnTo>
                    <a:pt x="27083" y="6742"/>
                  </a:lnTo>
                  <a:lnTo>
                    <a:pt x="30367" y="24419"/>
                  </a:lnTo>
                  <a:lnTo>
                    <a:pt x="31476" y="64404"/>
                  </a:lnTo>
                  <a:lnTo>
                    <a:pt x="31697" y="102824"/>
                  </a:lnTo>
                  <a:lnTo>
                    <a:pt x="28368" y="137433"/>
                  </a:lnTo>
                  <a:lnTo>
                    <a:pt x="19538" y="158078"/>
                  </a:lnTo>
                  <a:lnTo>
                    <a:pt x="16552" y="161830"/>
                  </a:lnTo>
                  <a:lnTo>
                    <a:pt x="13857" y="163625"/>
                  </a:lnTo>
                  <a:lnTo>
                    <a:pt x="11355" y="164117"/>
                  </a:lnTo>
                  <a:lnTo>
                    <a:pt x="9686" y="163739"/>
                  </a:lnTo>
                  <a:lnTo>
                    <a:pt x="8574" y="162782"/>
                  </a:lnTo>
                  <a:lnTo>
                    <a:pt x="7832" y="16143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4869"/>
            <p:cNvSpPr/>
            <p:nvPr>
              <p:custDataLst>
                <p:tags r:id="rId28"/>
              </p:custDataLst>
            </p:nvPr>
          </p:nvSpPr>
          <p:spPr>
            <a:xfrm>
              <a:off x="9315450" y="3835400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4870"/>
            <p:cNvSpPr/>
            <p:nvPr>
              <p:custDataLst>
                <p:tags r:id="rId29"/>
              </p:custDataLst>
            </p:nvPr>
          </p:nvSpPr>
          <p:spPr>
            <a:xfrm>
              <a:off x="9104471" y="3860800"/>
              <a:ext cx="109380" cy="31751"/>
            </a:xfrm>
            <a:custGeom>
              <a:avLst/>
              <a:gdLst/>
              <a:ahLst/>
              <a:cxnLst/>
              <a:rect l="0" t="0" r="0" b="0"/>
              <a:pathLst>
                <a:path w="109380" h="31751">
                  <a:moveTo>
                    <a:pt x="26829" y="31750"/>
                  </a:moveTo>
                  <a:lnTo>
                    <a:pt x="26829" y="31750"/>
                  </a:lnTo>
                  <a:lnTo>
                    <a:pt x="9152" y="31750"/>
                  </a:lnTo>
                  <a:lnTo>
                    <a:pt x="5871" y="30339"/>
                  </a:lnTo>
                  <a:lnTo>
                    <a:pt x="346" y="25008"/>
                  </a:lnTo>
                  <a:lnTo>
                    <a:pt x="0" y="23022"/>
                  </a:lnTo>
                  <a:lnTo>
                    <a:pt x="1183" y="21698"/>
                  </a:lnTo>
                  <a:lnTo>
                    <a:pt x="3382" y="20815"/>
                  </a:lnTo>
                  <a:lnTo>
                    <a:pt x="42747" y="15834"/>
                  </a:lnTo>
                  <a:lnTo>
                    <a:pt x="109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4871"/>
            <p:cNvSpPr/>
            <p:nvPr>
              <p:custDataLst>
                <p:tags r:id="rId30"/>
              </p:custDataLst>
            </p:nvPr>
          </p:nvSpPr>
          <p:spPr>
            <a:xfrm>
              <a:off x="8515350" y="3956050"/>
              <a:ext cx="10008" cy="3659"/>
            </a:xfrm>
            <a:custGeom>
              <a:avLst/>
              <a:gdLst/>
              <a:ahLst/>
              <a:cxnLst/>
              <a:rect l="0" t="0" r="0" b="0"/>
              <a:pathLst>
                <a:path w="10008" h="3659">
                  <a:moveTo>
                    <a:pt x="6350" y="0"/>
                  </a:moveTo>
                  <a:lnTo>
                    <a:pt x="6350" y="0"/>
                  </a:lnTo>
                  <a:lnTo>
                    <a:pt x="10007" y="3658"/>
                  </a:lnTo>
                  <a:lnTo>
                    <a:pt x="8446" y="2096"/>
                  </a:lnTo>
                  <a:lnTo>
                    <a:pt x="5400" y="9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4872"/>
            <p:cNvSpPr/>
            <p:nvPr>
              <p:custDataLst>
                <p:tags r:id="rId31"/>
              </p:custDataLst>
            </p:nvPr>
          </p:nvSpPr>
          <p:spPr>
            <a:xfrm>
              <a:off x="8369300" y="3760345"/>
              <a:ext cx="66960" cy="271906"/>
            </a:xfrm>
            <a:custGeom>
              <a:avLst/>
              <a:gdLst/>
              <a:ahLst/>
              <a:cxnLst/>
              <a:rect l="0" t="0" r="0" b="0"/>
              <a:pathLst>
                <a:path w="66960" h="271906">
                  <a:moveTo>
                    <a:pt x="19050" y="11555"/>
                  </a:moveTo>
                  <a:lnTo>
                    <a:pt x="19050" y="11555"/>
                  </a:lnTo>
                  <a:lnTo>
                    <a:pt x="19050" y="8184"/>
                  </a:lnTo>
                  <a:lnTo>
                    <a:pt x="17168" y="4647"/>
                  </a:lnTo>
                  <a:lnTo>
                    <a:pt x="15679" y="2717"/>
                  </a:lnTo>
                  <a:lnTo>
                    <a:pt x="15391" y="1430"/>
                  </a:lnTo>
                  <a:lnTo>
                    <a:pt x="15905" y="571"/>
                  </a:lnTo>
                  <a:lnTo>
                    <a:pt x="16952" y="0"/>
                  </a:lnTo>
                  <a:lnTo>
                    <a:pt x="18358" y="323"/>
                  </a:lnTo>
                  <a:lnTo>
                    <a:pt x="21799" y="2565"/>
                  </a:lnTo>
                  <a:lnTo>
                    <a:pt x="45648" y="41276"/>
                  </a:lnTo>
                  <a:lnTo>
                    <a:pt x="60092" y="76335"/>
                  </a:lnTo>
                  <a:lnTo>
                    <a:pt x="66959" y="117297"/>
                  </a:lnTo>
                  <a:lnTo>
                    <a:pt x="65230" y="161419"/>
                  </a:lnTo>
                  <a:lnTo>
                    <a:pt x="53899" y="201304"/>
                  </a:lnTo>
                  <a:lnTo>
                    <a:pt x="37137" y="234288"/>
                  </a:lnTo>
                  <a:lnTo>
                    <a:pt x="11998" y="264652"/>
                  </a:lnTo>
                  <a:lnTo>
                    <a:pt x="0" y="271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4873"/>
            <p:cNvSpPr/>
            <p:nvPr>
              <p:custDataLst>
                <p:tags r:id="rId32"/>
              </p:custDataLst>
            </p:nvPr>
          </p:nvSpPr>
          <p:spPr>
            <a:xfrm>
              <a:off x="7429500" y="3867150"/>
              <a:ext cx="114301" cy="149231"/>
            </a:xfrm>
            <a:custGeom>
              <a:avLst/>
              <a:gdLst/>
              <a:ahLst/>
              <a:cxnLst/>
              <a:rect l="0" t="0" r="0" b="0"/>
              <a:pathLst>
                <a:path w="114301" h="149231">
                  <a:moveTo>
                    <a:pt x="0" y="82550"/>
                  </a:moveTo>
                  <a:lnTo>
                    <a:pt x="0" y="82550"/>
                  </a:lnTo>
                  <a:lnTo>
                    <a:pt x="5025" y="70617"/>
                  </a:lnTo>
                  <a:lnTo>
                    <a:pt x="6881" y="59367"/>
                  </a:lnTo>
                  <a:lnTo>
                    <a:pt x="9644" y="55078"/>
                  </a:lnTo>
                  <a:lnTo>
                    <a:pt x="12778" y="55063"/>
                  </a:lnTo>
                  <a:lnTo>
                    <a:pt x="21907" y="58809"/>
                  </a:lnTo>
                  <a:lnTo>
                    <a:pt x="38946" y="78965"/>
                  </a:lnTo>
                  <a:lnTo>
                    <a:pt x="50658" y="100537"/>
                  </a:lnTo>
                  <a:lnTo>
                    <a:pt x="55226" y="123706"/>
                  </a:lnTo>
                  <a:lnTo>
                    <a:pt x="53208" y="141703"/>
                  </a:lnTo>
                  <a:lnTo>
                    <a:pt x="49989" y="147646"/>
                  </a:lnTo>
                  <a:lnTo>
                    <a:pt x="48143" y="149230"/>
                  </a:lnTo>
                  <a:lnTo>
                    <a:pt x="46206" y="148170"/>
                  </a:lnTo>
                  <a:lnTo>
                    <a:pt x="42173" y="141348"/>
                  </a:lnTo>
                  <a:lnTo>
                    <a:pt x="42678" y="118865"/>
                  </a:lnTo>
                  <a:lnTo>
                    <a:pt x="50581" y="80368"/>
                  </a:lnTo>
                  <a:lnTo>
                    <a:pt x="69179" y="486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3" name="SMARTInkShape-Group1011"/>
          <p:cNvGrpSpPr/>
          <p:nvPr/>
        </p:nvGrpSpPr>
        <p:grpSpPr>
          <a:xfrm>
            <a:off x="6667500" y="3643085"/>
            <a:ext cx="330201" cy="833376"/>
            <a:chOff x="6667500" y="3643085"/>
            <a:chExt cx="330201" cy="833376"/>
          </a:xfrm>
        </p:grpSpPr>
        <p:sp>
          <p:nvSpPr>
            <p:cNvPr id="947" name="SMARTInkShape-4874"/>
            <p:cNvSpPr/>
            <p:nvPr>
              <p:custDataLst>
                <p:tags r:id="rId8"/>
              </p:custDataLst>
            </p:nvPr>
          </p:nvSpPr>
          <p:spPr>
            <a:xfrm>
              <a:off x="6667500" y="4299833"/>
              <a:ext cx="47290" cy="176628"/>
            </a:xfrm>
            <a:custGeom>
              <a:avLst/>
              <a:gdLst/>
              <a:ahLst/>
              <a:cxnLst/>
              <a:rect l="0" t="0" r="0" b="0"/>
              <a:pathLst>
                <a:path w="47290" h="176628">
                  <a:moveTo>
                    <a:pt x="6350" y="5467"/>
                  </a:moveTo>
                  <a:lnTo>
                    <a:pt x="6350" y="5467"/>
                  </a:lnTo>
                  <a:lnTo>
                    <a:pt x="9720" y="2096"/>
                  </a:lnTo>
                  <a:lnTo>
                    <a:pt x="13257" y="441"/>
                  </a:lnTo>
                  <a:lnTo>
                    <a:pt x="15188" y="0"/>
                  </a:lnTo>
                  <a:lnTo>
                    <a:pt x="16476" y="411"/>
                  </a:lnTo>
                  <a:lnTo>
                    <a:pt x="17334" y="1391"/>
                  </a:lnTo>
                  <a:lnTo>
                    <a:pt x="17906" y="2749"/>
                  </a:lnTo>
                  <a:lnTo>
                    <a:pt x="28963" y="12822"/>
                  </a:lnTo>
                  <a:lnTo>
                    <a:pt x="39233" y="35712"/>
                  </a:lnTo>
                  <a:lnTo>
                    <a:pt x="45301" y="72850"/>
                  </a:lnTo>
                  <a:lnTo>
                    <a:pt x="47289" y="110099"/>
                  </a:lnTo>
                  <a:lnTo>
                    <a:pt x="45010" y="153449"/>
                  </a:lnTo>
                  <a:lnTo>
                    <a:pt x="40936" y="166721"/>
                  </a:lnTo>
                  <a:lnTo>
                    <a:pt x="37874" y="172237"/>
                  </a:lnTo>
                  <a:lnTo>
                    <a:pt x="35127" y="175208"/>
                  </a:lnTo>
                  <a:lnTo>
                    <a:pt x="32590" y="176483"/>
                  </a:lnTo>
                  <a:lnTo>
                    <a:pt x="30194" y="176627"/>
                  </a:lnTo>
                  <a:lnTo>
                    <a:pt x="27890" y="174607"/>
                  </a:lnTo>
                  <a:lnTo>
                    <a:pt x="7227" y="130855"/>
                  </a:lnTo>
                  <a:lnTo>
                    <a:pt x="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4875"/>
            <p:cNvSpPr/>
            <p:nvPr>
              <p:custDataLst>
                <p:tags r:id="rId9"/>
              </p:custDataLst>
            </p:nvPr>
          </p:nvSpPr>
          <p:spPr>
            <a:xfrm>
              <a:off x="6681160" y="4203700"/>
              <a:ext cx="11741" cy="6351"/>
            </a:xfrm>
            <a:custGeom>
              <a:avLst/>
              <a:gdLst/>
              <a:ahLst/>
              <a:cxnLst/>
              <a:rect l="0" t="0" r="0" b="0"/>
              <a:pathLst>
                <a:path w="11741" h="6351">
                  <a:moveTo>
                    <a:pt x="11740" y="6350"/>
                  </a:moveTo>
                  <a:lnTo>
                    <a:pt x="11740" y="6350"/>
                  </a:lnTo>
                  <a:lnTo>
                    <a:pt x="6272" y="883"/>
                  </a:lnTo>
                  <a:lnTo>
                    <a:pt x="0" y="77"/>
                  </a:lnTo>
                  <a:lnTo>
                    <a:pt x="11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4876"/>
            <p:cNvSpPr/>
            <p:nvPr>
              <p:custDataLst>
                <p:tags r:id="rId10"/>
              </p:custDataLst>
            </p:nvPr>
          </p:nvSpPr>
          <p:spPr>
            <a:xfrm>
              <a:off x="6813550" y="42735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0"/>
                  </a:moveTo>
                  <a:lnTo>
                    <a:pt x="0" y="0"/>
                  </a:lnTo>
                  <a:lnTo>
                    <a:pt x="24179" y="705"/>
                  </a:lnTo>
                  <a:lnTo>
                    <a:pt x="38209" y="5069"/>
                  </a:lnTo>
                  <a:lnTo>
                    <a:pt x="571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4877"/>
            <p:cNvSpPr/>
            <p:nvPr>
              <p:custDataLst>
                <p:tags r:id="rId11"/>
              </p:custDataLst>
            </p:nvPr>
          </p:nvSpPr>
          <p:spPr>
            <a:xfrm>
              <a:off x="6781800" y="3643085"/>
              <a:ext cx="107951" cy="100038"/>
            </a:xfrm>
            <a:custGeom>
              <a:avLst/>
              <a:gdLst/>
              <a:ahLst/>
              <a:cxnLst/>
              <a:rect l="0" t="0" r="0" b="0"/>
              <a:pathLst>
                <a:path w="107951" h="100038">
                  <a:moveTo>
                    <a:pt x="0" y="14515"/>
                  </a:moveTo>
                  <a:lnTo>
                    <a:pt x="0" y="14515"/>
                  </a:lnTo>
                  <a:lnTo>
                    <a:pt x="0" y="9048"/>
                  </a:lnTo>
                  <a:lnTo>
                    <a:pt x="1881" y="40837"/>
                  </a:lnTo>
                  <a:lnTo>
                    <a:pt x="10983" y="83122"/>
                  </a:lnTo>
                  <a:lnTo>
                    <a:pt x="12360" y="99406"/>
                  </a:lnTo>
                  <a:lnTo>
                    <a:pt x="13179" y="100037"/>
                  </a:lnTo>
                  <a:lnTo>
                    <a:pt x="14430" y="99752"/>
                  </a:lnTo>
                  <a:lnTo>
                    <a:pt x="15970" y="98856"/>
                  </a:lnTo>
                  <a:lnTo>
                    <a:pt x="21508" y="87483"/>
                  </a:lnTo>
                  <a:lnTo>
                    <a:pt x="31801" y="45589"/>
                  </a:lnTo>
                  <a:lnTo>
                    <a:pt x="46386" y="11151"/>
                  </a:lnTo>
                  <a:lnTo>
                    <a:pt x="52600" y="4083"/>
                  </a:lnTo>
                  <a:lnTo>
                    <a:pt x="56234" y="1210"/>
                  </a:lnTo>
                  <a:lnTo>
                    <a:pt x="60066" y="0"/>
                  </a:lnTo>
                  <a:lnTo>
                    <a:pt x="68089" y="538"/>
                  </a:lnTo>
                  <a:lnTo>
                    <a:pt x="76358" y="6892"/>
                  </a:lnTo>
                  <a:lnTo>
                    <a:pt x="84031" y="16771"/>
                  </a:lnTo>
                  <a:lnTo>
                    <a:pt x="97003" y="49933"/>
                  </a:lnTo>
                  <a:lnTo>
                    <a:pt x="107950" y="84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4878"/>
            <p:cNvSpPr/>
            <p:nvPr>
              <p:custDataLst>
                <p:tags r:id="rId12"/>
              </p:custDataLst>
            </p:nvPr>
          </p:nvSpPr>
          <p:spPr>
            <a:xfrm>
              <a:off x="6991350" y="42608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6350" y="4510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4879"/>
            <p:cNvSpPr/>
            <p:nvPr>
              <p:custDataLst>
                <p:tags r:id="rId13"/>
              </p:custDataLst>
            </p:nvPr>
          </p:nvSpPr>
          <p:spPr>
            <a:xfrm>
              <a:off x="6821305" y="4330700"/>
              <a:ext cx="62096" cy="22309"/>
            </a:xfrm>
            <a:custGeom>
              <a:avLst/>
              <a:gdLst/>
              <a:ahLst/>
              <a:cxnLst/>
              <a:rect l="0" t="0" r="0" b="0"/>
              <a:pathLst>
                <a:path w="62096" h="22309">
                  <a:moveTo>
                    <a:pt x="17645" y="0"/>
                  </a:moveTo>
                  <a:lnTo>
                    <a:pt x="17645" y="0"/>
                  </a:lnTo>
                  <a:lnTo>
                    <a:pt x="10903" y="3371"/>
                  </a:lnTo>
                  <a:lnTo>
                    <a:pt x="5712" y="8789"/>
                  </a:lnTo>
                  <a:lnTo>
                    <a:pt x="0" y="17023"/>
                  </a:lnTo>
                  <a:lnTo>
                    <a:pt x="943" y="18404"/>
                  </a:lnTo>
                  <a:lnTo>
                    <a:pt x="5753" y="21820"/>
                  </a:lnTo>
                  <a:lnTo>
                    <a:pt x="8306" y="22308"/>
                  </a:lnTo>
                  <a:lnTo>
                    <a:pt x="10714" y="21927"/>
                  </a:lnTo>
                  <a:lnTo>
                    <a:pt x="16681" y="20329"/>
                  </a:lnTo>
                  <a:lnTo>
                    <a:pt x="6209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4" name="SMARTInkShape-4880"/>
          <p:cNvSpPr/>
          <p:nvPr>
            <p:custDataLst>
              <p:tags r:id="rId5"/>
            </p:custDataLst>
          </p:nvPr>
        </p:nvSpPr>
        <p:spPr>
          <a:xfrm>
            <a:off x="8210550" y="4051322"/>
            <a:ext cx="88901" cy="228489"/>
          </a:xfrm>
          <a:custGeom>
            <a:avLst/>
            <a:gdLst/>
            <a:ahLst/>
            <a:cxnLst/>
            <a:rect l="0" t="0" r="0" b="0"/>
            <a:pathLst>
              <a:path w="88901" h="228489">
                <a:moveTo>
                  <a:pt x="88900" y="6328"/>
                </a:moveTo>
                <a:lnTo>
                  <a:pt x="88900" y="6328"/>
                </a:lnTo>
                <a:lnTo>
                  <a:pt x="82572" y="0"/>
                </a:lnTo>
                <a:lnTo>
                  <a:pt x="82552" y="5447"/>
                </a:lnTo>
                <a:lnTo>
                  <a:pt x="81846" y="5741"/>
                </a:lnTo>
                <a:lnTo>
                  <a:pt x="79179" y="6067"/>
                </a:lnTo>
                <a:lnTo>
                  <a:pt x="78186" y="7565"/>
                </a:lnTo>
                <a:lnTo>
                  <a:pt x="76462" y="20610"/>
                </a:lnTo>
                <a:lnTo>
                  <a:pt x="76207" y="64567"/>
                </a:lnTo>
                <a:lnTo>
                  <a:pt x="76200" y="109294"/>
                </a:lnTo>
                <a:lnTo>
                  <a:pt x="75495" y="154417"/>
                </a:lnTo>
                <a:lnTo>
                  <a:pt x="69319" y="197352"/>
                </a:lnTo>
                <a:lnTo>
                  <a:pt x="64405" y="216530"/>
                </a:lnTo>
                <a:lnTo>
                  <a:pt x="63398" y="218429"/>
                </a:lnTo>
                <a:lnTo>
                  <a:pt x="62021" y="219696"/>
                </a:lnTo>
                <a:lnTo>
                  <a:pt x="60397" y="220540"/>
                </a:lnTo>
                <a:lnTo>
                  <a:pt x="59314" y="221808"/>
                </a:lnTo>
                <a:lnTo>
                  <a:pt x="57435" y="227547"/>
                </a:lnTo>
                <a:lnTo>
                  <a:pt x="55394" y="228120"/>
                </a:lnTo>
                <a:lnTo>
                  <a:pt x="51708" y="228488"/>
                </a:lnTo>
                <a:lnTo>
                  <a:pt x="30601" y="211980"/>
                </a:lnTo>
                <a:lnTo>
                  <a:pt x="22714" y="201105"/>
                </a:lnTo>
                <a:lnTo>
                  <a:pt x="18797" y="198729"/>
                </a:lnTo>
                <a:lnTo>
                  <a:pt x="16765" y="198095"/>
                </a:lnTo>
                <a:lnTo>
                  <a:pt x="15410" y="196968"/>
                </a:lnTo>
                <a:lnTo>
                  <a:pt x="13905" y="193833"/>
                </a:lnTo>
                <a:lnTo>
                  <a:pt x="12797" y="192714"/>
                </a:lnTo>
                <a:lnTo>
                  <a:pt x="9685" y="191472"/>
                </a:lnTo>
                <a:lnTo>
                  <a:pt x="8574" y="190435"/>
                </a:lnTo>
                <a:lnTo>
                  <a:pt x="7338" y="187401"/>
                </a:lnTo>
                <a:lnTo>
                  <a:pt x="6303" y="186310"/>
                </a:lnTo>
                <a:lnTo>
                  <a:pt x="0" y="1841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SMARTInkShape-4881"/>
          <p:cNvSpPr/>
          <p:nvPr>
            <p:custDataLst>
              <p:tags r:id="rId6"/>
            </p:custDataLst>
          </p:nvPr>
        </p:nvSpPr>
        <p:spPr>
          <a:xfrm>
            <a:off x="4073099" y="3536950"/>
            <a:ext cx="376387" cy="53814"/>
          </a:xfrm>
          <a:custGeom>
            <a:avLst/>
            <a:gdLst/>
            <a:ahLst/>
            <a:cxnLst/>
            <a:rect l="0" t="0" r="0" b="0"/>
            <a:pathLst>
              <a:path w="376387" h="53814">
                <a:moveTo>
                  <a:pt x="92501" y="0"/>
                </a:moveTo>
                <a:lnTo>
                  <a:pt x="92501" y="0"/>
                </a:lnTo>
                <a:lnTo>
                  <a:pt x="49817" y="3371"/>
                </a:lnTo>
                <a:lnTo>
                  <a:pt x="15574" y="9459"/>
                </a:lnTo>
                <a:lnTo>
                  <a:pt x="12288" y="11245"/>
                </a:lnTo>
                <a:lnTo>
                  <a:pt x="10804" y="13141"/>
                </a:lnTo>
                <a:lnTo>
                  <a:pt x="10519" y="15111"/>
                </a:lnTo>
                <a:lnTo>
                  <a:pt x="21492" y="17299"/>
                </a:lnTo>
                <a:lnTo>
                  <a:pt x="66401" y="18704"/>
                </a:lnTo>
                <a:lnTo>
                  <a:pt x="111857" y="18276"/>
                </a:lnTo>
                <a:lnTo>
                  <a:pt x="145789" y="15648"/>
                </a:lnTo>
                <a:lnTo>
                  <a:pt x="186270" y="14011"/>
                </a:lnTo>
                <a:lnTo>
                  <a:pt x="225193" y="13282"/>
                </a:lnTo>
                <a:lnTo>
                  <a:pt x="266500" y="12873"/>
                </a:lnTo>
                <a:lnTo>
                  <a:pt x="299656" y="12777"/>
                </a:lnTo>
                <a:lnTo>
                  <a:pt x="340539" y="12723"/>
                </a:lnTo>
                <a:lnTo>
                  <a:pt x="375454" y="17729"/>
                </a:lnTo>
                <a:lnTo>
                  <a:pt x="376386" y="18169"/>
                </a:lnTo>
                <a:lnTo>
                  <a:pt x="331551" y="23240"/>
                </a:lnTo>
                <a:lnTo>
                  <a:pt x="295172" y="24440"/>
                </a:lnTo>
                <a:lnTo>
                  <a:pt x="251878" y="28487"/>
                </a:lnTo>
                <a:lnTo>
                  <a:pt x="213337" y="30783"/>
                </a:lnTo>
                <a:lnTo>
                  <a:pt x="175106" y="34834"/>
                </a:lnTo>
                <a:lnTo>
                  <a:pt x="136967" y="37133"/>
                </a:lnTo>
                <a:lnTo>
                  <a:pt x="98856" y="41184"/>
                </a:lnTo>
                <a:lnTo>
                  <a:pt x="56075" y="44510"/>
                </a:lnTo>
                <a:lnTo>
                  <a:pt x="9785" y="51230"/>
                </a:lnTo>
                <a:lnTo>
                  <a:pt x="0" y="53813"/>
                </a:lnTo>
                <a:lnTo>
                  <a:pt x="43911" y="50452"/>
                </a:lnTo>
                <a:lnTo>
                  <a:pt x="88452" y="46542"/>
                </a:lnTo>
                <a:lnTo>
                  <a:pt x="128696" y="44364"/>
                </a:lnTo>
                <a:lnTo>
                  <a:pt x="176138" y="39546"/>
                </a:lnTo>
                <a:lnTo>
                  <a:pt x="222695" y="35015"/>
                </a:lnTo>
                <a:lnTo>
                  <a:pt x="265289" y="32717"/>
                </a:lnTo>
                <a:lnTo>
                  <a:pt x="306916" y="25294"/>
                </a:lnTo>
                <a:lnTo>
                  <a:pt x="346501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SMARTInkShape-4882"/>
          <p:cNvSpPr/>
          <p:nvPr>
            <p:custDataLst>
              <p:tags r:id="rId7"/>
            </p:custDataLst>
          </p:nvPr>
        </p:nvSpPr>
        <p:spPr>
          <a:xfrm>
            <a:off x="4820533" y="3537211"/>
            <a:ext cx="278518" cy="50437"/>
          </a:xfrm>
          <a:custGeom>
            <a:avLst/>
            <a:gdLst/>
            <a:ahLst/>
            <a:cxnLst/>
            <a:rect l="0" t="0" r="0" b="0"/>
            <a:pathLst>
              <a:path w="278518" h="50437">
                <a:moveTo>
                  <a:pt x="5467" y="6089"/>
                </a:moveTo>
                <a:lnTo>
                  <a:pt x="5467" y="6089"/>
                </a:lnTo>
                <a:lnTo>
                  <a:pt x="0" y="6089"/>
                </a:lnTo>
                <a:lnTo>
                  <a:pt x="2749" y="2718"/>
                </a:lnTo>
                <a:lnTo>
                  <a:pt x="46049" y="0"/>
                </a:lnTo>
                <a:lnTo>
                  <a:pt x="86104" y="4155"/>
                </a:lnTo>
                <a:lnTo>
                  <a:pt x="125236" y="6221"/>
                </a:lnTo>
                <a:lnTo>
                  <a:pt x="165454" y="12883"/>
                </a:lnTo>
                <a:lnTo>
                  <a:pt x="169275" y="14852"/>
                </a:lnTo>
                <a:lnTo>
                  <a:pt x="169000" y="16870"/>
                </a:lnTo>
                <a:lnTo>
                  <a:pt x="161169" y="20994"/>
                </a:lnTo>
                <a:lnTo>
                  <a:pt x="116369" y="31500"/>
                </a:lnTo>
                <a:lnTo>
                  <a:pt x="69617" y="37710"/>
                </a:lnTo>
                <a:lnTo>
                  <a:pt x="29924" y="46568"/>
                </a:lnTo>
                <a:lnTo>
                  <a:pt x="28122" y="47891"/>
                </a:lnTo>
                <a:lnTo>
                  <a:pt x="29037" y="48774"/>
                </a:lnTo>
                <a:lnTo>
                  <a:pt x="68674" y="50306"/>
                </a:lnTo>
                <a:lnTo>
                  <a:pt x="99881" y="50436"/>
                </a:lnTo>
                <a:lnTo>
                  <a:pt x="133037" y="48611"/>
                </a:lnTo>
                <a:lnTo>
                  <a:pt x="177791" y="45499"/>
                </a:lnTo>
                <a:lnTo>
                  <a:pt x="278517" y="314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8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SMARTInkShape-Group1015"/>
          <p:cNvGrpSpPr/>
          <p:nvPr/>
        </p:nvGrpSpPr>
        <p:grpSpPr>
          <a:xfrm>
            <a:off x="9985019" y="479530"/>
            <a:ext cx="625832" cy="768125"/>
            <a:chOff x="9985019" y="479530"/>
            <a:chExt cx="625832" cy="768125"/>
          </a:xfrm>
        </p:grpSpPr>
        <p:sp>
          <p:nvSpPr>
            <p:cNvPr id="929" name="SMARTInkShape-4883"/>
            <p:cNvSpPr/>
            <p:nvPr>
              <p:custDataLst>
                <p:tags r:id="rId269"/>
              </p:custDataLst>
            </p:nvPr>
          </p:nvSpPr>
          <p:spPr>
            <a:xfrm>
              <a:off x="10217150" y="479530"/>
              <a:ext cx="44451" cy="206271"/>
            </a:xfrm>
            <a:custGeom>
              <a:avLst/>
              <a:gdLst/>
              <a:ahLst/>
              <a:cxnLst/>
              <a:rect l="0" t="0" r="0" b="0"/>
              <a:pathLst>
                <a:path w="44451" h="206271">
                  <a:moveTo>
                    <a:pt x="0" y="9420"/>
                  </a:moveTo>
                  <a:lnTo>
                    <a:pt x="0" y="9420"/>
                  </a:lnTo>
                  <a:lnTo>
                    <a:pt x="8839" y="582"/>
                  </a:lnTo>
                  <a:lnTo>
                    <a:pt x="10126" y="0"/>
                  </a:lnTo>
                  <a:lnTo>
                    <a:pt x="10985" y="318"/>
                  </a:lnTo>
                  <a:lnTo>
                    <a:pt x="15732" y="9268"/>
                  </a:lnTo>
                  <a:lnTo>
                    <a:pt x="18759" y="53923"/>
                  </a:lnTo>
                  <a:lnTo>
                    <a:pt x="15593" y="90888"/>
                  </a:lnTo>
                  <a:lnTo>
                    <a:pt x="10186" y="129750"/>
                  </a:lnTo>
                  <a:lnTo>
                    <a:pt x="10856" y="157962"/>
                  </a:lnTo>
                  <a:lnTo>
                    <a:pt x="15525" y="176356"/>
                  </a:lnTo>
                  <a:lnTo>
                    <a:pt x="24747" y="190743"/>
                  </a:lnTo>
                  <a:lnTo>
                    <a:pt x="44450" y="2062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4884"/>
            <p:cNvSpPr/>
            <p:nvPr>
              <p:custDataLst>
                <p:tags r:id="rId270"/>
              </p:custDataLst>
            </p:nvPr>
          </p:nvSpPr>
          <p:spPr>
            <a:xfrm>
              <a:off x="9985019" y="850900"/>
              <a:ext cx="594082" cy="69589"/>
            </a:xfrm>
            <a:custGeom>
              <a:avLst/>
              <a:gdLst/>
              <a:ahLst/>
              <a:cxnLst/>
              <a:rect l="0" t="0" r="0" b="0"/>
              <a:pathLst>
                <a:path w="594082" h="69589">
                  <a:moveTo>
                    <a:pt x="28931" y="63500"/>
                  </a:moveTo>
                  <a:lnTo>
                    <a:pt x="28931" y="63500"/>
                  </a:lnTo>
                  <a:lnTo>
                    <a:pt x="18087" y="64205"/>
                  </a:lnTo>
                  <a:lnTo>
                    <a:pt x="352" y="68967"/>
                  </a:lnTo>
                  <a:lnTo>
                    <a:pt x="0" y="69262"/>
                  </a:lnTo>
                  <a:lnTo>
                    <a:pt x="471" y="69458"/>
                  </a:lnTo>
                  <a:lnTo>
                    <a:pt x="1491" y="69588"/>
                  </a:lnTo>
                  <a:lnTo>
                    <a:pt x="44391" y="64729"/>
                  </a:lnTo>
                  <a:lnTo>
                    <a:pt x="77430" y="60989"/>
                  </a:lnTo>
                  <a:lnTo>
                    <a:pt x="124989" y="54916"/>
                  </a:lnTo>
                  <a:lnTo>
                    <a:pt x="157230" y="52629"/>
                  </a:lnTo>
                  <a:lnTo>
                    <a:pt x="189669" y="50907"/>
                  </a:lnTo>
                  <a:lnTo>
                    <a:pt x="237111" y="45971"/>
                  </a:lnTo>
                  <a:lnTo>
                    <a:pt x="272444" y="42069"/>
                  </a:lnTo>
                  <a:lnTo>
                    <a:pt x="307434" y="37982"/>
                  </a:lnTo>
                  <a:lnTo>
                    <a:pt x="342503" y="33814"/>
                  </a:lnTo>
                  <a:lnTo>
                    <a:pt x="379258" y="29610"/>
                  </a:lnTo>
                  <a:lnTo>
                    <a:pt x="414877" y="27271"/>
                  </a:lnTo>
                  <a:lnTo>
                    <a:pt x="448114" y="25526"/>
                  </a:lnTo>
                  <a:lnTo>
                    <a:pt x="493446" y="21282"/>
                  </a:lnTo>
                  <a:lnTo>
                    <a:pt x="530540" y="20042"/>
                  </a:lnTo>
                  <a:lnTo>
                    <a:pt x="577607" y="15973"/>
                  </a:lnTo>
                  <a:lnTo>
                    <a:pt x="5940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4885"/>
            <p:cNvSpPr/>
            <p:nvPr>
              <p:custDataLst>
                <p:tags r:id="rId271"/>
              </p:custDataLst>
            </p:nvPr>
          </p:nvSpPr>
          <p:spPr>
            <a:xfrm>
              <a:off x="10326244" y="986317"/>
              <a:ext cx="284607" cy="233606"/>
            </a:xfrm>
            <a:custGeom>
              <a:avLst/>
              <a:gdLst/>
              <a:ahLst/>
              <a:cxnLst/>
              <a:rect l="0" t="0" r="0" b="0"/>
              <a:pathLst>
                <a:path w="284607" h="233606">
                  <a:moveTo>
                    <a:pt x="11556" y="105883"/>
                  </a:moveTo>
                  <a:lnTo>
                    <a:pt x="11556" y="105883"/>
                  </a:lnTo>
                  <a:lnTo>
                    <a:pt x="2717" y="97045"/>
                  </a:lnTo>
                  <a:lnTo>
                    <a:pt x="1430" y="96463"/>
                  </a:lnTo>
                  <a:lnTo>
                    <a:pt x="571" y="96781"/>
                  </a:lnTo>
                  <a:lnTo>
                    <a:pt x="0" y="97698"/>
                  </a:lnTo>
                  <a:lnTo>
                    <a:pt x="1246" y="102480"/>
                  </a:lnTo>
                  <a:lnTo>
                    <a:pt x="13811" y="142823"/>
                  </a:lnTo>
                  <a:lnTo>
                    <a:pt x="22167" y="183683"/>
                  </a:lnTo>
                  <a:lnTo>
                    <a:pt x="30235" y="230803"/>
                  </a:lnTo>
                  <a:lnTo>
                    <a:pt x="29653" y="232907"/>
                  </a:lnTo>
                  <a:lnTo>
                    <a:pt x="28562" y="233605"/>
                  </a:lnTo>
                  <a:lnTo>
                    <a:pt x="27125" y="233364"/>
                  </a:lnTo>
                  <a:lnTo>
                    <a:pt x="25531" y="225571"/>
                  </a:lnTo>
                  <a:lnTo>
                    <a:pt x="24423" y="183812"/>
                  </a:lnTo>
                  <a:lnTo>
                    <a:pt x="26171" y="142365"/>
                  </a:lnTo>
                  <a:lnTo>
                    <a:pt x="29729" y="96313"/>
                  </a:lnTo>
                  <a:lnTo>
                    <a:pt x="30435" y="48776"/>
                  </a:lnTo>
                  <a:lnTo>
                    <a:pt x="32452" y="15241"/>
                  </a:lnTo>
                  <a:lnTo>
                    <a:pt x="36066" y="1352"/>
                  </a:lnTo>
                  <a:lnTo>
                    <a:pt x="37772" y="918"/>
                  </a:lnTo>
                  <a:lnTo>
                    <a:pt x="43434" y="2317"/>
                  </a:lnTo>
                  <a:lnTo>
                    <a:pt x="48772" y="7172"/>
                  </a:lnTo>
                  <a:lnTo>
                    <a:pt x="81118" y="48778"/>
                  </a:lnTo>
                  <a:lnTo>
                    <a:pt x="107547" y="83840"/>
                  </a:lnTo>
                  <a:lnTo>
                    <a:pt x="111534" y="86955"/>
                  </a:lnTo>
                  <a:lnTo>
                    <a:pt x="115602" y="88325"/>
                  </a:lnTo>
                  <a:lnTo>
                    <a:pt x="123886" y="87967"/>
                  </a:lnTo>
                  <a:lnTo>
                    <a:pt x="139853" y="77056"/>
                  </a:lnTo>
                  <a:lnTo>
                    <a:pt x="176615" y="31468"/>
                  </a:lnTo>
                  <a:lnTo>
                    <a:pt x="195280" y="8399"/>
                  </a:lnTo>
                  <a:lnTo>
                    <a:pt x="206399" y="1034"/>
                  </a:lnTo>
                  <a:lnTo>
                    <a:pt x="209183" y="0"/>
                  </a:lnTo>
                  <a:lnTo>
                    <a:pt x="216042" y="733"/>
                  </a:lnTo>
                  <a:lnTo>
                    <a:pt x="219846" y="1917"/>
                  </a:lnTo>
                  <a:lnTo>
                    <a:pt x="223088" y="4822"/>
                  </a:lnTo>
                  <a:lnTo>
                    <a:pt x="238997" y="37332"/>
                  </a:lnTo>
                  <a:lnTo>
                    <a:pt x="245729" y="77630"/>
                  </a:lnTo>
                  <a:lnTo>
                    <a:pt x="251779" y="124610"/>
                  </a:lnTo>
                  <a:lnTo>
                    <a:pt x="259621" y="169837"/>
                  </a:lnTo>
                  <a:lnTo>
                    <a:pt x="270061" y="209404"/>
                  </a:lnTo>
                  <a:lnTo>
                    <a:pt x="271791" y="222448"/>
                  </a:lnTo>
                  <a:lnTo>
                    <a:pt x="273242" y="225926"/>
                  </a:lnTo>
                  <a:lnTo>
                    <a:pt x="274911" y="228245"/>
                  </a:lnTo>
                  <a:lnTo>
                    <a:pt x="276733" y="228380"/>
                  </a:lnTo>
                  <a:lnTo>
                    <a:pt x="284606" y="220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4886"/>
            <p:cNvSpPr/>
            <p:nvPr>
              <p:custDataLst>
                <p:tags r:id="rId272"/>
              </p:custDataLst>
            </p:nvPr>
          </p:nvSpPr>
          <p:spPr>
            <a:xfrm>
              <a:off x="10077450" y="1086994"/>
              <a:ext cx="101601" cy="160661"/>
            </a:xfrm>
            <a:custGeom>
              <a:avLst/>
              <a:gdLst/>
              <a:ahLst/>
              <a:cxnLst/>
              <a:rect l="0" t="0" r="0" b="0"/>
              <a:pathLst>
                <a:path w="101601" h="160661">
                  <a:moveTo>
                    <a:pt x="0" y="11556"/>
                  </a:moveTo>
                  <a:lnTo>
                    <a:pt x="0" y="11556"/>
                  </a:lnTo>
                  <a:lnTo>
                    <a:pt x="17645" y="0"/>
                  </a:lnTo>
                  <a:lnTo>
                    <a:pt x="18113" y="1030"/>
                  </a:lnTo>
                  <a:lnTo>
                    <a:pt x="20182" y="10632"/>
                  </a:lnTo>
                  <a:lnTo>
                    <a:pt x="29049" y="38446"/>
                  </a:lnTo>
                  <a:lnTo>
                    <a:pt x="37958" y="77859"/>
                  </a:lnTo>
                  <a:lnTo>
                    <a:pt x="45476" y="125110"/>
                  </a:lnTo>
                  <a:lnTo>
                    <a:pt x="53117" y="152833"/>
                  </a:lnTo>
                  <a:lnTo>
                    <a:pt x="56577" y="156541"/>
                  </a:lnTo>
                  <a:lnTo>
                    <a:pt x="66070" y="160660"/>
                  </a:lnTo>
                  <a:lnTo>
                    <a:pt x="101600" y="151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6" name="SMARTInkShape-Group1016"/>
          <p:cNvGrpSpPr/>
          <p:nvPr/>
        </p:nvGrpSpPr>
        <p:grpSpPr>
          <a:xfrm>
            <a:off x="4371318" y="184161"/>
            <a:ext cx="5202920" cy="1543038"/>
            <a:chOff x="4371318" y="184161"/>
            <a:chExt cx="5202920" cy="1543038"/>
          </a:xfrm>
        </p:grpSpPr>
        <p:sp>
          <p:nvSpPr>
            <p:cNvPr id="934" name="SMARTInkShape-4887"/>
            <p:cNvSpPr/>
            <p:nvPr>
              <p:custDataLst>
                <p:tags r:id="rId267"/>
              </p:custDataLst>
            </p:nvPr>
          </p:nvSpPr>
          <p:spPr>
            <a:xfrm>
              <a:off x="4371318" y="184161"/>
              <a:ext cx="5202920" cy="1543038"/>
            </a:xfrm>
            <a:custGeom>
              <a:avLst/>
              <a:gdLst/>
              <a:ahLst/>
              <a:cxnLst/>
              <a:rect l="0" t="0" r="0" b="0"/>
              <a:pathLst>
                <a:path w="5202920" h="1543038">
                  <a:moveTo>
                    <a:pt x="4842532" y="50789"/>
                  </a:moveTo>
                  <a:lnTo>
                    <a:pt x="4842532" y="50789"/>
                  </a:lnTo>
                  <a:lnTo>
                    <a:pt x="4803188" y="50789"/>
                  </a:lnTo>
                  <a:lnTo>
                    <a:pt x="4756233" y="50789"/>
                  </a:lnTo>
                  <a:lnTo>
                    <a:pt x="4712361" y="48908"/>
                  </a:lnTo>
                  <a:lnTo>
                    <a:pt x="4667556" y="45763"/>
                  </a:lnTo>
                  <a:lnTo>
                    <a:pt x="4637058" y="44322"/>
                  </a:lnTo>
                  <a:lnTo>
                    <a:pt x="4597635" y="41330"/>
                  </a:lnTo>
                  <a:lnTo>
                    <a:pt x="4561770" y="37648"/>
                  </a:lnTo>
                  <a:lnTo>
                    <a:pt x="4529364" y="34365"/>
                  </a:lnTo>
                  <a:lnTo>
                    <a:pt x="4483355" y="31812"/>
                  </a:lnTo>
                  <a:lnTo>
                    <a:pt x="4438443" y="26900"/>
                  </a:lnTo>
                  <a:lnTo>
                    <a:pt x="4393151" y="20976"/>
                  </a:lnTo>
                  <a:lnTo>
                    <a:pt x="4360821" y="16843"/>
                  </a:lnTo>
                  <a:lnTo>
                    <a:pt x="4325753" y="12654"/>
                  </a:lnTo>
                  <a:lnTo>
                    <a:pt x="4289708" y="9145"/>
                  </a:lnTo>
                  <a:lnTo>
                    <a:pt x="4254873" y="7586"/>
                  </a:lnTo>
                  <a:lnTo>
                    <a:pt x="4218696" y="6893"/>
                  </a:lnTo>
                  <a:lnTo>
                    <a:pt x="4181448" y="5880"/>
                  </a:lnTo>
                  <a:lnTo>
                    <a:pt x="4143727" y="3078"/>
                  </a:lnTo>
                  <a:lnTo>
                    <a:pt x="4107678" y="1362"/>
                  </a:lnTo>
                  <a:lnTo>
                    <a:pt x="4071430" y="599"/>
                  </a:lnTo>
                  <a:lnTo>
                    <a:pt x="4031802" y="260"/>
                  </a:lnTo>
                  <a:lnTo>
                    <a:pt x="3990670" y="110"/>
                  </a:lnTo>
                  <a:lnTo>
                    <a:pt x="3948166" y="43"/>
                  </a:lnTo>
                  <a:lnTo>
                    <a:pt x="3903404" y="13"/>
                  </a:lnTo>
                  <a:lnTo>
                    <a:pt x="3857640" y="0"/>
                  </a:lnTo>
                  <a:lnTo>
                    <a:pt x="3812136" y="699"/>
                  </a:lnTo>
                  <a:lnTo>
                    <a:pt x="3768392" y="3362"/>
                  </a:lnTo>
                  <a:lnTo>
                    <a:pt x="3721669" y="5016"/>
                  </a:lnTo>
                  <a:lnTo>
                    <a:pt x="3697357" y="5457"/>
                  </a:lnTo>
                  <a:lnTo>
                    <a:pt x="3672682" y="5751"/>
                  </a:lnTo>
                  <a:lnTo>
                    <a:pt x="3647765" y="5947"/>
                  </a:lnTo>
                  <a:lnTo>
                    <a:pt x="3622687" y="6078"/>
                  </a:lnTo>
                  <a:lnTo>
                    <a:pt x="3597502" y="6165"/>
                  </a:lnTo>
                  <a:lnTo>
                    <a:pt x="3572245" y="6223"/>
                  </a:lnTo>
                  <a:lnTo>
                    <a:pt x="3546941" y="6262"/>
                  </a:lnTo>
                  <a:lnTo>
                    <a:pt x="3521604" y="6993"/>
                  </a:lnTo>
                  <a:lnTo>
                    <a:pt x="3496247" y="8186"/>
                  </a:lnTo>
                  <a:lnTo>
                    <a:pt x="3470875" y="9687"/>
                  </a:lnTo>
                  <a:lnTo>
                    <a:pt x="3444789" y="10688"/>
                  </a:lnTo>
                  <a:lnTo>
                    <a:pt x="3418225" y="11355"/>
                  </a:lnTo>
                  <a:lnTo>
                    <a:pt x="3391345" y="11799"/>
                  </a:lnTo>
                  <a:lnTo>
                    <a:pt x="3364252" y="12096"/>
                  </a:lnTo>
                  <a:lnTo>
                    <a:pt x="3337017" y="12294"/>
                  </a:lnTo>
                  <a:lnTo>
                    <a:pt x="3309689" y="12425"/>
                  </a:lnTo>
                  <a:lnTo>
                    <a:pt x="3282298" y="13219"/>
                  </a:lnTo>
                  <a:lnTo>
                    <a:pt x="3254865" y="14453"/>
                  </a:lnTo>
                  <a:lnTo>
                    <a:pt x="3227403" y="15982"/>
                  </a:lnTo>
                  <a:lnTo>
                    <a:pt x="3199218" y="17001"/>
                  </a:lnTo>
                  <a:lnTo>
                    <a:pt x="3170550" y="17680"/>
                  </a:lnTo>
                  <a:lnTo>
                    <a:pt x="3141561" y="18133"/>
                  </a:lnTo>
                  <a:lnTo>
                    <a:pt x="3113062" y="18435"/>
                  </a:lnTo>
                  <a:lnTo>
                    <a:pt x="3084891" y="18636"/>
                  </a:lnTo>
                  <a:lnTo>
                    <a:pt x="3056938" y="18771"/>
                  </a:lnTo>
                  <a:lnTo>
                    <a:pt x="3028425" y="18860"/>
                  </a:lnTo>
                  <a:lnTo>
                    <a:pt x="2999539" y="18920"/>
                  </a:lnTo>
                  <a:lnTo>
                    <a:pt x="2970404" y="18959"/>
                  </a:lnTo>
                  <a:lnTo>
                    <a:pt x="2941808" y="18986"/>
                  </a:lnTo>
                  <a:lnTo>
                    <a:pt x="2913571" y="19004"/>
                  </a:lnTo>
                  <a:lnTo>
                    <a:pt x="2885574" y="19015"/>
                  </a:lnTo>
                  <a:lnTo>
                    <a:pt x="2857032" y="19023"/>
                  </a:lnTo>
                  <a:lnTo>
                    <a:pt x="2828126" y="19029"/>
                  </a:lnTo>
                  <a:lnTo>
                    <a:pt x="2798978" y="19032"/>
                  </a:lnTo>
                  <a:lnTo>
                    <a:pt x="2769669" y="19034"/>
                  </a:lnTo>
                  <a:lnTo>
                    <a:pt x="2740250" y="19036"/>
                  </a:lnTo>
                  <a:lnTo>
                    <a:pt x="2710761" y="19037"/>
                  </a:lnTo>
                  <a:lnTo>
                    <a:pt x="2681224" y="19038"/>
                  </a:lnTo>
                  <a:lnTo>
                    <a:pt x="2651654" y="19038"/>
                  </a:lnTo>
                  <a:lnTo>
                    <a:pt x="2622063" y="19038"/>
                  </a:lnTo>
                  <a:lnTo>
                    <a:pt x="2592458" y="19039"/>
                  </a:lnTo>
                  <a:lnTo>
                    <a:pt x="2562843" y="19039"/>
                  </a:lnTo>
                  <a:lnTo>
                    <a:pt x="2533223" y="19039"/>
                  </a:lnTo>
                  <a:lnTo>
                    <a:pt x="2503599" y="19039"/>
                  </a:lnTo>
                  <a:lnTo>
                    <a:pt x="2473971" y="19039"/>
                  </a:lnTo>
                  <a:lnTo>
                    <a:pt x="2444342" y="19039"/>
                  </a:lnTo>
                  <a:lnTo>
                    <a:pt x="2414710" y="19039"/>
                  </a:lnTo>
                  <a:lnTo>
                    <a:pt x="2385079" y="19039"/>
                  </a:lnTo>
                  <a:lnTo>
                    <a:pt x="2355446" y="19039"/>
                  </a:lnTo>
                  <a:lnTo>
                    <a:pt x="2325814" y="19039"/>
                  </a:lnTo>
                  <a:lnTo>
                    <a:pt x="2296180" y="19039"/>
                  </a:lnTo>
                  <a:lnTo>
                    <a:pt x="2266547" y="19039"/>
                  </a:lnTo>
                  <a:lnTo>
                    <a:pt x="2236914" y="19039"/>
                  </a:lnTo>
                  <a:lnTo>
                    <a:pt x="2207282" y="19039"/>
                  </a:lnTo>
                  <a:lnTo>
                    <a:pt x="2177648" y="19039"/>
                  </a:lnTo>
                  <a:lnTo>
                    <a:pt x="2148015" y="19039"/>
                  </a:lnTo>
                  <a:lnTo>
                    <a:pt x="2118380" y="19039"/>
                  </a:lnTo>
                  <a:lnTo>
                    <a:pt x="2088749" y="19039"/>
                  </a:lnTo>
                  <a:lnTo>
                    <a:pt x="2059115" y="19745"/>
                  </a:lnTo>
                  <a:lnTo>
                    <a:pt x="2029482" y="20920"/>
                  </a:lnTo>
                  <a:lnTo>
                    <a:pt x="1999849" y="22410"/>
                  </a:lnTo>
                  <a:lnTo>
                    <a:pt x="1970215" y="24109"/>
                  </a:lnTo>
                  <a:lnTo>
                    <a:pt x="1940582" y="25946"/>
                  </a:lnTo>
                  <a:lnTo>
                    <a:pt x="1910949" y="27877"/>
                  </a:lnTo>
                  <a:lnTo>
                    <a:pt x="1881315" y="29870"/>
                  </a:lnTo>
                  <a:lnTo>
                    <a:pt x="1851680" y="31904"/>
                  </a:lnTo>
                  <a:lnTo>
                    <a:pt x="1822049" y="33966"/>
                  </a:lnTo>
                  <a:lnTo>
                    <a:pt x="1792415" y="35340"/>
                  </a:lnTo>
                  <a:lnTo>
                    <a:pt x="1762782" y="36256"/>
                  </a:lnTo>
                  <a:lnTo>
                    <a:pt x="1733149" y="36867"/>
                  </a:lnTo>
                  <a:lnTo>
                    <a:pt x="1702809" y="37980"/>
                  </a:lnTo>
                  <a:lnTo>
                    <a:pt x="1672000" y="39427"/>
                  </a:lnTo>
                  <a:lnTo>
                    <a:pt x="1640878" y="41098"/>
                  </a:lnTo>
                  <a:lnTo>
                    <a:pt x="1610253" y="42917"/>
                  </a:lnTo>
                  <a:lnTo>
                    <a:pt x="1579956" y="44836"/>
                  </a:lnTo>
                  <a:lnTo>
                    <a:pt x="1549881" y="46820"/>
                  </a:lnTo>
                  <a:lnTo>
                    <a:pt x="1520659" y="48849"/>
                  </a:lnTo>
                  <a:lnTo>
                    <a:pt x="1492006" y="50907"/>
                  </a:lnTo>
                  <a:lnTo>
                    <a:pt x="1463731" y="52984"/>
                  </a:lnTo>
                  <a:lnTo>
                    <a:pt x="1435003" y="55780"/>
                  </a:lnTo>
                  <a:lnTo>
                    <a:pt x="1405974" y="59055"/>
                  </a:lnTo>
                  <a:lnTo>
                    <a:pt x="1376743" y="62650"/>
                  </a:lnTo>
                  <a:lnTo>
                    <a:pt x="1348084" y="65752"/>
                  </a:lnTo>
                  <a:lnTo>
                    <a:pt x="1319806" y="68525"/>
                  </a:lnTo>
                  <a:lnTo>
                    <a:pt x="1291781" y="71080"/>
                  </a:lnTo>
                  <a:lnTo>
                    <a:pt x="1263220" y="74194"/>
                  </a:lnTo>
                  <a:lnTo>
                    <a:pt x="1234301" y="77681"/>
                  </a:lnTo>
                  <a:lnTo>
                    <a:pt x="1205145" y="81417"/>
                  </a:lnTo>
                  <a:lnTo>
                    <a:pt x="1176534" y="86024"/>
                  </a:lnTo>
                  <a:lnTo>
                    <a:pt x="1148290" y="91213"/>
                  </a:lnTo>
                  <a:lnTo>
                    <a:pt x="1120287" y="96788"/>
                  </a:lnTo>
                  <a:lnTo>
                    <a:pt x="1076003" y="106746"/>
                  </a:lnTo>
                  <a:lnTo>
                    <a:pt x="1057279" y="111377"/>
                  </a:lnTo>
                  <a:lnTo>
                    <a:pt x="1027158" y="117992"/>
                  </a:lnTo>
                  <a:lnTo>
                    <a:pt x="989438" y="125930"/>
                  </a:lnTo>
                  <a:lnTo>
                    <a:pt x="946653" y="134750"/>
                  </a:lnTo>
                  <a:lnTo>
                    <a:pt x="902607" y="144157"/>
                  </a:lnTo>
                  <a:lnTo>
                    <a:pt x="857721" y="153957"/>
                  </a:lnTo>
                  <a:lnTo>
                    <a:pt x="812275" y="164017"/>
                  </a:lnTo>
                  <a:lnTo>
                    <a:pt x="767160" y="174958"/>
                  </a:lnTo>
                  <a:lnTo>
                    <a:pt x="722268" y="186485"/>
                  </a:lnTo>
                  <a:lnTo>
                    <a:pt x="677523" y="198403"/>
                  </a:lnTo>
                  <a:lnTo>
                    <a:pt x="635698" y="209876"/>
                  </a:lnTo>
                  <a:lnTo>
                    <a:pt x="595820" y="221053"/>
                  </a:lnTo>
                  <a:lnTo>
                    <a:pt x="557241" y="232031"/>
                  </a:lnTo>
                  <a:lnTo>
                    <a:pt x="521644" y="243584"/>
                  </a:lnTo>
                  <a:lnTo>
                    <a:pt x="488034" y="255519"/>
                  </a:lnTo>
                  <a:lnTo>
                    <a:pt x="455750" y="267709"/>
                  </a:lnTo>
                  <a:lnTo>
                    <a:pt x="425761" y="280069"/>
                  </a:lnTo>
                  <a:lnTo>
                    <a:pt x="397301" y="292542"/>
                  </a:lnTo>
                  <a:lnTo>
                    <a:pt x="369861" y="305091"/>
                  </a:lnTo>
                  <a:lnTo>
                    <a:pt x="322439" y="330323"/>
                  </a:lnTo>
                  <a:lnTo>
                    <a:pt x="283019" y="354238"/>
                  </a:lnTo>
                  <a:lnTo>
                    <a:pt x="240287" y="384273"/>
                  </a:lnTo>
                  <a:lnTo>
                    <a:pt x="201833" y="414496"/>
                  </a:lnTo>
                  <a:lnTo>
                    <a:pt x="158759" y="452231"/>
                  </a:lnTo>
                  <a:lnTo>
                    <a:pt x="122865" y="493447"/>
                  </a:lnTo>
                  <a:lnTo>
                    <a:pt x="93666" y="534854"/>
                  </a:lnTo>
                  <a:lnTo>
                    <a:pt x="67516" y="572824"/>
                  </a:lnTo>
                  <a:lnTo>
                    <a:pt x="45339" y="617457"/>
                  </a:lnTo>
                  <a:lnTo>
                    <a:pt x="27370" y="663380"/>
                  </a:lnTo>
                  <a:lnTo>
                    <a:pt x="14491" y="707058"/>
                  </a:lnTo>
                  <a:lnTo>
                    <a:pt x="5982" y="746512"/>
                  </a:lnTo>
                  <a:lnTo>
                    <a:pt x="0" y="792132"/>
                  </a:lnTo>
                  <a:lnTo>
                    <a:pt x="1599" y="831363"/>
                  </a:lnTo>
                  <a:lnTo>
                    <a:pt x="3170" y="869798"/>
                  </a:lnTo>
                  <a:lnTo>
                    <a:pt x="7301" y="904684"/>
                  </a:lnTo>
                  <a:lnTo>
                    <a:pt x="14546" y="941826"/>
                  </a:lnTo>
                  <a:lnTo>
                    <a:pt x="30525" y="982569"/>
                  </a:lnTo>
                  <a:lnTo>
                    <a:pt x="54887" y="1027941"/>
                  </a:lnTo>
                  <a:lnTo>
                    <a:pt x="86824" y="1070875"/>
                  </a:lnTo>
                  <a:lnTo>
                    <a:pt x="123446" y="1108962"/>
                  </a:lnTo>
                  <a:lnTo>
                    <a:pt x="169982" y="1147844"/>
                  </a:lnTo>
                  <a:lnTo>
                    <a:pt x="207343" y="1176177"/>
                  </a:lnTo>
                  <a:lnTo>
                    <a:pt x="247106" y="1205034"/>
                  </a:lnTo>
                  <a:lnTo>
                    <a:pt x="290167" y="1231458"/>
                  </a:lnTo>
                  <a:lnTo>
                    <a:pt x="336087" y="1255280"/>
                  </a:lnTo>
                  <a:lnTo>
                    <a:pt x="368812" y="1269802"/>
                  </a:lnTo>
                  <a:lnTo>
                    <a:pt x="402171" y="1285663"/>
                  </a:lnTo>
                  <a:lnTo>
                    <a:pt x="435812" y="1302120"/>
                  </a:lnTo>
                  <a:lnTo>
                    <a:pt x="469578" y="1318136"/>
                  </a:lnTo>
                  <a:lnTo>
                    <a:pt x="503401" y="1332310"/>
                  </a:lnTo>
                  <a:lnTo>
                    <a:pt x="539129" y="1347547"/>
                  </a:lnTo>
                  <a:lnTo>
                    <a:pt x="576881" y="1363020"/>
                  </a:lnTo>
                  <a:lnTo>
                    <a:pt x="617178" y="1376953"/>
                  </a:lnTo>
                  <a:lnTo>
                    <a:pt x="658606" y="1390201"/>
                  </a:lnTo>
                  <a:lnTo>
                    <a:pt x="701242" y="1403144"/>
                  </a:lnTo>
                  <a:lnTo>
                    <a:pt x="746063" y="1415953"/>
                  </a:lnTo>
                  <a:lnTo>
                    <a:pt x="791853" y="1428701"/>
                  </a:lnTo>
                  <a:lnTo>
                    <a:pt x="838074" y="1440716"/>
                  </a:lnTo>
                  <a:lnTo>
                    <a:pt x="884488" y="1450760"/>
                  </a:lnTo>
                  <a:lnTo>
                    <a:pt x="908436" y="1455414"/>
                  </a:lnTo>
                  <a:lnTo>
                    <a:pt x="932868" y="1459928"/>
                  </a:lnTo>
                  <a:lnTo>
                    <a:pt x="957622" y="1464348"/>
                  </a:lnTo>
                  <a:lnTo>
                    <a:pt x="982592" y="1468706"/>
                  </a:lnTo>
                  <a:lnTo>
                    <a:pt x="1007704" y="1473023"/>
                  </a:lnTo>
                  <a:lnTo>
                    <a:pt x="1032915" y="1477311"/>
                  </a:lnTo>
                  <a:lnTo>
                    <a:pt x="1058187" y="1481582"/>
                  </a:lnTo>
                  <a:lnTo>
                    <a:pt x="1083501" y="1485840"/>
                  </a:lnTo>
                  <a:lnTo>
                    <a:pt x="1108845" y="1490089"/>
                  </a:lnTo>
                  <a:lnTo>
                    <a:pt x="1134913" y="1493628"/>
                  </a:lnTo>
                  <a:lnTo>
                    <a:pt x="1161463" y="1496693"/>
                  </a:lnTo>
                  <a:lnTo>
                    <a:pt x="1188336" y="1499441"/>
                  </a:lnTo>
                  <a:lnTo>
                    <a:pt x="1215424" y="1501980"/>
                  </a:lnTo>
                  <a:lnTo>
                    <a:pt x="1242654" y="1504377"/>
                  </a:lnTo>
                  <a:lnTo>
                    <a:pt x="1269980" y="1506681"/>
                  </a:lnTo>
                  <a:lnTo>
                    <a:pt x="1298075" y="1508923"/>
                  </a:lnTo>
                  <a:lnTo>
                    <a:pt x="1326683" y="1511123"/>
                  </a:lnTo>
                  <a:lnTo>
                    <a:pt x="1355632" y="1513295"/>
                  </a:lnTo>
                  <a:lnTo>
                    <a:pt x="1384810" y="1515448"/>
                  </a:lnTo>
                  <a:lnTo>
                    <a:pt x="1414140" y="1517590"/>
                  </a:lnTo>
                  <a:lnTo>
                    <a:pt x="1443570" y="1519723"/>
                  </a:lnTo>
                  <a:lnTo>
                    <a:pt x="1473774" y="1521145"/>
                  </a:lnTo>
                  <a:lnTo>
                    <a:pt x="1504493" y="1522093"/>
                  </a:lnTo>
                  <a:lnTo>
                    <a:pt x="1535556" y="1522725"/>
                  </a:lnTo>
                  <a:lnTo>
                    <a:pt x="1566141" y="1523852"/>
                  </a:lnTo>
                  <a:lnTo>
                    <a:pt x="1596412" y="1525308"/>
                  </a:lnTo>
                  <a:lnTo>
                    <a:pt x="1626466" y="1526986"/>
                  </a:lnTo>
                  <a:lnTo>
                    <a:pt x="1657088" y="1528809"/>
                  </a:lnTo>
                  <a:lnTo>
                    <a:pt x="1688087" y="1530730"/>
                  </a:lnTo>
                  <a:lnTo>
                    <a:pt x="1719335" y="1532716"/>
                  </a:lnTo>
                  <a:lnTo>
                    <a:pt x="1750046" y="1534041"/>
                  </a:lnTo>
                  <a:lnTo>
                    <a:pt x="1780396" y="1534923"/>
                  </a:lnTo>
                  <a:lnTo>
                    <a:pt x="1810508" y="1535512"/>
                  </a:lnTo>
                  <a:lnTo>
                    <a:pt x="1840460" y="1535904"/>
                  </a:lnTo>
                  <a:lnTo>
                    <a:pt x="1870307" y="1536166"/>
                  </a:lnTo>
                  <a:lnTo>
                    <a:pt x="1900081" y="1536340"/>
                  </a:lnTo>
                  <a:lnTo>
                    <a:pt x="1929809" y="1537162"/>
                  </a:lnTo>
                  <a:lnTo>
                    <a:pt x="1959506" y="1538415"/>
                  </a:lnTo>
                  <a:lnTo>
                    <a:pt x="1989181" y="1539957"/>
                  </a:lnTo>
                  <a:lnTo>
                    <a:pt x="2018137" y="1540984"/>
                  </a:lnTo>
                  <a:lnTo>
                    <a:pt x="2046614" y="1541669"/>
                  </a:lnTo>
                  <a:lnTo>
                    <a:pt x="2074770" y="1542125"/>
                  </a:lnTo>
                  <a:lnTo>
                    <a:pt x="2103418" y="1542430"/>
                  </a:lnTo>
                  <a:lnTo>
                    <a:pt x="2132394" y="1542633"/>
                  </a:lnTo>
                  <a:lnTo>
                    <a:pt x="2161590" y="1542768"/>
                  </a:lnTo>
                  <a:lnTo>
                    <a:pt x="2189520" y="1542859"/>
                  </a:lnTo>
                  <a:lnTo>
                    <a:pt x="2216607" y="1542918"/>
                  </a:lnTo>
                  <a:lnTo>
                    <a:pt x="2243133" y="1542959"/>
                  </a:lnTo>
                  <a:lnTo>
                    <a:pt x="2271399" y="1542985"/>
                  </a:lnTo>
                  <a:lnTo>
                    <a:pt x="2300826" y="1543003"/>
                  </a:lnTo>
                  <a:lnTo>
                    <a:pt x="2331029" y="1543015"/>
                  </a:lnTo>
                  <a:lnTo>
                    <a:pt x="2360335" y="1543023"/>
                  </a:lnTo>
                  <a:lnTo>
                    <a:pt x="2389045" y="1543028"/>
                  </a:lnTo>
                  <a:lnTo>
                    <a:pt x="2417357" y="1543032"/>
                  </a:lnTo>
                  <a:lnTo>
                    <a:pt x="2446815" y="1543034"/>
                  </a:lnTo>
                  <a:lnTo>
                    <a:pt x="2477038" y="1543036"/>
                  </a:lnTo>
                  <a:lnTo>
                    <a:pt x="2507768" y="1543037"/>
                  </a:lnTo>
                  <a:lnTo>
                    <a:pt x="2538134" y="1542332"/>
                  </a:lnTo>
                  <a:lnTo>
                    <a:pt x="2568256" y="1541156"/>
                  </a:lnTo>
                  <a:lnTo>
                    <a:pt x="2598215" y="1539667"/>
                  </a:lnTo>
                  <a:lnTo>
                    <a:pt x="2629476" y="1538675"/>
                  </a:lnTo>
                  <a:lnTo>
                    <a:pt x="2661605" y="1538013"/>
                  </a:lnTo>
                  <a:lnTo>
                    <a:pt x="2694314" y="1537571"/>
                  </a:lnTo>
                  <a:lnTo>
                    <a:pt x="2725998" y="1536572"/>
                  </a:lnTo>
                  <a:lnTo>
                    <a:pt x="2756998" y="1535200"/>
                  </a:lnTo>
                  <a:lnTo>
                    <a:pt x="2787542" y="1533579"/>
                  </a:lnTo>
                  <a:lnTo>
                    <a:pt x="2817077" y="1532499"/>
                  </a:lnTo>
                  <a:lnTo>
                    <a:pt x="2845939" y="1531779"/>
                  </a:lnTo>
                  <a:lnTo>
                    <a:pt x="2874353" y="1531299"/>
                  </a:lnTo>
                  <a:lnTo>
                    <a:pt x="2903880" y="1530274"/>
                  </a:lnTo>
                  <a:lnTo>
                    <a:pt x="2934148" y="1528884"/>
                  </a:lnTo>
                  <a:lnTo>
                    <a:pt x="2964909" y="1527253"/>
                  </a:lnTo>
                  <a:lnTo>
                    <a:pt x="2994589" y="1526165"/>
                  </a:lnTo>
                  <a:lnTo>
                    <a:pt x="3023548" y="1525439"/>
                  </a:lnTo>
                  <a:lnTo>
                    <a:pt x="3052027" y="1524956"/>
                  </a:lnTo>
                  <a:lnTo>
                    <a:pt x="3080889" y="1523928"/>
                  </a:lnTo>
                  <a:lnTo>
                    <a:pt x="3110009" y="1522537"/>
                  </a:lnTo>
                  <a:lnTo>
                    <a:pt x="3139300" y="1520904"/>
                  </a:lnTo>
                  <a:lnTo>
                    <a:pt x="3167999" y="1519110"/>
                  </a:lnTo>
                  <a:lnTo>
                    <a:pt x="3196305" y="1517209"/>
                  </a:lnTo>
                  <a:lnTo>
                    <a:pt x="3224347" y="1515236"/>
                  </a:lnTo>
                  <a:lnTo>
                    <a:pt x="3252214" y="1513214"/>
                  </a:lnTo>
                  <a:lnTo>
                    <a:pt x="3279965" y="1511162"/>
                  </a:lnTo>
                  <a:lnTo>
                    <a:pt x="3307637" y="1509087"/>
                  </a:lnTo>
                  <a:lnTo>
                    <a:pt x="3334552" y="1507705"/>
                  </a:lnTo>
                  <a:lnTo>
                    <a:pt x="3360962" y="1506783"/>
                  </a:lnTo>
                  <a:lnTo>
                    <a:pt x="3387036" y="1506168"/>
                  </a:lnTo>
                  <a:lnTo>
                    <a:pt x="3414295" y="1504347"/>
                  </a:lnTo>
                  <a:lnTo>
                    <a:pt x="3442347" y="1501722"/>
                  </a:lnTo>
                  <a:lnTo>
                    <a:pt x="3470924" y="1498561"/>
                  </a:lnTo>
                  <a:lnTo>
                    <a:pt x="3499150" y="1495748"/>
                  </a:lnTo>
                  <a:lnTo>
                    <a:pt x="3527138" y="1493167"/>
                  </a:lnTo>
                  <a:lnTo>
                    <a:pt x="3554970" y="1490741"/>
                  </a:lnTo>
                  <a:lnTo>
                    <a:pt x="3581990" y="1488418"/>
                  </a:lnTo>
                  <a:lnTo>
                    <a:pt x="3608472" y="1486164"/>
                  </a:lnTo>
                  <a:lnTo>
                    <a:pt x="3634592" y="1483956"/>
                  </a:lnTo>
                  <a:lnTo>
                    <a:pt x="3661178" y="1481778"/>
                  </a:lnTo>
                  <a:lnTo>
                    <a:pt x="3688074" y="1479621"/>
                  </a:lnTo>
                  <a:lnTo>
                    <a:pt x="3715176" y="1477477"/>
                  </a:lnTo>
                  <a:lnTo>
                    <a:pt x="3741711" y="1475342"/>
                  </a:lnTo>
                  <a:lnTo>
                    <a:pt x="3767867" y="1473213"/>
                  </a:lnTo>
                  <a:lnTo>
                    <a:pt x="3793772" y="1471089"/>
                  </a:lnTo>
                  <a:lnTo>
                    <a:pt x="3818804" y="1468261"/>
                  </a:lnTo>
                  <a:lnTo>
                    <a:pt x="3843253" y="1464965"/>
                  </a:lnTo>
                  <a:lnTo>
                    <a:pt x="3867312" y="1461356"/>
                  </a:lnTo>
                  <a:lnTo>
                    <a:pt x="3891819" y="1458245"/>
                  </a:lnTo>
                  <a:lnTo>
                    <a:pt x="3916623" y="1455465"/>
                  </a:lnTo>
                  <a:lnTo>
                    <a:pt x="3941626" y="1452906"/>
                  </a:lnTo>
                  <a:lnTo>
                    <a:pt x="3966761" y="1450495"/>
                  </a:lnTo>
                  <a:lnTo>
                    <a:pt x="3991985" y="1448182"/>
                  </a:lnTo>
                  <a:lnTo>
                    <a:pt x="4017268" y="1445934"/>
                  </a:lnTo>
                  <a:lnTo>
                    <a:pt x="4041883" y="1443025"/>
                  </a:lnTo>
                  <a:lnTo>
                    <a:pt x="4066055" y="1439674"/>
                  </a:lnTo>
                  <a:lnTo>
                    <a:pt x="4113608" y="1432188"/>
                  </a:lnTo>
                  <a:lnTo>
                    <a:pt x="4160614" y="1424157"/>
                  </a:lnTo>
                  <a:lnTo>
                    <a:pt x="4207375" y="1415884"/>
                  </a:lnTo>
                  <a:lnTo>
                    <a:pt x="4253323" y="1407503"/>
                  </a:lnTo>
                  <a:lnTo>
                    <a:pt x="4297261" y="1399075"/>
                  </a:lnTo>
                  <a:lnTo>
                    <a:pt x="4340309" y="1390625"/>
                  </a:lnTo>
                  <a:lnTo>
                    <a:pt x="4382962" y="1382166"/>
                  </a:lnTo>
                  <a:lnTo>
                    <a:pt x="4425436" y="1373703"/>
                  </a:lnTo>
                  <a:lnTo>
                    <a:pt x="4467830" y="1363356"/>
                  </a:lnTo>
                  <a:lnTo>
                    <a:pt x="4508782" y="1351702"/>
                  </a:lnTo>
                  <a:lnTo>
                    <a:pt x="4545797" y="1339467"/>
                  </a:lnTo>
                  <a:lnTo>
                    <a:pt x="4582942" y="1328855"/>
                  </a:lnTo>
                  <a:lnTo>
                    <a:pt x="4619915" y="1318024"/>
                  </a:lnTo>
                  <a:lnTo>
                    <a:pt x="4655161" y="1303803"/>
                  </a:lnTo>
                  <a:lnTo>
                    <a:pt x="4689641" y="1289956"/>
                  </a:lnTo>
                  <a:lnTo>
                    <a:pt x="4723782" y="1276747"/>
                  </a:lnTo>
                  <a:lnTo>
                    <a:pt x="4757768" y="1263820"/>
                  </a:lnTo>
                  <a:lnTo>
                    <a:pt x="4805265" y="1241272"/>
                  </a:lnTo>
                  <a:lnTo>
                    <a:pt x="4847247" y="1216717"/>
                  </a:lnTo>
                  <a:lnTo>
                    <a:pt x="4886498" y="1191567"/>
                  </a:lnTo>
                  <a:lnTo>
                    <a:pt x="4924937" y="1166241"/>
                  </a:lnTo>
                  <a:lnTo>
                    <a:pt x="4970782" y="1132399"/>
                  </a:lnTo>
                  <a:lnTo>
                    <a:pt x="5011929" y="1096656"/>
                  </a:lnTo>
                  <a:lnTo>
                    <a:pt x="5056045" y="1049738"/>
                  </a:lnTo>
                  <a:lnTo>
                    <a:pt x="5088245" y="1009198"/>
                  </a:lnTo>
                  <a:lnTo>
                    <a:pt x="5115200" y="970589"/>
                  </a:lnTo>
                  <a:lnTo>
                    <a:pt x="5140201" y="930717"/>
                  </a:lnTo>
                  <a:lnTo>
                    <a:pt x="5159459" y="888869"/>
                  </a:lnTo>
                  <a:lnTo>
                    <a:pt x="5176852" y="846632"/>
                  </a:lnTo>
                  <a:lnTo>
                    <a:pt x="5186261" y="811528"/>
                  </a:lnTo>
                  <a:lnTo>
                    <a:pt x="5191209" y="779303"/>
                  </a:lnTo>
                  <a:lnTo>
                    <a:pt x="5195762" y="741462"/>
                  </a:lnTo>
                  <a:lnTo>
                    <a:pt x="5200135" y="701125"/>
                  </a:lnTo>
                  <a:lnTo>
                    <a:pt x="5202550" y="667205"/>
                  </a:lnTo>
                  <a:lnTo>
                    <a:pt x="5202919" y="635196"/>
                  </a:lnTo>
                  <a:lnTo>
                    <a:pt x="5200730" y="597451"/>
                  </a:lnTo>
                  <a:lnTo>
                    <a:pt x="5192158" y="553390"/>
                  </a:lnTo>
                  <a:lnTo>
                    <a:pt x="5180896" y="518054"/>
                  </a:lnTo>
                  <a:lnTo>
                    <a:pt x="5167188" y="476479"/>
                  </a:lnTo>
                  <a:lnTo>
                    <a:pt x="5154039" y="432131"/>
                  </a:lnTo>
                  <a:lnTo>
                    <a:pt x="5141141" y="397839"/>
                  </a:lnTo>
                  <a:lnTo>
                    <a:pt x="5122356" y="353822"/>
                  </a:lnTo>
                  <a:lnTo>
                    <a:pt x="5100300" y="309536"/>
                  </a:lnTo>
                  <a:lnTo>
                    <a:pt x="5069080" y="265667"/>
                  </a:lnTo>
                  <a:lnTo>
                    <a:pt x="5038584" y="225878"/>
                  </a:lnTo>
                  <a:lnTo>
                    <a:pt x="4995420" y="178666"/>
                  </a:lnTo>
                  <a:lnTo>
                    <a:pt x="4953504" y="139766"/>
                  </a:lnTo>
                  <a:lnTo>
                    <a:pt x="4906578" y="104186"/>
                  </a:lnTo>
                  <a:lnTo>
                    <a:pt x="4862081" y="74977"/>
                  </a:lnTo>
                  <a:lnTo>
                    <a:pt x="4817985" y="56780"/>
                  </a:lnTo>
                  <a:lnTo>
                    <a:pt x="4782941" y="46161"/>
                  </a:lnTo>
                  <a:lnTo>
                    <a:pt x="4736916" y="36012"/>
                  </a:lnTo>
                  <a:lnTo>
                    <a:pt x="4695996" y="33005"/>
                  </a:lnTo>
                  <a:lnTo>
                    <a:pt x="4662400" y="33007"/>
                  </a:lnTo>
                  <a:lnTo>
                    <a:pt x="4628651" y="35360"/>
                  </a:lnTo>
                  <a:lnTo>
                    <a:pt x="4594839" y="40639"/>
                  </a:lnTo>
                  <a:lnTo>
                    <a:pt x="4553477" y="49663"/>
                  </a:lnTo>
                  <a:lnTo>
                    <a:pt x="4486932" y="761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4888"/>
            <p:cNvSpPr/>
            <p:nvPr>
              <p:custDataLst>
                <p:tags r:id="rId268"/>
              </p:custDataLst>
            </p:nvPr>
          </p:nvSpPr>
          <p:spPr>
            <a:xfrm>
              <a:off x="9036050" y="311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7" name="SMARTInkShape-4889"/>
          <p:cNvSpPr/>
          <p:nvPr>
            <p:custDataLst>
              <p:tags r:id="rId1"/>
            </p:custDataLst>
          </p:nvPr>
        </p:nvSpPr>
        <p:spPr>
          <a:xfrm>
            <a:off x="11525328" y="6078433"/>
            <a:ext cx="18973" cy="149985"/>
          </a:xfrm>
          <a:custGeom>
            <a:avLst/>
            <a:gdLst/>
            <a:ahLst/>
            <a:cxnLst/>
            <a:rect l="0" t="0" r="0" b="0"/>
            <a:pathLst>
              <a:path w="18973" h="149985">
                <a:moveTo>
                  <a:pt x="6272" y="23917"/>
                </a:moveTo>
                <a:lnTo>
                  <a:pt x="6272" y="23917"/>
                </a:lnTo>
                <a:lnTo>
                  <a:pt x="2901" y="20546"/>
                </a:lnTo>
                <a:lnTo>
                  <a:pt x="1246" y="15128"/>
                </a:lnTo>
                <a:lnTo>
                  <a:pt x="0" y="0"/>
                </a:lnTo>
                <a:lnTo>
                  <a:pt x="3293" y="41893"/>
                </a:lnTo>
                <a:lnTo>
                  <a:pt x="5684" y="85636"/>
                </a:lnTo>
                <a:lnTo>
                  <a:pt x="6220" y="129112"/>
                </a:lnTo>
                <a:lnTo>
                  <a:pt x="6266" y="147765"/>
                </a:lnTo>
                <a:lnTo>
                  <a:pt x="6975" y="148817"/>
                </a:lnTo>
                <a:lnTo>
                  <a:pt x="8150" y="149517"/>
                </a:lnTo>
                <a:lnTo>
                  <a:pt x="9642" y="149984"/>
                </a:lnTo>
                <a:lnTo>
                  <a:pt x="11341" y="149588"/>
                </a:lnTo>
                <a:lnTo>
                  <a:pt x="18972" y="1445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3" name="SMARTInkShape-Group1018"/>
          <p:cNvGrpSpPr/>
          <p:nvPr/>
        </p:nvGrpSpPr>
        <p:grpSpPr>
          <a:xfrm>
            <a:off x="10976480" y="6176389"/>
            <a:ext cx="857543" cy="408562"/>
            <a:chOff x="10976480" y="6176389"/>
            <a:chExt cx="857543" cy="408562"/>
          </a:xfrm>
        </p:grpSpPr>
        <p:sp>
          <p:nvSpPr>
            <p:cNvPr id="938" name="SMARTInkShape-4890"/>
            <p:cNvSpPr/>
            <p:nvPr>
              <p:custDataLst>
                <p:tags r:id="rId262"/>
              </p:custDataLst>
            </p:nvPr>
          </p:nvSpPr>
          <p:spPr>
            <a:xfrm>
              <a:off x="10992150" y="6176389"/>
              <a:ext cx="167538" cy="65662"/>
            </a:xfrm>
            <a:custGeom>
              <a:avLst/>
              <a:gdLst/>
              <a:ahLst/>
              <a:cxnLst/>
              <a:rect l="0" t="0" r="0" b="0"/>
              <a:pathLst>
                <a:path w="167538" h="65662">
                  <a:moveTo>
                    <a:pt x="31450" y="65661"/>
                  </a:moveTo>
                  <a:lnTo>
                    <a:pt x="31450" y="65661"/>
                  </a:lnTo>
                  <a:lnTo>
                    <a:pt x="28080" y="65659"/>
                  </a:lnTo>
                  <a:lnTo>
                    <a:pt x="9386" y="53432"/>
                  </a:lnTo>
                  <a:lnTo>
                    <a:pt x="1979" y="42233"/>
                  </a:lnTo>
                  <a:lnTo>
                    <a:pt x="713" y="38080"/>
                  </a:lnTo>
                  <a:lnTo>
                    <a:pt x="0" y="28404"/>
                  </a:lnTo>
                  <a:lnTo>
                    <a:pt x="1715" y="22527"/>
                  </a:lnTo>
                  <a:lnTo>
                    <a:pt x="8528" y="13368"/>
                  </a:lnTo>
                  <a:lnTo>
                    <a:pt x="16325" y="6436"/>
                  </a:lnTo>
                  <a:lnTo>
                    <a:pt x="26845" y="1003"/>
                  </a:lnTo>
                  <a:lnTo>
                    <a:pt x="38575" y="0"/>
                  </a:lnTo>
                  <a:lnTo>
                    <a:pt x="55198" y="3403"/>
                  </a:lnTo>
                  <a:lnTo>
                    <a:pt x="64582" y="7651"/>
                  </a:lnTo>
                  <a:lnTo>
                    <a:pt x="73457" y="14244"/>
                  </a:lnTo>
                  <a:lnTo>
                    <a:pt x="96788" y="42279"/>
                  </a:lnTo>
                  <a:lnTo>
                    <a:pt x="110782" y="49796"/>
                  </a:lnTo>
                  <a:lnTo>
                    <a:pt x="113972" y="50851"/>
                  </a:lnTo>
                  <a:lnTo>
                    <a:pt x="123160" y="48261"/>
                  </a:lnTo>
                  <a:lnTo>
                    <a:pt x="138350" y="38868"/>
                  </a:lnTo>
                  <a:lnTo>
                    <a:pt x="162395" y="17876"/>
                  </a:lnTo>
                  <a:lnTo>
                    <a:pt x="166788" y="16201"/>
                  </a:lnTo>
                  <a:lnTo>
                    <a:pt x="167537" y="16459"/>
                  </a:lnTo>
                  <a:lnTo>
                    <a:pt x="164800" y="212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4891"/>
            <p:cNvSpPr/>
            <p:nvPr>
              <p:custDataLst>
                <p:tags r:id="rId263"/>
              </p:custDataLst>
            </p:nvPr>
          </p:nvSpPr>
          <p:spPr>
            <a:xfrm>
              <a:off x="10976480" y="6292850"/>
              <a:ext cx="205871" cy="63501"/>
            </a:xfrm>
            <a:custGeom>
              <a:avLst/>
              <a:gdLst/>
              <a:ahLst/>
              <a:cxnLst/>
              <a:rect l="0" t="0" r="0" b="0"/>
              <a:pathLst>
                <a:path w="205871" h="63501">
                  <a:moveTo>
                    <a:pt x="28070" y="63500"/>
                  </a:moveTo>
                  <a:lnTo>
                    <a:pt x="28070" y="63500"/>
                  </a:lnTo>
                  <a:lnTo>
                    <a:pt x="24700" y="63498"/>
                  </a:lnTo>
                  <a:lnTo>
                    <a:pt x="5302" y="57033"/>
                  </a:lnTo>
                  <a:lnTo>
                    <a:pt x="783" y="54040"/>
                  </a:lnTo>
                  <a:lnTo>
                    <a:pt x="0" y="51550"/>
                  </a:lnTo>
                  <a:lnTo>
                    <a:pt x="1012" y="45019"/>
                  </a:lnTo>
                  <a:lnTo>
                    <a:pt x="5550" y="33408"/>
                  </a:lnTo>
                  <a:lnTo>
                    <a:pt x="11242" y="27077"/>
                  </a:lnTo>
                  <a:lnTo>
                    <a:pt x="19882" y="21912"/>
                  </a:lnTo>
                  <a:lnTo>
                    <a:pt x="33134" y="17266"/>
                  </a:lnTo>
                  <a:lnTo>
                    <a:pt x="46547" y="16609"/>
                  </a:lnTo>
                  <a:lnTo>
                    <a:pt x="59566" y="19377"/>
                  </a:lnTo>
                  <a:lnTo>
                    <a:pt x="105142" y="43394"/>
                  </a:lnTo>
                  <a:lnTo>
                    <a:pt x="120209" y="51977"/>
                  </a:lnTo>
                  <a:lnTo>
                    <a:pt x="124773" y="52997"/>
                  </a:lnTo>
                  <a:lnTo>
                    <a:pt x="158801" y="50380"/>
                  </a:lnTo>
                  <a:lnTo>
                    <a:pt x="191158" y="35884"/>
                  </a:lnTo>
                  <a:lnTo>
                    <a:pt x="197687" y="29825"/>
                  </a:lnTo>
                  <a:lnTo>
                    <a:pt x="200413" y="26233"/>
                  </a:lnTo>
                  <a:lnTo>
                    <a:pt x="2058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4892"/>
            <p:cNvSpPr/>
            <p:nvPr>
              <p:custDataLst>
                <p:tags r:id="rId264"/>
              </p:custDataLst>
            </p:nvPr>
          </p:nvSpPr>
          <p:spPr>
            <a:xfrm>
              <a:off x="11493500" y="6424380"/>
              <a:ext cx="19051" cy="160571"/>
            </a:xfrm>
            <a:custGeom>
              <a:avLst/>
              <a:gdLst/>
              <a:ahLst/>
              <a:cxnLst/>
              <a:rect l="0" t="0" r="0" b="0"/>
              <a:pathLst>
                <a:path w="19051" h="160571">
                  <a:moveTo>
                    <a:pt x="0" y="8170"/>
                  </a:moveTo>
                  <a:lnTo>
                    <a:pt x="0" y="8170"/>
                  </a:lnTo>
                  <a:lnTo>
                    <a:pt x="3370" y="8168"/>
                  </a:lnTo>
                  <a:lnTo>
                    <a:pt x="4363" y="6759"/>
                  </a:lnTo>
                  <a:lnTo>
                    <a:pt x="5762" y="148"/>
                  </a:lnTo>
                  <a:lnTo>
                    <a:pt x="5959" y="0"/>
                  </a:lnTo>
                  <a:lnTo>
                    <a:pt x="11816" y="47490"/>
                  </a:lnTo>
                  <a:lnTo>
                    <a:pt x="14191" y="59277"/>
                  </a:lnTo>
                  <a:lnTo>
                    <a:pt x="16889" y="69690"/>
                  </a:lnTo>
                  <a:lnTo>
                    <a:pt x="18924" y="115570"/>
                  </a:lnTo>
                  <a:lnTo>
                    <a:pt x="19050" y="1605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4893"/>
            <p:cNvSpPr/>
            <p:nvPr>
              <p:custDataLst>
                <p:tags r:id="rId265"/>
              </p:custDataLst>
            </p:nvPr>
          </p:nvSpPr>
          <p:spPr>
            <a:xfrm>
              <a:off x="11639550" y="638175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0" y="0"/>
                  </a:moveTo>
                  <a:lnTo>
                    <a:pt x="0" y="0"/>
                  </a:lnTo>
                  <a:lnTo>
                    <a:pt x="3657" y="18162"/>
                  </a:lnTo>
                  <a:lnTo>
                    <a:pt x="2103" y="29526"/>
                  </a:lnTo>
                  <a:lnTo>
                    <a:pt x="9514" y="68797"/>
                  </a:lnTo>
                  <a:lnTo>
                    <a:pt x="12071" y="108133"/>
                  </a:lnTo>
                  <a:lnTo>
                    <a:pt x="15988" y="151980"/>
                  </a:lnTo>
                  <a:lnTo>
                    <a:pt x="1905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4894"/>
            <p:cNvSpPr/>
            <p:nvPr>
              <p:custDataLst>
                <p:tags r:id="rId266"/>
              </p:custDataLst>
            </p:nvPr>
          </p:nvSpPr>
          <p:spPr>
            <a:xfrm>
              <a:off x="11355205" y="6292850"/>
              <a:ext cx="478818" cy="18989"/>
            </a:xfrm>
            <a:custGeom>
              <a:avLst/>
              <a:gdLst/>
              <a:ahLst/>
              <a:cxnLst/>
              <a:rect l="0" t="0" r="0" b="0"/>
              <a:pathLst>
                <a:path w="478818" h="18989">
                  <a:moveTo>
                    <a:pt x="17645" y="6350"/>
                  </a:moveTo>
                  <a:lnTo>
                    <a:pt x="17645" y="6350"/>
                  </a:lnTo>
                  <a:lnTo>
                    <a:pt x="5712" y="11376"/>
                  </a:lnTo>
                  <a:lnTo>
                    <a:pt x="3340" y="11817"/>
                  </a:lnTo>
                  <a:lnTo>
                    <a:pt x="1760" y="12816"/>
                  </a:lnTo>
                  <a:lnTo>
                    <a:pt x="706" y="14190"/>
                  </a:lnTo>
                  <a:lnTo>
                    <a:pt x="0" y="15810"/>
                  </a:lnTo>
                  <a:lnTo>
                    <a:pt x="238" y="16184"/>
                  </a:lnTo>
                  <a:lnTo>
                    <a:pt x="2382" y="14719"/>
                  </a:lnTo>
                  <a:lnTo>
                    <a:pt x="9450" y="15480"/>
                  </a:lnTo>
                  <a:lnTo>
                    <a:pt x="44719" y="18345"/>
                  </a:lnTo>
                  <a:lnTo>
                    <a:pt x="88384" y="18841"/>
                  </a:lnTo>
                  <a:lnTo>
                    <a:pt x="130326" y="18988"/>
                  </a:lnTo>
                  <a:lnTo>
                    <a:pt x="172937" y="15661"/>
                  </a:lnTo>
                  <a:lnTo>
                    <a:pt x="213469" y="13577"/>
                  </a:lnTo>
                  <a:lnTo>
                    <a:pt x="252292" y="9589"/>
                  </a:lnTo>
                  <a:lnTo>
                    <a:pt x="290605" y="7309"/>
                  </a:lnTo>
                  <a:lnTo>
                    <a:pt x="332141" y="6634"/>
                  </a:lnTo>
                  <a:lnTo>
                    <a:pt x="368984" y="6434"/>
                  </a:lnTo>
                  <a:lnTo>
                    <a:pt x="412358" y="6376"/>
                  </a:lnTo>
                  <a:lnTo>
                    <a:pt x="454211" y="6357"/>
                  </a:lnTo>
                  <a:lnTo>
                    <a:pt x="476570" y="6352"/>
                  </a:lnTo>
                  <a:lnTo>
                    <a:pt x="478817" y="5646"/>
                  </a:lnTo>
                  <a:lnTo>
                    <a:pt x="4748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8" name="SMARTInkShape-Group1019"/>
          <p:cNvGrpSpPr/>
          <p:nvPr/>
        </p:nvGrpSpPr>
        <p:grpSpPr>
          <a:xfrm>
            <a:off x="11640261" y="5500351"/>
            <a:ext cx="424740" cy="227350"/>
            <a:chOff x="11640261" y="5500351"/>
            <a:chExt cx="424740" cy="227350"/>
          </a:xfrm>
        </p:grpSpPr>
        <p:sp>
          <p:nvSpPr>
            <p:cNvPr id="944" name="SMARTInkShape-4895"/>
            <p:cNvSpPr/>
            <p:nvPr>
              <p:custDataLst>
                <p:tags r:id="rId258"/>
              </p:custDataLst>
            </p:nvPr>
          </p:nvSpPr>
          <p:spPr>
            <a:xfrm>
              <a:off x="11856749" y="5518783"/>
              <a:ext cx="62202" cy="170818"/>
            </a:xfrm>
            <a:custGeom>
              <a:avLst/>
              <a:gdLst/>
              <a:ahLst/>
              <a:cxnLst/>
              <a:rect l="0" t="0" r="0" b="0"/>
              <a:pathLst>
                <a:path w="62202" h="170818">
                  <a:moveTo>
                    <a:pt x="36801" y="43817"/>
                  </a:moveTo>
                  <a:lnTo>
                    <a:pt x="36801" y="43817"/>
                  </a:lnTo>
                  <a:lnTo>
                    <a:pt x="40171" y="40446"/>
                  </a:lnTo>
                  <a:lnTo>
                    <a:pt x="41827" y="36909"/>
                  </a:lnTo>
                  <a:lnTo>
                    <a:pt x="42269" y="34978"/>
                  </a:lnTo>
                  <a:lnTo>
                    <a:pt x="48059" y="24719"/>
                  </a:lnTo>
                  <a:lnTo>
                    <a:pt x="49217" y="16291"/>
                  </a:lnTo>
                  <a:lnTo>
                    <a:pt x="46045" y="6577"/>
                  </a:lnTo>
                  <a:lnTo>
                    <a:pt x="44375" y="4173"/>
                  </a:lnTo>
                  <a:lnTo>
                    <a:pt x="40637" y="1503"/>
                  </a:lnTo>
                  <a:lnTo>
                    <a:pt x="27825" y="0"/>
                  </a:lnTo>
                  <a:lnTo>
                    <a:pt x="20346" y="1529"/>
                  </a:lnTo>
                  <a:lnTo>
                    <a:pt x="12167" y="6358"/>
                  </a:lnTo>
                  <a:lnTo>
                    <a:pt x="7510" y="10940"/>
                  </a:lnTo>
                  <a:lnTo>
                    <a:pt x="3086" y="17681"/>
                  </a:lnTo>
                  <a:lnTo>
                    <a:pt x="0" y="29410"/>
                  </a:lnTo>
                  <a:lnTo>
                    <a:pt x="979" y="32801"/>
                  </a:lnTo>
                  <a:lnTo>
                    <a:pt x="5828" y="38450"/>
                  </a:lnTo>
                  <a:lnTo>
                    <a:pt x="12687" y="41431"/>
                  </a:lnTo>
                  <a:lnTo>
                    <a:pt x="16491" y="42228"/>
                  </a:lnTo>
                  <a:lnTo>
                    <a:pt x="24482" y="41229"/>
                  </a:lnTo>
                  <a:lnTo>
                    <a:pt x="32030" y="38434"/>
                  </a:lnTo>
                  <a:lnTo>
                    <a:pt x="42627" y="32771"/>
                  </a:lnTo>
                  <a:lnTo>
                    <a:pt x="48141" y="31443"/>
                  </a:lnTo>
                  <a:lnTo>
                    <a:pt x="48897" y="35025"/>
                  </a:lnTo>
                  <a:lnTo>
                    <a:pt x="51365" y="77175"/>
                  </a:lnTo>
                  <a:lnTo>
                    <a:pt x="57336" y="121482"/>
                  </a:lnTo>
                  <a:lnTo>
                    <a:pt x="62012" y="169098"/>
                  </a:lnTo>
                  <a:lnTo>
                    <a:pt x="62201" y="170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4896"/>
            <p:cNvSpPr/>
            <p:nvPr>
              <p:custDataLst>
                <p:tags r:id="rId259"/>
              </p:custDataLst>
            </p:nvPr>
          </p:nvSpPr>
          <p:spPr>
            <a:xfrm>
              <a:off x="12005490" y="5532172"/>
              <a:ext cx="59511" cy="195529"/>
            </a:xfrm>
            <a:custGeom>
              <a:avLst/>
              <a:gdLst/>
              <a:ahLst/>
              <a:cxnLst/>
              <a:rect l="0" t="0" r="0" b="0"/>
              <a:pathLst>
                <a:path w="59511" h="195529">
                  <a:moveTo>
                    <a:pt x="46810" y="30428"/>
                  </a:moveTo>
                  <a:lnTo>
                    <a:pt x="46810" y="30428"/>
                  </a:lnTo>
                  <a:lnTo>
                    <a:pt x="43440" y="30428"/>
                  </a:lnTo>
                  <a:lnTo>
                    <a:pt x="42447" y="29722"/>
                  </a:lnTo>
                  <a:lnTo>
                    <a:pt x="41784" y="28547"/>
                  </a:lnTo>
                  <a:lnTo>
                    <a:pt x="40851" y="21639"/>
                  </a:lnTo>
                  <a:lnTo>
                    <a:pt x="40538" y="10034"/>
                  </a:lnTo>
                  <a:lnTo>
                    <a:pt x="38614" y="5371"/>
                  </a:lnTo>
                  <a:lnTo>
                    <a:pt x="37108" y="3140"/>
                  </a:lnTo>
                  <a:lnTo>
                    <a:pt x="33561" y="661"/>
                  </a:lnTo>
                  <a:lnTo>
                    <a:pt x="31626" y="0"/>
                  </a:lnTo>
                  <a:lnTo>
                    <a:pt x="18795" y="2441"/>
                  </a:lnTo>
                  <a:lnTo>
                    <a:pt x="11311" y="7641"/>
                  </a:lnTo>
                  <a:lnTo>
                    <a:pt x="5631" y="15361"/>
                  </a:lnTo>
                  <a:lnTo>
                    <a:pt x="756" y="25848"/>
                  </a:lnTo>
                  <a:lnTo>
                    <a:pt x="0" y="37565"/>
                  </a:lnTo>
                  <a:lnTo>
                    <a:pt x="2017" y="48416"/>
                  </a:lnTo>
                  <a:lnTo>
                    <a:pt x="5265" y="55592"/>
                  </a:lnTo>
                  <a:lnTo>
                    <a:pt x="12824" y="61132"/>
                  </a:lnTo>
                  <a:lnTo>
                    <a:pt x="17802" y="63597"/>
                  </a:lnTo>
                  <a:lnTo>
                    <a:pt x="21828" y="64535"/>
                  </a:lnTo>
                  <a:lnTo>
                    <a:pt x="25214" y="64455"/>
                  </a:lnTo>
                  <a:lnTo>
                    <a:pt x="39093" y="59256"/>
                  </a:lnTo>
                  <a:lnTo>
                    <a:pt x="45261" y="51707"/>
                  </a:lnTo>
                  <a:lnTo>
                    <a:pt x="50356" y="43412"/>
                  </a:lnTo>
                  <a:lnTo>
                    <a:pt x="56484" y="38038"/>
                  </a:lnTo>
                  <a:lnTo>
                    <a:pt x="58613" y="33701"/>
                  </a:lnTo>
                  <a:lnTo>
                    <a:pt x="58912" y="34022"/>
                  </a:lnTo>
                  <a:lnTo>
                    <a:pt x="59499" y="80889"/>
                  </a:lnTo>
                  <a:lnTo>
                    <a:pt x="59507" y="126749"/>
                  </a:lnTo>
                  <a:lnTo>
                    <a:pt x="59507" y="168596"/>
                  </a:lnTo>
                  <a:lnTo>
                    <a:pt x="59510" y="195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4897"/>
            <p:cNvSpPr/>
            <p:nvPr>
              <p:custDataLst>
                <p:tags r:id="rId260"/>
              </p:custDataLst>
            </p:nvPr>
          </p:nvSpPr>
          <p:spPr>
            <a:xfrm>
              <a:off x="11772900" y="5613400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9645" y="3371"/>
                  </a:lnTo>
                  <a:lnTo>
                    <a:pt x="10662" y="3658"/>
                  </a:lnTo>
                  <a:lnTo>
                    <a:pt x="11341" y="3144"/>
                  </a:lnTo>
                  <a:lnTo>
                    <a:pt x="12433" y="62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4898"/>
            <p:cNvSpPr/>
            <p:nvPr>
              <p:custDataLst>
                <p:tags r:id="rId261"/>
              </p:custDataLst>
            </p:nvPr>
          </p:nvSpPr>
          <p:spPr>
            <a:xfrm>
              <a:off x="11640261" y="5500351"/>
              <a:ext cx="75490" cy="170200"/>
            </a:xfrm>
            <a:custGeom>
              <a:avLst/>
              <a:gdLst/>
              <a:ahLst/>
              <a:cxnLst/>
              <a:rect l="0" t="0" r="0" b="0"/>
              <a:pathLst>
                <a:path w="75490" h="170200">
                  <a:moveTo>
                    <a:pt x="43739" y="36849"/>
                  </a:moveTo>
                  <a:lnTo>
                    <a:pt x="43739" y="36849"/>
                  </a:lnTo>
                  <a:lnTo>
                    <a:pt x="43736" y="33478"/>
                  </a:lnTo>
                  <a:lnTo>
                    <a:pt x="44444" y="32485"/>
                  </a:lnTo>
                  <a:lnTo>
                    <a:pt x="45620" y="31823"/>
                  </a:lnTo>
                  <a:lnTo>
                    <a:pt x="47109" y="31382"/>
                  </a:lnTo>
                  <a:lnTo>
                    <a:pt x="48102" y="30382"/>
                  </a:lnTo>
                  <a:lnTo>
                    <a:pt x="49207" y="27389"/>
                  </a:lnTo>
                  <a:lnTo>
                    <a:pt x="49825" y="21739"/>
                  </a:lnTo>
                  <a:lnTo>
                    <a:pt x="48091" y="17668"/>
                  </a:lnTo>
                  <a:lnTo>
                    <a:pt x="35160" y="2974"/>
                  </a:lnTo>
                  <a:lnTo>
                    <a:pt x="30986" y="627"/>
                  </a:lnTo>
                  <a:lnTo>
                    <a:pt x="28888" y="0"/>
                  </a:lnTo>
                  <a:lnTo>
                    <a:pt x="22793" y="1186"/>
                  </a:lnTo>
                  <a:lnTo>
                    <a:pt x="15379" y="4772"/>
                  </a:lnTo>
                  <a:lnTo>
                    <a:pt x="7379" y="11068"/>
                  </a:lnTo>
                  <a:lnTo>
                    <a:pt x="2883" y="18570"/>
                  </a:lnTo>
                  <a:lnTo>
                    <a:pt x="0" y="34884"/>
                  </a:lnTo>
                  <a:lnTo>
                    <a:pt x="2870" y="47477"/>
                  </a:lnTo>
                  <a:lnTo>
                    <a:pt x="5205" y="50285"/>
                  </a:lnTo>
                  <a:lnTo>
                    <a:pt x="11562" y="53403"/>
                  </a:lnTo>
                  <a:lnTo>
                    <a:pt x="32052" y="55680"/>
                  </a:lnTo>
                  <a:lnTo>
                    <a:pt x="38781" y="50157"/>
                  </a:lnTo>
                  <a:lnTo>
                    <a:pt x="55982" y="24903"/>
                  </a:lnTo>
                  <a:lnTo>
                    <a:pt x="56235" y="26365"/>
                  </a:lnTo>
                  <a:lnTo>
                    <a:pt x="57118" y="40094"/>
                  </a:lnTo>
                  <a:lnTo>
                    <a:pt x="71366" y="81714"/>
                  </a:lnTo>
                  <a:lnTo>
                    <a:pt x="75126" y="124903"/>
                  </a:lnTo>
                  <a:lnTo>
                    <a:pt x="75489" y="170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SMARTInkShape-Group1020"/>
          <p:cNvGrpSpPr/>
          <p:nvPr/>
        </p:nvGrpSpPr>
        <p:grpSpPr>
          <a:xfrm>
            <a:off x="10979557" y="5029992"/>
            <a:ext cx="818744" cy="634209"/>
            <a:chOff x="10979557" y="5029992"/>
            <a:chExt cx="818744" cy="634209"/>
          </a:xfrm>
        </p:grpSpPr>
        <p:sp>
          <p:nvSpPr>
            <p:cNvPr id="949" name="SMARTInkShape-4899"/>
            <p:cNvSpPr/>
            <p:nvPr>
              <p:custDataLst>
                <p:tags r:id="rId247"/>
              </p:custDataLst>
            </p:nvPr>
          </p:nvSpPr>
          <p:spPr>
            <a:xfrm>
              <a:off x="11380264" y="5029992"/>
              <a:ext cx="68787" cy="168952"/>
            </a:xfrm>
            <a:custGeom>
              <a:avLst/>
              <a:gdLst/>
              <a:ahLst/>
              <a:cxnLst/>
              <a:rect l="0" t="0" r="0" b="0"/>
              <a:pathLst>
                <a:path w="68787" h="168952">
                  <a:moveTo>
                    <a:pt x="49736" y="50008"/>
                  </a:moveTo>
                  <a:lnTo>
                    <a:pt x="49736" y="50008"/>
                  </a:lnTo>
                  <a:lnTo>
                    <a:pt x="49736" y="43266"/>
                  </a:lnTo>
                  <a:lnTo>
                    <a:pt x="47855" y="38074"/>
                  </a:lnTo>
                  <a:lnTo>
                    <a:pt x="46365" y="35702"/>
                  </a:lnTo>
                  <a:lnTo>
                    <a:pt x="40276" y="8231"/>
                  </a:lnTo>
                  <a:lnTo>
                    <a:pt x="36595" y="3218"/>
                  </a:lnTo>
                  <a:lnTo>
                    <a:pt x="32605" y="990"/>
                  </a:lnTo>
                  <a:lnTo>
                    <a:pt x="28481" y="0"/>
                  </a:lnTo>
                  <a:lnTo>
                    <a:pt x="18822" y="2814"/>
                  </a:lnTo>
                  <a:lnTo>
                    <a:pt x="7025" y="8116"/>
                  </a:lnTo>
                  <a:lnTo>
                    <a:pt x="4328" y="12202"/>
                  </a:lnTo>
                  <a:lnTo>
                    <a:pt x="0" y="35276"/>
                  </a:lnTo>
                  <a:lnTo>
                    <a:pt x="114" y="44871"/>
                  </a:lnTo>
                  <a:lnTo>
                    <a:pt x="2518" y="53840"/>
                  </a:lnTo>
                  <a:lnTo>
                    <a:pt x="4850" y="56796"/>
                  </a:lnTo>
                  <a:lnTo>
                    <a:pt x="11208" y="60080"/>
                  </a:lnTo>
                  <a:lnTo>
                    <a:pt x="18739" y="59658"/>
                  </a:lnTo>
                  <a:lnTo>
                    <a:pt x="32791" y="53573"/>
                  </a:lnTo>
                  <a:lnTo>
                    <a:pt x="49758" y="42245"/>
                  </a:lnTo>
                  <a:lnTo>
                    <a:pt x="53274" y="37621"/>
                  </a:lnTo>
                  <a:lnTo>
                    <a:pt x="54211" y="35400"/>
                  </a:lnTo>
                  <a:lnTo>
                    <a:pt x="55543" y="33919"/>
                  </a:lnTo>
                  <a:lnTo>
                    <a:pt x="58901" y="32274"/>
                  </a:lnTo>
                  <a:lnTo>
                    <a:pt x="60082" y="32541"/>
                  </a:lnTo>
                  <a:lnTo>
                    <a:pt x="60866" y="33425"/>
                  </a:lnTo>
                  <a:lnTo>
                    <a:pt x="61390" y="34719"/>
                  </a:lnTo>
                  <a:lnTo>
                    <a:pt x="62376" y="79775"/>
                  </a:lnTo>
                  <a:lnTo>
                    <a:pt x="65799" y="119987"/>
                  </a:lnTo>
                  <a:lnTo>
                    <a:pt x="67491" y="145310"/>
                  </a:lnTo>
                  <a:lnTo>
                    <a:pt x="62675" y="168951"/>
                  </a:lnTo>
                  <a:lnTo>
                    <a:pt x="63300" y="168814"/>
                  </a:lnTo>
                  <a:lnTo>
                    <a:pt x="68786" y="164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4900"/>
            <p:cNvSpPr/>
            <p:nvPr>
              <p:custDataLst>
                <p:tags r:id="rId248"/>
              </p:custDataLst>
            </p:nvPr>
          </p:nvSpPr>
          <p:spPr>
            <a:xfrm>
              <a:off x="11526314" y="5046255"/>
              <a:ext cx="49343" cy="160746"/>
            </a:xfrm>
            <a:custGeom>
              <a:avLst/>
              <a:gdLst/>
              <a:ahLst/>
              <a:cxnLst/>
              <a:rect l="0" t="0" r="0" b="0"/>
              <a:pathLst>
                <a:path w="49343" h="160746">
                  <a:moveTo>
                    <a:pt x="43386" y="59145"/>
                  </a:moveTo>
                  <a:lnTo>
                    <a:pt x="43386" y="59145"/>
                  </a:lnTo>
                  <a:lnTo>
                    <a:pt x="42681" y="31306"/>
                  </a:lnTo>
                  <a:lnTo>
                    <a:pt x="34547" y="10419"/>
                  </a:lnTo>
                  <a:lnTo>
                    <a:pt x="28457" y="1119"/>
                  </a:lnTo>
                  <a:lnTo>
                    <a:pt x="25673" y="0"/>
                  </a:lnTo>
                  <a:lnTo>
                    <a:pt x="18815" y="638"/>
                  </a:lnTo>
                  <a:lnTo>
                    <a:pt x="7022" y="8335"/>
                  </a:lnTo>
                  <a:lnTo>
                    <a:pt x="2530" y="15631"/>
                  </a:lnTo>
                  <a:lnTo>
                    <a:pt x="0" y="29554"/>
                  </a:lnTo>
                  <a:lnTo>
                    <a:pt x="117" y="38938"/>
                  </a:lnTo>
                  <a:lnTo>
                    <a:pt x="1134" y="41439"/>
                  </a:lnTo>
                  <a:lnTo>
                    <a:pt x="2517" y="43108"/>
                  </a:lnTo>
                  <a:lnTo>
                    <a:pt x="9699" y="44962"/>
                  </a:lnTo>
                  <a:lnTo>
                    <a:pt x="19243" y="45082"/>
                  </a:lnTo>
                  <a:lnTo>
                    <a:pt x="28186" y="42781"/>
                  </a:lnTo>
                  <a:lnTo>
                    <a:pt x="34986" y="37525"/>
                  </a:lnTo>
                  <a:lnTo>
                    <a:pt x="41727" y="29396"/>
                  </a:lnTo>
                  <a:lnTo>
                    <a:pt x="42279" y="29434"/>
                  </a:lnTo>
                  <a:lnTo>
                    <a:pt x="42650" y="30166"/>
                  </a:lnTo>
                  <a:lnTo>
                    <a:pt x="45249" y="71316"/>
                  </a:lnTo>
                  <a:lnTo>
                    <a:pt x="49342" y="116805"/>
                  </a:lnTo>
                  <a:lnTo>
                    <a:pt x="47738" y="138083"/>
                  </a:lnTo>
                  <a:lnTo>
                    <a:pt x="43386" y="1607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4901"/>
            <p:cNvSpPr/>
            <p:nvPr>
              <p:custDataLst>
                <p:tags r:id="rId249"/>
              </p:custDataLst>
            </p:nvPr>
          </p:nvSpPr>
          <p:spPr>
            <a:xfrm>
              <a:off x="11468363" y="5575300"/>
              <a:ext cx="101338" cy="17713"/>
            </a:xfrm>
            <a:custGeom>
              <a:avLst/>
              <a:gdLst/>
              <a:ahLst/>
              <a:cxnLst/>
              <a:rect l="0" t="0" r="0" b="0"/>
              <a:pathLst>
                <a:path w="101338" h="17713">
                  <a:moveTo>
                    <a:pt x="6087" y="12700"/>
                  </a:moveTo>
                  <a:lnTo>
                    <a:pt x="6087" y="12700"/>
                  </a:lnTo>
                  <a:lnTo>
                    <a:pt x="2716" y="16071"/>
                  </a:lnTo>
                  <a:lnTo>
                    <a:pt x="1724" y="15653"/>
                  </a:lnTo>
                  <a:lnTo>
                    <a:pt x="0" y="7854"/>
                  </a:lnTo>
                  <a:lnTo>
                    <a:pt x="615" y="8058"/>
                  </a:lnTo>
                  <a:lnTo>
                    <a:pt x="3186" y="10166"/>
                  </a:lnTo>
                  <a:lnTo>
                    <a:pt x="8559" y="11574"/>
                  </a:lnTo>
                  <a:lnTo>
                    <a:pt x="55936" y="17712"/>
                  </a:lnTo>
                  <a:lnTo>
                    <a:pt x="79767" y="10128"/>
                  </a:lnTo>
                  <a:lnTo>
                    <a:pt x="1013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4902"/>
            <p:cNvSpPr/>
            <p:nvPr>
              <p:custDataLst>
                <p:tags r:id="rId250"/>
              </p:custDataLst>
            </p:nvPr>
          </p:nvSpPr>
          <p:spPr>
            <a:xfrm>
              <a:off x="11519158" y="5525383"/>
              <a:ext cx="9123" cy="138818"/>
            </a:xfrm>
            <a:custGeom>
              <a:avLst/>
              <a:gdLst/>
              <a:ahLst/>
              <a:cxnLst/>
              <a:rect l="0" t="0" r="0" b="0"/>
              <a:pathLst>
                <a:path w="9123" h="138818">
                  <a:moveTo>
                    <a:pt x="6092" y="5467"/>
                  </a:moveTo>
                  <a:lnTo>
                    <a:pt x="6092" y="5467"/>
                  </a:lnTo>
                  <a:lnTo>
                    <a:pt x="625" y="0"/>
                  </a:lnTo>
                  <a:lnTo>
                    <a:pt x="330" y="411"/>
                  </a:lnTo>
                  <a:lnTo>
                    <a:pt x="0" y="2749"/>
                  </a:lnTo>
                  <a:lnTo>
                    <a:pt x="6225" y="45679"/>
                  </a:lnTo>
                  <a:lnTo>
                    <a:pt x="9122" y="84044"/>
                  </a:lnTo>
                  <a:lnTo>
                    <a:pt x="6269" y="128863"/>
                  </a:lnTo>
                  <a:lnTo>
                    <a:pt x="6092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4903"/>
            <p:cNvSpPr/>
            <p:nvPr>
              <p:custDataLst>
                <p:tags r:id="rId251"/>
              </p:custDataLst>
            </p:nvPr>
          </p:nvSpPr>
          <p:spPr>
            <a:xfrm>
              <a:off x="11357449" y="5502801"/>
              <a:ext cx="34431" cy="136000"/>
            </a:xfrm>
            <a:custGeom>
              <a:avLst/>
              <a:gdLst/>
              <a:ahLst/>
              <a:cxnLst/>
              <a:rect l="0" t="0" r="0" b="0"/>
              <a:pathLst>
                <a:path w="34431" h="136000">
                  <a:moveTo>
                    <a:pt x="28101" y="40749"/>
                  </a:moveTo>
                  <a:lnTo>
                    <a:pt x="28101" y="40749"/>
                  </a:lnTo>
                  <a:lnTo>
                    <a:pt x="31472" y="37378"/>
                  </a:lnTo>
                  <a:lnTo>
                    <a:pt x="33126" y="33841"/>
                  </a:lnTo>
                  <a:lnTo>
                    <a:pt x="34188" y="25822"/>
                  </a:lnTo>
                  <a:lnTo>
                    <a:pt x="31002" y="16178"/>
                  </a:lnTo>
                  <a:lnTo>
                    <a:pt x="23457" y="3037"/>
                  </a:lnTo>
                  <a:lnTo>
                    <a:pt x="22889" y="791"/>
                  </a:lnTo>
                  <a:lnTo>
                    <a:pt x="21098" y="0"/>
                  </a:lnTo>
                  <a:lnTo>
                    <a:pt x="15346" y="1001"/>
                  </a:lnTo>
                  <a:lnTo>
                    <a:pt x="7546" y="5531"/>
                  </a:lnTo>
                  <a:lnTo>
                    <a:pt x="764" y="14715"/>
                  </a:lnTo>
                  <a:lnTo>
                    <a:pt x="0" y="17747"/>
                  </a:lnTo>
                  <a:lnTo>
                    <a:pt x="193" y="20476"/>
                  </a:lnTo>
                  <a:lnTo>
                    <a:pt x="2294" y="25388"/>
                  </a:lnTo>
                  <a:lnTo>
                    <a:pt x="5576" y="29924"/>
                  </a:lnTo>
                  <a:lnTo>
                    <a:pt x="11271" y="32410"/>
                  </a:lnTo>
                  <a:lnTo>
                    <a:pt x="14765" y="33073"/>
                  </a:lnTo>
                  <a:lnTo>
                    <a:pt x="17092" y="32810"/>
                  </a:lnTo>
                  <a:lnTo>
                    <a:pt x="18647" y="31929"/>
                  </a:lnTo>
                  <a:lnTo>
                    <a:pt x="24508" y="25445"/>
                  </a:lnTo>
                  <a:lnTo>
                    <a:pt x="28384" y="23363"/>
                  </a:lnTo>
                  <a:lnTo>
                    <a:pt x="30406" y="22809"/>
                  </a:lnTo>
                  <a:lnTo>
                    <a:pt x="31756" y="23144"/>
                  </a:lnTo>
                  <a:lnTo>
                    <a:pt x="32653" y="24073"/>
                  </a:lnTo>
                  <a:lnTo>
                    <a:pt x="33252" y="25399"/>
                  </a:lnTo>
                  <a:lnTo>
                    <a:pt x="34430" y="72861"/>
                  </a:lnTo>
                  <a:lnTo>
                    <a:pt x="33744" y="116255"/>
                  </a:lnTo>
                  <a:lnTo>
                    <a:pt x="30792" y="126072"/>
                  </a:lnTo>
                  <a:lnTo>
                    <a:pt x="32346" y="132745"/>
                  </a:lnTo>
                  <a:lnTo>
                    <a:pt x="28101" y="1359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4904"/>
            <p:cNvSpPr/>
            <p:nvPr>
              <p:custDataLst>
                <p:tags r:id="rId252"/>
              </p:custDataLst>
            </p:nvPr>
          </p:nvSpPr>
          <p:spPr>
            <a:xfrm>
              <a:off x="10979557" y="5340350"/>
              <a:ext cx="818744" cy="12701"/>
            </a:xfrm>
            <a:custGeom>
              <a:avLst/>
              <a:gdLst/>
              <a:ahLst/>
              <a:cxnLst/>
              <a:rect l="0" t="0" r="0" b="0"/>
              <a:pathLst>
                <a:path w="818744" h="12701">
                  <a:moveTo>
                    <a:pt x="50393" y="6350"/>
                  </a:moveTo>
                  <a:lnTo>
                    <a:pt x="50393" y="6350"/>
                  </a:lnTo>
                  <a:lnTo>
                    <a:pt x="4234" y="6350"/>
                  </a:lnTo>
                  <a:lnTo>
                    <a:pt x="0" y="6350"/>
                  </a:lnTo>
                  <a:lnTo>
                    <a:pt x="3085" y="9721"/>
                  </a:lnTo>
                  <a:lnTo>
                    <a:pt x="6554" y="11376"/>
                  </a:lnTo>
                  <a:lnTo>
                    <a:pt x="48826" y="12584"/>
                  </a:lnTo>
                  <a:lnTo>
                    <a:pt x="81446" y="12649"/>
                  </a:lnTo>
                  <a:lnTo>
                    <a:pt x="119464" y="12677"/>
                  </a:lnTo>
                  <a:lnTo>
                    <a:pt x="167047" y="12693"/>
                  </a:lnTo>
                  <a:lnTo>
                    <a:pt x="211330" y="9327"/>
                  </a:lnTo>
                  <a:lnTo>
                    <a:pt x="242805" y="7673"/>
                  </a:lnTo>
                  <a:lnTo>
                    <a:pt x="275610" y="6938"/>
                  </a:lnTo>
                  <a:lnTo>
                    <a:pt x="309004" y="6611"/>
                  </a:lnTo>
                  <a:lnTo>
                    <a:pt x="342660" y="6466"/>
                  </a:lnTo>
                  <a:lnTo>
                    <a:pt x="377139" y="6402"/>
                  </a:lnTo>
                  <a:lnTo>
                    <a:pt x="413630" y="6372"/>
                  </a:lnTo>
                  <a:lnTo>
                    <a:pt x="449134" y="4478"/>
                  </a:lnTo>
                  <a:lnTo>
                    <a:pt x="483727" y="1990"/>
                  </a:lnTo>
                  <a:lnTo>
                    <a:pt x="517916" y="884"/>
                  </a:lnTo>
                  <a:lnTo>
                    <a:pt x="565528" y="262"/>
                  </a:lnTo>
                  <a:lnTo>
                    <a:pt x="610915" y="78"/>
                  </a:lnTo>
                  <a:lnTo>
                    <a:pt x="652270" y="23"/>
                  </a:lnTo>
                  <a:lnTo>
                    <a:pt x="684075" y="10"/>
                  </a:lnTo>
                  <a:lnTo>
                    <a:pt x="717264" y="5"/>
                  </a:lnTo>
                  <a:lnTo>
                    <a:pt x="756926" y="1"/>
                  </a:lnTo>
                  <a:lnTo>
                    <a:pt x="803951" y="0"/>
                  </a:lnTo>
                  <a:lnTo>
                    <a:pt x="812167" y="705"/>
                  </a:lnTo>
                  <a:lnTo>
                    <a:pt x="814361" y="1881"/>
                  </a:lnTo>
                  <a:lnTo>
                    <a:pt x="817878" y="5467"/>
                  </a:lnTo>
                  <a:lnTo>
                    <a:pt x="818743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4905"/>
            <p:cNvSpPr/>
            <p:nvPr>
              <p:custDataLst>
                <p:tags r:id="rId253"/>
              </p:custDataLst>
            </p:nvPr>
          </p:nvSpPr>
          <p:spPr>
            <a:xfrm>
              <a:off x="11019455" y="5487061"/>
              <a:ext cx="76383" cy="109736"/>
            </a:xfrm>
            <a:custGeom>
              <a:avLst/>
              <a:gdLst/>
              <a:ahLst/>
              <a:cxnLst/>
              <a:rect l="0" t="0" r="0" b="0"/>
              <a:pathLst>
                <a:path w="76383" h="109736">
                  <a:moveTo>
                    <a:pt x="48595" y="18389"/>
                  </a:moveTo>
                  <a:lnTo>
                    <a:pt x="48595" y="18389"/>
                  </a:lnTo>
                  <a:lnTo>
                    <a:pt x="37660" y="12922"/>
                  </a:lnTo>
                  <a:lnTo>
                    <a:pt x="37071" y="11922"/>
                  </a:lnTo>
                  <a:lnTo>
                    <a:pt x="36050" y="6649"/>
                  </a:lnTo>
                  <a:lnTo>
                    <a:pt x="34082" y="7997"/>
                  </a:lnTo>
                  <a:lnTo>
                    <a:pt x="23700" y="17982"/>
                  </a:lnTo>
                  <a:lnTo>
                    <a:pt x="5239" y="54032"/>
                  </a:lnTo>
                  <a:lnTo>
                    <a:pt x="0" y="78182"/>
                  </a:lnTo>
                  <a:lnTo>
                    <a:pt x="657" y="89178"/>
                  </a:lnTo>
                  <a:lnTo>
                    <a:pt x="1820" y="93098"/>
                  </a:lnTo>
                  <a:lnTo>
                    <a:pt x="6876" y="99335"/>
                  </a:lnTo>
                  <a:lnTo>
                    <a:pt x="14530" y="104459"/>
                  </a:lnTo>
                  <a:lnTo>
                    <a:pt x="24988" y="109089"/>
                  </a:lnTo>
                  <a:lnTo>
                    <a:pt x="34812" y="109735"/>
                  </a:lnTo>
                  <a:lnTo>
                    <a:pt x="39406" y="108920"/>
                  </a:lnTo>
                  <a:lnTo>
                    <a:pt x="50155" y="100489"/>
                  </a:lnTo>
                  <a:lnTo>
                    <a:pt x="64344" y="81755"/>
                  </a:lnTo>
                  <a:lnTo>
                    <a:pt x="73018" y="57154"/>
                  </a:lnTo>
                  <a:lnTo>
                    <a:pt x="76382" y="37029"/>
                  </a:lnTo>
                  <a:lnTo>
                    <a:pt x="74309" y="15210"/>
                  </a:lnTo>
                  <a:lnTo>
                    <a:pt x="71078" y="6863"/>
                  </a:lnTo>
                  <a:lnTo>
                    <a:pt x="67816" y="4355"/>
                  </a:lnTo>
                  <a:lnTo>
                    <a:pt x="54526" y="825"/>
                  </a:lnTo>
                  <a:lnTo>
                    <a:pt x="48173" y="0"/>
                  </a:lnTo>
                  <a:lnTo>
                    <a:pt x="45491" y="1190"/>
                  </a:lnTo>
                  <a:lnTo>
                    <a:pt x="40630" y="6277"/>
                  </a:lnTo>
                  <a:lnTo>
                    <a:pt x="35895" y="18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4906"/>
            <p:cNvSpPr/>
            <p:nvPr>
              <p:custDataLst>
                <p:tags r:id="rId254"/>
              </p:custDataLst>
            </p:nvPr>
          </p:nvSpPr>
          <p:spPr>
            <a:xfrm>
              <a:off x="11188700" y="5556250"/>
              <a:ext cx="11818" cy="1"/>
            </a:xfrm>
            <a:custGeom>
              <a:avLst/>
              <a:gdLst/>
              <a:ahLst/>
              <a:cxnLst/>
              <a:rect l="0" t="0" r="0" b="0"/>
              <a:pathLst>
                <a:path w="11818" h="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4907"/>
            <p:cNvSpPr/>
            <p:nvPr>
              <p:custDataLst>
                <p:tags r:id="rId255"/>
              </p:custDataLst>
            </p:nvPr>
          </p:nvSpPr>
          <p:spPr>
            <a:xfrm>
              <a:off x="11269009" y="5481344"/>
              <a:ext cx="40301" cy="157457"/>
            </a:xfrm>
            <a:custGeom>
              <a:avLst/>
              <a:gdLst/>
              <a:ahLst/>
              <a:cxnLst/>
              <a:rect l="0" t="0" r="0" b="0"/>
              <a:pathLst>
                <a:path w="40301" h="157457">
                  <a:moveTo>
                    <a:pt x="21291" y="49506"/>
                  </a:moveTo>
                  <a:lnTo>
                    <a:pt x="21291" y="49506"/>
                  </a:lnTo>
                  <a:lnTo>
                    <a:pt x="31830" y="23357"/>
                  </a:lnTo>
                  <a:lnTo>
                    <a:pt x="33708" y="9748"/>
                  </a:lnTo>
                  <a:lnTo>
                    <a:pt x="31984" y="5259"/>
                  </a:lnTo>
                  <a:lnTo>
                    <a:pt x="30535" y="3075"/>
                  </a:lnTo>
                  <a:lnTo>
                    <a:pt x="28865" y="1619"/>
                  </a:lnTo>
                  <a:lnTo>
                    <a:pt x="25127" y="0"/>
                  </a:lnTo>
                  <a:lnTo>
                    <a:pt x="23144" y="275"/>
                  </a:lnTo>
                  <a:lnTo>
                    <a:pt x="19056" y="2461"/>
                  </a:lnTo>
                  <a:lnTo>
                    <a:pt x="6319" y="14683"/>
                  </a:lnTo>
                  <a:lnTo>
                    <a:pt x="997" y="22505"/>
                  </a:lnTo>
                  <a:lnTo>
                    <a:pt x="0" y="26566"/>
                  </a:lnTo>
                  <a:lnTo>
                    <a:pt x="1805" y="44063"/>
                  </a:lnTo>
                  <a:lnTo>
                    <a:pt x="3361" y="45878"/>
                  </a:lnTo>
                  <a:lnTo>
                    <a:pt x="8854" y="47893"/>
                  </a:lnTo>
                  <a:lnTo>
                    <a:pt x="11588" y="47020"/>
                  </a:lnTo>
                  <a:lnTo>
                    <a:pt x="29074" y="32819"/>
                  </a:lnTo>
                  <a:lnTo>
                    <a:pt x="33238" y="27001"/>
                  </a:lnTo>
                  <a:lnTo>
                    <a:pt x="36716" y="25393"/>
                  </a:lnTo>
                  <a:lnTo>
                    <a:pt x="37925" y="25670"/>
                  </a:lnTo>
                  <a:lnTo>
                    <a:pt x="38729" y="26559"/>
                  </a:lnTo>
                  <a:lnTo>
                    <a:pt x="39266" y="27858"/>
                  </a:lnTo>
                  <a:lnTo>
                    <a:pt x="40300" y="72713"/>
                  </a:lnTo>
                  <a:lnTo>
                    <a:pt x="39629" y="116245"/>
                  </a:lnTo>
                  <a:lnTo>
                    <a:pt x="33991" y="157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4908"/>
            <p:cNvSpPr/>
            <p:nvPr>
              <p:custDataLst>
                <p:tags r:id="rId256"/>
              </p:custDataLst>
            </p:nvPr>
          </p:nvSpPr>
          <p:spPr>
            <a:xfrm>
              <a:off x="11296752" y="5125594"/>
              <a:ext cx="12599" cy="24257"/>
            </a:xfrm>
            <a:custGeom>
              <a:avLst/>
              <a:gdLst/>
              <a:ahLst/>
              <a:cxnLst/>
              <a:rect l="0" t="0" r="0" b="0"/>
              <a:pathLst>
                <a:path w="12599" h="24257">
                  <a:moveTo>
                    <a:pt x="12598" y="11556"/>
                  </a:moveTo>
                  <a:lnTo>
                    <a:pt x="12598" y="11556"/>
                  </a:lnTo>
                  <a:lnTo>
                    <a:pt x="12598" y="8185"/>
                  </a:lnTo>
                  <a:lnTo>
                    <a:pt x="10717" y="4649"/>
                  </a:lnTo>
                  <a:lnTo>
                    <a:pt x="9228" y="2717"/>
                  </a:lnTo>
                  <a:lnTo>
                    <a:pt x="5691" y="572"/>
                  </a:lnTo>
                  <a:lnTo>
                    <a:pt x="3759" y="0"/>
                  </a:lnTo>
                  <a:lnTo>
                    <a:pt x="2472" y="324"/>
                  </a:lnTo>
                  <a:lnTo>
                    <a:pt x="1613" y="1246"/>
                  </a:lnTo>
                  <a:lnTo>
                    <a:pt x="661" y="4151"/>
                  </a:lnTo>
                  <a:lnTo>
                    <a:pt x="0" y="13812"/>
                  </a:lnTo>
                  <a:lnTo>
                    <a:pt x="6248" y="24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4909"/>
            <p:cNvSpPr/>
            <p:nvPr>
              <p:custDataLst>
                <p:tags r:id="rId257"/>
              </p:custDataLst>
            </p:nvPr>
          </p:nvSpPr>
          <p:spPr>
            <a:xfrm>
              <a:off x="11114098" y="5048520"/>
              <a:ext cx="84437" cy="111870"/>
            </a:xfrm>
            <a:custGeom>
              <a:avLst/>
              <a:gdLst/>
              <a:ahLst/>
              <a:cxnLst/>
              <a:rect l="0" t="0" r="0" b="0"/>
              <a:pathLst>
                <a:path w="84437" h="111870">
                  <a:moveTo>
                    <a:pt x="55552" y="18780"/>
                  </a:moveTo>
                  <a:lnTo>
                    <a:pt x="55552" y="18780"/>
                  </a:lnTo>
                  <a:lnTo>
                    <a:pt x="55550" y="643"/>
                  </a:lnTo>
                  <a:lnTo>
                    <a:pt x="54847" y="338"/>
                  </a:lnTo>
                  <a:lnTo>
                    <a:pt x="52181" y="0"/>
                  </a:lnTo>
                  <a:lnTo>
                    <a:pt x="43343" y="3181"/>
                  </a:lnTo>
                  <a:lnTo>
                    <a:pt x="32077" y="11284"/>
                  </a:lnTo>
                  <a:lnTo>
                    <a:pt x="21001" y="23222"/>
                  </a:lnTo>
                  <a:lnTo>
                    <a:pt x="3800" y="56489"/>
                  </a:lnTo>
                  <a:lnTo>
                    <a:pt x="0" y="72443"/>
                  </a:lnTo>
                  <a:lnTo>
                    <a:pt x="2247" y="92849"/>
                  </a:lnTo>
                  <a:lnTo>
                    <a:pt x="7402" y="102970"/>
                  </a:lnTo>
                  <a:lnTo>
                    <a:pt x="10752" y="106656"/>
                  </a:lnTo>
                  <a:lnTo>
                    <a:pt x="20121" y="110753"/>
                  </a:lnTo>
                  <a:lnTo>
                    <a:pt x="31336" y="111869"/>
                  </a:lnTo>
                  <a:lnTo>
                    <a:pt x="43378" y="110012"/>
                  </a:lnTo>
                  <a:lnTo>
                    <a:pt x="62058" y="98258"/>
                  </a:lnTo>
                  <a:lnTo>
                    <a:pt x="77626" y="74629"/>
                  </a:lnTo>
                  <a:lnTo>
                    <a:pt x="84436" y="52026"/>
                  </a:lnTo>
                  <a:lnTo>
                    <a:pt x="83081" y="28552"/>
                  </a:lnTo>
                  <a:lnTo>
                    <a:pt x="78213" y="13836"/>
                  </a:lnTo>
                  <a:lnTo>
                    <a:pt x="74891" y="11250"/>
                  </a:lnTo>
                  <a:lnTo>
                    <a:pt x="61520" y="7612"/>
                  </a:lnTo>
                  <a:lnTo>
                    <a:pt x="55146" y="6761"/>
                  </a:lnTo>
                  <a:lnTo>
                    <a:pt x="49962" y="8264"/>
                  </a:lnTo>
                  <a:lnTo>
                    <a:pt x="47593" y="9653"/>
                  </a:lnTo>
                  <a:lnTo>
                    <a:pt x="46012" y="12695"/>
                  </a:lnTo>
                  <a:lnTo>
                    <a:pt x="42852" y="31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3" name="SMARTInkShape-Group1021"/>
          <p:cNvGrpSpPr/>
          <p:nvPr/>
        </p:nvGrpSpPr>
        <p:grpSpPr>
          <a:xfrm>
            <a:off x="10592944" y="5314950"/>
            <a:ext cx="170307" cy="120621"/>
            <a:chOff x="10592944" y="5314950"/>
            <a:chExt cx="170307" cy="120621"/>
          </a:xfrm>
        </p:grpSpPr>
        <p:sp>
          <p:nvSpPr>
            <p:cNvPr id="961" name="SMARTInkShape-4910"/>
            <p:cNvSpPr/>
            <p:nvPr>
              <p:custDataLst>
                <p:tags r:id="rId245"/>
              </p:custDataLst>
            </p:nvPr>
          </p:nvSpPr>
          <p:spPr>
            <a:xfrm>
              <a:off x="10592944" y="5397500"/>
              <a:ext cx="170307" cy="38071"/>
            </a:xfrm>
            <a:custGeom>
              <a:avLst/>
              <a:gdLst/>
              <a:ahLst/>
              <a:cxnLst/>
              <a:rect l="0" t="0" r="0" b="0"/>
              <a:pathLst>
                <a:path w="170307" h="38071">
                  <a:moveTo>
                    <a:pt x="11556" y="25400"/>
                  </a:moveTo>
                  <a:lnTo>
                    <a:pt x="11556" y="25400"/>
                  </a:lnTo>
                  <a:lnTo>
                    <a:pt x="0" y="36956"/>
                  </a:lnTo>
                  <a:lnTo>
                    <a:pt x="1029" y="37336"/>
                  </a:lnTo>
                  <a:lnTo>
                    <a:pt x="38851" y="38070"/>
                  </a:lnTo>
                  <a:lnTo>
                    <a:pt x="81624" y="33024"/>
                  </a:lnTo>
                  <a:lnTo>
                    <a:pt x="120594" y="23352"/>
                  </a:lnTo>
                  <a:lnTo>
                    <a:pt x="1703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4911"/>
            <p:cNvSpPr/>
            <p:nvPr>
              <p:custDataLst>
                <p:tags r:id="rId246"/>
              </p:custDataLst>
            </p:nvPr>
          </p:nvSpPr>
          <p:spPr>
            <a:xfrm>
              <a:off x="10617200" y="5314950"/>
              <a:ext cx="146051" cy="6089"/>
            </a:xfrm>
            <a:custGeom>
              <a:avLst/>
              <a:gdLst/>
              <a:ahLst/>
              <a:cxnLst/>
              <a:rect l="0" t="0" r="0" b="0"/>
              <a:pathLst>
                <a:path w="146051" h="6089">
                  <a:moveTo>
                    <a:pt x="0" y="0"/>
                  </a:moveTo>
                  <a:lnTo>
                    <a:pt x="0" y="0"/>
                  </a:lnTo>
                  <a:lnTo>
                    <a:pt x="10138" y="4364"/>
                  </a:lnTo>
                  <a:lnTo>
                    <a:pt x="36596" y="6088"/>
                  </a:lnTo>
                  <a:lnTo>
                    <a:pt x="79704" y="1290"/>
                  </a:lnTo>
                  <a:lnTo>
                    <a:pt x="126833" y="7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6" name="SMARTInkShape-Group1022"/>
          <p:cNvGrpSpPr/>
          <p:nvPr/>
        </p:nvGrpSpPr>
        <p:grpSpPr>
          <a:xfrm>
            <a:off x="9813457" y="6534150"/>
            <a:ext cx="593930" cy="221774"/>
            <a:chOff x="9813457" y="6534150"/>
            <a:chExt cx="593930" cy="221774"/>
          </a:xfrm>
        </p:grpSpPr>
        <p:sp>
          <p:nvSpPr>
            <p:cNvPr id="964" name="SMARTInkShape-4912"/>
            <p:cNvSpPr/>
            <p:nvPr>
              <p:custDataLst>
                <p:tags r:id="rId243"/>
              </p:custDataLst>
            </p:nvPr>
          </p:nvSpPr>
          <p:spPr>
            <a:xfrm>
              <a:off x="9813457" y="6553200"/>
              <a:ext cx="593930" cy="202724"/>
            </a:xfrm>
            <a:custGeom>
              <a:avLst/>
              <a:gdLst/>
              <a:ahLst/>
              <a:cxnLst/>
              <a:rect l="0" t="0" r="0" b="0"/>
              <a:pathLst>
                <a:path w="593930" h="202724">
                  <a:moveTo>
                    <a:pt x="149693" y="139700"/>
                  </a:moveTo>
                  <a:lnTo>
                    <a:pt x="149693" y="139700"/>
                  </a:lnTo>
                  <a:lnTo>
                    <a:pt x="103859" y="162616"/>
                  </a:lnTo>
                  <a:lnTo>
                    <a:pt x="63877" y="180425"/>
                  </a:lnTo>
                  <a:lnTo>
                    <a:pt x="17970" y="199585"/>
                  </a:lnTo>
                  <a:lnTo>
                    <a:pt x="294" y="202723"/>
                  </a:lnTo>
                  <a:lnTo>
                    <a:pt x="0" y="202177"/>
                  </a:lnTo>
                  <a:lnTo>
                    <a:pt x="1553" y="199687"/>
                  </a:lnTo>
                  <a:lnTo>
                    <a:pt x="21261" y="186565"/>
                  </a:lnTo>
                  <a:lnTo>
                    <a:pt x="62260" y="168085"/>
                  </a:lnTo>
                  <a:lnTo>
                    <a:pt x="101692" y="153853"/>
                  </a:lnTo>
                  <a:lnTo>
                    <a:pt x="147935" y="141619"/>
                  </a:lnTo>
                  <a:lnTo>
                    <a:pt x="184999" y="132429"/>
                  </a:lnTo>
                  <a:lnTo>
                    <a:pt x="227875" y="118639"/>
                  </a:lnTo>
                  <a:lnTo>
                    <a:pt x="270316" y="106507"/>
                  </a:lnTo>
                  <a:lnTo>
                    <a:pt x="311492" y="92941"/>
                  </a:lnTo>
                  <a:lnTo>
                    <a:pt x="357089" y="79279"/>
                  </a:lnTo>
                  <a:lnTo>
                    <a:pt x="399764" y="66999"/>
                  </a:lnTo>
                  <a:lnTo>
                    <a:pt x="435107" y="56588"/>
                  </a:lnTo>
                  <a:lnTo>
                    <a:pt x="480655" y="43500"/>
                  </a:lnTo>
                  <a:lnTo>
                    <a:pt x="528047" y="30517"/>
                  </a:lnTo>
                  <a:lnTo>
                    <a:pt x="573566" y="15492"/>
                  </a:lnTo>
                  <a:lnTo>
                    <a:pt x="593929" y="6469"/>
                  </a:lnTo>
                  <a:lnTo>
                    <a:pt x="590744" y="6385"/>
                  </a:lnTo>
                  <a:lnTo>
                    <a:pt x="5751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4913"/>
            <p:cNvSpPr/>
            <p:nvPr>
              <p:custDataLst>
                <p:tags r:id="rId244"/>
              </p:custDataLst>
            </p:nvPr>
          </p:nvSpPr>
          <p:spPr>
            <a:xfrm>
              <a:off x="10312400" y="65341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6743" y="0"/>
                  </a:lnTo>
                  <a:lnTo>
                    <a:pt x="11933" y="1881"/>
                  </a:lnTo>
                  <a:lnTo>
                    <a:pt x="14305" y="3370"/>
                  </a:lnTo>
                  <a:lnTo>
                    <a:pt x="15885" y="5069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7" name="SMARTInkShape-4914"/>
          <p:cNvSpPr/>
          <p:nvPr>
            <p:custDataLst>
              <p:tags r:id="rId2"/>
            </p:custDataLst>
          </p:nvPr>
        </p:nvSpPr>
        <p:spPr>
          <a:xfrm>
            <a:off x="7278422" y="6407150"/>
            <a:ext cx="593761" cy="304071"/>
          </a:xfrm>
          <a:custGeom>
            <a:avLst/>
            <a:gdLst/>
            <a:ahLst/>
            <a:cxnLst/>
            <a:rect l="0" t="0" r="0" b="0"/>
            <a:pathLst>
              <a:path w="593761" h="304071">
                <a:moveTo>
                  <a:pt x="30428" y="260350"/>
                </a:moveTo>
                <a:lnTo>
                  <a:pt x="30428" y="260350"/>
                </a:lnTo>
                <a:lnTo>
                  <a:pt x="12536" y="280123"/>
                </a:lnTo>
                <a:lnTo>
                  <a:pt x="0" y="302333"/>
                </a:lnTo>
                <a:lnTo>
                  <a:pt x="264" y="303155"/>
                </a:lnTo>
                <a:lnTo>
                  <a:pt x="1148" y="303703"/>
                </a:lnTo>
                <a:lnTo>
                  <a:pt x="2441" y="304070"/>
                </a:lnTo>
                <a:lnTo>
                  <a:pt x="14375" y="301213"/>
                </a:lnTo>
                <a:lnTo>
                  <a:pt x="57647" y="278716"/>
                </a:lnTo>
                <a:lnTo>
                  <a:pt x="97212" y="256698"/>
                </a:lnTo>
                <a:lnTo>
                  <a:pt x="142581" y="232138"/>
                </a:lnTo>
                <a:lnTo>
                  <a:pt x="180310" y="212480"/>
                </a:lnTo>
                <a:lnTo>
                  <a:pt x="215714" y="195837"/>
                </a:lnTo>
                <a:lnTo>
                  <a:pt x="260540" y="171855"/>
                </a:lnTo>
                <a:lnTo>
                  <a:pt x="298505" y="151168"/>
                </a:lnTo>
                <a:lnTo>
                  <a:pt x="338898" y="132567"/>
                </a:lnTo>
                <a:lnTo>
                  <a:pt x="378487" y="113012"/>
                </a:lnTo>
                <a:lnTo>
                  <a:pt x="416543" y="93266"/>
                </a:lnTo>
                <a:lnTo>
                  <a:pt x="452271" y="75082"/>
                </a:lnTo>
                <a:lnTo>
                  <a:pt x="497378" y="52350"/>
                </a:lnTo>
                <a:lnTo>
                  <a:pt x="544065" y="27117"/>
                </a:lnTo>
                <a:lnTo>
                  <a:pt x="591488" y="7341"/>
                </a:lnTo>
                <a:lnTo>
                  <a:pt x="593760" y="6790"/>
                </a:lnTo>
                <a:lnTo>
                  <a:pt x="593660" y="6643"/>
                </a:lnTo>
                <a:lnTo>
                  <a:pt x="591668" y="6481"/>
                </a:lnTo>
                <a:lnTo>
                  <a:pt x="590855" y="7849"/>
                </a:lnTo>
                <a:lnTo>
                  <a:pt x="589951" y="13131"/>
                </a:lnTo>
                <a:lnTo>
                  <a:pt x="589005" y="12987"/>
                </a:lnTo>
                <a:lnTo>
                  <a:pt x="58287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SMARTInkShape-4915"/>
          <p:cNvSpPr/>
          <p:nvPr>
            <p:custDataLst>
              <p:tags r:id="rId3"/>
            </p:custDataLst>
          </p:nvPr>
        </p:nvSpPr>
        <p:spPr>
          <a:xfrm>
            <a:off x="8826500" y="4762550"/>
            <a:ext cx="424983" cy="327408"/>
          </a:xfrm>
          <a:custGeom>
            <a:avLst/>
            <a:gdLst/>
            <a:ahLst/>
            <a:cxnLst/>
            <a:rect l="0" t="0" r="0" b="0"/>
            <a:pathLst>
              <a:path w="424983" h="327408">
                <a:moveTo>
                  <a:pt x="19050" y="317450"/>
                </a:moveTo>
                <a:lnTo>
                  <a:pt x="19050" y="317450"/>
                </a:lnTo>
                <a:lnTo>
                  <a:pt x="15679" y="320821"/>
                </a:lnTo>
                <a:lnTo>
                  <a:pt x="12143" y="322476"/>
                </a:lnTo>
                <a:lnTo>
                  <a:pt x="4123" y="323538"/>
                </a:lnTo>
                <a:lnTo>
                  <a:pt x="2749" y="324331"/>
                </a:lnTo>
                <a:lnTo>
                  <a:pt x="1832" y="325565"/>
                </a:lnTo>
                <a:lnTo>
                  <a:pt x="1222" y="327093"/>
                </a:lnTo>
                <a:lnTo>
                  <a:pt x="815" y="327407"/>
                </a:lnTo>
                <a:lnTo>
                  <a:pt x="543" y="326910"/>
                </a:lnTo>
                <a:lnTo>
                  <a:pt x="0" y="293763"/>
                </a:lnTo>
                <a:lnTo>
                  <a:pt x="6743" y="277976"/>
                </a:lnTo>
                <a:lnTo>
                  <a:pt x="38691" y="232291"/>
                </a:lnTo>
                <a:lnTo>
                  <a:pt x="68687" y="200230"/>
                </a:lnTo>
                <a:lnTo>
                  <a:pt x="113564" y="167505"/>
                </a:lnTo>
                <a:lnTo>
                  <a:pt x="151085" y="143356"/>
                </a:lnTo>
                <a:lnTo>
                  <a:pt x="190553" y="123005"/>
                </a:lnTo>
                <a:lnTo>
                  <a:pt x="235456" y="99647"/>
                </a:lnTo>
                <a:lnTo>
                  <a:pt x="275658" y="84241"/>
                </a:lnTo>
                <a:lnTo>
                  <a:pt x="320001" y="62539"/>
                </a:lnTo>
                <a:lnTo>
                  <a:pt x="363150" y="39751"/>
                </a:lnTo>
                <a:lnTo>
                  <a:pt x="407210" y="9655"/>
                </a:lnTo>
                <a:lnTo>
                  <a:pt x="414521" y="4263"/>
                </a:lnTo>
                <a:lnTo>
                  <a:pt x="424982" y="118"/>
                </a:lnTo>
                <a:lnTo>
                  <a:pt x="418569" y="0"/>
                </a:lnTo>
                <a:lnTo>
                  <a:pt x="400050" y="126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7" name="SMARTInkShape-Group1025"/>
          <p:cNvGrpSpPr/>
          <p:nvPr/>
        </p:nvGrpSpPr>
        <p:grpSpPr>
          <a:xfrm>
            <a:off x="9836751" y="6172824"/>
            <a:ext cx="442885" cy="535934"/>
            <a:chOff x="9836751" y="6172824"/>
            <a:chExt cx="442885" cy="535934"/>
          </a:xfrm>
        </p:grpSpPr>
        <p:sp>
          <p:nvSpPr>
            <p:cNvPr id="969" name="SMARTInkShape-4916"/>
            <p:cNvSpPr/>
            <p:nvPr>
              <p:custDataLst>
                <p:tags r:id="rId235"/>
              </p:custDataLst>
            </p:nvPr>
          </p:nvSpPr>
          <p:spPr>
            <a:xfrm>
              <a:off x="10166737" y="6623050"/>
              <a:ext cx="42789" cy="85708"/>
            </a:xfrm>
            <a:custGeom>
              <a:avLst/>
              <a:gdLst/>
              <a:ahLst/>
              <a:cxnLst/>
              <a:rect l="0" t="0" r="0" b="0"/>
              <a:pathLst>
                <a:path w="42789" h="85708">
                  <a:moveTo>
                    <a:pt x="25013" y="0"/>
                  </a:moveTo>
                  <a:lnTo>
                    <a:pt x="25013" y="0"/>
                  </a:lnTo>
                  <a:lnTo>
                    <a:pt x="18270" y="3370"/>
                  </a:lnTo>
                  <a:lnTo>
                    <a:pt x="13080" y="10670"/>
                  </a:lnTo>
                  <a:lnTo>
                    <a:pt x="2536" y="37962"/>
                  </a:lnTo>
                  <a:lnTo>
                    <a:pt x="0" y="61086"/>
                  </a:lnTo>
                  <a:lnTo>
                    <a:pt x="3098" y="73995"/>
                  </a:lnTo>
                  <a:lnTo>
                    <a:pt x="4758" y="76846"/>
                  </a:lnTo>
                  <a:lnTo>
                    <a:pt x="6571" y="78748"/>
                  </a:lnTo>
                  <a:lnTo>
                    <a:pt x="17920" y="85169"/>
                  </a:lnTo>
                  <a:lnTo>
                    <a:pt x="20991" y="85707"/>
                  </a:lnTo>
                  <a:lnTo>
                    <a:pt x="23744" y="85361"/>
                  </a:lnTo>
                  <a:lnTo>
                    <a:pt x="28683" y="83094"/>
                  </a:lnTo>
                  <a:lnTo>
                    <a:pt x="33229" y="79733"/>
                  </a:lnTo>
                  <a:lnTo>
                    <a:pt x="39756" y="70505"/>
                  </a:lnTo>
                  <a:lnTo>
                    <a:pt x="42788" y="62205"/>
                  </a:lnTo>
                  <a:lnTo>
                    <a:pt x="41614" y="55633"/>
                  </a:lnTo>
                  <a:lnTo>
                    <a:pt x="37713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4917"/>
            <p:cNvSpPr/>
            <p:nvPr>
              <p:custDataLst>
                <p:tags r:id="rId236"/>
              </p:custDataLst>
            </p:nvPr>
          </p:nvSpPr>
          <p:spPr>
            <a:xfrm>
              <a:off x="10065114" y="6591300"/>
              <a:ext cx="44087" cy="86628"/>
            </a:xfrm>
            <a:custGeom>
              <a:avLst/>
              <a:gdLst/>
              <a:ahLst/>
              <a:cxnLst/>
              <a:rect l="0" t="0" r="0" b="0"/>
              <a:pathLst>
                <a:path w="44087" h="86628">
                  <a:moveTo>
                    <a:pt x="25036" y="0"/>
                  </a:moveTo>
                  <a:lnTo>
                    <a:pt x="25036" y="0"/>
                  </a:lnTo>
                  <a:lnTo>
                    <a:pt x="15576" y="0"/>
                  </a:lnTo>
                  <a:lnTo>
                    <a:pt x="11893" y="7526"/>
                  </a:lnTo>
                  <a:lnTo>
                    <a:pt x="866" y="45400"/>
                  </a:lnTo>
                  <a:lnTo>
                    <a:pt x="0" y="60410"/>
                  </a:lnTo>
                  <a:lnTo>
                    <a:pt x="1679" y="67535"/>
                  </a:lnTo>
                  <a:lnTo>
                    <a:pt x="5483" y="73761"/>
                  </a:lnTo>
                  <a:lnTo>
                    <a:pt x="14851" y="83786"/>
                  </a:lnTo>
                  <a:lnTo>
                    <a:pt x="20039" y="86627"/>
                  </a:lnTo>
                  <a:lnTo>
                    <a:pt x="22410" y="85975"/>
                  </a:lnTo>
                  <a:lnTo>
                    <a:pt x="26927" y="81485"/>
                  </a:lnTo>
                  <a:lnTo>
                    <a:pt x="34870" y="67810"/>
                  </a:lnTo>
                  <a:lnTo>
                    <a:pt x="44086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4918"/>
            <p:cNvSpPr/>
            <p:nvPr>
              <p:custDataLst>
                <p:tags r:id="rId237"/>
              </p:custDataLst>
            </p:nvPr>
          </p:nvSpPr>
          <p:spPr>
            <a:xfrm>
              <a:off x="9963150" y="6578600"/>
              <a:ext cx="37471" cy="49703"/>
            </a:xfrm>
            <a:custGeom>
              <a:avLst/>
              <a:gdLst/>
              <a:ahLst/>
              <a:cxnLst/>
              <a:rect l="0" t="0" r="0" b="0"/>
              <a:pathLst>
                <a:path w="37471" h="49703">
                  <a:moveTo>
                    <a:pt x="0" y="19050"/>
                  </a:moveTo>
                  <a:lnTo>
                    <a:pt x="0" y="19050"/>
                  </a:lnTo>
                  <a:lnTo>
                    <a:pt x="25340" y="6379"/>
                  </a:lnTo>
                  <a:lnTo>
                    <a:pt x="18638" y="6359"/>
                  </a:lnTo>
                  <a:lnTo>
                    <a:pt x="15953" y="7767"/>
                  </a:lnTo>
                  <a:lnTo>
                    <a:pt x="11088" y="13094"/>
                  </a:lnTo>
                  <a:lnTo>
                    <a:pt x="8456" y="20165"/>
                  </a:lnTo>
                  <a:lnTo>
                    <a:pt x="6765" y="36204"/>
                  </a:lnTo>
                  <a:lnTo>
                    <a:pt x="7333" y="38952"/>
                  </a:lnTo>
                  <a:lnTo>
                    <a:pt x="8416" y="40784"/>
                  </a:lnTo>
                  <a:lnTo>
                    <a:pt x="17204" y="48330"/>
                  </a:lnTo>
                  <a:lnTo>
                    <a:pt x="21286" y="49702"/>
                  </a:lnTo>
                  <a:lnTo>
                    <a:pt x="27337" y="46549"/>
                  </a:lnTo>
                  <a:lnTo>
                    <a:pt x="30923" y="43733"/>
                  </a:lnTo>
                  <a:lnTo>
                    <a:pt x="34910" y="36840"/>
                  </a:lnTo>
                  <a:lnTo>
                    <a:pt x="37470" y="2428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4919"/>
            <p:cNvSpPr/>
            <p:nvPr>
              <p:custDataLst>
                <p:tags r:id="rId238"/>
              </p:custDataLst>
            </p:nvPr>
          </p:nvSpPr>
          <p:spPr>
            <a:xfrm>
              <a:off x="9867900" y="65595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6613" y="0"/>
                  </a:lnTo>
                  <a:lnTo>
                    <a:pt x="264" y="4558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4920"/>
            <p:cNvSpPr/>
            <p:nvPr>
              <p:custDataLst>
                <p:tags r:id="rId239"/>
              </p:custDataLst>
            </p:nvPr>
          </p:nvSpPr>
          <p:spPr>
            <a:xfrm>
              <a:off x="9836751" y="6401022"/>
              <a:ext cx="442885" cy="25091"/>
            </a:xfrm>
            <a:custGeom>
              <a:avLst/>
              <a:gdLst/>
              <a:ahLst/>
              <a:cxnLst/>
              <a:rect l="0" t="0" r="0" b="0"/>
              <a:pathLst>
                <a:path w="442885" h="25091">
                  <a:moveTo>
                    <a:pt x="18449" y="6128"/>
                  </a:moveTo>
                  <a:lnTo>
                    <a:pt x="18449" y="6128"/>
                  </a:lnTo>
                  <a:lnTo>
                    <a:pt x="12673" y="11197"/>
                  </a:lnTo>
                  <a:lnTo>
                    <a:pt x="1426" y="17684"/>
                  </a:lnTo>
                  <a:lnTo>
                    <a:pt x="751" y="15949"/>
                  </a:lnTo>
                  <a:lnTo>
                    <a:pt x="0" y="8376"/>
                  </a:lnTo>
                  <a:lnTo>
                    <a:pt x="2621" y="5510"/>
                  </a:lnTo>
                  <a:lnTo>
                    <a:pt x="13060" y="2326"/>
                  </a:lnTo>
                  <a:lnTo>
                    <a:pt x="53655" y="0"/>
                  </a:lnTo>
                  <a:lnTo>
                    <a:pt x="96586" y="528"/>
                  </a:lnTo>
                  <a:lnTo>
                    <a:pt x="140187" y="6694"/>
                  </a:lnTo>
                  <a:lnTo>
                    <a:pt x="179872" y="12646"/>
                  </a:lnTo>
                  <a:lnTo>
                    <a:pt x="218605" y="16079"/>
                  </a:lnTo>
                  <a:lnTo>
                    <a:pt x="265353" y="18720"/>
                  </a:lnTo>
                  <a:lnTo>
                    <a:pt x="298806" y="22951"/>
                  </a:lnTo>
                  <a:lnTo>
                    <a:pt x="332376" y="24189"/>
                  </a:lnTo>
                  <a:lnTo>
                    <a:pt x="374089" y="24885"/>
                  </a:lnTo>
                  <a:lnTo>
                    <a:pt x="412159" y="25090"/>
                  </a:lnTo>
                  <a:lnTo>
                    <a:pt x="436768" y="21781"/>
                  </a:lnTo>
                  <a:lnTo>
                    <a:pt x="440557" y="20091"/>
                  </a:lnTo>
                  <a:lnTo>
                    <a:pt x="442376" y="18259"/>
                  </a:lnTo>
                  <a:lnTo>
                    <a:pt x="442884" y="16332"/>
                  </a:lnTo>
                  <a:lnTo>
                    <a:pt x="441106" y="15047"/>
                  </a:lnTo>
                  <a:lnTo>
                    <a:pt x="424849" y="124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4921"/>
            <p:cNvSpPr/>
            <p:nvPr>
              <p:custDataLst>
                <p:tags r:id="rId240"/>
              </p:custDataLst>
            </p:nvPr>
          </p:nvSpPr>
          <p:spPr>
            <a:xfrm>
              <a:off x="10154041" y="6192265"/>
              <a:ext cx="50410" cy="119636"/>
            </a:xfrm>
            <a:custGeom>
              <a:avLst/>
              <a:gdLst/>
              <a:ahLst/>
              <a:cxnLst/>
              <a:rect l="0" t="0" r="0" b="0"/>
              <a:pathLst>
                <a:path w="50410" h="119636">
                  <a:moveTo>
                    <a:pt x="50409" y="37085"/>
                  </a:moveTo>
                  <a:lnTo>
                    <a:pt x="50409" y="37085"/>
                  </a:lnTo>
                  <a:lnTo>
                    <a:pt x="44633" y="32015"/>
                  </a:lnTo>
                  <a:lnTo>
                    <a:pt x="38200" y="28246"/>
                  </a:lnTo>
                  <a:lnTo>
                    <a:pt x="35919" y="25548"/>
                  </a:lnTo>
                  <a:lnTo>
                    <a:pt x="33386" y="18787"/>
                  </a:lnTo>
                  <a:lnTo>
                    <a:pt x="31958" y="10418"/>
                  </a:lnTo>
                  <a:lnTo>
                    <a:pt x="31054" y="8724"/>
                  </a:lnTo>
                  <a:lnTo>
                    <a:pt x="29744" y="7594"/>
                  </a:lnTo>
                  <a:lnTo>
                    <a:pt x="13491" y="509"/>
                  </a:lnTo>
                  <a:lnTo>
                    <a:pt x="10980" y="0"/>
                  </a:lnTo>
                  <a:lnTo>
                    <a:pt x="8601" y="1073"/>
                  </a:lnTo>
                  <a:lnTo>
                    <a:pt x="4076" y="6028"/>
                  </a:lnTo>
                  <a:lnTo>
                    <a:pt x="1596" y="11052"/>
                  </a:lnTo>
                  <a:lnTo>
                    <a:pt x="0" y="23397"/>
                  </a:lnTo>
                  <a:lnTo>
                    <a:pt x="1665" y="29356"/>
                  </a:lnTo>
                  <a:lnTo>
                    <a:pt x="3096" y="31933"/>
                  </a:lnTo>
                  <a:lnTo>
                    <a:pt x="4754" y="33650"/>
                  </a:lnTo>
                  <a:lnTo>
                    <a:pt x="8481" y="35558"/>
                  </a:lnTo>
                  <a:lnTo>
                    <a:pt x="17917" y="36633"/>
                  </a:lnTo>
                  <a:lnTo>
                    <a:pt x="23740" y="35003"/>
                  </a:lnTo>
                  <a:lnTo>
                    <a:pt x="32571" y="29227"/>
                  </a:lnTo>
                  <a:lnTo>
                    <a:pt x="36694" y="25342"/>
                  </a:lnTo>
                  <a:lnTo>
                    <a:pt x="37259" y="28573"/>
                  </a:lnTo>
                  <a:lnTo>
                    <a:pt x="37699" y="72315"/>
                  </a:lnTo>
                  <a:lnTo>
                    <a:pt x="38414" y="112233"/>
                  </a:lnTo>
                  <a:lnTo>
                    <a:pt x="39590" y="114700"/>
                  </a:lnTo>
                  <a:lnTo>
                    <a:pt x="44059" y="119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4922"/>
            <p:cNvSpPr/>
            <p:nvPr>
              <p:custDataLst>
                <p:tags r:id="rId241"/>
              </p:custDataLst>
            </p:nvPr>
          </p:nvSpPr>
          <p:spPr>
            <a:xfrm>
              <a:off x="10046071" y="6179805"/>
              <a:ext cx="50430" cy="125258"/>
            </a:xfrm>
            <a:custGeom>
              <a:avLst/>
              <a:gdLst/>
              <a:ahLst/>
              <a:cxnLst/>
              <a:rect l="0" t="0" r="0" b="0"/>
              <a:pathLst>
                <a:path w="50430" h="125258">
                  <a:moveTo>
                    <a:pt x="37729" y="43195"/>
                  </a:moveTo>
                  <a:lnTo>
                    <a:pt x="37729" y="43195"/>
                  </a:lnTo>
                  <a:lnTo>
                    <a:pt x="37727" y="22180"/>
                  </a:lnTo>
                  <a:lnTo>
                    <a:pt x="35848" y="17862"/>
                  </a:lnTo>
                  <a:lnTo>
                    <a:pt x="22800" y="2982"/>
                  </a:lnTo>
                  <a:lnTo>
                    <a:pt x="18632" y="628"/>
                  </a:lnTo>
                  <a:lnTo>
                    <a:pt x="16530" y="0"/>
                  </a:lnTo>
                  <a:lnTo>
                    <a:pt x="14423" y="288"/>
                  </a:lnTo>
                  <a:lnTo>
                    <a:pt x="10202" y="2489"/>
                  </a:lnTo>
                  <a:lnTo>
                    <a:pt x="3861" y="14436"/>
                  </a:lnTo>
                  <a:lnTo>
                    <a:pt x="0" y="43066"/>
                  </a:lnTo>
                  <a:lnTo>
                    <a:pt x="1675" y="48547"/>
                  </a:lnTo>
                  <a:lnTo>
                    <a:pt x="3109" y="50996"/>
                  </a:lnTo>
                  <a:lnTo>
                    <a:pt x="5477" y="52629"/>
                  </a:lnTo>
                  <a:lnTo>
                    <a:pt x="11872" y="54444"/>
                  </a:lnTo>
                  <a:lnTo>
                    <a:pt x="14844" y="54222"/>
                  </a:lnTo>
                  <a:lnTo>
                    <a:pt x="20033" y="52094"/>
                  </a:lnTo>
                  <a:lnTo>
                    <a:pt x="26920" y="46930"/>
                  </a:lnTo>
                  <a:lnTo>
                    <a:pt x="37353" y="31115"/>
                  </a:lnTo>
                  <a:lnTo>
                    <a:pt x="40988" y="34050"/>
                  </a:lnTo>
                  <a:lnTo>
                    <a:pt x="42705" y="39365"/>
                  </a:lnTo>
                  <a:lnTo>
                    <a:pt x="49521" y="82593"/>
                  </a:lnTo>
                  <a:lnTo>
                    <a:pt x="50427" y="125257"/>
                  </a:lnTo>
                  <a:lnTo>
                    <a:pt x="50429" y="1193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4923"/>
            <p:cNvSpPr/>
            <p:nvPr>
              <p:custDataLst>
                <p:tags r:id="rId242"/>
              </p:custDataLst>
            </p:nvPr>
          </p:nvSpPr>
          <p:spPr>
            <a:xfrm>
              <a:off x="9922415" y="6172824"/>
              <a:ext cx="66136" cy="144817"/>
            </a:xfrm>
            <a:custGeom>
              <a:avLst/>
              <a:gdLst/>
              <a:ahLst/>
              <a:cxnLst/>
              <a:rect l="0" t="0" r="0" b="0"/>
              <a:pathLst>
                <a:path w="66136" h="144817">
                  <a:moveTo>
                    <a:pt x="53435" y="31126"/>
                  </a:moveTo>
                  <a:lnTo>
                    <a:pt x="53435" y="31126"/>
                  </a:lnTo>
                  <a:lnTo>
                    <a:pt x="53435" y="25038"/>
                  </a:lnTo>
                  <a:lnTo>
                    <a:pt x="49072" y="19758"/>
                  </a:lnTo>
                  <a:lnTo>
                    <a:pt x="43975" y="6484"/>
                  </a:lnTo>
                  <a:lnTo>
                    <a:pt x="41485" y="4115"/>
                  </a:lnTo>
                  <a:lnTo>
                    <a:pt x="34953" y="1482"/>
                  </a:lnTo>
                  <a:lnTo>
                    <a:pt x="26713" y="0"/>
                  </a:lnTo>
                  <a:lnTo>
                    <a:pt x="20156" y="5298"/>
                  </a:lnTo>
                  <a:lnTo>
                    <a:pt x="802" y="35335"/>
                  </a:lnTo>
                  <a:lnTo>
                    <a:pt x="0" y="39576"/>
                  </a:lnTo>
                  <a:lnTo>
                    <a:pt x="994" y="48052"/>
                  </a:lnTo>
                  <a:lnTo>
                    <a:pt x="5519" y="60757"/>
                  </a:lnTo>
                  <a:lnTo>
                    <a:pt x="8088" y="63580"/>
                  </a:lnTo>
                  <a:lnTo>
                    <a:pt x="22985" y="71854"/>
                  </a:lnTo>
                  <a:lnTo>
                    <a:pt x="26079" y="71683"/>
                  </a:lnTo>
                  <a:lnTo>
                    <a:pt x="33279" y="67730"/>
                  </a:lnTo>
                  <a:lnTo>
                    <a:pt x="41898" y="57572"/>
                  </a:lnTo>
                  <a:lnTo>
                    <a:pt x="51428" y="34191"/>
                  </a:lnTo>
                  <a:lnTo>
                    <a:pt x="53315" y="19860"/>
                  </a:lnTo>
                  <a:lnTo>
                    <a:pt x="58901" y="66152"/>
                  </a:lnTo>
                  <a:lnTo>
                    <a:pt x="59733" y="112099"/>
                  </a:lnTo>
                  <a:lnTo>
                    <a:pt x="59783" y="144816"/>
                  </a:lnTo>
                  <a:lnTo>
                    <a:pt x="59785" y="141874"/>
                  </a:lnTo>
                  <a:lnTo>
                    <a:pt x="66135" y="1263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2" name="SMARTInkShape-Group1026"/>
          <p:cNvGrpSpPr/>
          <p:nvPr/>
        </p:nvGrpSpPr>
        <p:grpSpPr>
          <a:xfrm>
            <a:off x="8753908" y="6287408"/>
            <a:ext cx="485343" cy="202293"/>
            <a:chOff x="8753908" y="6287408"/>
            <a:chExt cx="485343" cy="202293"/>
          </a:xfrm>
        </p:grpSpPr>
        <p:sp>
          <p:nvSpPr>
            <p:cNvPr id="978" name="SMARTInkShape-4924"/>
            <p:cNvSpPr/>
            <p:nvPr>
              <p:custDataLst>
                <p:tags r:id="rId231"/>
              </p:custDataLst>
            </p:nvPr>
          </p:nvSpPr>
          <p:spPr>
            <a:xfrm>
              <a:off x="8753908" y="6287503"/>
              <a:ext cx="80793" cy="138477"/>
            </a:xfrm>
            <a:custGeom>
              <a:avLst/>
              <a:gdLst/>
              <a:ahLst/>
              <a:cxnLst/>
              <a:rect l="0" t="0" r="0" b="0"/>
              <a:pathLst>
                <a:path w="80793" h="138477">
                  <a:moveTo>
                    <a:pt x="59892" y="37097"/>
                  </a:moveTo>
                  <a:lnTo>
                    <a:pt x="59892" y="37097"/>
                  </a:lnTo>
                  <a:lnTo>
                    <a:pt x="56521" y="26984"/>
                  </a:lnTo>
                  <a:lnTo>
                    <a:pt x="56233" y="23299"/>
                  </a:lnTo>
                  <a:lnTo>
                    <a:pt x="59270" y="9992"/>
                  </a:lnTo>
                  <a:lnTo>
                    <a:pt x="58773" y="8444"/>
                  </a:lnTo>
                  <a:lnTo>
                    <a:pt x="57736" y="7412"/>
                  </a:lnTo>
                  <a:lnTo>
                    <a:pt x="56336" y="6724"/>
                  </a:lnTo>
                  <a:lnTo>
                    <a:pt x="55405" y="5559"/>
                  </a:lnTo>
                  <a:lnTo>
                    <a:pt x="54370" y="2384"/>
                  </a:lnTo>
                  <a:lnTo>
                    <a:pt x="53389" y="1256"/>
                  </a:lnTo>
                  <a:lnTo>
                    <a:pt x="50419" y="0"/>
                  </a:lnTo>
                  <a:lnTo>
                    <a:pt x="38034" y="2665"/>
                  </a:lnTo>
                  <a:lnTo>
                    <a:pt x="28777" y="9799"/>
                  </a:lnTo>
                  <a:lnTo>
                    <a:pt x="14705" y="28256"/>
                  </a:lnTo>
                  <a:lnTo>
                    <a:pt x="2924" y="68588"/>
                  </a:lnTo>
                  <a:lnTo>
                    <a:pt x="0" y="84960"/>
                  </a:lnTo>
                  <a:lnTo>
                    <a:pt x="5612" y="122632"/>
                  </a:lnTo>
                  <a:lnTo>
                    <a:pt x="11308" y="133438"/>
                  </a:lnTo>
                  <a:lnTo>
                    <a:pt x="14803" y="137306"/>
                  </a:lnTo>
                  <a:lnTo>
                    <a:pt x="19954" y="138476"/>
                  </a:lnTo>
                  <a:lnTo>
                    <a:pt x="33204" y="136012"/>
                  </a:lnTo>
                  <a:lnTo>
                    <a:pt x="46619" y="124569"/>
                  </a:lnTo>
                  <a:lnTo>
                    <a:pt x="69108" y="88477"/>
                  </a:lnTo>
                  <a:lnTo>
                    <a:pt x="79399" y="61180"/>
                  </a:lnTo>
                  <a:lnTo>
                    <a:pt x="80792" y="47565"/>
                  </a:lnTo>
                  <a:lnTo>
                    <a:pt x="74115" y="18458"/>
                  </a:lnTo>
                  <a:lnTo>
                    <a:pt x="68183" y="5391"/>
                  </a:lnTo>
                  <a:lnTo>
                    <a:pt x="64047" y="1839"/>
                  </a:lnTo>
                  <a:lnTo>
                    <a:pt x="61957" y="2303"/>
                  </a:lnTo>
                  <a:lnTo>
                    <a:pt x="57752" y="6580"/>
                  </a:lnTo>
                  <a:lnTo>
                    <a:pt x="55412" y="13187"/>
                  </a:lnTo>
                  <a:lnTo>
                    <a:pt x="54789" y="16923"/>
                  </a:lnTo>
                  <a:lnTo>
                    <a:pt x="59892" y="307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4925"/>
            <p:cNvSpPr/>
            <p:nvPr>
              <p:custDataLst>
                <p:tags r:id="rId232"/>
              </p:custDataLst>
            </p:nvPr>
          </p:nvSpPr>
          <p:spPr>
            <a:xfrm>
              <a:off x="8959850" y="6369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5467" y="6348"/>
                  </a:lnTo>
                  <a:lnTo>
                    <a:pt x="2718" y="2979"/>
                  </a:lnTo>
                  <a:lnTo>
                    <a:pt x="1813" y="2693"/>
                  </a:lnTo>
                  <a:lnTo>
                    <a:pt x="1207" y="3205"/>
                  </a:lnTo>
                  <a:lnTo>
                    <a:pt x="805" y="4254"/>
                  </a:lnTo>
                  <a:lnTo>
                    <a:pt x="536" y="4247"/>
                  </a:lnTo>
                  <a:lnTo>
                    <a:pt x="238" y="2358"/>
                  </a:lnTo>
                  <a:lnTo>
                    <a:pt x="864" y="157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4926"/>
            <p:cNvSpPr/>
            <p:nvPr>
              <p:custDataLst>
                <p:tags r:id="rId233"/>
              </p:custDataLst>
            </p:nvPr>
          </p:nvSpPr>
          <p:spPr>
            <a:xfrm>
              <a:off x="9053168" y="6287408"/>
              <a:ext cx="79841" cy="145790"/>
            </a:xfrm>
            <a:custGeom>
              <a:avLst/>
              <a:gdLst/>
              <a:ahLst/>
              <a:cxnLst/>
              <a:rect l="0" t="0" r="0" b="0"/>
              <a:pathLst>
                <a:path w="79841" h="145790">
                  <a:moveTo>
                    <a:pt x="40032" y="37192"/>
                  </a:moveTo>
                  <a:lnTo>
                    <a:pt x="40032" y="37192"/>
                  </a:lnTo>
                  <a:lnTo>
                    <a:pt x="22204" y="2157"/>
                  </a:lnTo>
                  <a:lnTo>
                    <a:pt x="20384" y="1135"/>
                  </a:lnTo>
                  <a:lnTo>
                    <a:pt x="14602" y="0"/>
                  </a:lnTo>
                  <a:lnTo>
                    <a:pt x="11790" y="1109"/>
                  </a:lnTo>
                  <a:lnTo>
                    <a:pt x="6784" y="6104"/>
                  </a:lnTo>
                  <a:lnTo>
                    <a:pt x="0" y="33703"/>
                  </a:lnTo>
                  <a:lnTo>
                    <a:pt x="818" y="77974"/>
                  </a:lnTo>
                  <a:lnTo>
                    <a:pt x="5474" y="102398"/>
                  </a:lnTo>
                  <a:lnTo>
                    <a:pt x="16192" y="129877"/>
                  </a:lnTo>
                  <a:lnTo>
                    <a:pt x="33047" y="142893"/>
                  </a:lnTo>
                  <a:lnTo>
                    <a:pt x="44220" y="145789"/>
                  </a:lnTo>
                  <a:lnTo>
                    <a:pt x="49175" y="145573"/>
                  </a:lnTo>
                  <a:lnTo>
                    <a:pt x="53888" y="141902"/>
                  </a:lnTo>
                  <a:lnTo>
                    <a:pt x="72518" y="114473"/>
                  </a:lnTo>
                  <a:lnTo>
                    <a:pt x="79840" y="85646"/>
                  </a:lnTo>
                  <a:lnTo>
                    <a:pt x="79735" y="59310"/>
                  </a:lnTo>
                  <a:lnTo>
                    <a:pt x="75083" y="46787"/>
                  </a:lnTo>
                  <a:lnTo>
                    <a:pt x="71865" y="41472"/>
                  </a:lnTo>
                  <a:lnTo>
                    <a:pt x="62645" y="33685"/>
                  </a:lnTo>
                  <a:lnTo>
                    <a:pt x="42853" y="22937"/>
                  </a:lnTo>
                  <a:lnTo>
                    <a:pt x="39092" y="22044"/>
                  </a:lnTo>
                  <a:lnTo>
                    <a:pt x="35875" y="22155"/>
                  </a:lnTo>
                  <a:lnTo>
                    <a:pt x="33028" y="22934"/>
                  </a:lnTo>
                  <a:lnTo>
                    <a:pt x="31836" y="24159"/>
                  </a:lnTo>
                  <a:lnTo>
                    <a:pt x="40032" y="308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4927"/>
            <p:cNvSpPr/>
            <p:nvPr>
              <p:custDataLst>
                <p:tags r:id="rId234"/>
              </p:custDataLst>
            </p:nvPr>
          </p:nvSpPr>
          <p:spPr>
            <a:xfrm>
              <a:off x="9220200" y="6307315"/>
              <a:ext cx="19051" cy="182386"/>
            </a:xfrm>
            <a:custGeom>
              <a:avLst/>
              <a:gdLst/>
              <a:ahLst/>
              <a:cxnLst/>
              <a:rect l="0" t="0" r="0" b="0"/>
              <a:pathLst>
                <a:path w="19051" h="1823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2" y="117"/>
                  </a:lnTo>
                  <a:lnTo>
                    <a:pt x="6174" y="4359"/>
                  </a:lnTo>
                  <a:lnTo>
                    <a:pt x="9696" y="42271"/>
                  </a:lnTo>
                  <a:lnTo>
                    <a:pt x="12812" y="83970"/>
                  </a:lnTo>
                  <a:lnTo>
                    <a:pt x="15728" y="123565"/>
                  </a:lnTo>
                  <a:lnTo>
                    <a:pt x="13804" y="161572"/>
                  </a:lnTo>
                  <a:lnTo>
                    <a:pt x="19050" y="182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3" name="SMARTInkShape-4928"/>
          <p:cNvSpPr/>
          <p:nvPr>
            <p:custDataLst>
              <p:tags r:id="rId4"/>
            </p:custDataLst>
          </p:nvPr>
        </p:nvSpPr>
        <p:spPr>
          <a:xfrm>
            <a:off x="7664452" y="4178569"/>
            <a:ext cx="1643858" cy="69544"/>
          </a:xfrm>
          <a:custGeom>
            <a:avLst/>
            <a:gdLst/>
            <a:ahLst/>
            <a:cxnLst/>
            <a:rect l="0" t="0" r="0" b="0"/>
            <a:pathLst>
              <a:path w="1643858" h="69544">
                <a:moveTo>
                  <a:pt x="6348" y="6081"/>
                </a:moveTo>
                <a:lnTo>
                  <a:pt x="6348" y="6081"/>
                </a:lnTo>
                <a:lnTo>
                  <a:pt x="880" y="11548"/>
                </a:lnTo>
                <a:lnTo>
                  <a:pt x="0" y="18755"/>
                </a:lnTo>
                <a:lnTo>
                  <a:pt x="3370" y="18773"/>
                </a:lnTo>
                <a:lnTo>
                  <a:pt x="46084" y="8241"/>
                </a:lnTo>
                <a:lnTo>
                  <a:pt x="85159" y="6365"/>
                </a:lnTo>
                <a:lnTo>
                  <a:pt x="129474" y="1773"/>
                </a:lnTo>
                <a:lnTo>
                  <a:pt x="171397" y="336"/>
                </a:lnTo>
                <a:lnTo>
                  <a:pt x="202940" y="0"/>
                </a:lnTo>
                <a:lnTo>
                  <a:pt x="235774" y="1732"/>
                </a:lnTo>
                <a:lnTo>
                  <a:pt x="269887" y="4148"/>
                </a:lnTo>
                <a:lnTo>
                  <a:pt x="306216" y="5222"/>
                </a:lnTo>
                <a:lnTo>
                  <a:pt x="345409" y="5699"/>
                </a:lnTo>
                <a:lnTo>
                  <a:pt x="386347" y="5911"/>
                </a:lnTo>
                <a:lnTo>
                  <a:pt x="428061" y="6005"/>
                </a:lnTo>
                <a:lnTo>
                  <a:pt x="472000" y="6047"/>
                </a:lnTo>
                <a:lnTo>
                  <a:pt x="518104" y="6066"/>
                </a:lnTo>
                <a:lnTo>
                  <a:pt x="542252" y="6071"/>
                </a:lnTo>
                <a:lnTo>
                  <a:pt x="566818" y="6074"/>
                </a:lnTo>
                <a:lnTo>
                  <a:pt x="590956" y="6076"/>
                </a:lnTo>
                <a:lnTo>
                  <a:pt x="638471" y="6079"/>
                </a:lnTo>
                <a:lnTo>
                  <a:pt x="662714" y="6079"/>
                </a:lnTo>
                <a:lnTo>
                  <a:pt x="687342" y="6080"/>
                </a:lnTo>
                <a:lnTo>
                  <a:pt x="712226" y="6080"/>
                </a:lnTo>
                <a:lnTo>
                  <a:pt x="736579" y="6080"/>
                </a:lnTo>
                <a:lnTo>
                  <a:pt x="760573" y="6081"/>
                </a:lnTo>
                <a:lnTo>
                  <a:pt x="784332" y="6081"/>
                </a:lnTo>
                <a:lnTo>
                  <a:pt x="808637" y="6081"/>
                </a:lnTo>
                <a:lnTo>
                  <a:pt x="833307" y="6081"/>
                </a:lnTo>
                <a:lnTo>
                  <a:pt x="858221" y="6081"/>
                </a:lnTo>
                <a:lnTo>
                  <a:pt x="884002" y="6786"/>
                </a:lnTo>
                <a:lnTo>
                  <a:pt x="910362" y="7963"/>
                </a:lnTo>
                <a:lnTo>
                  <a:pt x="937107" y="9452"/>
                </a:lnTo>
                <a:lnTo>
                  <a:pt x="962699" y="10445"/>
                </a:lnTo>
                <a:lnTo>
                  <a:pt x="987521" y="11107"/>
                </a:lnTo>
                <a:lnTo>
                  <a:pt x="1011828" y="11548"/>
                </a:lnTo>
                <a:lnTo>
                  <a:pt x="1036503" y="12548"/>
                </a:lnTo>
                <a:lnTo>
                  <a:pt x="1061418" y="13920"/>
                </a:lnTo>
                <a:lnTo>
                  <a:pt x="1086495" y="15540"/>
                </a:lnTo>
                <a:lnTo>
                  <a:pt x="1110974" y="16620"/>
                </a:lnTo>
                <a:lnTo>
                  <a:pt x="1135054" y="17341"/>
                </a:lnTo>
                <a:lnTo>
                  <a:pt x="1182506" y="18846"/>
                </a:lnTo>
                <a:lnTo>
                  <a:pt x="1229466" y="21867"/>
                </a:lnTo>
                <a:lnTo>
                  <a:pt x="1274324" y="23680"/>
                </a:lnTo>
                <a:lnTo>
                  <a:pt x="1317077" y="25192"/>
                </a:lnTo>
                <a:lnTo>
                  <a:pt x="1357245" y="28216"/>
                </a:lnTo>
                <a:lnTo>
                  <a:pt x="1396262" y="30030"/>
                </a:lnTo>
                <a:lnTo>
                  <a:pt x="1433359" y="30836"/>
                </a:lnTo>
                <a:lnTo>
                  <a:pt x="1466311" y="31194"/>
                </a:lnTo>
                <a:lnTo>
                  <a:pt x="1512628" y="34767"/>
                </a:lnTo>
                <a:lnTo>
                  <a:pt x="1550889" y="36923"/>
                </a:lnTo>
                <a:lnTo>
                  <a:pt x="1597398" y="37712"/>
                </a:lnTo>
                <a:lnTo>
                  <a:pt x="1643857" y="37830"/>
                </a:lnTo>
                <a:lnTo>
                  <a:pt x="1602676" y="37831"/>
                </a:lnTo>
                <a:lnTo>
                  <a:pt x="1558635" y="37831"/>
                </a:lnTo>
                <a:lnTo>
                  <a:pt x="1515500" y="37831"/>
                </a:lnTo>
                <a:lnTo>
                  <a:pt x="1475148" y="39712"/>
                </a:lnTo>
                <a:lnTo>
                  <a:pt x="1443726" y="42900"/>
                </a:lnTo>
                <a:lnTo>
                  <a:pt x="1410945" y="46669"/>
                </a:lnTo>
                <a:lnTo>
                  <a:pt x="1375681" y="50696"/>
                </a:lnTo>
                <a:lnTo>
                  <a:pt x="1338840" y="54132"/>
                </a:lnTo>
                <a:lnTo>
                  <a:pt x="1301299" y="55659"/>
                </a:lnTo>
                <a:lnTo>
                  <a:pt x="1261568" y="58219"/>
                </a:lnTo>
                <a:lnTo>
                  <a:pt x="1220391" y="61004"/>
                </a:lnTo>
                <a:lnTo>
                  <a:pt x="1178570" y="62241"/>
                </a:lnTo>
                <a:lnTo>
                  <a:pt x="1134584" y="64672"/>
                </a:lnTo>
                <a:lnTo>
                  <a:pt x="1089163" y="67399"/>
                </a:lnTo>
                <a:lnTo>
                  <a:pt x="1043107" y="68611"/>
                </a:lnTo>
                <a:lnTo>
                  <a:pt x="996766" y="69150"/>
                </a:lnTo>
                <a:lnTo>
                  <a:pt x="950300" y="69390"/>
                </a:lnTo>
                <a:lnTo>
                  <a:pt x="903778" y="69496"/>
                </a:lnTo>
                <a:lnTo>
                  <a:pt x="859114" y="69543"/>
                </a:lnTo>
                <a:lnTo>
                  <a:pt x="815743" y="68858"/>
                </a:lnTo>
                <a:lnTo>
                  <a:pt x="772949" y="66202"/>
                </a:lnTo>
                <a:lnTo>
                  <a:pt x="730411" y="64551"/>
                </a:lnTo>
                <a:lnTo>
                  <a:pt x="689399" y="63112"/>
                </a:lnTo>
                <a:lnTo>
                  <a:pt x="652356" y="60121"/>
                </a:lnTo>
                <a:lnTo>
                  <a:pt x="617077" y="56439"/>
                </a:lnTo>
                <a:lnTo>
                  <a:pt x="583289" y="52451"/>
                </a:lnTo>
                <a:lnTo>
                  <a:pt x="537204" y="46239"/>
                </a:lnTo>
                <a:lnTo>
                  <a:pt x="497837" y="40636"/>
                </a:lnTo>
                <a:lnTo>
                  <a:pt x="452891" y="36504"/>
                </a:lnTo>
                <a:lnTo>
                  <a:pt x="422760" y="31088"/>
                </a:lnTo>
                <a:lnTo>
                  <a:pt x="400048" y="187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9" name="SMARTInkShape-Group1028"/>
          <p:cNvGrpSpPr/>
          <p:nvPr/>
        </p:nvGrpSpPr>
        <p:grpSpPr>
          <a:xfrm>
            <a:off x="8521700" y="5657032"/>
            <a:ext cx="2212669" cy="477069"/>
            <a:chOff x="8521700" y="5657032"/>
            <a:chExt cx="2212669" cy="477069"/>
          </a:xfrm>
        </p:grpSpPr>
        <p:sp>
          <p:nvSpPr>
            <p:cNvPr id="984" name="SMARTInkShape-4929"/>
            <p:cNvSpPr/>
            <p:nvPr>
              <p:custDataLst>
                <p:tags r:id="rId216"/>
              </p:custDataLst>
            </p:nvPr>
          </p:nvSpPr>
          <p:spPr>
            <a:xfrm>
              <a:off x="8667750" y="5822950"/>
              <a:ext cx="114301" cy="147318"/>
            </a:xfrm>
            <a:custGeom>
              <a:avLst/>
              <a:gdLst/>
              <a:ahLst/>
              <a:cxnLst/>
              <a:rect l="0" t="0" r="0" b="0"/>
              <a:pathLst>
                <a:path w="114301" h="147318">
                  <a:moveTo>
                    <a:pt x="0" y="50800"/>
                  </a:moveTo>
                  <a:lnTo>
                    <a:pt x="0" y="50800"/>
                  </a:lnTo>
                  <a:lnTo>
                    <a:pt x="0" y="36495"/>
                  </a:lnTo>
                  <a:lnTo>
                    <a:pt x="1881" y="31978"/>
                  </a:lnTo>
                  <a:lnTo>
                    <a:pt x="3370" y="29785"/>
                  </a:lnTo>
                  <a:lnTo>
                    <a:pt x="5069" y="29028"/>
                  </a:lnTo>
                  <a:lnTo>
                    <a:pt x="6907" y="29230"/>
                  </a:lnTo>
                  <a:lnTo>
                    <a:pt x="10831" y="31336"/>
                  </a:lnTo>
                  <a:lnTo>
                    <a:pt x="18415" y="38604"/>
                  </a:lnTo>
                  <a:lnTo>
                    <a:pt x="32033" y="57691"/>
                  </a:lnTo>
                  <a:lnTo>
                    <a:pt x="46046" y="104458"/>
                  </a:lnTo>
                  <a:lnTo>
                    <a:pt x="49154" y="140002"/>
                  </a:lnTo>
                  <a:lnTo>
                    <a:pt x="48292" y="144135"/>
                  </a:lnTo>
                  <a:lnTo>
                    <a:pt x="47011" y="146891"/>
                  </a:lnTo>
                  <a:lnTo>
                    <a:pt x="46158" y="147317"/>
                  </a:lnTo>
                  <a:lnTo>
                    <a:pt x="45589" y="146188"/>
                  </a:lnTo>
                  <a:lnTo>
                    <a:pt x="44676" y="130868"/>
                  </a:lnTo>
                  <a:lnTo>
                    <a:pt x="54635" y="84936"/>
                  </a:lnTo>
                  <a:lnTo>
                    <a:pt x="74309" y="40225"/>
                  </a:lnTo>
                  <a:lnTo>
                    <a:pt x="95426" y="1453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4930"/>
            <p:cNvSpPr/>
            <p:nvPr>
              <p:custDataLst>
                <p:tags r:id="rId217"/>
              </p:custDataLst>
            </p:nvPr>
          </p:nvSpPr>
          <p:spPr>
            <a:xfrm>
              <a:off x="8521700" y="5657032"/>
              <a:ext cx="126255" cy="303180"/>
            </a:xfrm>
            <a:custGeom>
              <a:avLst/>
              <a:gdLst/>
              <a:ahLst/>
              <a:cxnLst/>
              <a:rect l="0" t="0" r="0" b="0"/>
              <a:pathLst>
                <a:path w="126255" h="303180">
                  <a:moveTo>
                    <a:pt x="0" y="146868"/>
                  </a:moveTo>
                  <a:lnTo>
                    <a:pt x="0" y="146868"/>
                  </a:lnTo>
                  <a:lnTo>
                    <a:pt x="0" y="121636"/>
                  </a:lnTo>
                  <a:lnTo>
                    <a:pt x="0" y="160818"/>
                  </a:lnTo>
                  <a:lnTo>
                    <a:pt x="705" y="197497"/>
                  </a:lnTo>
                  <a:lnTo>
                    <a:pt x="5026" y="244464"/>
                  </a:lnTo>
                  <a:lnTo>
                    <a:pt x="10539" y="288157"/>
                  </a:lnTo>
                  <a:lnTo>
                    <a:pt x="12416" y="303179"/>
                  </a:lnTo>
                  <a:lnTo>
                    <a:pt x="9304" y="258664"/>
                  </a:lnTo>
                  <a:lnTo>
                    <a:pt x="7225" y="214486"/>
                  </a:lnTo>
                  <a:lnTo>
                    <a:pt x="6609" y="170117"/>
                  </a:lnTo>
                  <a:lnTo>
                    <a:pt x="6401" y="123971"/>
                  </a:lnTo>
                  <a:lnTo>
                    <a:pt x="7775" y="85128"/>
                  </a:lnTo>
                  <a:lnTo>
                    <a:pt x="20658" y="38958"/>
                  </a:lnTo>
                  <a:lnTo>
                    <a:pt x="38966" y="6915"/>
                  </a:lnTo>
                  <a:lnTo>
                    <a:pt x="48128" y="0"/>
                  </a:lnTo>
                  <a:lnTo>
                    <a:pt x="62547" y="689"/>
                  </a:lnTo>
                  <a:lnTo>
                    <a:pt x="78598" y="6404"/>
                  </a:lnTo>
                  <a:lnTo>
                    <a:pt x="96274" y="22229"/>
                  </a:lnTo>
                  <a:lnTo>
                    <a:pt x="113898" y="46595"/>
                  </a:lnTo>
                  <a:lnTo>
                    <a:pt x="126254" y="82742"/>
                  </a:lnTo>
                  <a:lnTo>
                    <a:pt x="125681" y="116421"/>
                  </a:lnTo>
                  <a:lnTo>
                    <a:pt x="120299" y="138039"/>
                  </a:lnTo>
                  <a:lnTo>
                    <a:pt x="107559" y="155645"/>
                  </a:lnTo>
                  <a:lnTo>
                    <a:pt x="91549" y="167702"/>
                  </a:lnTo>
                  <a:lnTo>
                    <a:pt x="77377" y="170710"/>
                  </a:lnTo>
                  <a:lnTo>
                    <a:pt x="57499" y="168436"/>
                  </a:lnTo>
                  <a:lnTo>
                    <a:pt x="53149" y="166185"/>
                  </a:lnTo>
                  <a:lnTo>
                    <a:pt x="50249" y="163274"/>
                  </a:lnTo>
                  <a:lnTo>
                    <a:pt x="48316" y="159922"/>
                  </a:lnTo>
                  <a:lnTo>
                    <a:pt x="48439" y="157687"/>
                  </a:lnTo>
                  <a:lnTo>
                    <a:pt x="57150" y="153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4931"/>
            <p:cNvSpPr/>
            <p:nvPr>
              <p:custDataLst>
                <p:tags r:id="rId218"/>
              </p:custDataLst>
            </p:nvPr>
          </p:nvSpPr>
          <p:spPr>
            <a:xfrm>
              <a:off x="8929484" y="5705858"/>
              <a:ext cx="81167" cy="297831"/>
            </a:xfrm>
            <a:custGeom>
              <a:avLst/>
              <a:gdLst/>
              <a:ahLst/>
              <a:cxnLst/>
              <a:rect l="0" t="0" r="0" b="0"/>
              <a:pathLst>
                <a:path w="81167" h="297831">
                  <a:moveTo>
                    <a:pt x="62116" y="28192"/>
                  </a:moveTo>
                  <a:lnTo>
                    <a:pt x="62116" y="28192"/>
                  </a:lnTo>
                  <a:lnTo>
                    <a:pt x="67141" y="16259"/>
                  </a:lnTo>
                  <a:lnTo>
                    <a:pt x="68203" y="7177"/>
                  </a:lnTo>
                  <a:lnTo>
                    <a:pt x="66467" y="2859"/>
                  </a:lnTo>
                  <a:lnTo>
                    <a:pt x="65017" y="720"/>
                  </a:lnTo>
                  <a:lnTo>
                    <a:pt x="63346" y="0"/>
                  </a:lnTo>
                  <a:lnTo>
                    <a:pt x="61525" y="224"/>
                  </a:lnTo>
                  <a:lnTo>
                    <a:pt x="56914" y="3062"/>
                  </a:lnTo>
                  <a:lnTo>
                    <a:pt x="50162" y="9027"/>
                  </a:lnTo>
                  <a:lnTo>
                    <a:pt x="25159" y="54204"/>
                  </a:lnTo>
                  <a:lnTo>
                    <a:pt x="13534" y="89287"/>
                  </a:lnTo>
                  <a:lnTo>
                    <a:pt x="3288" y="135275"/>
                  </a:lnTo>
                  <a:lnTo>
                    <a:pt x="0" y="172887"/>
                  </a:lnTo>
                  <a:lnTo>
                    <a:pt x="2396" y="215311"/>
                  </a:lnTo>
                  <a:lnTo>
                    <a:pt x="10940" y="251368"/>
                  </a:lnTo>
                  <a:lnTo>
                    <a:pt x="26490" y="281527"/>
                  </a:lnTo>
                  <a:lnTo>
                    <a:pt x="40873" y="295066"/>
                  </a:lnTo>
                  <a:lnTo>
                    <a:pt x="48657" y="297830"/>
                  </a:lnTo>
                  <a:lnTo>
                    <a:pt x="81166" y="294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4932"/>
            <p:cNvSpPr/>
            <p:nvPr>
              <p:custDataLst>
                <p:tags r:id="rId219"/>
              </p:custDataLst>
            </p:nvPr>
          </p:nvSpPr>
          <p:spPr>
            <a:xfrm>
              <a:off x="9062672" y="5886450"/>
              <a:ext cx="119429" cy="6351"/>
            </a:xfrm>
            <a:custGeom>
              <a:avLst/>
              <a:gdLst/>
              <a:ahLst/>
              <a:cxnLst/>
              <a:rect l="0" t="0" r="0" b="0"/>
              <a:pathLst>
                <a:path w="119429" h="6351">
                  <a:moveTo>
                    <a:pt x="17828" y="6350"/>
                  </a:moveTo>
                  <a:lnTo>
                    <a:pt x="17828" y="6350"/>
                  </a:lnTo>
                  <a:lnTo>
                    <a:pt x="14457" y="6350"/>
                  </a:lnTo>
                  <a:lnTo>
                    <a:pt x="10921" y="4468"/>
                  </a:lnTo>
                  <a:lnTo>
                    <a:pt x="6997" y="1986"/>
                  </a:lnTo>
                  <a:lnTo>
                    <a:pt x="0" y="262"/>
                  </a:lnTo>
                  <a:lnTo>
                    <a:pt x="297" y="880"/>
                  </a:lnTo>
                  <a:lnTo>
                    <a:pt x="2510" y="3449"/>
                  </a:lnTo>
                  <a:lnTo>
                    <a:pt x="7727" y="5060"/>
                  </a:lnTo>
                  <a:lnTo>
                    <a:pt x="46455" y="6237"/>
                  </a:lnTo>
                  <a:lnTo>
                    <a:pt x="90794" y="6335"/>
                  </a:lnTo>
                  <a:lnTo>
                    <a:pt x="110005" y="5640"/>
                  </a:lnTo>
                  <a:lnTo>
                    <a:pt x="1194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4933"/>
            <p:cNvSpPr/>
            <p:nvPr>
              <p:custDataLst>
                <p:tags r:id="rId220"/>
              </p:custDataLst>
            </p:nvPr>
          </p:nvSpPr>
          <p:spPr>
            <a:xfrm>
              <a:off x="9131563" y="5810773"/>
              <a:ext cx="31488" cy="183628"/>
            </a:xfrm>
            <a:custGeom>
              <a:avLst/>
              <a:gdLst/>
              <a:ahLst/>
              <a:cxnLst/>
              <a:rect l="0" t="0" r="0" b="0"/>
              <a:pathLst>
                <a:path w="31488" h="183628">
                  <a:moveTo>
                    <a:pt x="6087" y="12177"/>
                  </a:moveTo>
                  <a:lnTo>
                    <a:pt x="6087" y="12177"/>
                  </a:lnTo>
                  <a:lnTo>
                    <a:pt x="0" y="0"/>
                  </a:lnTo>
                  <a:lnTo>
                    <a:pt x="8598" y="20571"/>
                  </a:lnTo>
                  <a:lnTo>
                    <a:pt x="12384" y="65314"/>
                  </a:lnTo>
                  <a:lnTo>
                    <a:pt x="17282" y="108669"/>
                  </a:lnTo>
                  <a:lnTo>
                    <a:pt x="25257" y="151913"/>
                  </a:lnTo>
                  <a:lnTo>
                    <a:pt x="31487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4934"/>
            <p:cNvSpPr/>
            <p:nvPr>
              <p:custDataLst>
                <p:tags r:id="rId221"/>
              </p:custDataLst>
            </p:nvPr>
          </p:nvSpPr>
          <p:spPr>
            <a:xfrm>
              <a:off x="10497433" y="5843765"/>
              <a:ext cx="11818" cy="207786"/>
            </a:xfrm>
            <a:custGeom>
              <a:avLst/>
              <a:gdLst/>
              <a:ahLst/>
              <a:cxnLst/>
              <a:rect l="0" t="0" r="0" b="0"/>
              <a:pathLst>
                <a:path w="11818" h="207786">
                  <a:moveTo>
                    <a:pt x="5467" y="10935"/>
                  </a:moveTo>
                  <a:lnTo>
                    <a:pt x="5467" y="10935"/>
                  </a:lnTo>
                  <a:lnTo>
                    <a:pt x="5465" y="4194"/>
                  </a:lnTo>
                  <a:lnTo>
                    <a:pt x="4762" y="2206"/>
                  </a:lnTo>
                  <a:lnTo>
                    <a:pt x="3586" y="884"/>
                  </a:lnTo>
                  <a:lnTo>
                    <a:pt x="2096" y="0"/>
                  </a:lnTo>
                  <a:lnTo>
                    <a:pt x="1104" y="823"/>
                  </a:lnTo>
                  <a:lnTo>
                    <a:pt x="0" y="5500"/>
                  </a:lnTo>
                  <a:lnTo>
                    <a:pt x="1116" y="44756"/>
                  </a:lnTo>
                  <a:lnTo>
                    <a:pt x="4607" y="88798"/>
                  </a:lnTo>
                  <a:lnTo>
                    <a:pt x="8584" y="132470"/>
                  </a:lnTo>
                  <a:lnTo>
                    <a:pt x="10859" y="174416"/>
                  </a:lnTo>
                  <a:lnTo>
                    <a:pt x="11817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4935"/>
            <p:cNvSpPr/>
            <p:nvPr>
              <p:custDataLst>
                <p:tags r:id="rId222"/>
              </p:custDataLst>
            </p:nvPr>
          </p:nvSpPr>
          <p:spPr>
            <a:xfrm>
              <a:off x="10357303" y="5823813"/>
              <a:ext cx="69398" cy="221388"/>
            </a:xfrm>
            <a:custGeom>
              <a:avLst/>
              <a:gdLst/>
              <a:ahLst/>
              <a:cxnLst/>
              <a:rect l="0" t="0" r="0" b="0"/>
              <a:pathLst>
                <a:path w="69398" h="221388">
                  <a:moveTo>
                    <a:pt x="37647" y="24537"/>
                  </a:moveTo>
                  <a:lnTo>
                    <a:pt x="37647" y="24537"/>
                  </a:lnTo>
                  <a:lnTo>
                    <a:pt x="37647" y="2047"/>
                  </a:lnTo>
                  <a:lnTo>
                    <a:pt x="36235" y="1076"/>
                  </a:lnTo>
                  <a:lnTo>
                    <a:pt x="30904" y="0"/>
                  </a:lnTo>
                  <a:lnTo>
                    <a:pt x="25714" y="1402"/>
                  </a:lnTo>
                  <a:lnTo>
                    <a:pt x="23341" y="2764"/>
                  </a:lnTo>
                  <a:lnTo>
                    <a:pt x="13262" y="21534"/>
                  </a:lnTo>
                  <a:lnTo>
                    <a:pt x="2988" y="66669"/>
                  </a:lnTo>
                  <a:lnTo>
                    <a:pt x="1076" y="99001"/>
                  </a:lnTo>
                  <a:lnTo>
                    <a:pt x="0" y="142791"/>
                  </a:lnTo>
                  <a:lnTo>
                    <a:pt x="3051" y="169093"/>
                  </a:lnTo>
                  <a:lnTo>
                    <a:pt x="11797" y="192566"/>
                  </a:lnTo>
                  <a:lnTo>
                    <a:pt x="26693" y="210651"/>
                  </a:lnTo>
                  <a:lnTo>
                    <a:pt x="69397" y="221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4936"/>
            <p:cNvSpPr/>
            <p:nvPr>
              <p:custDataLst>
                <p:tags r:id="rId223"/>
              </p:custDataLst>
            </p:nvPr>
          </p:nvSpPr>
          <p:spPr>
            <a:xfrm>
              <a:off x="10110083" y="5886450"/>
              <a:ext cx="119768" cy="136314"/>
            </a:xfrm>
            <a:custGeom>
              <a:avLst/>
              <a:gdLst/>
              <a:ahLst/>
              <a:cxnLst/>
              <a:rect l="0" t="0" r="0" b="0"/>
              <a:pathLst>
                <a:path w="119768" h="136314">
                  <a:moveTo>
                    <a:pt x="5467" y="69850"/>
                  </a:moveTo>
                  <a:lnTo>
                    <a:pt x="5467" y="69850"/>
                  </a:lnTo>
                  <a:lnTo>
                    <a:pt x="2096" y="66479"/>
                  </a:lnTo>
                  <a:lnTo>
                    <a:pt x="440" y="62943"/>
                  </a:lnTo>
                  <a:lnTo>
                    <a:pt x="0" y="61011"/>
                  </a:lnTo>
                  <a:lnTo>
                    <a:pt x="2749" y="51552"/>
                  </a:lnTo>
                  <a:lnTo>
                    <a:pt x="4361" y="49185"/>
                  </a:lnTo>
                  <a:lnTo>
                    <a:pt x="8032" y="46554"/>
                  </a:lnTo>
                  <a:lnTo>
                    <a:pt x="15779" y="49149"/>
                  </a:lnTo>
                  <a:lnTo>
                    <a:pt x="32041" y="60423"/>
                  </a:lnTo>
                  <a:lnTo>
                    <a:pt x="53127" y="83196"/>
                  </a:lnTo>
                  <a:lnTo>
                    <a:pt x="58398" y="99300"/>
                  </a:lnTo>
                  <a:lnTo>
                    <a:pt x="61784" y="128270"/>
                  </a:lnTo>
                  <a:lnTo>
                    <a:pt x="61357" y="132080"/>
                  </a:lnTo>
                  <a:lnTo>
                    <a:pt x="60366" y="134620"/>
                  </a:lnTo>
                  <a:lnTo>
                    <a:pt x="58999" y="136313"/>
                  </a:lnTo>
                  <a:lnTo>
                    <a:pt x="58088" y="135325"/>
                  </a:lnTo>
                  <a:lnTo>
                    <a:pt x="56507" y="116258"/>
                  </a:lnTo>
                  <a:lnTo>
                    <a:pt x="70112" y="76388"/>
                  </a:lnTo>
                  <a:lnTo>
                    <a:pt x="90990" y="34597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4937"/>
            <p:cNvSpPr/>
            <p:nvPr>
              <p:custDataLst>
                <p:tags r:id="rId224"/>
              </p:custDataLst>
            </p:nvPr>
          </p:nvSpPr>
          <p:spPr>
            <a:xfrm>
              <a:off x="9982200" y="5746692"/>
              <a:ext cx="133808" cy="269362"/>
            </a:xfrm>
            <a:custGeom>
              <a:avLst/>
              <a:gdLst/>
              <a:ahLst/>
              <a:cxnLst/>
              <a:rect l="0" t="0" r="0" b="0"/>
              <a:pathLst>
                <a:path w="133808" h="269362">
                  <a:moveTo>
                    <a:pt x="0" y="101658"/>
                  </a:moveTo>
                  <a:lnTo>
                    <a:pt x="0" y="101658"/>
                  </a:lnTo>
                  <a:lnTo>
                    <a:pt x="3370" y="101658"/>
                  </a:lnTo>
                  <a:lnTo>
                    <a:pt x="4363" y="103069"/>
                  </a:lnTo>
                  <a:lnTo>
                    <a:pt x="5957" y="115473"/>
                  </a:lnTo>
                  <a:lnTo>
                    <a:pt x="13222" y="158696"/>
                  </a:lnTo>
                  <a:lnTo>
                    <a:pt x="21268" y="202766"/>
                  </a:lnTo>
                  <a:lnTo>
                    <a:pt x="28949" y="246775"/>
                  </a:lnTo>
                  <a:lnTo>
                    <a:pt x="31380" y="269361"/>
                  </a:lnTo>
                  <a:lnTo>
                    <a:pt x="31717" y="229409"/>
                  </a:lnTo>
                  <a:lnTo>
                    <a:pt x="31740" y="184039"/>
                  </a:lnTo>
                  <a:lnTo>
                    <a:pt x="33627" y="151443"/>
                  </a:lnTo>
                  <a:lnTo>
                    <a:pt x="36817" y="118846"/>
                  </a:lnTo>
                  <a:lnTo>
                    <a:pt x="42580" y="75549"/>
                  </a:lnTo>
                  <a:lnTo>
                    <a:pt x="50872" y="45944"/>
                  </a:lnTo>
                  <a:lnTo>
                    <a:pt x="74123" y="8494"/>
                  </a:lnTo>
                  <a:lnTo>
                    <a:pt x="79049" y="3566"/>
                  </a:lnTo>
                  <a:lnTo>
                    <a:pt x="85157" y="985"/>
                  </a:lnTo>
                  <a:lnTo>
                    <a:pt x="99464" y="0"/>
                  </a:lnTo>
                  <a:lnTo>
                    <a:pt x="105821" y="2137"/>
                  </a:lnTo>
                  <a:lnTo>
                    <a:pt x="116646" y="10154"/>
                  </a:lnTo>
                  <a:lnTo>
                    <a:pt x="130674" y="36681"/>
                  </a:lnTo>
                  <a:lnTo>
                    <a:pt x="133807" y="55611"/>
                  </a:lnTo>
                  <a:lnTo>
                    <a:pt x="133655" y="64609"/>
                  </a:lnTo>
                  <a:lnTo>
                    <a:pt x="127841" y="82135"/>
                  </a:lnTo>
                  <a:lnTo>
                    <a:pt x="106862" y="113010"/>
                  </a:lnTo>
                  <a:lnTo>
                    <a:pt x="94766" y="120814"/>
                  </a:lnTo>
                  <a:lnTo>
                    <a:pt x="69850" y="133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4938"/>
            <p:cNvSpPr/>
            <p:nvPr>
              <p:custDataLst>
                <p:tags r:id="rId225"/>
              </p:custDataLst>
            </p:nvPr>
          </p:nvSpPr>
          <p:spPr>
            <a:xfrm>
              <a:off x="9779000" y="5949950"/>
              <a:ext cx="9421" cy="6089"/>
            </a:xfrm>
            <a:custGeom>
              <a:avLst/>
              <a:gdLst/>
              <a:ahLst/>
              <a:cxnLst/>
              <a:rect l="0" t="0" r="0" b="0"/>
              <a:pathLst>
                <a:path w="9421" h="608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8839" y="5467"/>
                  </a:lnTo>
                  <a:lnTo>
                    <a:pt x="9420" y="5762"/>
                  </a:lnTo>
                  <a:lnTo>
                    <a:pt x="9103" y="5959"/>
                  </a:lnTo>
                  <a:lnTo>
                    <a:pt x="8183" y="6088"/>
                  </a:lnTo>
                  <a:lnTo>
                    <a:pt x="7574" y="546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4939"/>
            <p:cNvSpPr/>
            <p:nvPr>
              <p:custDataLst>
                <p:tags r:id="rId226"/>
              </p:custDataLst>
            </p:nvPr>
          </p:nvSpPr>
          <p:spPr>
            <a:xfrm>
              <a:off x="10480191" y="5863222"/>
              <a:ext cx="156060" cy="169279"/>
            </a:xfrm>
            <a:custGeom>
              <a:avLst/>
              <a:gdLst/>
              <a:ahLst/>
              <a:cxnLst/>
              <a:rect l="0" t="0" r="0" b="0"/>
              <a:pathLst>
                <a:path w="156060" h="169279">
                  <a:moveTo>
                    <a:pt x="3659" y="124828"/>
                  </a:moveTo>
                  <a:lnTo>
                    <a:pt x="3659" y="124828"/>
                  </a:lnTo>
                  <a:lnTo>
                    <a:pt x="288" y="121457"/>
                  </a:lnTo>
                  <a:lnTo>
                    <a:pt x="0" y="120464"/>
                  </a:lnTo>
                  <a:lnTo>
                    <a:pt x="514" y="119802"/>
                  </a:lnTo>
                  <a:lnTo>
                    <a:pt x="2967" y="119066"/>
                  </a:lnTo>
                  <a:lnTo>
                    <a:pt x="32838" y="115129"/>
                  </a:lnTo>
                  <a:lnTo>
                    <a:pt x="75121" y="96827"/>
                  </a:lnTo>
                  <a:lnTo>
                    <a:pt x="93981" y="84866"/>
                  </a:lnTo>
                  <a:lnTo>
                    <a:pt x="123335" y="52311"/>
                  </a:lnTo>
                  <a:lnTo>
                    <a:pt x="145086" y="13260"/>
                  </a:lnTo>
                  <a:lnTo>
                    <a:pt x="149099" y="0"/>
                  </a:lnTo>
                  <a:lnTo>
                    <a:pt x="149674" y="46363"/>
                  </a:lnTo>
                  <a:lnTo>
                    <a:pt x="149699" y="85037"/>
                  </a:lnTo>
                  <a:lnTo>
                    <a:pt x="149707" y="130426"/>
                  </a:lnTo>
                  <a:lnTo>
                    <a:pt x="156059" y="16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4940"/>
            <p:cNvSpPr/>
            <p:nvPr>
              <p:custDataLst>
                <p:tags r:id="rId227"/>
              </p:custDataLst>
            </p:nvPr>
          </p:nvSpPr>
          <p:spPr>
            <a:xfrm>
              <a:off x="10661650" y="5765800"/>
              <a:ext cx="72719" cy="368301"/>
            </a:xfrm>
            <a:custGeom>
              <a:avLst/>
              <a:gdLst/>
              <a:ahLst/>
              <a:cxnLst/>
              <a:rect l="0" t="0" r="0" b="0"/>
              <a:pathLst>
                <a:path w="72719" h="368301">
                  <a:moveTo>
                    <a:pt x="44450" y="0"/>
                  </a:moveTo>
                  <a:lnTo>
                    <a:pt x="44450" y="0"/>
                  </a:lnTo>
                  <a:lnTo>
                    <a:pt x="53287" y="42095"/>
                  </a:lnTo>
                  <a:lnTo>
                    <a:pt x="62747" y="80754"/>
                  </a:lnTo>
                  <a:lnTo>
                    <a:pt x="69153" y="126384"/>
                  </a:lnTo>
                  <a:lnTo>
                    <a:pt x="72597" y="157772"/>
                  </a:lnTo>
                  <a:lnTo>
                    <a:pt x="72718" y="192887"/>
                  </a:lnTo>
                  <a:lnTo>
                    <a:pt x="68818" y="238951"/>
                  </a:lnTo>
                  <a:lnTo>
                    <a:pt x="57810" y="286539"/>
                  </a:lnTo>
                  <a:lnTo>
                    <a:pt x="31907" y="330930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4941"/>
            <p:cNvSpPr/>
            <p:nvPr>
              <p:custDataLst>
                <p:tags r:id="rId228"/>
              </p:custDataLst>
            </p:nvPr>
          </p:nvSpPr>
          <p:spPr>
            <a:xfrm>
              <a:off x="9651998" y="5727961"/>
              <a:ext cx="61050" cy="298190"/>
            </a:xfrm>
            <a:custGeom>
              <a:avLst/>
              <a:gdLst/>
              <a:ahLst/>
              <a:cxnLst/>
              <a:rect l="0" t="0" r="0" b="0"/>
              <a:pathLst>
                <a:path w="61050" h="298190">
                  <a:moveTo>
                    <a:pt x="2" y="6089"/>
                  </a:moveTo>
                  <a:lnTo>
                    <a:pt x="2" y="6089"/>
                  </a:lnTo>
                  <a:lnTo>
                    <a:pt x="0" y="622"/>
                  </a:lnTo>
                  <a:lnTo>
                    <a:pt x="6743" y="0"/>
                  </a:lnTo>
                  <a:lnTo>
                    <a:pt x="9435" y="3441"/>
                  </a:lnTo>
                  <a:lnTo>
                    <a:pt x="28252" y="50251"/>
                  </a:lnTo>
                  <a:lnTo>
                    <a:pt x="42713" y="92423"/>
                  </a:lnTo>
                  <a:lnTo>
                    <a:pt x="52573" y="135090"/>
                  </a:lnTo>
                  <a:lnTo>
                    <a:pt x="60610" y="182168"/>
                  </a:lnTo>
                  <a:lnTo>
                    <a:pt x="61049" y="217808"/>
                  </a:lnTo>
                  <a:lnTo>
                    <a:pt x="54544" y="246150"/>
                  </a:lnTo>
                  <a:lnTo>
                    <a:pt x="36332" y="281010"/>
                  </a:lnTo>
                  <a:lnTo>
                    <a:pt x="12702" y="29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4942"/>
            <p:cNvSpPr/>
            <p:nvPr>
              <p:custDataLst>
                <p:tags r:id="rId229"/>
              </p:custDataLst>
            </p:nvPr>
          </p:nvSpPr>
          <p:spPr>
            <a:xfrm>
              <a:off x="9290048" y="5741283"/>
              <a:ext cx="28817" cy="286304"/>
            </a:xfrm>
            <a:custGeom>
              <a:avLst/>
              <a:gdLst/>
              <a:ahLst/>
              <a:cxnLst/>
              <a:rect l="0" t="0" r="0" b="0"/>
              <a:pathLst>
                <a:path w="28817" h="286304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6909" y="39646"/>
                  </a:lnTo>
                  <a:lnTo>
                    <a:pt x="18299" y="83402"/>
                  </a:lnTo>
                  <a:lnTo>
                    <a:pt x="23297" y="123651"/>
                  </a:lnTo>
                  <a:lnTo>
                    <a:pt x="25691" y="167702"/>
                  </a:lnTo>
                  <a:lnTo>
                    <a:pt x="28465" y="210061"/>
                  </a:lnTo>
                  <a:lnTo>
                    <a:pt x="28190" y="236361"/>
                  </a:lnTo>
                  <a:lnTo>
                    <a:pt x="28816" y="264616"/>
                  </a:lnTo>
                  <a:lnTo>
                    <a:pt x="26076" y="285963"/>
                  </a:lnTo>
                  <a:lnTo>
                    <a:pt x="25852" y="286303"/>
                  </a:lnTo>
                  <a:lnTo>
                    <a:pt x="25402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4943"/>
            <p:cNvSpPr/>
            <p:nvPr>
              <p:custDataLst>
                <p:tags r:id="rId230"/>
              </p:custDataLst>
            </p:nvPr>
          </p:nvSpPr>
          <p:spPr>
            <a:xfrm>
              <a:off x="9448800" y="5782368"/>
              <a:ext cx="171451" cy="192983"/>
            </a:xfrm>
            <a:custGeom>
              <a:avLst/>
              <a:gdLst/>
              <a:ahLst/>
              <a:cxnLst/>
              <a:rect l="0" t="0" r="0" b="0"/>
              <a:pathLst>
                <a:path w="171451" h="192983">
                  <a:moveTo>
                    <a:pt x="0" y="15182"/>
                  </a:moveTo>
                  <a:lnTo>
                    <a:pt x="0" y="15182"/>
                  </a:lnTo>
                  <a:lnTo>
                    <a:pt x="5025" y="3249"/>
                  </a:lnTo>
                  <a:lnTo>
                    <a:pt x="5762" y="0"/>
                  </a:lnTo>
                  <a:lnTo>
                    <a:pt x="5957" y="122"/>
                  </a:lnTo>
                  <a:lnTo>
                    <a:pt x="15165" y="41068"/>
                  </a:lnTo>
                  <a:lnTo>
                    <a:pt x="18986" y="83560"/>
                  </a:lnTo>
                  <a:lnTo>
                    <a:pt x="24416" y="126840"/>
                  </a:lnTo>
                  <a:lnTo>
                    <a:pt x="25205" y="171841"/>
                  </a:lnTo>
                  <a:lnTo>
                    <a:pt x="25373" y="192062"/>
                  </a:lnTo>
                  <a:lnTo>
                    <a:pt x="19637" y="155380"/>
                  </a:lnTo>
                  <a:lnTo>
                    <a:pt x="19928" y="141545"/>
                  </a:lnTo>
                  <a:lnTo>
                    <a:pt x="24540" y="131210"/>
                  </a:lnTo>
                  <a:lnTo>
                    <a:pt x="67105" y="122641"/>
                  </a:lnTo>
                  <a:lnTo>
                    <a:pt x="85499" y="112874"/>
                  </a:lnTo>
                  <a:lnTo>
                    <a:pt x="105063" y="96574"/>
                  </a:lnTo>
                  <a:lnTo>
                    <a:pt x="114426" y="83812"/>
                  </a:lnTo>
                  <a:lnTo>
                    <a:pt x="131935" y="40332"/>
                  </a:lnTo>
                  <a:lnTo>
                    <a:pt x="133112" y="39005"/>
                  </a:lnTo>
                  <a:lnTo>
                    <a:pt x="134603" y="38825"/>
                  </a:lnTo>
                  <a:lnTo>
                    <a:pt x="136299" y="39411"/>
                  </a:lnTo>
                  <a:lnTo>
                    <a:pt x="137434" y="41917"/>
                  </a:lnTo>
                  <a:lnTo>
                    <a:pt x="146475" y="86657"/>
                  </a:lnTo>
                  <a:lnTo>
                    <a:pt x="154599" y="132783"/>
                  </a:lnTo>
                  <a:lnTo>
                    <a:pt x="171450" y="19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0" name="SMARTInkShape-4944"/>
          <p:cNvSpPr/>
          <p:nvPr>
            <p:custDataLst>
              <p:tags r:id="rId5"/>
            </p:custDataLst>
          </p:nvPr>
        </p:nvSpPr>
        <p:spPr>
          <a:xfrm>
            <a:off x="2044724" y="6737348"/>
            <a:ext cx="703624" cy="90039"/>
          </a:xfrm>
          <a:custGeom>
            <a:avLst/>
            <a:gdLst/>
            <a:ahLst/>
            <a:cxnLst/>
            <a:rect l="0" t="0" r="0" b="0"/>
            <a:pathLst>
              <a:path w="703624" h="90039">
                <a:moveTo>
                  <a:pt x="50776" y="2"/>
                </a:moveTo>
                <a:lnTo>
                  <a:pt x="50776" y="2"/>
                </a:lnTo>
                <a:lnTo>
                  <a:pt x="44034" y="0"/>
                </a:lnTo>
                <a:lnTo>
                  <a:pt x="38842" y="1883"/>
                </a:lnTo>
                <a:lnTo>
                  <a:pt x="34183" y="4366"/>
                </a:lnTo>
                <a:lnTo>
                  <a:pt x="27594" y="6468"/>
                </a:lnTo>
                <a:lnTo>
                  <a:pt x="10563" y="21256"/>
                </a:lnTo>
                <a:lnTo>
                  <a:pt x="8209" y="25441"/>
                </a:lnTo>
                <a:lnTo>
                  <a:pt x="6698" y="30506"/>
                </a:lnTo>
                <a:lnTo>
                  <a:pt x="2035" y="36575"/>
                </a:lnTo>
                <a:lnTo>
                  <a:pt x="586" y="42509"/>
                </a:lnTo>
                <a:lnTo>
                  <a:pt x="0" y="55904"/>
                </a:lnTo>
                <a:lnTo>
                  <a:pt x="697" y="56319"/>
                </a:lnTo>
                <a:lnTo>
                  <a:pt x="5050" y="57611"/>
                </a:lnTo>
                <a:lnTo>
                  <a:pt x="10808" y="61443"/>
                </a:lnTo>
                <a:lnTo>
                  <a:pt x="41808" y="68888"/>
                </a:lnTo>
                <a:lnTo>
                  <a:pt x="83450" y="69795"/>
                </a:lnTo>
                <a:lnTo>
                  <a:pt x="123143" y="69845"/>
                </a:lnTo>
                <a:lnTo>
                  <a:pt x="161758" y="69850"/>
                </a:lnTo>
                <a:lnTo>
                  <a:pt x="203357" y="69852"/>
                </a:lnTo>
                <a:lnTo>
                  <a:pt x="248916" y="66481"/>
                </a:lnTo>
                <a:lnTo>
                  <a:pt x="294317" y="64090"/>
                </a:lnTo>
                <a:lnTo>
                  <a:pt x="330840" y="63676"/>
                </a:lnTo>
                <a:lnTo>
                  <a:pt x="368472" y="63553"/>
                </a:lnTo>
                <a:lnTo>
                  <a:pt x="405729" y="63517"/>
                </a:lnTo>
                <a:lnTo>
                  <a:pt x="452162" y="63504"/>
                </a:lnTo>
                <a:lnTo>
                  <a:pt x="498519" y="66874"/>
                </a:lnTo>
                <a:lnTo>
                  <a:pt x="540941" y="69264"/>
                </a:lnTo>
                <a:lnTo>
                  <a:pt x="579111" y="69736"/>
                </a:lnTo>
                <a:lnTo>
                  <a:pt x="620773" y="70542"/>
                </a:lnTo>
                <a:lnTo>
                  <a:pt x="667850" y="76027"/>
                </a:lnTo>
                <a:lnTo>
                  <a:pt x="677094" y="76855"/>
                </a:lnTo>
                <a:lnTo>
                  <a:pt x="693004" y="82157"/>
                </a:lnTo>
                <a:lnTo>
                  <a:pt x="703623" y="82529"/>
                </a:lnTo>
                <a:lnTo>
                  <a:pt x="697402" y="81841"/>
                </a:lnTo>
                <a:lnTo>
                  <a:pt x="653240" y="77084"/>
                </a:lnTo>
                <a:lnTo>
                  <a:pt x="614751" y="72718"/>
                </a:lnTo>
                <a:lnTo>
                  <a:pt x="570109" y="74856"/>
                </a:lnTo>
                <a:lnTo>
                  <a:pt x="530181" y="75604"/>
                </a:lnTo>
                <a:lnTo>
                  <a:pt x="484295" y="76024"/>
                </a:lnTo>
                <a:lnTo>
                  <a:pt x="444985" y="76149"/>
                </a:lnTo>
                <a:lnTo>
                  <a:pt x="406527" y="79557"/>
                </a:lnTo>
                <a:lnTo>
                  <a:pt x="368321" y="81664"/>
                </a:lnTo>
                <a:lnTo>
                  <a:pt x="330189" y="89031"/>
                </a:lnTo>
                <a:lnTo>
                  <a:pt x="288709" y="90038"/>
                </a:lnTo>
                <a:lnTo>
                  <a:pt x="248510" y="89238"/>
                </a:lnTo>
                <a:lnTo>
                  <a:pt x="222226" y="8890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7" name="SMARTInkShape-Group1030"/>
          <p:cNvGrpSpPr/>
          <p:nvPr/>
        </p:nvGrpSpPr>
        <p:grpSpPr>
          <a:xfrm>
            <a:off x="1784350" y="5746139"/>
            <a:ext cx="1015579" cy="864212"/>
            <a:chOff x="1784350" y="5746139"/>
            <a:chExt cx="1015579" cy="864212"/>
          </a:xfrm>
        </p:grpSpPr>
        <p:sp>
          <p:nvSpPr>
            <p:cNvPr id="1001" name="SMARTInkShape-4945"/>
            <p:cNvSpPr/>
            <p:nvPr>
              <p:custDataLst>
                <p:tags r:id="rId200"/>
              </p:custDataLst>
            </p:nvPr>
          </p:nvSpPr>
          <p:spPr>
            <a:xfrm>
              <a:off x="2439283" y="6451600"/>
              <a:ext cx="113418" cy="15771"/>
            </a:xfrm>
            <a:custGeom>
              <a:avLst/>
              <a:gdLst/>
              <a:ahLst/>
              <a:cxnLst/>
              <a:rect l="0" t="0" r="0" b="0"/>
              <a:pathLst>
                <a:path w="113418" h="15771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7"/>
                  </a:lnTo>
                  <a:lnTo>
                    <a:pt x="0" y="15189"/>
                  </a:lnTo>
                  <a:lnTo>
                    <a:pt x="3233" y="15770"/>
                  </a:lnTo>
                  <a:lnTo>
                    <a:pt x="26531" y="13244"/>
                  </a:lnTo>
                  <a:lnTo>
                    <a:pt x="67936" y="1813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4946"/>
            <p:cNvSpPr/>
            <p:nvPr>
              <p:custDataLst>
                <p:tags r:id="rId201"/>
              </p:custDataLst>
            </p:nvPr>
          </p:nvSpPr>
          <p:spPr>
            <a:xfrm>
              <a:off x="2749811" y="5781366"/>
              <a:ext cx="50118" cy="225169"/>
            </a:xfrm>
            <a:custGeom>
              <a:avLst/>
              <a:gdLst/>
              <a:ahLst/>
              <a:cxnLst/>
              <a:rect l="0" t="0" r="0" b="0"/>
              <a:pathLst>
                <a:path w="50118" h="225169">
                  <a:moveTo>
                    <a:pt x="6089" y="9834"/>
                  </a:moveTo>
                  <a:lnTo>
                    <a:pt x="6089" y="9834"/>
                  </a:lnTo>
                  <a:lnTo>
                    <a:pt x="2718" y="9834"/>
                  </a:lnTo>
                  <a:lnTo>
                    <a:pt x="1725" y="9129"/>
                  </a:lnTo>
                  <a:lnTo>
                    <a:pt x="1063" y="7953"/>
                  </a:lnTo>
                  <a:lnTo>
                    <a:pt x="0" y="4367"/>
                  </a:lnTo>
                  <a:lnTo>
                    <a:pt x="3187" y="374"/>
                  </a:lnTo>
                  <a:lnTo>
                    <a:pt x="4860" y="0"/>
                  </a:lnTo>
                  <a:lnTo>
                    <a:pt x="6681" y="456"/>
                  </a:lnTo>
                  <a:lnTo>
                    <a:pt x="12615" y="4468"/>
                  </a:lnTo>
                  <a:lnTo>
                    <a:pt x="16750" y="8860"/>
                  </a:lnTo>
                  <a:lnTo>
                    <a:pt x="29379" y="28334"/>
                  </a:lnTo>
                  <a:lnTo>
                    <a:pt x="47334" y="73239"/>
                  </a:lnTo>
                  <a:lnTo>
                    <a:pt x="50117" y="113800"/>
                  </a:lnTo>
                  <a:lnTo>
                    <a:pt x="47112" y="155752"/>
                  </a:lnTo>
                  <a:lnTo>
                    <a:pt x="36464" y="201797"/>
                  </a:lnTo>
                  <a:lnTo>
                    <a:pt x="31438" y="221432"/>
                  </a:lnTo>
                  <a:lnTo>
                    <a:pt x="30044" y="222866"/>
                  </a:lnTo>
                  <a:lnTo>
                    <a:pt x="26613" y="224458"/>
                  </a:lnTo>
                  <a:lnTo>
                    <a:pt x="22737" y="225168"/>
                  </a:lnTo>
                  <a:lnTo>
                    <a:pt x="12439" y="2193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4947"/>
            <p:cNvSpPr/>
            <p:nvPr>
              <p:custDataLst>
                <p:tags r:id="rId202"/>
              </p:custDataLst>
            </p:nvPr>
          </p:nvSpPr>
          <p:spPr>
            <a:xfrm>
              <a:off x="2783991" y="5803900"/>
              <a:ext cx="10010" cy="120651"/>
            </a:xfrm>
            <a:custGeom>
              <a:avLst/>
              <a:gdLst/>
              <a:ahLst/>
              <a:cxnLst/>
              <a:rect l="0" t="0" r="0" b="0"/>
              <a:pathLst>
                <a:path w="10010" h="1206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5" y="6907"/>
                  </a:lnTo>
                  <a:lnTo>
                    <a:pt x="6409" y="21669"/>
                  </a:lnTo>
                  <a:lnTo>
                    <a:pt x="9535" y="63080"/>
                  </a:lnTo>
                  <a:lnTo>
                    <a:pt x="9968" y="108618"/>
                  </a:lnTo>
                  <a:lnTo>
                    <a:pt x="10009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4948"/>
            <p:cNvSpPr/>
            <p:nvPr>
              <p:custDataLst>
                <p:tags r:id="rId203"/>
              </p:custDataLst>
            </p:nvPr>
          </p:nvSpPr>
          <p:spPr>
            <a:xfrm>
              <a:off x="1784350" y="5746139"/>
              <a:ext cx="102182" cy="212330"/>
            </a:xfrm>
            <a:custGeom>
              <a:avLst/>
              <a:gdLst/>
              <a:ahLst/>
              <a:cxnLst/>
              <a:rect l="0" t="0" r="0" b="0"/>
              <a:pathLst>
                <a:path w="102182" h="212330">
                  <a:moveTo>
                    <a:pt x="0" y="76811"/>
                  </a:moveTo>
                  <a:lnTo>
                    <a:pt x="0" y="76811"/>
                  </a:lnTo>
                  <a:lnTo>
                    <a:pt x="0" y="65254"/>
                  </a:lnTo>
                  <a:lnTo>
                    <a:pt x="10126" y="96671"/>
                  </a:lnTo>
                  <a:lnTo>
                    <a:pt x="15732" y="141201"/>
                  </a:lnTo>
                  <a:lnTo>
                    <a:pt x="19100" y="181148"/>
                  </a:lnTo>
                  <a:lnTo>
                    <a:pt x="24431" y="211297"/>
                  </a:lnTo>
                  <a:lnTo>
                    <a:pt x="24048" y="212329"/>
                  </a:lnTo>
                  <a:lnTo>
                    <a:pt x="23088" y="212311"/>
                  </a:lnTo>
                  <a:lnTo>
                    <a:pt x="21742" y="211595"/>
                  </a:lnTo>
                  <a:lnTo>
                    <a:pt x="17523" y="168905"/>
                  </a:lnTo>
                  <a:lnTo>
                    <a:pt x="14129" y="133025"/>
                  </a:lnTo>
                  <a:lnTo>
                    <a:pt x="12982" y="93090"/>
                  </a:lnTo>
                  <a:lnTo>
                    <a:pt x="19645" y="51326"/>
                  </a:lnTo>
                  <a:lnTo>
                    <a:pt x="31005" y="17527"/>
                  </a:lnTo>
                  <a:lnTo>
                    <a:pt x="40591" y="6247"/>
                  </a:lnTo>
                  <a:lnTo>
                    <a:pt x="46111" y="2252"/>
                  </a:lnTo>
                  <a:lnTo>
                    <a:pt x="51202" y="294"/>
                  </a:lnTo>
                  <a:lnTo>
                    <a:pt x="60621" y="0"/>
                  </a:lnTo>
                  <a:lnTo>
                    <a:pt x="71393" y="5983"/>
                  </a:lnTo>
                  <a:lnTo>
                    <a:pt x="92184" y="23701"/>
                  </a:lnTo>
                  <a:lnTo>
                    <a:pt x="102181" y="43279"/>
                  </a:lnTo>
                  <a:lnTo>
                    <a:pt x="101623" y="58850"/>
                  </a:lnTo>
                  <a:lnTo>
                    <a:pt x="99499" y="66954"/>
                  </a:lnTo>
                  <a:lnTo>
                    <a:pt x="95966" y="73061"/>
                  </a:lnTo>
                  <a:lnTo>
                    <a:pt x="86396" y="81730"/>
                  </a:lnTo>
                  <a:lnTo>
                    <a:pt x="65737" y="90576"/>
                  </a:lnTo>
                  <a:lnTo>
                    <a:pt x="28967" y="98769"/>
                  </a:lnTo>
                  <a:lnTo>
                    <a:pt x="19050" y="108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4949"/>
            <p:cNvSpPr/>
            <p:nvPr>
              <p:custDataLst>
                <p:tags r:id="rId204"/>
              </p:custDataLst>
            </p:nvPr>
          </p:nvSpPr>
          <p:spPr>
            <a:xfrm>
              <a:off x="2216228" y="5785484"/>
              <a:ext cx="77663" cy="161337"/>
            </a:xfrm>
            <a:custGeom>
              <a:avLst/>
              <a:gdLst/>
              <a:ahLst/>
              <a:cxnLst/>
              <a:rect l="0" t="0" r="0" b="0"/>
              <a:pathLst>
                <a:path w="77663" h="161337">
                  <a:moveTo>
                    <a:pt x="6272" y="37466"/>
                  </a:moveTo>
                  <a:lnTo>
                    <a:pt x="6272" y="37466"/>
                  </a:lnTo>
                  <a:lnTo>
                    <a:pt x="2901" y="40837"/>
                  </a:lnTo>
                  <a:lnTo>
                    <a:pt x="1246" y="44373"/>
                  </a:lnTo>
                  <a:lnTo>
                    <a:pt x="0" y="79713"/>
                  </a:lnTo>
                  <a:lnTo>
                    <a:pt x="4301" y="119973"/>
                  </a:lnTo>
                  <a:lnTo>
                    <a:pt x="6195" y="161336"/>
                  </a:lnTo>
                  <a:lnTo>
                    <a:pt x="6267" y="124603"/>
                  </a:lnTo>
                  <a:lnTo>
                    <a:pt x="6976" y="87352"/>
                  </a:lnTo>
                  <a:lnTo>
                    <a:pt x="11341" y="47857"/>
                  </a:lnTo>
                  <a:lnTo>
                    <a:pt x="19137" y="17881"/>
                  </a:lnTo>
                  <a:lnTo>
                    <a:pt x="27252" y="5557"/>
                  </a:lnTo>
                  <a:lnTo>
                    <a:pt x="30842" y="1377"/>
                  </a:lnTo>
                  <a:lnTo>
                    <a:pt x="34647" y="0"/>
                  </a:lnTo>
                  <a:lnTo>
                    <a:pt x="38594" y="495"/>
                  </a:lnTo>
                  <a:lnTo>
                    <a:pt x="58439" y="11427"/>
                  </a:lnTo>
                  <a:lnTo>
                    <a:pt x="66617" y="22835"/>
                  </a:lnTo>
                  <a:lnTo>
                    <a:pt x="77615" y="56527"/>
                  </a:lnTo>
                  <a:lnTo>
                    <a:pt x="77662" y="86780"/>
                  </a:lnTo>
                  <a:lnTo>
                    <a:pt x="70651" y="118468"/>
                  </a:lnTo>
                  <a:lnTo>
                    <a:pt x="60312" y="137196"/>
                  </a:lnTo>
                  <a:lnTo>
                    <a:pt x="48311" y="147841"/>
                  </a:lnTo>
                  <a:lnTo>
                    <a:pt x="40008" y="153079"/>
                  </a:lnTo>
                  <a:lnTo>
                    <a:pt x="35818" y="153347"/>
                  </a:lnTo>
                  <a:lnTo>
                    <a:pt x="27400" y="149882"/>
                  </a:lnTo>
                  <a:lnTo>
                    <a:pt x="12622" y="1327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4950"/>
            <p:cNvSpPr/>
            <p:nvPr>
              <p:custDataLst>
                <p:tags r:id="rId205"/>
              </p:custDataLst>
            </p:nvPr>
          </p:nvSpPr>
          <p:spPr>
            <a:xfrm>
              <a:off x="2692561" y="5823833"/>
              <a:ext cx="12540" cy="138818"/>
            </a:xfrm>
            <a:custGeom>
              <a:avLst/>
              <a:gdLst/>
              <a:ahLst/>
              <a:cxnLst/>
              <a:rect l="0" t="0" r="0" b="0"/>
              <a:pathLst>
                <a:path w="12540" h="138818">
                  <a:moveTo>
                    <a:pt x="12539" y="5467"/>
                  </a:moveTo>
                  <a:lnTo>
                    <a:pt x="12539" y="5467"/>
                  </a:lnTo>
                  <a:lnTo>
                    <a:pt x="9168" y="5467"/>
                  </a:lnTo>
                  <a:lnTo>
                    <a:pt x="5631" y="3586"/>
                  </a:lnTo>
                  <a:lnTo>
                    <a:pt x="983" y="0"/>
                  </a:lnTo>
                  <a:lnTo>
                    <a:pt x="5406" y="25709"/>
                  </a:lnTo>
                  <a:lnTo>
                    <a:pt x="1060" y="72121"/>
                  </a:lnTo>
                  <a:lnTo>
                    <a:pt x="0" y="116968"/>
                  </a:lnTo>
                  <a:lnTo>
                    <a:pt x="592" y="131716"/>
                  </a:lnTo>
                  <a:lnTo>
                    <a:pt x="1752" y="134084"/>
                  </a:lnTo>
                  <a:lnTo>
                    <a:pt x="6189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4951"/>
            <p:cNvSpPr/>
            <p:nvPr>
              <p:custDataLst>
                <p:tags r:id="rId206"/>
              </p:custDataLst>
            </p:nvPr>
          </p:nvSpPr>
          <p:spPr>
            <a:xfrm>
              <a:off x="2617422" y="5880100"/>
              <a:ext cx="125779" cy="19036"/>
            </a:xfrm>
            <a:custGeom>
              <a:avLst/>
              <a:gdLst/>
              <a:ahLst/>
              <a:cxnLst/>
              <a:rect l="0" t="0" r="0" b="0"/>
              <a:pathLst>
                <a:path w="125779" h="19036">
                  <a:moveTo>
                    <a:pt x="17828" y="12700"/>
                  </a:moveTo>
                  <a:lnTo>
                    <a:pt x="17828" y="12700"/>
                  </a:lnTo>
                  <a:lnTo>
                    <a:pt x="8990" y="12700"/>
                  </a:lnTo>
                  <a:lnTo>
                    <a:pt x="4963" y="14581"/>
                  </a:lnTo>
                  <a:lnTo>
                    <a:pt x="0" y="18167"/>
                  </a:lnTo>
                  <a:lnTo>
                    <a:pt x="298" y="18462"/>
                  </a:lnTo>
                  <a:lnTo>
                    <a:pt x="44641" y="19035"/>
                  </a:lnTo>
                  <a:lnTo>
                    <a:pt x="89284" y="15677"/>
                  </a:lnTo>
                  <a:lnTo>
                    <a:pt x="112716" y="8218"/>
                  </a:lnTo>
                  <a:lnTo>
                    <a:pt x="12577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4952"/>
            <p:cNvSpPr/>
            <p:nvPr>
              <p:custDataLst>
                <p:tags r:id="rId207"/>
              </p:custDataLst>
            </p:nvPr>
          </p:nvSpPr>
          <p:spPr>
            <a:xfrm>
              <a:off x="1873511" y="5848350"/>
              <a:ext cx="88640" cy="115794"/>
            </a:xfrm>
            <a:custGeom>
              <a:avLst/>
              <a:gdLst/>
              <a:ahLst/>
              <a:cxnLst/>
              <a:rect l="0" t="0" r="0" b="0"/>
              <a:pathLst>
                <a:path w="88640" h="115794">
                  <a:moveTo>
                    <a:pt x="6089" y="63500"/>
                  </a:moveTo>
                  <a:lnTo>
                    <a:pt x="6089" y="63500"/>
                  </a:lnTo>
                  <a:lnTo>
                    <a:pt x="2718" y="60129"/>
                  </a:lnTo>
                  <a:lnTo>
                    <a:pt x="1063" y="54711"/>
                  </a:lnTo>
                  <a:lnTo>
                    <a:pt x="0" y="43106"/>
                  </a:lnTo>
                  <a:lnTo>
                    <a:pt x="1324" y="41438"/>
                  </a:lnTo>
                  <a:lnTo>
                    <a:pt x="6559" y="39583"/>
                  </a:lnTo>
                  <a:lnTo>
                    <a:pt x="13588" y="40641"/>
                  </a:lnTo>
                  <a:lnTo>
                    <a:pt x="17439" y="41909"/>
                  </a:lnTo>
                  <a:lnTo>
                    <a:pt x="23598" y="47084"/>
                  </a:lnTo>
                  <a:lnTo>
                    <a:pt x="42730" y="76989"/>
                  </a:lnTo>
                  <a:lnTo>
                    <a:pt x="45333" y="83076"/>
                  </a:lnTo>
                  <a:lnTo>
                    <a:pt x="46344" y="95484"/>
                  </a:lnTo>
                  <a:lnTo>
                    <a:pt x="44441" y="106643"/>
                  </a:lnTo>
                  <a:lnTo>
                    <a:pt x="41244" y="113954"/>
                  </a:lnTo>
                  <a:lnTo>
                    <a:pt x="39403" y="115480"/>
                  </a:lnTo>
                  <a:lnTo>
                    <a:pt x="37471" y="115793"/>
                  </a:lnTo>
                  <a:lnTo>
                    <a:pt x="35477" y="115294"/>
                  </a:lnTo>
                  <a:lnTo>
                    <a:pt x="33262" y="107216"/>
                  </a:lnTo>
                  <a:lnTo>
                    <a:pt x="31592" y="63457"/>
                  </a:lnTo>
                  <a:lnTo>
                    <a:pt x="45004" y="37695"/>
                  </a:lnTo>
                  <a:lnTo>
                    <a:pt x="69044" y="13300"/>
                  </a:lnTo>
                  <a:lnTo>
                    <a:pt x="886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4953"/>
            <p:cNvSpPr/>
            <p:nvPr>
              <p:custDataLst>
                <p:tags r:id="rId208"/>
              </p:custDataLst>
            </p:nvPr>
          </p:nvSpPr>
          <p:spPr>
            <a:xfrm>
              <a:off x="2425700" y="5775444"/>
              <a:ext cx="97585" cy="147912"/>
            </a:xfrm>
            <a:custGeom>
              <a:avLst/>
              <a:gdLst/>
              <a:ahLst/>
              <a:cxnLst/>
              <a:rect l="0" t="0" r="0" b="0"/>
              <a:pathLst>
                <a:path w="97585" h="147912">
                  <a:moveTo>
                    <a:pt x="0" y="41156"/>
                  </a:moveTo>
                  <a:lnTo>
                    <a:pt x="0" y="41156"/>
                  </a:lnTo>
                  <a:lnTo>
                    <a:pt x="0" y="85135"/>
                  </a:lnTo>
                  <a:lnTo>
                    <a:pt x="5026" y="128690"/>
                  </a:lnTo>
                  <a:lnTo>
                    <a:pt x="6272" y="147911"/>
                  </a:lnTo>
                  <a:lnTo>
                    <a:pt x="876" y="113648"/>
                  </a:lnTo>
                  <a:lnTo>
                    <a:pt x="878" y="72330"/>
                  </a:lnTo>
                  <a:lnTo>
                    <a:pt x="8823" y="35530"/>
                  </a:lnTo>
                  <a:lnTo>
                    <a:pt x="19783" y="13383"/>
                  </a:lnTo>
                  <a:lnTo>
                    <a:pt x="23772" y="7824"/>
                  </a:lnTo>
                  <a:lnTo>
                    <a:pt x="33849" y="1648"/>
                  </a:lnTo>
                  <a:lnTo>
                    <a:pt x="39499" y="0"/>
                  </a:lnTo>
                  <a:lnTo>
                    <a:pt x="51422" y="1932"/>
                  </a:lnTo>
                  <a:lnTo>
                    <a:pt x="76323" y="14672"/>
                  </a:lnTo>
                  <a:lnTo>
                    <a:pt x="85192" y="24446"/>
                  </a:lnTo>
                  <a:lnTo>
                    <a:pt x="91485" y="37963"/>
                  </a:lnTo>
                  <a:lnTo>
                    <a:pt x="97584" y="67962"/>
                  </a:lnTo>
                  <a:lnTo>
                    <a:pt x="95697" y="109379"/>
                  </a:lnTo>
                  <a:lnTo>
                    <a:pt x="89822" y="138851"/>
                  </a:lnTo>
                  <a:lnTo>
                    <a:pt x="90220" y="139447"/>
                  </a:lnTo>
                  <a:lnTo>
                    <a:pt x="95250" y="136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4954"/>
            <p:cNvSpPr/>
            <p:nvPr>
              <p:custDataLst>
                <p:tags r:id="rId209"/>
              </p:custDataLst>
            </p:nvPr>
          </p:nvSpPr>
          <p:spPr>
            <a:xfrm>
              <a:off x="2038892" y="5779023"/>
              <a:ext cx="69309" cy="196356"/>
            </a:xfrm>
            <a:custGeom>
              <a:avLst/>
              <a:gdLst/>
              <a:ahLst/>
              <a:cxnLst/>
              <a:rect l="0" t="0" r="0" b="0"/>
              <a:pathLst>
                <a:path w="69309" h="196356">
                  <a:moveTo>
                    <a:pt x="43908" y="12177"/>
                  </a:moveTo>
                  <a:lnTo>
                    <a:pt x="43908" y="12177"/>
                  </a:lnTo>
                  <a:lnTo>
                    <a:pt x="43908" y="5436"/>
                  </a:lnTo>
                  <a:lnTo>
                    <a:pt x="43202" y="3448"/>
                  </a:lnTo>
                  <a:lnTo>
                    <a:pt x="42026" y="2126"/>
                  </a:lnTo>
                  <a:lnTo>
                    <a:pt x="38441" y="0"/>
                  </a:lnTo>
                  <a:lnTo>
                    <a:pt x="31077" y="3004"/>
                  </a:lnTo>
                  <a:lnTo>
                    <a:pt x="16588" y="18475"/>
                  </a:lnTo>
                  <a:lnTo>
                    <a:pt x="5631" y="40933"/>
                  </a:lnTo>
                  <a:lnTo>
                    <a:pt x="1287" y="78944"/>
                  </a:lnTo>
                  <a:lnTo>
                    <a:pt x="0" y="115843"/>
                  </a:lnTo>
                  <a:lnTo>
                    <a:pt x="2990" y="149118"/>
                  </a:lnTo>
                  <a:lnTo>
                    <a:pt x="15086" y="177949"/>
                  </a:lnTo>
                  <a:lnTo>
                    <a:pt x="28704" y="194253"/>
                  </a:lnTo>
                  <a:lnTo>
                    <a:pt x="33772" y="196355"/>
                  </a:lnTo>
                  <a:lnTo>
                    <a:pt x="69308" y="189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4955"/>
            <p:cNvSpPr/>
            <p:nvPr>
              <p:custDataLst>
                <p:tags r:id="rId210"/>
              </p:custDataLst>
            </p:nvPr>
          </p:nvSpPr>
          <p:spPr>
            <a:xfrm>
              <a:off x="2331424" y="6318851"/>
              <a:ext cx="68877" cy="183550"/>
            </a:xfrm>
            <a:custGeom>
              <a:avLst/>
              <a:gdLst/>
              <a:ahLst/>
              <a:cxnLst/>
              <a:rect l="0" t="0" r="0" b="0"/>
              <a:pathLst>
                <a:path w="68877" h="183550">
                  <a:moveTo>
                    <a:pt x="68876" y="18449"/>
                  </a:moveTo>
                  <a:lnTo>
                    <a:pt x="68876" y="18449"/>
                  </a:lnTo>
                  <a:lnTo>
                    <a:pt x="68876" y="6240"/>
                  </a:lnTo>
                  <a:lnTo>
                    <a:pt x="68170" y="3960"/>
                  </a:lnTo>
                  <a:lnTo>
                    <a:pt x="66994" y="2439"/>
                  </a:lnTo>
                  <a:lnTo>
                    <a:pt x="65505" y="1426"/>
                  </a:lnTo>
                  <a:lnTo>
                    <a:pt x="56667" y="0"/>
                  </a:lnTo>
                  <a:lnTo>
                    <a:pt x="41740" y="6319"/>
                  </a:lnTo>
                  <a:lnTo>
                    <a:pt x="23911" y="23870"/>
                  </a:lnTo>
                  <a:lnTo>
                    <a:pt x="3957" y="59446"/>
                  </a:lnTo>
                  <a:lnTo>
                    <a:pt x="0" y="100684"/>
                  </a:lnTo>
                  <a:lnTo>
                    <a:pt x="1100" y="136319"/>
                  </a:lnTo>
                  <a:lnTo>
                    <a:pt x="18076" y="183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4956"/>
            <p:cNvSpPr/>
            <p:nvPr>
              <p:custDataLst>
                <p:tags r:id="rId211"/>
              </p:custDataLst>
            </p:nvPr>
          </p:nvSpPr>
          <p:spPr>
            <a:xfrm>
              <a:off x="1885950" y="6115050"/>
              <a:ext cx="787401" cy="57071"/>
            </a:xfrm>
            <a:custGeom>
              <a:avLst/>
              <a:gdLst/>
              <a:ahLst/>
              <a:cxnLst/>
              <a:rect l="0" t="0" r="0" b="0"/>
              <a:pathLst>
                <a:path w="787401" h="5707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5644" y="19774"/>
                  </a:lnTo>
                  <a:lnTo>
                    <a:pt x="10113" y="23765"/>
                  </a:lnTo>
                  <a:lnTo>
                    <a:pt x="39999" y="36126"/>
                  </a:lnTo>
                  <a:lnTo>
                    <a:pt x="83505" y="41983"/>
                  </a:lnTo>
                  <a:lnTo>
                    <a:pt x="128772" y="47090"/>
                  </a:lnTo>
                  <a:lnTo>
                    <a:pt x="173465" y="49700"/>
                  </a:lnTo>
                  <a:lnTo>
                    <a:pt x="217986" y="50474"/>
                  </a:lnTo>
                  <a:lnTo>
                    <a:pt x="251399" y="52538"/>
                  </a:lnTo>
                  <a:lnTo>
                    <a:pt x="287416" y="55099"/>
                  </a:lnTo>
                  <a:lnTo>
                    <a:pt x="324591" y="56239"/>
                  </a:lnTo>
                  <a:lnTo>
                    <a:pt x="362279" y="56745"/>
                  </a:lnTo>
                  <a:lnTo>
                    <a:pt x="400902" y="56969"/>
                  </a:lnTo>
                  <a:lnTo>
                    <a:pt x="441586" y="57070"/>
                  </a:lnTo>
                  <a:lnTo>
                    <a:pt x="481305" y="55232"/>
                  </a:lnTo>
                  <a:lnTo>
                    <a:pt x="520124" y="52770"/>
                  </a:lnTo>
                  <a:lnTo>
                    <a:pt x="558544" y="51675"/>
                  </a:lnTo>
                  <a:lnTo>
                    <a:pt x="594905" y="51189"/>
                  </a:lnTo>
                  <a:lnTo>
                    <a:pt x="628469" y="50267"/>
                  </a:lnTo>
                  <a:lnTo>
                    <a:pt x="671165" y="46487"/>
                  </a:lnTo>
                  <a:lnTo>
                    <a:pt x="711332" y="45053"/>
                  </a:lnTo>
                  <a:lnTo>
                    <a:pt x="750672" y="43924"/>
                  </a:lnTo>
                  <a:lnTo>
                    <a:pt x="78740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4957"/>
            <p:cNvSpPr/>
            <p:nvPr>
              <p:custDataLst>
                <p:tags r:id="rId212"/>
              </p:custDataLst>
            </p:nvPr>
          </p:nvSpPr>
          <p:spPr>
            <a:xfrm>
              <a:off x="2032883" y="6270925"/>
              <a:ext cx="116513" cy="256922"/>
            </a:xfrm>
            <a:custGeom>
              <a:avLst/>
              <a:gdLst/>
              <a:ahLst/>
              <a:cxnLst/>
              <a:rect l="0" t="0" r="0" b="0"/>
              <a:pathLst>
                <a:path w="116513" h="256922">
                  <a:moveTo>
                    <a:pt x="5467" y="117175"/>
                  </a:moveTo>
                  <a:lnTo>
                    <a:pt x="5467" y="117175"/>
                  </a:lnTo>
                  <a:lnTo>
                    <a:pt x="2096" y="117175"/>
                  </a:lnTo>
                  <a:lnTo>
                    <a:pt x="1103" y="118586"/>
                  </a:lnTo>
                  <a:lnTo>
                    <a:pt x="0" y="123916"/>
                  </a:lnTo>
                  <a:lnTo>
                    <a:pt x="6991" y="161332"/>
                  </a:lnTo>
                  <a:lnTo>
                    <a:pt x="10387" y="174237"/>
                  </a:lnTo>
                  <a:lnTo>
                    <a:pt x="20572" y="216162"/>
                  </a:lnTo>
                  <a:lnTo>
                    <a:pt x="33009" y="253274"/>
                  </a:lnTo>
                  <a:lnTo>
                    <a:pt x="35117" y="255885"/>
                  </a:lnTo>
                  <a:lnTo>
                    <a:pt x="37228" y="256921"/>
                  </a:lnTo>
                  <a:lnTo>
                    <a:pt x="39341" y="256904"/>
                  </a:lnTo>
                  <a:lnTo>
                    <a:pt x="42315" y="233287"/>
                  </a:lnTo>
                  <a:lnTo>
                    <a:pt x="43011" y="201001"/>
                  </a:lnTo>
                  <a:lnTo>
                    <a:pt x="43320" y="165014"/>
                  </a:lnTo>
                  <a:lnTo>
                    <a:pt x="43494" y="124216"/>
                  </a:lnTo>
                  <a:lnTo>
                    <a:pt x="44251" y="85630"/>
                  </a:lnTo>
                  <a:lnTo>
                    <a:pt x="52352" y="38428"/>
                  </a:lnTo>
                  <a:lnTo>
                    <a:pt x="63338" y="14115"/>
                  </a:lnTo>
                  <a:lnTo>
                    <a:pt x="71404" y="4343"/>
                  </a:lnTo>
                  <a:lnTo>
                    <a:pt x="79693" y="0"/>
                  </a:lnTo>
                  <a:lnTo>
                    <a:pt x="84584" y="253"/>
                  </a:lnTo>
                  <a:lnTo>
                    <a:pt x="95663" y="4297"/>
                  </a:lnTo>
                  <a:lnTo>
                    <a:pt x="110430" y="14507"/>
                  </a:lnTo>
                  <a:lnTo>
                    <a:pt x="115617" y="28036"/>
                  </a:lnTo>
                  <a:lnTo>
                    <a:pt x="116512" y="45806"/>
                  </a:lnTo>
                  <a:lnTo>
                    <a:pt x="112205" y="65465"/>
                  </a:lnTo>
                  <a:lnTo>
                    <a:pt x="98476" y="89624"/>
                  </a:lnTo>
                  <a:lnTo>
                    <a:pt x="87021" y="99756"/>
                  </a:lnTo>
                  <a:lnTo>
                    <a:pt x="49917" y="129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4958"/>
            <p:cNvSpPr/>
            <p:nvPr>
              <p:custDataLst>
                <p:tags r:id="rId213"/>
              </p:custDataLst>
            </p:nvPr>
          </p:nvSpPr>
          <p:spPr>
            <a:xfrm>
              <a:off x="2523929" y="6384443"/>
              <a:ext cx="9623" cy="124308"/>
            </a:xfrm>
            <a:custGeom>
              <a:avLst/>
              <a:gdLst/>
              <a:ahLst/>
              <a:cxnLst/>
              <a:rect l="0" t="0" r="0" b="0"/>
              <a:pathLst>
                <a:path w="9623" h="124308">
                  <a:moveTo>
                    <a:pt x="3371" y="3657"/>
                  </a:moveTo>
                  <a:lnTo>
                    <a:pt x="3371" y="3657"/>
                  </a:lnTo>
                  <a:lnTo>
                    <a:pt x="0" y="286"/>
                  </a:lnTo>
                  <a:lnTo>
                    <a:pt x="418" y="0"/>
                  </a:lnTo>
                  <a:lnTo>
                    <a:pt x="4646" y="1559"/>
                  </a:lnTo>
                  <a:lnTo>
                    <a:pt x="5632" y="3671"/>
                  </a:lnTo>
                  <a:lnTo>
                    <a:pt x="5908" y="19079"/>
                  </a:lnTo>
                  <a:lnTo>
                    <a:pt x="9622" y="66356"/>
                  </a:lnTo>
                  <a:lnTo>
                    <a:pt x="3371" y="124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4959"/>
            <p:cNvSpPr/>
            <p:nvPr>
              <p:custDataLst>
                <p:tags r:id="rId214"/>
              </p:custDataLst>
            </p:nvPr>
          </p:nvSpPr>
          <p:spPr>
            <a:xfrm>
              <a:off x="2632140" y="6299801"/>
              <a:ext cx="72044" cy="310550"/>
            </a:xfrm>
            <a:custGeom>
              <a:avLst/>
              <a:gdLst/>
              <a:ahLst/>
              <a:cxnLst/>
              <a:rect l="0" t="0" r="0" b="0"/>
              <a:pathLst>
                <a:path w="72044" h="310550">
                  <a:moveTo>
                    <a:pt x="9460" y="18449"/>
                  </a:moveTo>
                  <a:lnTo>
                    <a:pt x="9460" y="18449"/>
                  </a:lnTo>
                  <a:lnTo>
                    <a:pt x="6089" y="15078"/>
                  </a:lnTo>
                  <a:lnTo>
                    <a:pt x="4434" y="9660"/>
                  </a:lnTo>
                  <a:lnTo>
                    <a:pt x="3993" y="6240"/>
                  </a:lnTo>
                  <a:lnTo>
                    <a:pt x="2993" y="3960"/>
                  </a:lnTo>
                  <a:lnTo>
                    <a:pt x="1621" y="2439"/>
                  </a:lnTo>
                  <a:lnTo>
                    <a:pt x="0" y="1426"/>
                  </a:lnTo>
                  <a:lnTo>
                    <a:pt x="331" y="749"/>
                  </a:lnTo>
                  <a:lnTo>
                    <a:pt x="4462" y="0"/>
                  </a:lnTo>
                  <a:lnTo>
                    <a:pt x="21463" y="13061"/>
                  </a:lnTo>
                  <a:lnTo>
                    <a:pt x="37633" y="41547"/>
                  </a:lnTo>
                  <a:lnTo>
                    <a:pt x="51360" y="83541"/>
                  </a:lnTo>
                  <a:lnTo>
                    <a:pt x="60994" y="124989"/>
                  </a:lnTo>
                  <a:lnTo>
                    <a:pt x="68317" y="170823"/>
                  </a:lnTo>
                  <a:lnTo>
                    <a:pt x="72043" y="214353"/>
                  </a:lnTo>
                  <a:lnTo>
                    <a:pt x="71277" y="253511"/>
                  </a:lnTo>
                  <a:lnTo>
                    <a:pt x="60260" y="310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4960"/>
            <p:cNvSpPr/>
            <p:nvPr>
              <p:custDataLst>
                <p:tags r:id="rId215"/>
              </p:custDataLst>
            </p:nvPr>
          </p:nvSpPr>
          <p:spPr>
            <a:xfrm>
              <a:off x="2152650" y="6381750"/>
              <a:ext cx="107951" cy="133020"/>
            </a:xfrm>
            <a:custGeom>
              <a:avLst/>
              <a:gdLst/>
              <a:ahLst/>
              <a:cxnLst/>
              <a:rect l="0" t="0" r="0" b="0"/>
              <a:pathLst>
                <a:path w="107951" h="133020">
                  <a:moveTo>
                    <a:pt x="0" y="95250"/>
                  </a:moveTo>
                  <a:lnTo>
                    <a:pt x="0" y="95250"/>
                  </a:lnTo>
                  <a:lnTo>
                    <a:pt x="0" y="86411"/>
                  </a:lnTo>
                  <a:lnTo>
                    <a:pt x="3371" y="76952"/>
                  </a:lnTo>
                  <a:lnTo>
                    <a:pt x="8789" y="71126"/>
                  </a:lnTo>
                  <a:lnTo>
                    <a:pt x="12209" y="68583"/>
                  </a:lnTo>
                  <a:lnTo>
                    <a:pt x="15195" y="67595"/>
                  </a:lnTo>
                  <a:lnTo>
                    <a:pt x="17891" y="67640"/>
                  </a:lnTo>
                  <a:lnTo>
                    <a:pt x="27288" y="69413"/>
                  </a:lnTo>
                  <a:lnTo>
                    <a:pt x="29481" y="70970"/>
                  </a:lnTo>
                  <a:lnTo>
                    <a:pt x="33799" y="76462"/>
                  </a:lnTo>
                  <a:lnTo>
                    <a:pt x="47974" y="113275"/>
                  </a:lnTo>
                  <a:lnTo>
                    <a:pt x="54210" y="133019"/>
                  </a:lnTo>
                  <a:lnTo>
                    <a:pt x="52786" y="130615"/>
                  </a:lnTo>
                  <a:lnTo>
                    <a:pt x="52943" y="86031"/>
                  </a:lnTo>
                  <a:lnTo>
                    <a:pt x="59690" y="47646"/>
                  </a:lnTo>
                  <a:lnTo>
                    <a:pt x="72484" y="22976"/>
                  </a:lnTo>
                  <a:lnTo>
                    <a:pt x="81839" y="1373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8" name="SMARTInkShape-4961"/>
          <p:cNvSpPr/>
          <p:nvPr>
            <p:custDataLst>
              <p:tags r:id="rId6"/>
            </p:custDataLst>
          </p:nvPr>
        </p:nvSpPr>
        <p:spPr>
          <a:xfrm>
            <a:off x="2509782" y="5506979"/>
            <a:ext cx="1636769" cy="99434"/>
          </a:xfrm>
          <a:custGeom>
            <a:avLst/>
            <a:gdLst/>
            <a:ahLst/>
            <a:cxnLst/>
            <a:rect l="0" t="0" r="0" b="0"/>
            <a:pathLst>
              <a:path w="1636769" h="99434">
                <a:moveTo>
                  <a:pt x="42918" y="36571"/>
                </a:moveTo>
                <a:lnTo>
                  <a:pt x="42918" y="36571"/>
                </a:lnTo>
                <a:lnTo>
                  <a:pt x="12211" y="22265"/>
                </a:lnTo>
                <a:lnTo>
                  <a:pt x="3637" y="12185"/>
                </a:lnTo>
                <a:lnTo>
                  <a:pt x="0" y="3632"/>
                </a:lnTo>
                <a:lnTo>
                  <a:pt x="900" y="1911"/>
                </a:lnTo>
                <a:lnTo>
                  <a:pt x="2912" y="765"/>
                </a:lnTo>
                <a:lnTo>
                  <a:pt x="5664" y="0"/>
                </a:lnTo>
                <a:lnTo>
                  <a:pt x="8910" y="901"/>
                </a:lnTo>
                <a:lnTo>
                  <a:pt x="52080" y="30361"/>
                </a:lnTo>
                <a:lnTo>
                  <a:pt x="97651" y="60622"/>
                </a:lnTo>
                <a:lnTo>
                  <a:pt x="135257" y="76153"/>
                </a:lnTo>
                <a:lnTo>
                  <a:pt x="171681" y="84266"/>
                </a:lnTo>
                <a:lnTo>
                  <a:pt x="213740" y="90225"/>
                </a:lnTo>
                <a:lnTo>
                  <a:pt x="258304" y="95224"/>
                </a:lnTo>
                <a:lnTo>
                  <a:pt x="294573" y="97917"/>
                </a:lnTo>
                <a:lnTo>
                  <a:pt x="338792" y="99433"/>
                </a:lnTo>
                <a:lnTo>
                  <a:pt x="378704" y="98000"/>
                </a:lnTo>
                <a:lnTo>
                  <a:pt x="419223" y="94988"/>
                </a:lnTo>
                <a:lnTo>
                  <a:pt x="460627" y="94097"/>
                </a:lnTo>
                <a:lnTo>
                  <a:pt x="501587" y="91951"/>
                </a:lnTo>
                <a:lnTo>
                  <a:pt x="543122" y="88728"/>
                </a:lnTo>
                <a:lnTo>
                  <a:pt x="584121" y="87773"/>
                </a:lnTo>
                <a:lnTo>
                  <a:pt x="629430" y="87490"/>
                </a:lnTo>
                <a:lnTo>
                  <a:pt x="674840" y="85525"/>
                </a:lnTo>
                <a:lnTo>
                  <a:pt x="716988" y="82356"/>
                </a:lnTo>
                <a:lnTo>
                  <a:pt x="758874" y="83298"/>
                </a:lnTo>
                <a:lnTo>
                  <a:pt x="799977" y="86164"/>
                </a:lnTo>
                <a:lnTo>
                  <a:pt x="841554" y="87013"/>
                </a:lnTo>
                <a:lnTo>
                  <a:pt x="880684" y="87265"/>
                </a:lnTo>
                <a:lnTo>
                  <a:pt x="920971" y="87340"/>
                </a:lnTo>
                <a:lnTo>
                  <a:pt x="962306" y="89243"/>
                </a:lnTo>
                <a:lnTo>
                  <a:pt x="1001364" y="92394"/>
                </a:lnTo>
                <a:lnTo>
                  <a:pt x="1037867" y="93328"/>
                </a:lnTo>
                <a:lnTo>
                  <a:pt x="1085177" y="93643"/>
                </a:lnTo>
                <a:lnTo>
                  <a:pt x="1119301" y="93698"/>
                </a:lnTo>
                <a:lnTo>
                  <a:pt x="1150431" y="91830"/>
                </a:lnTo>
                <a:lnTo>
                  <a:pt x="1184962" y="89353"/>
                </a:lnTo>
                <a:lnTo>
                  <a:pt x="1231026" y="87958"/>
                </a:lnTo>
                <a:lnTo>
                  <a:pt x="1268290" y="87632"/>
                </a:lnTo>
                <a:lnTo>
                  <a:pt x="1312081" y="84077"/>
                </a:lnTo>
                <a:lnTo>
                  <a:pt x="1345472" y="80498"/>
                </a:lnTo>
                <a:lnTo>
                  <a:pt x="1383125" y="76555"/>
                </a:lnTo>
                <a:lnTo>
                  <a:pt x="1421027" y="72451"/>
                </a:lnTo>
                <a:lnTo>
                  <a:pt x="1457156" y="66394"/>
                </a:lnTo>
                <a:lnTo>
                  <a:pt x="1501705" y="58813"/>
                </a:lnTo>
                <a:lnTo>
                  <a:pt x="1540305" y="54685"/>
                </a:lnTo>
                <a:lnTo>
                  <a:pt x="1583727" y="48993"/>
                </a:lnTo>
                <a:lnTo>
                  <a:pt x="1636768" y="365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" name="SMARTInkShape-Group1032"/>
          <p:cNvGrpSpPr/>
          <p:nvPr/>
        </p:nvGrpSpPr>
        <p:grpSpPr>
          <a:xfrm>
            <a:off x="7309648" y="6147323"/>
            <a:ext cx="431003" cy="412228"/>
            <a:chOff x="7309648" y="6147323"/>
            <a:chExt cx="431003" cy="412228"/>
          </a:xfrm>
        </p:grpSpPr>
        <p:sp>
          <p:nvSpPr>
            <p:cNvPr id="1019" name="SMARTInkShape-4962"/>
            <p:cNvSpPr/>
            <p:nvPr>
              <p:custDataLst>
                <p:tags r:id="rId194"/>
              </p:custDataLst>
            </p:nvPr>
          </p:nvSpPr>
          <p:spPr>
            <a:xfrm>
              <a:off x="7708900" y="6460181"/>
              <a:ext cx="31751" cy="90839"/>
            </a:xfrm>
            <a:custGeom>
              <a:avLst/>
              <a:gdLst/>
              <a:ahLst/>
              <a:cxnLst/>
              <a:rect l="0" t="0" r="0" b="0"/>
              <a:pathLst>
                <a:path w="31751" h="90839">
                  <a:moveTo>
                    <a:pt x="0" y="23169"/>
                  </a:moveTo>
                  <a:lnTo>
                    <a:pt x="0" y="23169"/>
                  </a:lnTo>
                  <a:lnTo>
                    <a:pt x="11933" y="9354"/>
                  </a:lnTo>
                  <a:lnTo>
                    <a:pt x="17645" y="58"/>
                  </a:lnTo>
                  <a:lnTo>
                    <a:pt x="17407" y="0"/>
                  </a:lnTo>
                  <a:lnTo>
                    <a:pt x="13703" y="2585"/>
                  </a:lnTo>
                  <a:lnTo>
                    <a:pt x="10089" y="3435"/>
                  </a:lnTo>
                  <a:lnTo>
                    <a:pt x="6130" y="7578"/>
                  </a:lnTo>
                  <a:lnTo>
                    <a:pt x="4087" y="10659"/>
                  </a:lnTo>
                  <a:lnTo>
                    <a:pt x="358" y="50356"/>
                  </a:lnTo>
                  <a:lnTo>
                    <a:pt x="5498" y="85551"/>
                  </a:lnTo>
                  <a:lnTo>
                    <a:pt x="7193" y="88040"/>
                  </a:lnTo>
                  <a:lnTo>
                    <a:pt x="9734" y="89700"/>
                  </a:lnTo>
                  <a:lnTo>
                    <a:pt x="12839" y="90805"/>
                  </a:lnTo>
                  <a:lnTo>
                    <a:pt x="15616" y="90838"/>
                  </a:lnTo>
                  <a:lnTo>
                    <a:pt x="20581" y="88992"/>
                  </a:lnTo>
                  <a:lnTo>
                    <a:pt x="27343" y="83985"/>
                  </a:lnTo>
                  <a:lnTo>
                    <a:pt x="29792" y="78184"/>
                  </a:lnTo>
                  <a:lnTo>
                    <a:pt x="31750" y="54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4963"/>
            <p:cNvSpPr/>
            <p:nvPr>
              <p:custDataLst>
                <p:tags r:id="rId195"/>
              </p:custDataLst>
            </p:nvPr>
          </p:nvSpPr>
          <p:spPr>
            <a:xfrm>
              <a:off x="7486650" y="6502510"/>
              <a:ext cx="49234" cy="53677"/>
            </a:xfrm>
            <a:custGeom>
              <a:avLst/>
              <a:gdLst/>
              <a:ahLst/>
              <a:cxnLst/>
              <a:rect l="0" t="0" r="0" b="0"/>
              <a:pathLst>
                <a:path w="49234" h="53677">
                  <a:moveTo>
                    <a:pt x="0" y="44340"/>
                  </a:moveTo>
                  <a:lnTo>
                    <a:pt x="0" y="44340"/>
                  </a:lnTo>
                  <a:lnTo>
                    <a:pt x="12229" y="14827"/>
                  </a:lnTo>
                  <a:lnTo>
                    <a:pt x="16715" y="8393"/>
                  </a:lnTo>
                  <a:lnTo>
                    <a:pt x="19023" y="0"/>
                  </a:lnTo>
                  <a:lnTo>
                    <a:pt x="13582" y="23044"/>
                  </a:lnTo>
                  <a:lnTo>
                    <a:pt x="18245" y="47288"/>
                  </a:lnTo>
                  <a:lnTo>
                    <a:pt x="22455" y="51060"/>
                  </a:lnTo>
                  <a:lnTo>
                    <a:pt x="25553" y="53053"/>
                  </a:lnTo>
                  <a:lnTo>
                    <a:pt x="29030" y="53676"/>
                  </a:lnTo>
                  <a:lnTo>
                    <a:pt x="36656" y="52488"/>
                  </a:lnTo>
                  <a:lnTo>
                    <a:pt x="39959" y="49771"/>
                  </a:lnTo>
                  <a:lnTo>
                    <a:pt x="47274" y="37247"/>
                  </a:lnTo>
                  <a:lnTo>
                    <a:pt x="49233" y="31075"/>
                  </a:lnTo>
                  <a:lnTo>
                    <a:pt x="48223" y="24099"/>
                  </a:lnTo>
                  <a:lnTo>
                    <a:pt x="44450" y="6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4964"/>
            <p:cNvSpPr/>
            <p:nvPr>
              <p:custDataLst>
                <p:tags r:id="rId196"/>
              </p:custDataLst>
            </p:nvPr>
          </p:nvSpPr>
          <p:spPr>
            <a:xfrm>
              <a:off x="7600950" y="6477036"/>
              <a:ext cx="50801" cy="69305"/>
            </a:xfrm>
            <a:custGeom>
              <a:avLst/>
              <a:gdLst/>
              <a:ahLst/>
              <a:cxnLst/>
              <a:rect l="0" t="0" r="0" b="0"/>
              <a:pathLst>
                <a:path w="50801" h="69305">
                  <a:moveTo>
                    <a:pt x="0" y="19014"/>
                  </a:moveTo>
                  <a:lnTo>
                    <a:pt x="0" y="19014"/>
                  </a:lnTo>
                  <a:lnTo>
                    <a:pt x="24781" y="2074"/>
                  </a:lnTo>
                  <a:lnTo>
                    <a:pt x="36809" y="86"/>
                  </a:lnTo>
                  <a:lnTo>
                    <a:pt x="34347" y="0"/>
                  </a:lnTo>
                  <a:lnTo>
                    <a:pt x="25777" y="6717"/>
                  </a:lnTo>
                  <a:lnTo>
                    <a:pt x="17672" y="21015"/>
                  </a:lnTo>
                  <a:lnTo>
                    <a:pt x="14173" y="38656"/>
                  </a:lnTo>
                  <a:lnTo>
                    <a:pt x="16509" y="53918"/>
                  </a:lnTo>
                  <a:lnTo>
                    <a:pt x="21668" y="64007"/>
                  </a:lnTo>
                  <a:lnTo>
                    <a:pt x="25622" y="67233"/>
                  </a:lnTo>
                  <a:lnTo>
                    <a:pt x="31816" y="69050"/>
                  </a:lnTo>
                  <a:lnTo>
                    <a:pt x="33910" y="69304"/>
                  </a:lnTo>
                  <a:lnTo>
                    <a:pt x="40001" y="65824"/>
                  </a:lnTo>
                  <a:lnTo>
                    <a:pt x="43601" y="62921"/>
                  </a:lnTo>
                  <a:lnTo>
                    <a:pt x="47600" y="55932"/>
                  </a:lnTo>
                  <a:lnTo>
                    <a:pt x="50800" y="380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4965"/>
            <p:cNvSpPr/>
            <p:nvPr>
              <p:custDataLst>
                <p:tags r:id="rId197"/>
              </p:custDataLst>
            </p:nvPr>
          </p:nvSpPr>
          <p:spPr>
            <a:xfrm>
              <a:off x="7366000" y="6147323"/>
              <a:ext cx="38101" cy="113778"/>
            </a:xfrm>
            <a:custGeom>
              <a:avLst/>
              <a:gdLst/>
              <a:ahLst/>
              <a:cxnLst/>
              <a:rect l="0" t="0" r="0" b="0"/>
              <a:pathLst>
                <a:path w="38101" h="113778">
                  <a:moveTo>
                    <a:pt x="0" y="12177"/>
                  </a:moveTo>
                  <a:lnTo>
                    <a:pt x="0" y="12177"/>
                  </a:lnTo>
                  <a:lnTo>
                    <a:pt x="5467" y="1242"/>
                  </a:lnTo>
                  <a:lnTo>
                    <a:pt x="6466" y="654"/>
                  </a:lnTo>
                  <a:lnTo>
                    <a:pt x="9459" y="0"/>
                  </a:lnTo>
                  <a:lnTo>
                    <a:pt x="10540" y="1942"/>
                  </a:lnTo>
                  <a:lnTo>
                    <a:pt x="14455" y="46881"/>
                  </a:lnTo>
                  <a:lnTo>
                    <a:pt x="24219" y="90752"/>
                  </a:lnTo>
                  <a:lnTo>
                    <a:pt x="38100" y="113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4966"/>
            <p:cNvSpPr/>
            <p:nvPr>
              <p:custDataLst>
                <p:tags r:id="rId198"/>
              </p:custDataLst>
            </p:nvPr>
          </p:nvSpPr>
          <p:spPr>
            <a:xfrm>
              <a:off x="7309648" y="6318250"/>
              <a:ext cx="380203" cy="23112"/>
            </a:xfrm>
            <a:custGeom>
              <a:avLst/>
              <a:gdLst/>
              <a:ahLst/>
              <a:cxnLst/>
              <a:rect l="0" t="0" r="0" b="0"/>
              <a:pathLst>
                <a:path w="380203" h="23112">
                  <a:moveTo>
                    <a:pt x="24602" y="0"/>
                  </a:moveTo>
                  <a:lnTo>
                    <a:pt x="24602" y="0"/>
                  </a:lnTo>
                  <a:lnTo>
                    <a:pt x="1458" y="17676"/>
                  </a:lnTo>
                  <a:lnTo>
                    <a:pt x="0" y="20251"/>
                  </a:lnTo>
                  <a:lnTo>
                    <a:pt x="439" y="21966"/>
                  </a:lnTo>
                  <a:lnTo>
                    <a:pt x="2144" y="23111"/>
                  </a:lnTo>
                  <a:lnTo>
                    <a:pt x="38377" y="18192"/>
                  </a:lnTo>
                  <a:lnTo>
                    <a:pt x="84943" y="10414"/>
                  </a:lnTo>
                  <a:lnTo>
                    <a:pt x="116096" y="6274"/>
                  </a:lnTo>
                  <a:lnTo>
                    <a:pt x="154166" y="2789"/>
                  </a:lnTo>
                  <a:lnTo>
                    <a:pt x="196956" y="1239"/>
                  </a:lnTo>
                  <a:lnTo>
                    <a:pt x="244454" y="368"/>
                  </a:lnTo>
                  <a:lnTo>
                    <a:pt x="290983" y="109"/>
                  </a:lnTo>
                  <a:lnTo>
                    <a:pt x="333776" y="3404"/>
                  </a:lnTo>
                  <a:lnTo>
                    <a:pt x="380202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4967"/>
            <p:cNvSpPr/>
            <p:nvPr>
              <p:custDataLst>
                <p:tags r:id="rId199"/>
              </p:custDataLst>
            </p:nvPr>
          </p:nvSpPr>
          <p:spPr>
            <a:xfrm>
              <a:off x="7402323" y="6438900"/>
              <a:ext cx="20828" cy="120651"/>
            </a:xfrm>
            <a:custGeom>
              <a:avLst/>
              <a:gdLst/>
              <a:ahLst/>
              <a:cxnLst/>
              <a:rect l="0" t="0" r="0" b="0"/>
              <a:pathLst>
                <a:path w="20828" h="120651">
                  <a:moveTo>
                    <a:pt x="20827" y="0"/>
                  </a:moveTo>
                  <a:lnTo>
                    <a:pt x="20827" y="0"/>
                  </a:lnTo>
                  <a:lnTo>
                    <a:pt x="17456" y="3371"/>
                  </a:lnTo>
                  <a:lnTo>
                    <a:pt x="13920" y="5026"/>
                  </a:lnTo>
                  <a:lnTo>
                    <a:pt x="9270" y="6088"/>
                  </a:lnTo>
                  <a:lnTo>
                    <a:pt x="8890" y="6881"/>
                  </a:lnTo>
                  <a:lnTo>
                    <a:pt x="4515" y="18867"/>
                  </a:lnTo>
                  <a:lnTo>
                    <a:pt x="1486" y="25279"/>
                  </a:lnTo>
                  <a:lnTo>
                    <a:pt x="0" y="39929"/>
                  </a:lnTo>
                  <a:lnTo>
                    <a:pt x="6612" y="82921"/>
                  </a:lnTo>
                  <a:lnTo>
                    <a:pt x="20827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0" name="SMARTInkShape-Group1033"/>
          <p:cNvGrpSpPr/>
          <p:nvPr/>
        </p:nvGrpSpPr>
        <p:grpSpPr>
          <a:xfrm>
            <a:off x="6126774" y="6230809"/>
            <a:ext cx="426384" cy="195392"/>
            <a:chOff x="6126774" y="6230809"/>
            <a:chExt cx="426384" cy="195392"/>
          </a:xfrm>
        </p:grpSpPr>
        <p:sp>
          <p:nvSpPr>
            <p:cNvPr id="1026" name="SMARTInkShape-4968"/>
            <p:cNvSpPr/>
            <p:nvPr>
              <p:custDataLst>
                <p:tags r:id="rId190"/>
              </p:custDataLst>
            </p:nvPr>
          </p:nvSpPr>
          <p:spPr>
            <a:xfrm>
              <a:off x="6126774" y="6264140"/>
              <a:ext cx="80704" cy="111002"/>
            </a:xfrm>
            <a:custGeom>
              <a:avLst/>
              <a:gdLst/>
              <a:ahLst/>
              <a:cxnLst/>
              <a:rect l="0" t="0" r="0" b="0"/>
              <a:pathLst>
                <a:path w="80704" h="111002">
                  <a:moveTo>
                    <a:pt x="45426" y="16010"/>
                  </a:moveTo>
                  <a:lnTo>
                    <a:pt x="45426" y="16010"/>
                  </a:lnTo>
                  <a:lnTo>
                    <a:pt x="45426" y="5075"/>
                  </a:lnTo>
                  <a:lnTo>
                    <a:pt x="42055" y="462"/>
                  </a:lnTo>
                  <a:lnTo>
                    <a:pt x="40356" y="0"/>
                  </a:lnTo>
                  <a:lnTo>
                    <a:pt x="38519" y="397"/>
                  </a:lnTo>
                  <a:lnTo>
                    <a:pt x="32561" y="4329"/>
                  </a:lnTo>
                  <a:lnTo>
                    <a:pt x="24445" y="13725"/>
                  </a:lnTo>
                  <a:lnTo>
                    <a:pt x="5660" y="47014"/>
                  </a:lnTo>
                  <a:lnTo>
                    <a:pt x="0" y="63187"/>
                  </a:lnTo>
                  <a:lnTo>
                    <a:pt x="778" y="79781"/>
                  </a:lnTo>
                  <a:lnTo>
                    <a:pt x="5827" y="95152"/>
                  </a:lnTo>
                  <a:lnTo>
                    <a:pt x="12775" y="106688"/>
                  </a:lnTo>
                  <a:lnTo>
                    <a:pt x="18014" y="109621"/>
                  </a:lnTo>
                  <a:lnTo>
                    <a:pt x="31363" y="111001"/>
                  </a:lnTo>
                  <a:lnTo>
                    <a:pt x="46702" y="103619"/>
                  </a:lnTo>
                  <a:lnTo>
                    <a:pt x="61515" y="90931"/>
                  </a:lnTo>
                  <a:lnTo>
                    <a:pt x="72802" y="75884"/>
                  </a:lnTo>
                  <a:lnTo>
                    <a:pt x="78760" y="57908"/>
                  </a:lnTo>
                  <a:lnTo>
                    <a:pt x="80703" y="40275"/>
                  </a:lnTo>
                  <a:lnTo>
                    <a:pt x="77829" y="22416"/>
                  </a:lnTo>
                  <a:lnTo>
                    <a:pt x="74409" y="12743"/>
                  </a:lnTo>
                  <a:lnTo>
                    <a:pt x="71804" y="9600"/>
                  </a:lnTo>
                  <a:lnTo>
                    <a:pt x="65147" y="6105"/>
                  </a:lnTo>
                  <a:lnTo>
                    <a:pt x="62806" y="6583"/>
                  </a:lnTo>
                  <a:lnTo>
                    <a:pt x="58126" y="160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4969"/>
            <p:cNvSpPr/>
            <p:nvPr>
              <p:custDataLst>
                <p:tags r:id="rId191"/>
              </p:custDataLst>
            </p:nvPr>
          </p:nvSpPr>
          <p:spPr>
            <a:xfrm>
              <a:off x="6305550" y="63246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1"/>
                  </a:lnTo>
                  <a:lnTo>
                    <a:pt x="1411" y="821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4970"/>
            <p:cNvSpPr/>
            <p:nvPr>
              <p:custDataLst>
                <p:tags r:id="rId192"/>
              </p:custDataLst>
            </p:nvPr>
          </p:nvSpPr>
          <p:spPr>
            <a:xfrm>
              <a:off x="6376363" y="6230809"/>
              <a:ext cx="56188" cy="182692"/>
            </a:xfrm>
            <a:custGeom>
              <a:avLst/>
              <a:gdLst/>
              <a:ahLst/>
              <a:cxnLst/>
              <a:rect l="0" t="0" r="0" b="0"/>
              <a:pathLst>
                <a:path w="56188" h="182692">
                  <a:moveTo>
                    <a:pt x="24437" y="62041"/>
                  </a:moveTo>
                  <a:lnTo>
                    <a:pt x="24437" y="62041"/>
                  </a:lnTo>
                  <a:lnTo>
                    <a:pt x="27808" y="55300"/>
                  </a:lnTo>
                  <a:lnTo>
                    <a:pt x="29904" y="40993"/>
                  </a:lnTo>
                  <a:lnTo>
                    <a:pt x="25242" y="11456"/>
                  </a:lnTo>
                  <a:lnTo>
                    <a:pt x="23563" y="8564"/>
                  </a:lnTo>
                  <a:lnTo>
                    <a:pt x="17934" y="3466"/>
                  </a:lnTo>
                  <a:lnTo>
                    <a:pt x="12609" y="729"/>
                  </a:lnTo>
                  <a:lnTo>
                    <a:pt x="10202" y="0"/>
                  </a:lnTo>
                  <a:lnTo>
                    <a:pt x="7891" y="1631"/>
                  </a:lnTo>
                  <a:lnTo>
                    <a:pt x="3442" y="9086"/>
                  </a:lnTo>
                  <a:lnTo>
                    <a:pt x="342" y="21813"/>
                  </a:lnTo>
                  <a:lnTo>
                    <a:pt x="0" y="46778"/>
                  </a:lnTo>
                  <a:lnTo>
                    <a:pt x="2522" y="54787"/>
                  </a:lnTo>
                  <a:lnTo>
                    <a:pt x="4888" y="57206"/>
                  </a:lnTo>
                  <a:lnTo>
                    <a:pt x="11280" y="59891"/>
                  </a:lnTo>
                  <a:lnTo>
                    <a:pt x="14253" y="59902"/>
                  </a:lnTo>
                  <a:lnTo>
                    <a:pt x="34933" y="50430"/>
                  </a:lnTo>
                  <a:lnTo>
                    <a:pt x="36373" y="50772"/>
                  </a:lnTo>
                  <a:lnTo>
                    <a:pt x="39855" y="53034"/>
                  </a:lnTo>
                  <a:lnTo>
                    <a:pt x="45781" y="61646"/>
                  </a:lnTo>
                  <a:lnTo>
                    <a:pt x="49482" y="108620"/>
                  </a:lnTo>
                  <a:lnTo>
                    <a:pt x="56187" y="1826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4971"/>
            <p:cNvSpPr/>
            <p:nvPr>
              <p:custDataLst>
                <p:tags r:id="rId193"/>
              </p:custDataLst>
            </p:nvPr>
          </p:nvSpPr>
          <p:spPr>
            <a:xfrm>
              <a:off x="6498235" y="6262999"/>
              <a:ext cx="54923" cy="163202"/>
            </a:xfrm>
            <a:custGeom>
              <a:avLst/>
              <a:gdLst/>
              <a:ahLst/>
              <a:cxnLst/>
              <a:rect l="0" t="0" r="0" b="0"/>
              <a:pathLst>
                <a:path w="54923" h="163202">
                  <a:moveTo>
                    <a:pt x="48615" y="42551"/>
                  </a:moveTo>
                  <a:lnTo>
                    <a:pt x="48615" y="42551"/>
                  </a:lnTo>
                  <a:lnTo>
                    <a:pt x="48613" y="32438"/>
                  </a:lnTo>
                  <a:lnTo>
                    <a:pt x="41873" y="16036"/>
                  </a:lnTo>
                  <a:lnTo>
                    <a:pt x="34310" y="4513"/>
                  </a:lnTo>
                  <a:lnTo>
                    <a:pt x="31317" y="2376"/>
                  </a:lnTo>
                  <a:lnTo>
                    <a:pt x="24229" y="0"/>
                  </a:lnTo>
                  <a:lnTo>
                    <a:pt x="21068" y="778"/>
                  </a:lnTo>
                  <a:lnTo>
                    <a:pt x="5301" y="15944"/>
                  </a:lnTo>
                  <a:lnTo>
                    <a:pt x="1143" y="25787"/>
                  </a:lnTo>
                  <a:lnTo>
                    <a:pt x="0" y="35806"/>
                  </a:lnTo>
                  <a:lnTo>
                    <a:pt x="1843" y="42610"/>
                  </a:lnTo>
                  <a:lnTo>
                    <a:pt x="6896" y="47987"/>
                  </a:lnTo>
                  <a:lnTo>
                    <a:pt x="13845" y="52022"/>
                  </a:lnTo>
                  <a:lnTo>
                    <a:pt x="21638" y="53817"/>
                  </a:lnTo>
                  <a:lnTo>
                    <a:pt x="27923" y="52732"/>
                  </a:lnTo>
                  <a:lnTo>
                    <a:pt x="33774" y="49192"/>
                  </a:lnTo>
                  <a:lnTo>
                    <a:pt x="46381" y="38190"/>
                  </a:lnTo>
                  <a:lnTo>
                    <a:pt x="47831" y="39643"/>
                  </a:lnTo>
                  <a:lnTo>
                    <a:pt x="51323" y="46903"/>
                  </a:lnTo>
                  <a:lnTo>
                    <a:pt x="54485" y="80519"/>
                  </a:lnTo>
                  <a:lnTo>
                    <a:pt x="54922" y="123417"/>
                  </a:lnTo>
                  <a:lnTo>
                    <a:pt x="54253" y="142387"/>
                  </a:lnTo>
                  <a:lnTo>
                    <a:pt x="48615" y="163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7" name="SMARTInkShape-Group1034"/>
          <p:cNvGrpSpPr/>
          <p:nvPr/>
        </p:nvGrpSpPr>
        <p:grpSpPr>
          <a:xfrm>
            <a:off x="8809475" y="4585844"/>
            <a:ext cx="360686" cy="379857"/>
            <a:chOff x="8809475" y="4585844"/>
            <a:chExt cx="360686" cy="379857"/>
          </a:xfrm>
        </p:grpSpPr>
        <p:sp>
          <p:nvSpPr>
            <p:cNvPr id="1031" name="SMARTInkShape-4972"/>
            <p:cNvSpPr/>
            <p:nvPr>
              <p:custDataLst>
                <p:tags r:id="rId184"/>
              </p:custDataLst>
            </p:nvPr>
          </p:nvSpPr>
          <p:spPr>
            <a:xfrm>
              <a:off x="8883650" y="4585844"/>
              <a:ext cx="19051" cy="100457"/>
            </a:xfrm>
            <a:custGeom>
              <a:avLst/>
              <a:gdLst/>
              <a:ahLst/>
              <a:cxnLst/>
              <a:rect l="0" t="0" r="0" b="0"/>
              <a:pathLst>
                <a:path w="19051" h="10045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5026" y="4648"/>
                  </a:lnTo>
                  <a:lnTo>
                    <a:pt x="5467" y="2717"/>
                  </a:lnTo>
                  <a:lnTo>
                    <a:pt x="6468" y="1430"/>
                  </a:lnTo>
                  <a:lnTo>
                    <a:pt x="9459" y="0"/>
                  </a:lnTo>
                  <a:lnTo>
                    <a:pt x="10539" y="1030"/>
                  </a:lnTo>
                  <a:lnTo>
                    <a:pt x="17600" y="28394"/>
                  </a:lnTo>
                  <a:lnTo>
                    <a:pt x="18966" y="71555"/>
                  </a:lnTo>
                  <a:lnTo>
                    <a:pt x="19050" y="100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4973"/>
            <p:cNvSpPr/>
            <p:nvPr>
              <p:custDataLst>
                <p:tags r:id="rId185"/>
              </p:custDataLst>
            </p:nvPr>
          </p:nvSpPr>
          <p:spPr>
            <a:xfrm>
              <a:off x="8809475" y="4762500"/>
              <a:ext cx="296426" cy="24801"/>
            </a:xfrm>
            <a:custGeom>
              <a:avLst/>
              <a:gdLst/>
              <a:ahLst/>
              <a:cxnLst/>
              <a:rect l="0" t="0" r="0" b="0"/>
              <a:pathLst>
                <a:path w="296426" h="24801">
                  <a:moveTo>
                    <a:pt x="17025" y="6350"/>
                  </a:moveTo>
                  <a:lnTo>
                    <a:pt x="17025" y="6350"/>
                  </a:lnTo>
                  <a:lnTo>
                    <a:pt x="0" y="23373"/>
                  </a:lnTo>
                  <a:lnTo>
                    <a:pt x="31" y="24049"/>
                  </a:lnTo>
                  <a:lnTo>
                    <a:pt x="757" y="24499"/>
                  </a:lnTo>
                  <a:lnTo>
                    <a:pt x="1946" y="24800"/>
                  </a:lnTo>
                  <a:lnTo>
                    <a:pt x="40431" y="18413"/>
                  </a:lnTo>
                  <a:lnTo>
                    <a:pt x="77348" y="12511"/>
                  </a:lnTo>
                  <a:lnTo>
                    <a:pt x="123955" y="7567"/>
                  </a:lnTo>
                  <a:lnTo>
                    <a:pt x="165045" y="3339"/>
                  </a:lnTo>
                  <a:lnTo>
                    <a:pt x="196642" y="1484"/>
                  </a:lnTo>
                  <a:lnTo>
                    <a:pt x="228793" y="659"/>
                  </a:lnTo>
                  <a:lnTo>
                    <a:pt x="271134" y="195"/>
                  </a:lnTo>
                  <a:lnTo>
                    <a:pt x="2964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4974"/>
            <p:cNvSpPr/>
            <p:nvPr>
              <p:custDataLst>
                <p:tags r:id="rId186"/>
              </p:custDataLst>
            </p:nvPr>
          </p:nvSpPr>
          <p:spPr>
            <a:xfrm>
              <a:off x="8877300" y="48704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5762" y="35010"/>
                  </a:lnTo>
                  <a:lnTo>
                    <a:pt x="6272" y="65932"/>
                  </a:lnTo>
                  <a:lnTo>
                    <a:pt x="17279" y="91701"/>
                  </a:lnTo>
                  <a:lnTo>
                    <a:pt x="18573" y="92883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4975"/>
            <p:cNvSpPr/>
            <p:nvPr>
              <p:custDataLst>
                <p:tags r:id="rId187"/>
              </p:custDataLst>
            </p:nvPr>
          </p:nvSpPr>
          <p:spPr>
            <a:xfrm>
              <a:off x="8941616" y="4871617"/>
              <a:ext cx="56335" cy="73388"/>
            </a:xfrm>
            <a:custGeom>
              <a:avLst/>
              <a:gdLst/>
              <a:ahLst/>
              <a:cxnLst/>
              <a:rect l="0" t="0" r="0" b="0"/>
              <a:pathLst>
                <a:path w="56335" h="73388">
                  <a:moveTo>
                    <a:pt x="56334" y="17883"/>
                  </a:moveTo>
                  <a:lnTo>
                    <a:pt x="56334" y="17883"/>
                  </a:lnTo>
                  <a:lnTo>
                    <a:pt x="52963" y="14512"/>
                  </a:lnTo>
                  <a:lnTo>
                    <a:pt x="25006" y="8423"/>
                  </a:lnTo>
                  <a:lnTo>
                    <a:pt x="22746" y="6638"/>
                  </a:lnTo>
                  <a:lnTo>
                    <a:pt x="18827" y="0"/>
                  </a:lnTo>
                  <a:lnTo>
                    <a:pt x="17925" y="317"/>
                  </a:lnTo>
                  <a:lnTo>
                    <a:pt x="9448" y="7774"/>
                  </a:lnTo>
                  <a:lnTo>
                    <a:pt x="3323" y="17161"/>
                  </a:lnTo>
                  <a:lnTo>
                    <a:pt x="0" y="37339"/>
                  </a:lnTo>
                  <a:lnTo>
                    <a:pt x="130" y="51242"/>
                  </a:lnTo>
                  <a:lnTo>
                    <a:pt x="4325" y="63594"/>
                  </a:lnTo>
                  <a:lnTo>
                    <a:pt x="8054" y="69478"/>
                  </a:lnTo>
                  <a:lnTo>
                    <a:pt x="10741" y="71329"/>
                  </a:lnTo>
                  <a:lnTo>
                    <a:pt x="17491" y="73387"/>
                  </a:lnTo>
                  <a:lnTo>
                    <a:pt x="21264" y="72525"/>
                  </a:lnTo>
                  <a:lnTo>
                    <a:pt x="29225" y="67804"/>
                  </a:lnTo>
                  <a:lnTo>
                    <a:pt x="33702" y="62883"/>
                  </a:lnTo>
                  <a:lnTo>
                    <a:pt x="41175" y="46047"/>
                  </a:lnTo>
                  <a:lnTo>
                    <a:pt x="42540" y="35339"/>
                  </a:lnTo>
                  <a:lnTo>
                    <a:pt x="39940" y="20781"/>
                  </a:lnTo>
                  <a:lnTo>
                    <a:pt x="34699" y="7532"/>
                  </a:lnTo>
                  <a:lnTo>
                    <a:pt x="30726" y="2699"/>
                  </a:lnTo>
                  <a:lnTo>
                    <a:pt x="28679" y="1410"/>
                  </a:lnTo>
                  <a:lnTo>
                    <a:pt x="27315" y="1962"/>
                  </a:lnTo>
                  <a:lnTo>
                    <a:pt x="26404" y="3741"/>
                  </a:lnTo>
                  <a:lnTo>
                    <a:pt x="25797" y="6339"/>
                  </a:lnTo>
                  <a:lnTo>
                    <a:pt x="26099" y="8776"/>
                  </a:lnTo>
                  <a:lnTo>
                    <a:pt x="30934" y="17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4976"/>
            <p:cNvSpPr/>
            <p:nvPr>
              <p:custDataLst>
                <p:tags r:id="rId188"/>
              </p:custDataLst>
            </p:nvPr>
          </p:nvSpPr>
          <p:spPr>
            <a:xfrm>
              <a:off x="9036996" y="4871670"/>
              <a:ext cx="37155" cy="68052"/>
            </a:xfrm>
            <a:custGeom>
              <a:avLst/>
              <a:gdLst/>
              <a:ahLst/>
              <a:cxnLst/>
              <a:rect l="0" t="0" r="0" b="0"/>
              <a:pathLst>
                <a:path w="37155" h="68052">
                  <a:moveTo>
                    <a:pt x="24454" y="17830"/>
                  </a:moveTo>
                  <a:lnTo>
                    <a:pt x="24454" y="17830"/>
                  </a:lnTo>
                  <a:lnTo>
                    <a:pt x="24452" y="8991"/>
                  </a:lnTo>
                  <a:lnTo>
                    <a:pt x="22573" y="4965"/>
                  </a:lnTo>
                  <a:lnTo>
                    <a:pt x="18987" y="0"/>
                  </a:lnTo>
                  <a:lnTo>
                    <a:pt x="17986" y="300"/>
                  </a:lnTo>
                  <a:lnTo>
                    <a:pt x="9344" y="7726"/>
                  </a:lnTo>
                  <a:lnTo>
                    <a:pt x="3199" y="17110"/>
                  </a:lnTo>
                  <a:lnTo>
                    <a:pt x="284" y="32197"/>
                  </a:lnTo>
                  <a:lnTo>
                    <a:pt x="0" y="54848"/>
                  </a:lnTo>
                  <a:lnTo>
                    <a:pt x="2533" y="62034"/>
                  </a:lnTo>
                  <a:lnTo>
                    <a:pt x="4195" y="64233"/>
                  </a:lnTo>
                  <a:lnTo>
                    <a:pt x="7924" y="66675"/>
                  </a:lnTo>
                  <a:lnTo>
                    <a:pt x="13990" y="68051"/>
                  </a:lnTo>
                  <a:lnTo>
                    <a:pt x="20036" y="62728"/>
                  </a:lnTo>
                  <a:lnTo>
                    <a:pt x="32048" y="45435"/>
                  </a:lnTo>
                  <a:lnTo>
                    <a:pt x="36146" y="19704"/>
                  </a:lnTo>
                  <a:lnTo>
                    <a:pt x="36953" y="5213"/>
                  </a:lnTo>
                  <a:lnTo>
                    <a:pt x="37114" y="5146"/>
                  </a:lnTo>
                  <a:lnTo>
                    <a:pt x="37154" y="178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4977"/>
            <p:cNvSpPr/>
            <p:nvPr>
              <p:custDataLst>
                <p:tags r:id="rId189"/>
              </p:custDataLst>
            </p:nvPr>
          </p:nvSpPr>
          <p:spPr>
            <a:xfrm>
              <a:off x="9125368" y="4867441"/>
              <a:ext cx="44793" cy="82894"/>
            </a:xfrm>
            <a:custGeom>
              <a:avLst/>
              <a:gdLst/>
              <a:ahLst/>
              <a:cxnLst/>
              <a:rect l="0" t="0" r="0" b="0"/>
              <a:pathLst>
                <a:path w="44793" h="82894">
                  <a:moveTo>
                    <a:pt x="18632" y="22059"/>
                  </a:moveTo>
                  <a:lnTo>
                    <a:pt x="18632" y="22059"/>
                  </a:lnTo>
                  <a:lnTo>
                    <a:pt x="22002" y="18688"/>
                  </a:lnTo>
                  <a:lnTo>
                    <a:pt x="23657" y="15152"/>
                  </a:lnTo>
                  <a:lnTo>
                    <a:pt x="24099" y="13220"/>
                  </a:lnTo>
                  <a:lnTo>
                    <a:pt x="23688" y="11227"/>
                  </a:lnTo>
                  <a:lnTo>
                    <a:pt x="19168" y="3118"/>
                  </a:lnTo>
                  <a:lnTo>
                    <a:pt x="18870" y="0"/>
                  </a:lnTo>
                  <a:lnTo>
                    <a:pt x="17379" y="297"/>
                  </a:lnTo>
                  <a:lnTo>
                    <a:pt x="11962" y="4391"/>
                  </a:lnTo>
                  <a:lnTo>
                    <a:pt x="4347" y="18000"/>
                  </a:lnTo>
                  <a:lnTo>
                    <a:pt x="0" y="59477"/>
                  </a:lnTo>
                  <a:lnTo>
                    <a:pt x="3531" y="70674"/>
                  </a:lnTo>
                  <a:lnTo>
                    <a:pt x="9098" y="78944"/>
                  </a:lnTo>
                  <a:lnTo>
                    <a:pt x="13923" y="82618"/>
                  </a:lnTo>
                  <a:lnTo>
                    <a:pt x="16904" y="82893"/>
                  </a:lnTo>
                  <a:lnTo>
                    <a:pt x="23980" y="81317"/>
                  </a:lnTo>
                  <a:lnTo>
                    <a:pt x="32525" y="76462"/>
                  </a:lnTo>
                  <a:lnTo>
                    <a:pt x="42895" y="63813"/>
                  </a:lnTo>
                  <a:lnTo>
                    <a:pt x="44686" y="59068"/>
                  </a:lnTo>
                  <a:lnTo>
                    <a:pt x="44792" y="50031"/>
                  </a:lnTo>
                  <a:lnTo>
                    <a:pt x="37515" y="33639"/>
                  </a:lnTo>
                  <a:lnTo>
                    <a:pt x="12282" y="9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SMARTInkShape-4978"/>
          <p:cNvSpPr/>
          <p:nvPr>
            <p:custDataLst>
              <p:tags r:id="rId7"/>
            </p:custDataLst>
          </p:nvPr>
        </p:nvSpPr>
        <p:spPr>
          <a:xfrm>
            <a:off x="7893527" y="5327650"/>
            <a:ext cx="717237" cy="12701"/>
          </a:xfrm>
          <a:custGeom>
            <a:avLst/>
            <a:gdLst/>
            <a:ahLst/>
            <a:cxnLst/>
            <a:rect l="0" t="0" r="0" b="0"/>
            <a:pathLst>
              <a:path w="717237" h="12701">
                <a:moveTo>
                  <a:pt x="50323" y="12700"/>
                </a:moveTo>
                <a:lnTo>
                  <a:pt x="50323" y="12700"/>
                </a:lnTo>
                <a:lnTo>
                  <a:pt x="44856" y="12700"/>
                </a:lnTo>
                <a:lnTo>
                  <a:pt x="30274" y="7674"/>
                </a:lnTo>
                <a:lnTo>
                  <a:pt x="0" y="6355"/>
                </a:lnTo>
                <a:lnTo>
                  <a:pt x="42197" y="6350"/>
                </a:lnTo>
                <a:lnTo>
                  <a:pt x="83349" y="6350"/>
                </a:lnTo>
                <a:lnTo>
                  <a:pt x="117213" y="6350"/>
                </a:lnTo>
                <a:lnTo>
                  <a:pt x="157192" y="6350"/>
                </a:lnTo>
                <a:lnTo>
                  <a:pt x="197303" y="6350"/>
                </a:lnTo>
                <a:lnTo>
                  <a:pt x="243686" y="6350"/>
                </a:lnTo>
                <a:lnTo>
                  <a:pt x="284945" y="7056"/>
                </a:lnTo>
                <a:lnTo>
                  <a:pt x="327431" y="10714"/>
                </a:lnTo>
                <a:lnTo>
                  <a:pt x="367849" y="12112"/>
                </a:lnTo>
                <a:lnTo>
                  <a:pt x="410085" y="12525"/>
                </a:lnTo>
                <a:lnTo>
                  <a:pt x="449724" y="12648"/>
                </a:lnTo>
                <a:lnTo>
                  <a:pt x="488281" y="12685"/>
                </a:lnTo>
                <a:lnTo>
                  <a:pt x="526516" y="12695"/>
                </a:lnTo>
                <a:lnTo>
                  <a:pt x="567478" y="12698"/>
                </a:lnTo>
                <a:lnTo>
                  <a:pt x="603550" y="12699"/>
                </a:lnTo>
                <a:lnTo>
                  <a:pt x="650040" y="12700"/>
                </a:lnTo>
                <a:lnTo>
                  <a:pt x="695886" y="12700"/>
                </a:lnTo>
                <a:lnTo>
                  <a:pt x="717236" y="12700"/>
                </a:lnTo>
                <a:lnTo>
                  <a:pt x="672652" y="12700"/>
                </a:lnTo>
                <a:lnTo>
                  <a:pt x="625124" y="12700"/>
                </a:lnTo>
                <a:lnTo>
                  <a:pt x="591775" y="12700"/>
                </a:lnTo>
                <a:lnTo>
                  <a:pt x="558139" y="12700"/>
                </a:lnTo>
                <a:lnTo>
                  <a:pt x="513113" y="12700"/>
                </a:lnTo>
                <a:lnTo>
                  <a:pt x="475547" y="12700"/>
                </a:lnTo>
                <a:lnTo>
                  <a:pt x="428299" y="12700"/>
                </a:lnTo>
                <a:lnTo>
                  <a:pt x="395172" y="12700"/>
                </a:lnTo>
                <a:lnTo>
                  <a:pt x="358106" y="12700"/>
                </a:lnTo>
                <a:lnTo>
                  <a:pt x="327520" y="12700"/>
                </a:lnTo>
                <a:lnTo>
                  <a:pt x="290409" y="12700"/>
                </a:lnTo>
                <a:lnTo>
                  <a:pt x="252278" y="11994"/>
                </a:lnTo>
                <a:lnTo>
                  <a:pt x="208155" y="8336"/>
                </a:lnTo>
                <a:lnTo>
                  <a:pt x="174092" y="7233"/>
                </a:lnTo>
                <a:lnTo>
                  <a:pt x="141550" y="6742"/>
                </a:lnTo>
                <a:lnTo>
                  <a:pt x="102988" y="6466"/>
                </a:lnTo>
                <a:lnTo>
                  <a:pt x="61152" y="5659"/>
                </a:lnTo>
                <a:lnTo>
                  <a:pt x="4397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3" name="SMARTInkShape-Group1036"/>
          <p:cNvGrpSpPr/>
          <p:nvPr/>
        </p:nvGrpSpPr>
        <p:grpSpPr>
          <a:xfrm>
            <a:off x="6821420" y="4554570"/>
            <a:ext cx="366781" cy="169831"/>
            <a:chOff x="6821420" y="4554570"/>
            <a:chExt cx="366781" cy="169831"/>
          </a:xfrm>
        </p:grpSpPr>
        <p:sp>
          <p:nvSpPr>
            <p:cNvPr id="1039" name="SMARTInkShape-4979"/>
            <p:cNvSpPr/>
            <p:nvPr>
              <p:custDataLst>
                <p:tags r:id="rId180"/>
              </p:custDataLst>
            </p:nvPr>
          </p:nvSpPr>
          <p:spPr>
            <a:xfrm>
              <a:off x="6821420" y="4589176"/>
              <a:ext cx="60418" cy="80052"/>
            </a:xfrm>
            <a:custGeom>
              <a:avLst/>
              <a:gdLst/>
              <a:ahLst/>
              <a:cxnLst/>
              <a:rect l="0" t="0" r="0" b="0"/>
              <a:pathLst>
                <a:path w="60418" h="80052">
                  <a:moveTo>
                    <a:pt x="42930" y="8224"/>
                  </a:moveTo>
                  <a:lnTo>
                    <a:pt x="42930" y="8224"/>
                  </a:lnTo>
                  <a:lnTo>
                    <a:pt x="42930" y="1952"/>
                  </a:lnTo>
                  <a:lnTo>
                    <a:pt x="30997" y="8793"/>
                  </a:lnTo>
                  <a:lnTo>
                    <a:pt x="19042" y="20293"/>
                  </a:lnTo>
                  <a:lnTo>
                    <a:pt x="3609" y="43706"/>
                  </a:lnTo>
                  <a:lnTo>
                    <a:pt x="0" y="56759"/>
                  </a:lnTo>
                  <a:lnTo>
                    <a:pt x="904" y="61041"/>
                  </a:lnTo>
                  <a:lnTo>
                    <a:pt x="10613" y="76173"/>
                  </a:lnTo>
                  <a:lnTo>
                    <a:pt x="12919" y="78923"/>
                  </a:lnTo>
                  <a:lnTo>
                    <a:pt x="16572" y="80051"/>
                  </a:lnTo>
                  <a:lnTo>
                    <a:pt x="26276" y="79423"/>
                  </a:lnTo>
                  <a:lnTo>
                    <a:pt x="33882" y="76792"/>
                  </a:lnTo>
                  <a:lnTo>
                    <a:pt x="36899" y="75102"/>
                  </a:lnTo>
                  <a:lnTo>
                    <a:pt x="47884" y="62613"/>
                  </a:lnTo>
                  <a:lnTo>
                    <a:pt x="56706" y="45506"/>
                  </a:lnTo>
                  <a:lnTo>
                    <a:pt x="60417" y="27031"/>
                  </a:lnTo>
                  <a:lnTo>
                    <a:pt x="58146" y="11523"/>
                  </a:lnTo>
                  <a:lnTo>
                    <a:pt x="52985" y="4281"/>
                  </a:lnTo>
                  <a:lnTo>
                    <a:pt x="49633" y="1362"/>
                  </a:lnTo>
                  <a:lnTo>
                    <a:pt x="46693" y="121"/>
                  </a:lnTo>
                  <a:lnTo>
                    <a:pt x="44028" y="0"/>
                  </a:lnTo>
                  <a:lnTo>
                    <a:pt x="41545" y="625"/>
                  </a:lnTo>
                  <a:lnTo>
                    <a:pt x="39890" y="1746"/>
                  </a:lnTo>
                  <a:lnTo>
                    <a:pt x="38786" y="3201"/>
                  </a:lnTo>
                  <a:lnTo>
                    <a:pt x="38050" y="4875"/>
                  </a:lnTo>
                  <a:lnTo>
                    <a:pt x="42930" y="209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4980"/>
            <p:cNvSpPr/>
            <p:nvPr>
              <p:custDataLst>
                <p:tags r:id="rId181"/>
              </p:custDataLst>
            </p:nvPr>
          </p:nvSpPr>
          <p:spPr>
            <a:xfrm>
              <a:off x="7137794" y="4573338"/>
              <a:ext cx="50407" cy="151063"/>
            </a:xfrm>
            <a:custGeom>
              <a:avLst/>
              <a:gdLst/>
              <a:ahLst/>
              <a:cxnLst/>
              <a:rect l="0" t="0" r="0" b="0"/>
              <a:pathLst>
                <a:path w="50407" h="151063">
                  <a:moveTo>
                    <a:pt x="44056" y="49462"/>
                  </a:moveTo>
                  <a:lnTo>
                    <a:pt x="44056" y="49462"/>
                  </a:lnTo>
                  <a:lnTo>
                    <a:pt x="44056" y="29068"/>
                  </a:lnTo>
                  <a:lnTo>
                    <a:pt x="40685" y="18803"/>
                  </a:lnTo>
                  <a:lnTo>
                    <a:pt x="33224" y="7763"/>
                  </a:lnTo>
                  <a:lnTo>
                    <a:pt x="29129" y="3177"/>
                  </a:lnTo>
                  <a:lnTo>
                    <a:pt x="23075" y="668"/>
                  </a:lnTo>
                  <a:lnTo>
                    <a:pt x="19485" y="0"/>
                  </a:lnTo>
                  <a:lnTo>
                    <a:pt x="13615" y="1138"/>
                  </a:lnTo>
                  <a:lnTo>
                    <a:pt x="11062" y="2429"/>
                  </a:lnTo>
                  <a:lnTo>
                    <a:pt x="6344" y="9509"/>
                  </a:lnTo>
                  <a:lnTo>
                    <a:pt x="1603" y="23513"/>
                  </a:lnTo>
                  <a:lnTo>
                    <a:pt x="0" y="40887"/>
                  </a:lnTo>
                  <a:lnTo>
                    <a:pt x="3545" y="49414"/>
                  </a:lnTo>
                  <a:lnTo>
                    <a:pt x="6463" y="53663"/>
                  </a:lnTo>
                  <a:lnTo>
                    <a:pt x="9117" y="55790"/>
                  </a:lnTo>
                  <a:lnTo>
                    <a:pt x="11591" y="56503"/>
                  </a:lnTo>
                  <a:lnTo>
                    <a:pt x="27159" y="55197"/>
                  </a:lnTo>
                  <a:lnTo>
                    <a:pt x="34973" y="50769"/>
                  </a:lnTo>
                  <a:lnTo>
                    <a:pt x="39549" y="46986"/>
                  </a:lnTo>
                  <a:lnTo>
                    <a:pt x="41051" y="46400"/>
                  </a:lnTo>
                  <a:lnTo>
                    <a:pt x="42052" y="46715"/>
                  </a:lnTo>
                  <a:lnTo>
                    <a:pt x="47031" y="52291"/>
                  </a:lnTo>
                  <a:lnTo>
                    <a:pt x="47450" y="55581"/>
                  </a:lnTo>
                  <a:lnTo>
                    <a:pt x="46816" y="77952"/>
                  </a:lnTo>
                  <a:lnTo>
                    <a:pt x="50091" y="120907"/>
                  </a:lnTo>
                  <a:lnTo>
                    <a:pt x="50406" y="151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4981"/>
            <p:cNvSpPr/>
            <p:nvPr>
              <p:custDataLst>
                <p:tags r:id="rId182"/>
              </p:custDataLst>
            </p:nvPr>
          </p:nvSpPr>
          <p:spPr>
            <a:xfrm>
              <a:off x="7017702" y="4554570"/>
              <a:ext cx="56199" cy="150781"/>
            </a:xfrm>
            <a:custGeom>
              <a:avLst/>
              <a:gdLst/>
              <a:ahLst/>
              <a:cxnLst/>
              <a:rect l="0" t="0" r="0" b="0"/>
              <a:pathLst>
                <a:path w="56199" h="150781">
                  <a:moveTo>
                    <a:pt x="24448" y="61880"/>
                  </a:moveTo>
                  <a:lnTo>
                    <a:pt x="24448" y="61880"/>
                  </a:lnTo>
                  <a:lnTo>
                    <a:pt x="24446" y="56413"/>
                  </a:lnTo>
                  <a:lnTo>
                    <a:pt x="29474" y="41830"/>
                  </a:lnTo>
                  <a:lnTo>
                    <a:pt x="30536" y="25699"/>
                  </a:lnTo>
                  <a:lnTo>
                    <a:pt x="27349" y="13138"/>
                  </a:lnTo>
                  <a:lnTo>
                    <a:pt x="21937" y="3851"/>
                  </a:lnTo>
                  <a:lnTo>
                    <a:pt x="17922" y="811"/>
                  </a:lnTo>
                  <a:lnTo>
                    <a:pt x="15864" y="0"/>
                  </a:lnTo>
                  <a:lnTo>
                    <a:pt x="13787" y="166"/>
                  </a:lnTo>
                  <a:lnTo>
                    <a:pt x="9597" y="2231"/>
                  </a:lnTo>
                  <a:lnTo>
                    <a:pt x="3271" y="10732"/>
                  </a:lnTo>
                  <a:lnTo>
                    <a:pt x="299" y="25558"/>
                  </a:lnTo>
                  <a:lnTo>
                    <a:pt x="0" y="45167"/>
                  </a:lnTo>
                  <a:lnTo>
                    <a:pt x="2528" y="56568"/>
                  </a:lnTo>
                  <a:lnTo>
                    <a:pt x="4896" y="60456"/>
                  </a:lnTo>
                  <a:lnTo>
                    <a:pt x="7885" y="63047"/>
                  </a:lnTo>
                  <a:lnTo>
                    <a:pt x="11291" y="64775"/>
                  </a:lnTo>
                  <a:lnTo>
                    <a:pt x="14264" y="65221"/>
                  </a:lnTo>
                  <a:lnTo>
                    <a:pt x="19452" y="63835"/>
                  </a:lnTo>
                  <a:lnTo>
                    <a:pt x="24108" y="58986"/>
                  </a:lnTo>
                  <a:lnTo>
                    <a:pt x="42238" y="37793"/>
                  </a:lnTo>
                  <a:lnTo>
                    <a:pt x="42658" y="38062"/>
                  </a:lnTo>
                  <a:lnTo>
                    <a:pt x="43124" y="40240"/>
                  </a:lnTo>
                  <a:lnTo>
                    <a:pt x="46859" y="86922"/>
                  </a:lnTo>
                  <a:lnTo>
                    <a:pt x="49732" y="131158"/>
                  </a:lnTo>
                  <a:lnTo>
                    <a:pt x="50501" y="139237"/>
                  </a:lnTo>
                  <a:lnTo>
                    <a:pt x="56198" y="150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4982"/>
            <p:cNvSpPr/>
            <p:nvPr>
              <p:custDataLst>
                <p:tags r:id="rId183"/>
              </p:custDataLst>
            </p:nvPr>
          </p:nvSpPr>
          <p:spPr>
            <a:xfrm>
              <a:off x="6946900" y="46355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9459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4" name="SMARTInkShape-4983"/>
          <p:cNvSpPr/>
          <p:nvPr>
            <p:custDataLst>
              <p:tags r:id="rId8"/>
            </p:custDataLst>
          </p:nvPr>
        </p:nvSpPr>
        <p:spPr>
          <a:xfrm>
            <a:off x="6216650" y="5283251"/>
            <a:ext cx="641348" cy="38050"/>
          </a:xfrm>
          <a:custGeom>
            <a:avLst/>
            <a:gdLst/>
            <a:ahLst/>
            <a:cxnLst/>
            <a:rect l="0" t="0" r="0" b="0"/>
            <a:pathLst>
              <a:path w="641348" h="38050">
                <a:moveTo>
                  <a:pt x="95250" y="18999"/>
                </a:moveTo>
                <a:lnTo>
                  <a:pt x="95250" y="18999"/>
                </a:lnTo>
                <a:lnTo>
                  <a:pt x="98621" y="15628"/>
                </a:lnTo>
                <a:lnTo>
                  <a:pt x="104039" y="13973"/>
                </a:lnTo>
                <a:lnTo>
                  <a:pt x="146406" y="12700"/>
                </a:lnTo>
                <a:lnTo>
                  <a:pt x="185057" y="10777"/>
                </a:lnTo>
                <a:lnTo>
                  <a:pt x="219932" y="7625"/>
                </a:lnTo>
                <a:lnTo>
                  <a:pt x="259662" y="6692"/>
                </a:lnTo>
                <a:lnTo>
                  <a:pt x="300127" y="8297"/>
                </a:lnTo>
                <a:lnTo>
                  <a:pt x="341515" y="11359"/>
                </a:lnTo>
                <a:lnTo>
                  <a:pt x="380589" y="12266"/>
                </a:lnTo>
                <a:lnTo>
                  <a:pt x="418978" y="14417"/>
                </a:lnTo>
                <a:lnTo>
                  <a:pt x="466504" y="18094"/>
                </a:lnTo>
                <a:lnTo>
                  <a:pt x="505500" y="19526"/>
                </a:lnTo>
                <a:lnTo>
                  <a:pt x="550170" y="24442"/>
                </a:lnTo>
                <a:lnTo>
                  <a:pt x="597458" y="25296"/>
                </a:lnTo>
                <a:lnTo>
                  <a:pt x="641347" y="25349"/>
                </a:lnTo>
                <a:lnTo>
                  <a:pt x="635882" y="19882"/>
                </a:lnTo>
                <a:lnTo>
                  <a:pt x="631890" y="19260"/>
                </a:lnTo>
                <a:lnTo>
                  <a:pt x="617303" y="18308"/>
                </a:lnTo>
                <a:lnTo>
                  <a:pt x="602008" y="13533"/>
                </a:lnTo>
                <a:lnTo>
                  <a:pt x="577327" y="10801"/>
                </a:lnTo>
                <a:lnTo>
                  <a:pt x="564183" y="7188"/>
                </a:lnTo>
                <a:lnTo>
                  <a:pt x="520664" y="4427"/>
                </a:lnTo>
                <a:lnTo>
                  <a:pt x="507989" y="1275"/>
                </a:lnTo>
                <a:lnTo>
                  <a:pt x="463302" y="0"/>
                </a:lnTo>
                <a:lnTo>
                  <a:pt x="420359" y="4317"/>
                </a:lnTo>
                <a:lnTo>
                  <a:pt x="378770" y="6038"/>
                </a:lnTo>
                <a:lnTo>
                  <a:pt x="341466" y="6953"/>
                </a:lnTo>
                <a:lnTo>
                  <a:pt x="294262" y="11354"/>
                </a:lnTo>
                <a:lnTo>
                  <a:pt x="258488" y="15131"/>
                </a:lnTo>
                <a:lnTo>
                  <a:pt x="223306" y="19161"/>
                </a:lnTo>
                <a:lnTo>
                  <a:pt x="179288" y="23516"/>
                </a:lnTo>
                <a:lnTo>
                  <a:pt x="142728" y="26688"/>
                </a:lnTo>
                <a:lnTo>
                  <a:pt x="102497" y="32096"/>
                </a:lnTo>
                <a:lnTo>
                  <a:pt x="61090" y="36873"/>
                </a:lnTo>
                <a:lnTo>
                  <a:pt x="0" y="380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9" name="SMARTInkShape-Group1038"/>
          <p:cNvGrpSpPr/>
          <p:nvPr/>
        </p:nvGrpSpPr>
        <p:grpSpPr>
          <a:xfrm>
            <a:off x="5583412" y="4827458"/>
            <a:ext cx="3833639" cy="1236404"/>
            <a:chOff x="5583412" y="4827458"/>
            <a:chExt cx="3833639" cy="1236404"/>
          </a:xfrm>
        </p:grpSpPr>
        <p:sp>
          <p:nvSpPr>
            <p:cNvPr id="1045" name="SMARTInkShape-4984"/>
            <p:cNvSpPr/>
            <p:nvPr>
              <p:custDataLst>
                <p:tags r:id="rId156"/>
              </p:custDataLst>
            </p:nvPr>
          </p:nvSpPr>
          <p:spPr>
            <a:xfrm>
              <a:off x="5668730" y="5596247"/>
              <a:ext cx="122172" cy="385307"/>
            </a:xfrm>
            <a:custGeom>
              <a:avLst/>
              <a:gdLst/>
              <a:ahLst/>
              <a:cxnLst/>
              <a:rect l="0" t="0" r="0" b="0"/>
              <a:pathLst>
                <a:path w="122172" h="385307">
                  <a:moveTo>
                    <a:pt x="8170" y="150503"/>
                  </a:moveTo>
                  <a:lnTo>
                    <a:pt x="8170" y="150503"/>
                  </a:lnTo>
                  <a:lnTo>
                    <a:pt x="0" y="150503"/>
                  </a:lnTo>
                  <a:lnTo>
                    <a:pt x="607" y="150503"/>
                  </a:lnTo>
                  <a:lnTo>
                    <a:pt x="17294" y="187131"/>
                  </a:lnTo>
                  <a:lnTo>
                    <a:pt x="30329" y="234722"/>
                  </a:lnTo>
                  <a:lnTo>
                    <a:pt x="36764" y="273686"/>
                  </a:lnTo>
                  <a:lnTo>
                    <a:pt x="39296" y="312889"/>
                  </a:lnTo>
                  <a:lnTo>
                    <a:pt x="39838" y="354365"/>
                  </a:lnTo>
                  <a:lnTo>
                    <a:pt x="39913" y="385306"/>
                  </a:lnTo>
                  <a:lnTo>
                    <a:pt x="39214" y="338571"/>
                  </a:lnTo>
                  <a:lnTo>
                    <a:pt x="35556" y="291129"/>
                  </a:lnTo>
                  <a:lnTo>
                    <a:pt x="33453" y="253396"/>
                  </a:lnTo>
                  <a:lnTo>
                    <a:pt x="30460" y="218576"/>
                  </a:lnTo>
                  <a:lnTo>
                    <a:pt x="28661" y="183344"/>
                  </a:lnTo>
                  <a:lnTo>
                    <a:pt x="28566" y="148871"/>
                  </a:lnTo>
                  <a:lnTo>
                    <a:pt x="31774" y="101258"/>
                  </a:lnTo>
                  <a:lnTo>
                    <a:pt x="36979" y="60656"/>
                  </a:lnTo>
                  <a:lnTo>
                    <a:pt x="47805" y="19082"/>
                  </a:lnTo>
                  <a:lnTo>
                    <a:pt x="54243" y="5546"/>
                  </a:lnTo>
                  <a:lnTo>
                    <a:pt x="57936" y="948"/>
                  </a:lnTo>
                  <a:lnTo>
                    <a:pt x="63219" y="0"/>
                  </a:lnTo>
                  <a:lnTo>
                    <a:pt x="76616" y="4590"/>
                  </a:lnTo>
                  <a:lnTo>
                    <a:pt x="100025" y="25817"/>
                  </a:lnTo>
                  <a:lnTo>
                    <a:pt x="118094" y="54449"/>
                  </a:lnTo>
                  <a:lnTo>
                    <a:pt x="122171" y="78650"/>
                  </a:lnTo>
                  <a:lnTo>
                    <a:pt x="118619" y="114397"/>
                  </a:lnTo>
                  <a:lnTo>
                    <a:pt x="111586" y="133044"/>
                  </a:lnTo>
                  <a:lnTo>
                    <a:pt x="96432" y="154031"/>
                  </a:lnTo>
                  <a:lnTo>
                    <a:pt x="81986" y="165346"/>
                  </a:lnTo>
                  <a:lnTo>
                    <a:pt x="64613" y="172461"/>
                  </a:lnTo>
                  <a:lnTo>
                    <a:pt x="46766" y="174178"/>
                  </a:lnTo>
                  <a:lnTo>
                    <a:pt x="27220" y="169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4985"/>
            <p:cNvSpPr/>
            <p:nvPr>
              <p:custDataLst>
                <p:tags r:id="rId157"/>
              </p:custDataLst>
            </p:nvPr>
          </p:nvSpPr>
          <p:spPr>
            <a:xfrm>
              <a:off x="5812015" y="5772150"/>
              <a:ext cx="156986" cy="177545"/>
            </a:xfrm>
            <a:custGeom>
              <a:avLst/>
              <a:gdLst/>
              <a:ahLst/>
              <a:cxnLst/>
              <a:rect l="0" t="0" r="0" b="0"/>
              <a:pathLst>
                <a:path w="156986" h="177545">
                  <a:moveTo>
                    <a:pt x="10935" y="82550"/>
                  </a:moveTo>
                  <a:lnTo>
                    <a:pt x="10935" y="82550"/>
                  </a:lnTo>
                  <a:lnTo>
                    <a:pt x="4194" y="79179"/>
                  </a:lnTo>
                  <a:lnTo>
                    <a:pt x="2206" y="76775"/>
                  </a:lnTo>
                  <a:lnTo>
                    <a:pt x="0" y="70341"/>
                  </a:lnTo>
                  <a:lnTo>
                    <a:pt x="117" y="67354"/>
                  </a:lnTo>
                  <a:lnTo>
                    <a:pt x="2129" y="62156"/>
                  </a:lnTo>
                  <a:lnTo>
                    <a:pt x="5064" y="60488"/>
                  </a:lnTo>
                  <a:lnTo>
                    <a:pt x="13971" y="58633"/>
                  </a:lnTo>
                  <a:lnTo>
                    <a:pt x="24985" y="63453"/>
                  </a:lnTo>
                  <a:lnTo>
                    <a:pt x="43085" y="79950"/>
                  </a:lnTo>
                  <a:lnTo>
                    <a:pt x="64793" y="110807"/>
                  </a:lnTo>
                  <a:lnTo>
                    <a:pt x="71578" y="142429"/>
                  </a:lnTo>
                  <a:lnTo>
                    <a:pt x="68717" y="177415"/>
                  </a:lnTo>
                  <a:lnTo>
                    <a:pt x="67095" y="177544"/>
                  </a:lnTo>
                  <a:lnTo>
                    <a:pt x="61530" y="172041"/>
                  </a:lnTo>
                  <a:lnTo>
                    <a:pt x="59997" y="155015"/>
                  </a:lnTo>
                  <a:lnTo>
                    <a:pt x="63102" y="119543"/>
                  </a:lnTo>
                  <a:lnTo>
                    <a:pt x="67987" y="95463"/>
                  </a:lnTo>
                  <a:lnTo>
                    <a:pt x="87566" y="50637"/>
                  </a:lnTo>
                  <a:lnTo>
                    <a:pt x="112594" y="25367"/>
                  </a:lnTo>
                  <a:lnTo>
                    <a:pt x="135052" y="8458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4986"/>
            <p:cNvSpPr/>
            <p:nvPr>
              <p:custDataLst>
                <p:tags r:id="rId158"/>
              </p:custDataLst>
            </p:nvPr>
          </p:nvSpPr>
          <p:spPr>
            <a:xfrm>
              <a:off x="7684382" y="5797550"/>
              <a:ext cx="14730" cy="146051"/>
            </a:xfrm>
            <a:custGeom>
              <a:avLst/>
              <a:gdLst/>
              <a:ahLst/>
              <a:cxnLst/>
              <a:rect l="0" t="0" r="0" b="0"/>
              <a:pathLst>
                <a:path w="14730" h="1460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1"/>
                  </a:lnTo>
                  <a:lnTo>
                    <a:pt x="8034" y="47530"/>
                  </a:lnTo>
                  <a:lnTo>
                    <a:pt x="14729" y="94421"/>
                  </a:lnTo>
                  <a:lnTo>
                    <a:pt x="1181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4987"/>
            <p:cNvSpPr/>
            <p:nvPr>
              <p:custDataLst>
                <p:tags r:id="rId159"/>
              </p:custDataLst>
            </p:nvPr>
          </p:nvSpPr>
          <p:spPr>
            <a:xfrm>
              <a:off x="7683500" y="5736367"/>
              <a:ext cx="72587" cy="235944"/>
            </a:xfrm>
            <a:custGeom>
              <a:avLst/>
              <a:gdLst/>
              <a:ahLst/>
              <a:cxnLst/>
              <a:rect l="0" t="0" r="0" b="0"/>
              <a:pathLst>
                <a:path w="72587" h="235944">
                  <a:moveTo>
                    <a:pt x="0" y="61183"/>
                  </a:moveTo>
                  <a:lnTo>
                    <a:pt x="0" y="61183"/>
                  </a:lnTo>
                  <a:lnTo>
                    <a:pt x="4363" y="14214"/>
                  </a:lnTo>
                  <a:lnTo>
                    <a:pt x="5467" y="5500"/>
                  </a:lnTo>
                  <a:lnTo>
                    <a:pt x="7172" y="2895"/>
                  </a:lnTo>
                  <a:lnTo>
                    <a:pt x="9721" y="1158"/>
                  </a:lnTo>
                  <a:lnTo>
                    <a:pt x="12830" y="0"/>
                  </a:lnTo>
                  <a:lnTo>
                    <a:pt x="16315" y="639"/>
                  </a:lnTo>
                  <a:lnTo>
                    <a:pt x="23947" y="5111"/>
                  </a:lnTo>
                  <a:lnTo>
                    <a:pt x="63048" y="45274"/>
                  </a:lnTo>
                  <a:lnTo>
                    <a:pt x="70355" y="67282"/>
                  </a:lnTo>
                  <a:lnTo>
                    <a:pt x="72586" y="107439"/>
                  </a:lnTo>
                  <a:lnTo>
                    <a:pt x="68779" y="146856"/>
                  </a:lnTo>
                  <a:lnTo>
                    <a:pt x="57800" y="188408"/>
                  </a:lnTo>
                  <a:lnTo>
                    <a:pt x="33339" y="235943"/>
                  </a:lnTo>
                  <a:lnTo>
                    <a:pt x="32808" y="235546"/>
                  </a:lnTo>
                  <a:lnTo>
                    <a:pt x="31750" y="21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4988"/>
            <p:cNvSpPr/>
            <p:nvPr>
              <p:custDataLst>
                <p:tags r:id="rId160"/>
              </p:custDataLst>
            </p:nvPr>
          </p:nvSpPr>
          <p:spPr>
            <a:xfrm>
              <a:off x="7816850" y="5686229"/>
              <a:ext cx="61910" cy="297086"/>
            </a:xfrm>
            <a:custGeom>
              <a:avLst/>
              <a:gdLst/>
              <a:ahLst/>
              <a:cxnLst/>
              <a:rect l="0" t="0" r="0" b="0"/>
              <a:pathLst>
                <a:path w="61910" h="297086">
                  <a:moveTo>
                    <a:pt x="31750" y="3371"/>
                  </a:moveTo>
                  <a:lnTo>
                    <a:pt x="31750" y="3371"/>
                  </a:lnTo>
                  <a:lnTo>
                    <a:pt x="28379" y="0"/>
                  </a:lnTo>
                  <a:lnTo>
                    <a:pt x="27386" y="418"/>
                  </a:lnTo>
                  <a:lnTo>
                    <a:pt x="26283" y="4647"/>
                  </a:lnTo>
                  <a:lnTo>
                    <a:pt x="32424" y="44209"/>
                  </a:lnTo>
                  <a:lnTo>
                    <a:pt x="40180" y="86732"/>
                  </a:lnTo>
                  <a:lnTo>
                    <a:pt x="49535" y="130611"/>
                  </a:lnTo>
                  <a:lnTo>
                    <a:pt x="59017" y="176200"/>
                  </a:lnTo>
                  <a:lnTo>
                    <a:pt x="61909" y="218680"/>
                  </a:lnTo>
                  <a:lnTo>
                    <a:pt x="54547" y="259828"/>
                  </a:lnTo>
                  <a:lnTo>
                    <a:pt x="45168" y="284988"/>
                  </a:lnTo>
                  <a:lnTo>
                    <a:pt x="40695" y="290599"/>
                  </a:lnTo>
                  <a:lnTo>
                    <a:pt x="30080" y="296834"/>
                  </a:lnTo>
                  <a:lnTo>
                    <a:pt x="24992" y="297085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4989"/>
            <p:cNvSpPr/>
            <p:nvPr>
              <p:custDataLst>
                <p:tags r:id="rId161"/>
              </p:custDataLst>
            </p:nvPr>
          </p:nvSpPr>
          <p:spPr>
            <a:xfrm>
              <a:off x="6985000" y="5937250"/>
              <a:ext cx="6351" cy="17024"/>
            </a:xfrm>
            <a:custGeom>
              <a:avLst/>
              <a:gdLst/>
              <a:ahLst/>
              <a:cxnLst/>
              <a:rect l="0" t="0" r="0" b="0"/>
              <a:pathLst>
                <a:path w="6351" h="17024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088" y="17023"/>
                  </a:lnTo>
                  <a:lnTo>
                    <a:pt x="6176" y="16993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4990"/>
            <p:cNvSpPr/>
            <p:nvPr>
              <p:custDataLst>
                <p:tags r:id="rId162"/>
              </p:custDataLst>
            </p:nvPr>
          </p:nvSpPr>
          <p:spPr>
            <a:xfrm>
              <a:off x="6832600" y="5624481"/>
              <a:ext cx="69089" cy="369920"/>
            </a:xfrm>
            <a:custGeom>
              <a:avLst/>
              <a:gdLst/>
              <a:ahLst/>
              <a:cxnLst/>
              <a:rect l="0" t="0" r="0" b="0"/>
              <a:pathLst>
                <a:path w="69089" h="369920">
                  <a:moveTo>
                    <a:pt x="12700" y="58769"/>
                  </a:moveTo>
                  <a:lnTo>
                    <a:pt x="12700" y="58769"/>
                  </a:lnTo>
                  <a:lnTo>
                    <a:pt x="7232" y="11239"/>
                  </a:lnTo>
                  <a:lnTo>
                    <a:pt x="8623" y="2367"/>
                  </a:lnTo>
                  <a:lnTo>
                    <a:pt x="9982" y="0"/>
                  </a:lnTo>
                  <a:lnTo>
                    <a:pt x="13005" y="1952"/>
                  </a:lnTo>
                  <a:lnTo>
                    <a:pt x="27370" y="22963"/>
                  </a:lnTo>
                  <a:lnTo>
                    <a:pt x="44328" y="60546"/>
                  </a:lnTo>
                  <a:lnTo>
                    <a:pt x="57898" y="104294"/>
                  </a:lnTo>
                  <a:lnTo>
                    <a:pt x="65995" y="139912"/>
                  </a:lnTo>
                  <a:lnTo>
                    <a:pt x="68137" y="171738"/>
                  </a:lnTo>
                  <a:lnTo>
                    <a:pt x="69088" y="205168"/>
                  </a:lnTo>
                  <a:lnTo>
                    <a:pt x="68807" y="238841"/>
                  </a:lnTo>
                  <a:lnTo>
                    <a:pt x="64681" y="286003"/>
                  </a:lnTo>
                  <a:lnTo>
                    <a:pt x="57578" y="316363"/>
                  </a:lnTo>
                  <a:lnTo>
                    <a:pt x="41990" y="346368"/>
                  </a:lnTo>
                  <a:lnTo>
                    <a:pt x="27599" y="364626"/>
                  </a:lnTo>
                  <a:lnTo>
                    <a:pt x="21222" y="369214"/>
                  </a:lnTo>
                  <a:lnTo>
                    <a:pt x="0" y="369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4991"/>
            <p:cNvSpPr/>
            <p:nvPr>
              <p:custDataLst>
                <p:tags r:id="rId163"/>
              </p:custDataLst>
            </p:nvPr>
          </p:nvSpPr>
          <p:spPr>
            <a:xfrm>
              <a:off x="8350250" y="4939137"/>
              <a:ext cx="116681" cy="257420"/>
            </a:xfrm>
            <a:custGeom>
              <a:avLst/>
              <a:gdLst/>
              <a:ahLst/>
              <a:cxnLst/>
              <a:rect l="0" t="0" r="0" b="0"/>
              <a:pathLst>
                <a:path w="116681" h="257420">
                  <a:moveTo>
                    <a:pt x="0" y="64663"/>
                  </a:moveTo>
                  <a:lnTo>
                    <a:pt x="0" y="64663"/>
                  </a:lnTo>
                  <a:lnTo>
                    <a:pt x="1881" y="20110"/>
                  </a:lnTo>
                  <a:lnTo>
                    <a:pt x="5775" y="8878"/>
                  </a:lnTo>
                  <a:lnTo>
                    <a:pt x="12209" y="1535"/>
                  </a:lnTo>
                  <a:lnTo>
                    <a:pt x="16605" y="0"/>
                  </a:lnTo>
                  <a:lnTo>
                    <a:pt x="27136" y="175"/>
                  </a:lnTo>
                  <a:lnTo>
                    <a:pt x="44963" y="7613"/>
                  </a:lnTo>
                  <a:lnTo>
                    <a:pt x="69245" y="32201"/>
                  </a:lnTo>
                  <a:lnTo>
                    <a:pt x="100785" y="79678"/>
                  </a:lnTo>
                  <a:lnTo>
                    <a:pt x="113303" y="113961"/>
                  </a:lnTo>
                  <a:lnTo>
                    <a:pt x="116680" y="136667"/>
                  </a:lnTo>
                  <a:lnTo>
                    <a:pt x="113097" y="180094"/>
                  </a:lnTo>
                  <a:lnTo>
                    <a:pt x="108121" y="196399"/>
                  </a:lnTo>
                  <a:lnTo>
                    <a:pt x="87679" y="227981"/>
                  </a:lnTo>
                  <a:lnTo>
                    <a:pt x="66630" y="248069"/>
                  </a:lnTo>
                  <a:lnTo>
                    <a:pt x="53217" y="256432"/>
                  </a:lnTo>
                  <a:lnTo>
                    <a:pt x="48884" y="257419"/>
                  </a:lnTo>
                  <a:lnTo>
                    <a:pt x="40305" y="256637"/>
                  </a:lnTo>
                  <a:lnTo>
                    <a:pt x="33671" y="253936"/>
                  </a:lnTo>
                  <a:lnTo>
                    <a:pt x="30913" y="252229"/>
                  </a:lnTo>
                  <a:lnTo>
                    <a:pt x="27850" y="242805"/>
                  </a:lnTo>
                  <a:lnTo>
                    <a:pt x="27194" y="231326"/>
                  </a:lnTo>
                  <a:lnTo>
                    <a:pt x="31750" y="217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4992"/>
            <p:cNvSpPr/>
            <p:nvPr>
              <p:custDataLst>
                <p:tags r:id="rId164"/>
              </p:custDataLst>
            </p:nvPr>
          </p:nvSpPr>
          <p:spPr>
            <a:xfrm>
              <a:off x="6667500" y="5699117"/>
              <a:ext cx="94136" cy="254699"/>
            </a:xfrm>
            <a:custGeom>
              <a:avLst/>
              <a:gdLst/>
              <a:ahLst/>
              <a:cxnLst/>
              <a:rect l="0" t="0" r="0" b="0"/>
              <a:pathLst>
                <a:path w="94136" h="254699">
                  <a:moveTo>
                    <a:pt x="0" y="66683"/>
                  </a:moveTo>
                  <a:lnTo>
                    <a:pt x="0" y="66683"/>
                  </a:lnTo>
                  <a:lnTo>
                    <a:pt x="0" y="63312"/>
                  </a:lnTo>
                  <a:lnTo>
                    <a:pt x="6907" y="105640"/>
                  </a:lnTo>
                  <a:lnTo>
                    <a:pt x="11556" y="152381"/>
                  </a:lnTo>
                  <a:lnTo>
                    <a:pt x="15732" y="191637"/>
                  </a:lnTo>
                  <a:lnTo>
                    <a:pt x="18394" y="232529"/>
                  </a:lnTo>
                  <a:lnTo>
                    <a:pt x="18920" y="248131"/>
                  </a:lnTo>
                  <a:lnTo>
                    <a:pt x="18286" y="243282"/>
                  </a:lnTo>
                  <a:lnTo>
                    <a:pt x="6832" y="202602"/>
                  </a:lnTo>
                  <a:lnTo>
                    <a:pt x="900" y="155581"/>
                  </a:lnTo>
                  <a:lnTo>
                    <a:pt x="178" y="114896"/>
                  </a:lnTo>
                  <a:lnTo>
                    <a:pt x="35" y="75632"/>
                  </a:lnTo>
                  <a:lnTo>
                    <a:pt x="1888" y="33487"/>
                  </a:lnTo>
                  <a:lnTo>
                    <a:pt x="3375" y="25502"/>
                  </a:lnTo>
                  <a:lnTo>
                    <a:pt x="10672" y="12867"/>
                  </a:lnTo>
                  <a:lnTo>
                    <a:pt x="15581" y="7522"/>
                  </a:lnTo>
                  <a:lnTo>
                    <a:pt x="26680" y="1584"/>
                  </a:lnTo>
                  <a:lnTo>
                    <a:pt x="32603" y="0"/>
                  </a:lnTo>
                  <a:lnTo>
                    <a:pt x="39374" y="1766"/>
                  </a:lnTo>
                  <a:lnTo>
                    <a:pt x="54424" y="11255"/>
                  </a:lnTo>
                  <a:lnTo>
                    <a:pt x="80600" y="39637"/>
                  </a:lnTo>
                  <a:lnTo>
                    <a:pt x="88269" y="53250"/>
                  </a:lnTo>
                  <a:lnTo>
                    <a:pt x="93871" y="95153"/>
                  </a:lnTo>
                  <a:lnTo>
                    <a:pt x="94135" y="136659"/>
                  </a:lnTo>
                  <a:lnTo>
                    <a:pt x="89353" y="181569"/>
                  </a:lnTo>
                  <a:lnTo>
                    <a:pt x="78608" y="214005"/>
                  </a:lnTo>
                  <a:lnTo>
                    <a:pt x="63037" y="239372"/>
                  </a:lnTo>
                  <a:lnTo>
                    <a:pt x="53651" y="248796"/>
                  </a:lnTo>
                  <a:lnTo>
                    <a:pt x="42895" y="253455"/>
                  </a:lnTo>
                  <a:lnTo>
                    <a:pt x="37063" y="254698"/>
                  </a:lnTo>
                  <a:lnTo>
                    <a:pt x="32471" y="254115"/>
                  </a:lnTo>
                  <a:lnTo>
                    <a:pt x="28703" y="252316"/>
                  </a:lnTo>
                  <a:lnTo>
                    <a:pt x="25485" y="249704"/>
                  </a:lnTo>
                  <a:lnTo>
                    <a:pt x="25400" y="225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4993"/>
            <p:cNvSpPr/>
            <p:nvPr>
              <p:custDataLst>
                <p:tags r:id="rId165"/>
              </p:custDataLst>
            </p:nvPr>
          </p:nvSpPr>
          <p:spPr>
            <a:xfrm>
              <a:off x="6502400" y="5596610"/>
              <a:ext cx="63501" cy="467252"/>
            </a:xfrm>
            <a:custGeom>
              <a:avLst/>
              <a:gdLst/>
              <a:ahLst/>
              <a:cxnLst/>
              <a:rect l="0" t="0" r="0" b="0"/>
              <a:pathLst>
                <a:path w="63501" h="467252">
                  <a:moveTo>
                    <a:pt x="0" y="35840"/>
                  </a:moveTo>
                  <a:lnTo>
                    <a:pt x="0" y="35840"/>
                  </a:lnTo>
                  <a:lnTo>
                    <a:pt x="9459" y="5366"/>
                  </a:lnTo>
                  <a:lnTo>
                    <a:pt x="11245" y="2823"/>
                  </a:lnTo>
                  <a:lnTo>
                    <a:pt x="15110" y="0"/>
                  </a:lnTo>
                  <a:lnTo>
                    <a:pt x="16423" y="656"/>
                  </a:lnTo>
                  <a:lnTo>
                    <a:pt x="17299" y="2507"/>
                  </a:lnTo>
                  <a:lnTo>
                    <a:pt x="23888" y="41224"/>
                  </a:lnTo>
                  <a:lnTo>
                    <a:pt x="29812" y="85256"/>
                  </a:lnTo>
                  <a:lnTo>
                    <a:pt x="35331" y="131935"/>
                  </a:lnTo>
                  <a:lnTo>
                    <a:pt x="37985" y="172576"/>
                  </a:lnTo>
                  <a:lnTo>
                    <a:pt x="41107" y="208324"/>
                  </a:lnTo>
                  <a:lnTo>
                    <a:pt x="43459" y="247893"/>
                  </a:lnTo>
                  <a:lnTo>
                    <a:pt x="44156" y="294345"/>
                  </a:lnTo>
                  <a:lnTo>
                    <a:pt x="46200" y="328060"/>
                  </a:lnTo>
                  <a:lnTo>
                    <a:pt x="49437" y="371251"/>
                  </a:lnTo>
                  <a:lnTo>
                    <a:pt x="53902" y="414498"/>
                  </a:lnTo>
                  <a:lnTo>
                    <a:pt x="56723" y="456939"/>
                  </a:lnTo>
                  <a:lnTo>
                    <a:pt x="57066" y="467251"/>
                  </a:lnTo>
                  <a:lnTo>
                    <a:pt x="63500" y="4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4994"/>
            <p:cNvSpPr/>
            <p:nvPr>
              <p:custDataLst>
                <p:tags r:id="rId166"/>
              </p:custDataLst>
            </p:nvPr>
          </p:nvSpPr>
          <p:spPr>
            <a:xfrm>
              <a:off x="7188200" y="5627624"/>
              <a:ext cx="122182" cy="325363"/>
            </a:xfrm>
            <a:custGeom>
              <a:avLst/>
              <a:gdLst/>
              <a:ahLst/>
              <a:cxnLst/>
              <a:rect l="0" t="0" r="0" b="0"/>
              <a:pathLst>
                <a:path w="122182" h="325363">
                  <a:moveTo>
                    <a:pt x="0" y="138176"/>
                  </a:moveTo>
                  <a:lnTo>
                    <a:pt x="0" y="138176"/>
                  </a:lnTo>
                  <a:lnTo>
                    <a:pt x="705" y="131695"/>
                  </a:lnTo>
                  <a:lnTo>
                    <a:pt x="5069" y="119323"/>
                  </a:lnTo>
                  <a:lnTo>
                    <a:pt x="6907" y="117140"/>
                  </a:lnTo>
                  <a:lnTo>
                    <a:pt x="8838" y="115686"/>
                  </a:lnTo>
                  <a:lnTo>
                    <a:pt x="10831" y="116832"/>
                  </a:lnTo>
                  <a:lnTo>
                    <a:pt x="24571" y="146288"/>
                  </a:lnTo>
                  <a:lnTo>
                    <a:pt x="40856" y="192075"/>
                  </a:lnTo>
                  <a:lnTo>
                    <a:pt x="47111" y="233567"/>
                  </a:lnTo>
                  <a:lnTo>
                    <a:pt x="55943" y="279753"/>
                  </a:lnTo>
                  <a:lnTo>
                    <a:pt x="62512" y="323704"/>
                  </a:lnTo>
                  <a:lnTo>
                    <a:pt x="62136" y="325362"/>
                  </a:lnTo>
                  <a:lnTo>
                    <a:pt x="61178" y="324350"/>
                  </a:lnTo>
                  <a:lnTo>
                    <a:pt x="59836" y="321559"/>
                  </a:lnTo>
                  <a:lnTo>
                    <a:pt x="52611" y="275816"/>
                  </a:lnTo>
                  <a:lnTo>
                    <a:pt x="48547" y="242389"/>
                  </a:lnTo>
                  <a:lnTo>
                    <a:pt x="46271" y="204483"/>
                  </a:lnTo>
                  <a:lnTo>
                    <a:pt x="44554" y="168352"/>
                  </a:lnTo>
                  <a:lnTo>
                    <a:pt x="40326" y="129322"/>
                  </a:lnTo>
                  <a:lnTo>
                    <a:pt x="39466" y="86085"/>
                  </a:lnTo>
                  <a:lnTo>
                    <a:pt x="45138" y="42880"/>
                  </a:lnTo>
                  <a:lnTo>
                    <a:pt x="52886" y="14926"/>
                  </a:lnTo>
                  <a:lnTo>
                    <a:pt x="56423" y="7325"/>
                  </a:lnTo>
                  <a:lnTo>
                    <a:pt x="60899" y="2964"/>
                  </a:lnTo>
                  <a:lnTo>
                    <a:pt x="65999" y="763"/>
                  </a:lnTo>
                  <a:lnTo>
                    <a:pt x="71516" y="0"/>
                  </a:lnTo>
                  <a:lnTo>
                    <a:pt x="81409" y="2916"/>
                  </a:lnTo>
                  <a:lnTo>
                    <a:pt x="102628" y="19657"/>
                  </a:lnTo>
                  <a:lnTo>
                    <a:pt x="114212" y="33837"/>
                  </a:lnTo>
                  <a:lnTo>
                    <a:pt x="122112" y="53717"/>
                  </a:lnTo>
                  <a:lnTo>
                    <a:pt x="122181" y="87594"/>
                  </a:lnTo>
                  <a:lnTo>
                    <a:pt x="115686" y="107228"/>
                  </a:lnTo>
                  <a:lnTo>
                    <a:pt x="106449" y="121599"/>
                  </a:lnTo>
                  <a:lnTo>
                    <a:pt x="97640" y="130338"/>
                  </a:lnTo>
                  <a:lnTo>
                    <a:pt x="92610" y="132245"/>
                  </a:lnTo>
                  <a:lnTo>
                    <a:pt x="76200" y="131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4995"/>
            <p:cNvSpPr/>
            <p:nvPr>
              <p:custDataLst>
                <p:tags r:id="rId167"/>
              </p:custDataLst>
            </p:nvPr>
          </p:nvSpPr>
          <p:spPr>
            <a:xfrm>
              <a:off x="7324529" y="5772150"/>
              <a:ext cx="124022" cy="179660"/>
            </a:xfrm>
            <a:custGeom>
              <a:avLst/>
              <a:gdLst/>
              <a:ahLst/>
              <a:cxnLst/>
              <a:rect l="0" t="0" r="0" b="0"/>
              <a:pathLst>
                <a:path w="124022" h="179660">
                  <a:moveTo>
                    <a:pt x="3371" y="88900"/>
                  </a:moveTo>
                  <a:lnTo>
                    <a:pt x="3371" y="88900"/>
                  </a:lnTo>
                  <a:lnTo>
                    <a:pt x="0" y="85529"/>
                  </a:lnTo>
                  <a:lnTo>
                    <a:pt x="418" y="83831"/>
                  </a:lnTo>
                  <a:lnTo>
                    <a:pt x="4645" y="80061"/>
                  </a:lnTo>
                  <a:lnTo>
                    <a:pt x="11228" y="77916"/>
                  </a:lnTo>
                  <a:lnTo>
                    <a:pt x="14959" y="77343"/>
                  </a:lnTo>
                  <a:lnTo>
                    <a:pt x="22866" y="80471"/>
                  </a:lnTo>
                  <a:lnTo>
                    <a:pt x="26952" y="83280"/>
                  </a:lnTo>
                  <a:lnTo>
                    <a:pt x="52886" y="120816"/>
                  </a:lnTo>
                  <a:lnTo>
                    <a:pt x="62727" y="142336"/>
                  </a:lnTo>
                  <a:lnTo>
                    <a:pt x="66051" y="168992"/>
                  </a:lnTo>
                  <a:lnTo>
                    <a:pt x="64914" y="174044"/>
                  </a:lnTo>
                  <a:lnTo>
                    <a:pt x="62743" y="177413"/>
                  </a:lnTo>
                  <a:lnTo>
                    <a:pt x="59886" y="179659"/>
                  </a:lnTo>
                  <a:lnTo>
                    <a:pt x="57981" y="178335"/>
                  </a:lnTo>
                  <a:lnTo>
                    <a:pt x="55865" y="169335"/>
                  </a:lnTo>
                  <a:lnTo>
                    <a:pt x="55211" y="125354"/>
                  </a:lnTo>
                  <a:lnTo>
                    <a:pt x="60750" y="84961"/>
                  </a:lnTo>
                  <a:lnTo>
                    <a:pt x="80045" y="38226"/>
                  </a:lnTo>
                  <a:lnTo>
                    <a:pt x="94294" y="22459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4996"/>
            <p:cNvSpPr/>
            <p:nvPr>
              <p:custDataLst>
                <p:tags r:id="rId168"/>
              </p:custDataLst>
            </p:nvPr>
          </p:nvSpPr>
          <p:spPr>
            <a:xfrm>
              <a:off x="8115300" y="5870969"/>
              <a:ext cx="141797" cy="15482"/>
            </a:xfrm>
            <a:custGeom>
              <a:avLst/>
              <a:gdLst/>
              <a:ahLst/>
              <a:cxnLst/>
              <a:rect l="0" t="0" r="0" b="0"/>
              <a:pathLst>
                <a:path w="141797" h="15482">
                  <a:moveTo>
                    <a:pt x="0" y="15481"/>
                  </a:moveTo>
                  <a:lnTo>
                    <a:pt x="0" y="15481"/>
                  </a:lnTo>
                  <a:lnTo>
                    <a:pt x="0" y="12110"/>
                  </a:lnTo>
                  <a:lnTo>
                    <a:pt x="1411" y="11117"/>
                  </a:lnTo>
                  <a:lnTo>
                    <a:pt x="10844" y="9719"/>
                  </a:lnTo>
                  <a:lnTo>
                    <a:pt x="52175" y="9208"/>
                  </a:lnTo>
                  <a:lnTo>
                    <a:pt x="89308" y="9154"/>
                  </a:lnTo>
                  <a:lnTo>
                    <a:pt x="129640" y="4066"/>
                  </a:lnTo>
                  <a:lnTo>
                    <a:pt x="141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4997"/>
            <p:cNvSpPr/>
            <p:nvPr>
              <p:custDataLst>
                <p:tags r:id="rId169"/>
              </p:custDataLst>
            </p:nvPr>
          </p:nvSpPr>
          <p:spPr>
            <a:xfrm>
              <a:off x="7562954" y="5699229"/>
              <a:ext cx="76097" cy="266825"/>
            </a:xfrm>
            <a:custGeom>
              <a:avLst/>
              <a:gdLst/>
              <a:ahLst/>
              <a:cxnLst/>
              <a:rect l="0" t="0" r="0" b="0"/>
              <a:pathLst>
                <a:path w="76097" h="266825">
                  <a:moveTo>
                    <a:pt x="44346" y="9421"/>
                  </a:moveTo>
                  <a:lnTo>
                    <a:pt x="44346" y="9421"/>
                  </a:lnTo>
                  <a:lnTo>
                    <a:pt x="44346" y="6050"/>
                  </a:lnTo>
                  <a:lnTo>
                    <a:pt x="42464" y="2514"/>
                  </a:lnTo>
                  <a:lnTo>
                    <a:pt x="40975" y="582"/>
                  </a:lnTo>
                  <a:lnTo>
                    <a:pt x="39277" y="0"/>
                  </a:lnTo>
                  <a:lnTo>
                    <a:pt x="37438" y="318"/>
                  </a:lnTo>
                  <a:lnTo>
                    <a:pt x="31480" y="4136"/>
                  </a:lnTo>
                  <a:lnTo>
                    <a:pt x="29419" y="5898"/>
                  </a:lnTo>
                  <a:lnTo>
                    <a:pt x="12313" y="39142"/>
                  </a:lnTo>
                  <a:lnTo>
                    <a:pt x="2558" y="86475"/>
                  </a:lnTo>
                  <a:lnTo>
                    <a:pt x="422" y="129849"/>
                  </a:lnTo>
                  <a:lnTo>
                    <a:pt x="0" y="173614"/>
                  </a:lnTo>
                  <a:lnTo>
                    <a:pt x="3280" y="211666"/>
                  </a:lnTo>
                  <a:lnTo>
                    <a:pt x="12109" y="241501"/>
                  </a:lnTo>
                  <a:lnTo>
                    <a:pt x="23433" y="257442"/>
                  </a:lnTo>
                  <a:lnTo>
                    <a:pt x="30404" y="263667"/>
                  </a:lnTo>
                  <a:lnTo>
                    <a:pt x="36463" y="266407"/>
                  </a:lnTo>
                  <a:lnTo>
                    <a:pt x="41912" y="266824"/>
                  </a:lnTo>
                  <a:lnTo>
                    <a:pt x="52437" y="263522"/>
                  </a:lnTo>
                  <a:lnTo>
                    <a:pt x="76096" y="25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4998"/>
            <p:cNvSpPr/>
            <p:nvPr>
              <p:custDataLst>
                <p:tags r:id="rId170"/>
              </p:custDataLst>
            </p:nvPr>
          </p:nvSpPr>
          <p:spPr>
            <a:xfrm>
              <a:off x="8194191" y="5784848"/>
              <a:ext cx="41760" cy="190503"/>
            </a:xfrm>
            <a:custGeom>
              <a:avLst/>
              <a:gdLst/>
              <a:ahLst/>
              <a:cxnLst/>
              <a:rect l="0" t="0" r="0" b="0"/>
              <a:pathLst>
                <a:path w="41760" h="190503">
                  <a:moveTo>
                    <a:pt x="3659" y="2"/>
                  </a:moveTo>
                  <a:lnTo>
                    <a:pt x="3659" y="2"/>
                  </a:lnTo>
                  <a:lnTo>
                    <a:pt x="288" y="0"/>
                  </a:lnTo>
                  <a:lnTo>
                    <a:pt x="0" y="1413"/>
                  </a:lnTo>
                  <a:lnTo>
                    <a:pt x="3475" y="44161"/>
                  </a:lnTo>
                  <a:lnTo>
                    <a:pt x="8691" y="88662"/>
                  </a:lnTo>
                  <a:lnTo>
                    <a:pt x="18398" y="134768"/>
                  </a:lnTo>
                  <a:lnTo>
                    <a:pt x="41759" y="190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4999"/>
            <p:cNvSpPr/>
            <p:nvPr>
              <p:custDataLst>
                <p:tags r:id="rId171"/>
              </p:custDataLst>
            </p:nvPr>
          </p:nvSpPr>
          <p:spPr>
            <a:xfrm>
              <a:off x="7772400" y="4827458"/>
              <a:ext cx="103392" cy="363042"/>
            </a:xfrm>
            <a:custGeom>
              <a:avLst/>
              <a:gdLst/>
              <a:ahLst/>
              <a:cxnLst/>
              <a:rect l="0" t="0" r="0" b="0"/>
              <a:pathLst>
                <a:path w="103392" h="363042">
                  <a:moveTo>
                    <a:pt x="0" y="176342"/>
                  </a:moveTo>
                  <a:lnTo>
                    <a:pt x="0" y="176342"/>
                  </a:lnTo>
                  <a:lnTo>
                    <a:pt x="0" y="160762"/>
                  </a:lnTo>
                  <a:lnTo>
                    <a:pt x="1411" y="159605"/>
                  </a:lnTo>
                  <a:lnTo>
                    <a:pt x="3763" y="160951"/>
                  </a:lnTo>
                  <a:lnTo>
                    <a:pt x="6741" y="163964"/>
                  </a:lnTo>
                  <a:lnTo>
                    <a:pt x="18822" y="208761"/>
                  </a:lnTo>
                  <a:lnTo>
                    <a:pt x="24100" y="253929"/>
                  </a:lnTo>
                  <a:lnTo>
                    <a:pt x="25014" y="294424"/>
                  </a:lnTo>
                  <a:lnTo>
                    <a:pt x="24617" y="340099"/>
                  </a:lnTo>
                  <a:lnTo>
                    <a:pt x="19922" y="363041"/>
                  </a:lnTo>
                  <a:lnTo>
                    <a:pt x="14856" y="329193"/>
                  </a:lnTo>
                  <a:lnTo>
                    <a:pt x="13339" y="283485"/>
                  </a:lnTo>
                  <a:lnTo>
                    <a:pt x="12183" y="242817"/>
                  </a:lnTo>
                  <a:lnTo>
                    <a:pt x="9413" y="207061"/>
                  </a:lnTo>
                  <a:lnTo>
                    <a:pt x="7711" y="169535"/>
                  </a:lnTo>
                  <a:lnTo>
                    <a:pt x="6955" y="134511"/>
                  </a:lnTo>
                  <a:lnTo>
                    <a:pt x="7234" y="93549"/>
                  </a:lnTo>
                  <a:lnTo>
                    <a:pt x="11472" y="52876"/>
                  </a:lnTo>
                  <a:lnTo>
                    <a:pt x="18608" y="22715"/>
                  </a:lnTo>
                  <a:lnTo>
                    <a:pt x="28025" y="7169"/>
                  </a:lnTo>
                  <a:lnTo>
                    <a:pt x="33500" y="2882"/>
                  </a:lnTo>
                  <a:lnTo>
                    <a:pt x="39267" y="730"/>
                  </a:lnTo>
                  <a:lnTo>
                    <a:pt x="45228" y="0"/>
                  </a:lnTo>
                  <a:lnTo>
                    <a:pt x="57496" y="4834"/>
                  </a:lnTo>
                  <a:lnTo>
                    <a:pt x="72540" y="17575"/>
                  </a:lnTo>
                  <a:lnTo>
                    <a:pt x="79510" y="28873"/>
                  </a:lnTo>
                  <a:lnTo>
                    <a:pt x="96269" y="72465"/>
                  </a:lnTo>
                  <a:lnTo>
                    <a:pt x="103391" y="103230"/>
                  </a:lnTo>
                  <a:lnTo>
                    <a:pt x="99857" y="142528"/>
                  </a:lnTo>
                  <a:lnTo>
                    <a:pt x="86502" y="175339"/>
                  </a:lnTo>
                  <a:lnTo>
                    <a:pt x="71371" y="190243"/>
                  </a:lnTo>
                  <a:lnTo>
                    <a:pt x="54299" y="199455"/>
                  </a:lnTo>
                  <a:lnTo>
                    <a:pt x="26253" y="201580"/>
                  </a:lnTo>
                  <a:lnTo>
                    <a:pt x="24557" y="200928"/>
                  </a:lnTo>
                  <a:lnTo>
                    <a:pt x="25400" y="195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5000"/>
            <p:cNvSpPr/>
            <p:nvPr>
              <p:custDataLst>
                <p:tags r:id="rId172"/>
              </p:custDataLst>
            </p:nvPr>
          </p:nvSpPr>
          <p:spPr>
            <a:xfrm>
              <a:off x="8217157" y="4923277"/>
              <a:ext cx="69594" cy="271465"/>
            </a:xfrm>
            <a:custGeom>
              <a:avLst/>
              <a:gdLst/>
              <a:ahLst/>
              <a:cxnLst/>
              <a:rect l="0" t="0" r="0" b="0"/>
              <a:pathLst>
                <a:path w="69594" h="271465">
                  <a:moveTo>
                    <a:pt x="44193" y="17023"/>
                  </a:moveTo>
                  <a:lnTo>
                    <a:pt x="44193" y="17023"/>
                  </a:lnTo>
                  <a:lnTo>
                    <a:pt x="44191" y="4814"/>
                  </a:lnTo>
                  <a:lnTo>
                    <a:pt x="43488" y="2533"/>
                  </a:lnTo>
                  <a:lnTo>
                    <a:pt x="42311" y="1013"/>
                  </a:lnTo>
                  <a:lnTo>
                    <a:pt x="40822" y="0"/>
                  </a:lnTo>
                  <a:lnTo>
                    <a:pt x="39124" y="1441"/>
                  </a:lnTo>
                  <a:lnTo>
                    <a:pt x="35354" y="8686"/>
                  </a:lnTo>
                  <a:lnTo>
                    <a:pt x="23212" y="50463"/>
                  </a:lnTo>
                  <a:lnTo>
                    <a:pt x="15634" y="79142"/>
                  </a:lnTo>
                  <a:lnTo>
                    <a:pt x="6331" y="124230"/>
                  </a:lnTo>
                  <a:lnTo>
                    <a:pt x="1044" y="162535"/>
                  </a:lnTo>
                  <a:lnTo>
                    <a:pt x="0" y="208671"/>
                  </a:lnTo>
                  <a:lnTo>
                    <a:pt x="1700" y="238437"/>
                  </a:lnTo>
                  <a:lnTo>
                    <a:pt x="5552" y="250896"/>
                  </a:lnTo>
                  <a:lnTo>
                    <a:pt x="11967" y="261137"/>
                  </a:lnTo>
                  <a:lnTo>
                    <a:pt x="21403" y="268511"/>
                  </a:lnTo>
                  <a:lnTo>
                    <a:pt x="26883" y="271464"/>
                  </a:lnTo>
                  <a:lnTo>
                    <a:pt x="34064" y="270612"/>
                  </a:lnTo>
                  <a:lnTo>
                    <a:pt x="69593" y="2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5001"/>
            <p:cNvSpPr/>
            <p:nvPr>
              <p:custDataLst>
                <p:tags r:id="rId173"/>
              </p:custDataLst>
            </p:nvPr>
          </p:nvSpPr>
          <p:spPr>
            <a:xfrm>
              <a:off x="6306249" y="5766323"/>
              <a:ext cx="18352" cy="196328"/>
            </a:xfrm>
            <a:custGeom>
              <a:avLst/>
              <a:gdLst/>
              <a:ahLst/>
              <a:cxnLst/>
              <a:rect l="0" t="0" r="0" b="0"/>
              <a:pathLst>
                <a:path w="18352" h="196328">
                  <a:moveTo>
                    <a:pt x="5651" y="12177"/>
                  </a:moveTo>
                  <a:lnTo>
                    <a:pt x="5651" y="12177"/>
                  </a:lnTo>
                  <a:lnTo>
                    <a:pt x="5651" y="5435"/>
                  </a:lnTo>
                  <a:lnTo>
                    <a:pt x="4946" y="3449"/>
                  </a:lnTo>
                  <a:lnTo>
                    <a:pt x="3769" y="2125"/>
                  </a:lnTo>
                  <a:lnTo>
                    <a:pt x="2280" y="1242"/>
                  </a:lnTo>
                  <a:lnTo>
                    <a:pt x="1994" y="654"/>
                  </a:lnTo>
                  <a:lnTo>
                    <a:pt x="2506" y="261"/>
                  </a:lnTo>
                  <a:lnTo>
                    <a:pt x="3553" y="0"/>
                  </a:lnTo>
                  <a:lnTo>
                    <a:pt x="3547" y="530"/>
                  </a:lnTo>
                  <a:lnTo>
                    <a:pt x="1659" y="3004"/>
                  </a:lnTo>
                  <a:lnTo>
                    <a:pt x="0" y="15102"/>
                  </a:lnTo>
                  <a:lnTo>
                    <a:pt x="3803" y="52657"/>
                  </a:lnTo>
                  <a:lnTo>
                    <a:pt x="7168" y="96660"/>
                  </a:lnTo>
                  <a:lnTo>
                    <a:pt x="12070" y="141026"/>
                  </a:lnTo>
                  <a:lnTo>
                    <a:pt x="17708" y="188057"/>
                  </a:lnTo>
                  <a:lnTo>
                    <a:pt x="18351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5002"/>
            <p:cNvSpPr/>
            <p:nvPr>
              <p:custDataLst>
                <p:tags r:id="rId174"/>
              </p:custDataLst>
            </p:nvPr>
          </p:nvSpPr>
          <p:spPr>
            <a:xfrm>
              <a:off x="7900283" y="5029200"/>
              <a:ext cx="145168" cy="129916"/>
            </a:xfrm>
            <a:custGeom>
              <a:avLst/>
              <a:gdLst/>
              <a:ahLst/>
              <a:cxnLst/>
              <a:rect l="0" t="0" r="0" b="0"/>
              <a:pathLst>
                <a:path w="145168" h="129916">
                  <a:moveTo>
                    <a:pt x="5467" y="57150"/>
                  </a:moveTo>
                  <a:lnTo>
                    <a:pt x="5467" y="57150"/>
                  </a:lnTo>
                  <a:lnTo>
                    <a:pt x="2096" y="53779"/>
                  </a:lnTo>
                  <a:lnTo>
                    <a:pt x="441" y="50242"/>
                  </a:lnTo>
                  <a:lnTo>
                    <a:pt x="0" y="48311"/>
                  </a:lnTo>
                  <a:lnTo>
                    <a:pt x="410" y="47024"/>
                  </a:lnTo>
                  <a:lnTo>
                    <a:pt x="1391" y="46166"/>
                  </a:lnTo>
                  <a:lnTo>
                    <a:pt x="2749" y="45594"/>
                  </a:lnTo>
                  <a:lnTo>
                    <a:pt x="8023" y="46840"/>
                  </a:lnTo>
                  <a:lnTo>
                    <a:pt x="15069" y="50451"/>
                  </a:lnTo>
                  <a:lnTo>
                    <a:pt x="32972" y="68031"/>
                  </a:lnTo>
                  <a:lnTo>
                    <a:pt x="43092" y="83152"/>
                  </a:lnTo>
                  <a:lnTo>
                    <a:pt x="51345" y="109383"/>
                  </a:lnTo>
                  <a:lnTo>
                    <a:pt x="51022" y="121757"/>
                  </a:lnTo>
                  <a:lnTo>
                    <a:pt x="49948" y="125621"/>
                  </a:lnTo>
                  <a:lnTo>
                    <a:pt x="48526" y="128198"/>
                  </a:lnTo>
                  <a:lnTo>
                    <a:pt x="46874" y="129915"/>
                  </a:lnTo>
                  <a:lnTo>
                    <a:pt x="45066" y="129649"/>
                  </a:lnTo>
                  <a:lnTo>
                    <a:pt x="41176" y="125590"/>
                  </a:lnTo>
                  <a:lnTo>
                    <a:pt x="40858" y="113438"/>
                  </a:lnTo>
                  <a:lnTo>
                    <a:pt x="46402" y="76892"/>
                  </a:lnTo>
                  <a:lnTo>
                    <a:pt x="58989" y="49516"/>
                  </a:lnTo>
                  <a:lnTo>
                    <a:pt x="72752" y="33643"/>
                  </a:lnTo>
                  <a:lnTo>
                    <a:pt x="118334" y="11818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5003"/>
            <p:cNvSpPr/>
            <p:nvPr>
              <p:custDataLst>
                <p:tags r:id="rId175"/>
              </p:custDataLst>
            </p:nvPr>
          </p:nvSpPr>
          <p:spPr>
            <a:xfrm>
              <a:off x="6096398" y="5626701"/>
              <a:ext cx="101203" cy="381549"/>
            </a:xfrm>
            <a:custGeom>
              <a:avLst/>
              <a:gdLst/>
              <a:ahLst/>
              <a:cxnLst/>
              <a:rect l="0" t="0" r="0" b="0"/>
              <a:pathLst>
                <a:path w="101203" h="381549">
                  <a:moveTo>
                    <a:pt x="101202" y="18449"/>
                  </a:moveTo>
                  <a:lnTo>
                    <a:pt x="101202" y="18449"/>
                  </a:lnTo>
                  <a:lnTo>
                    <a:pt x="101202" y="6240"/>
                  </a:lnTo>
                  <a:lnTo>
                    <a:pt x="100497" y="3959"/>
                  </a:lnTo>
                  <a:lnTo>
                    <a:pt x="99320" y="2439"/>
                  </a:lnTo>
                  <a:lnTo>
                    <a:pt x="95735" y="0"/>
                  </a:lnTo>
                  <a:lnTo>
                    <a:pt x="88371" y="6319"/>
                  </a:lnTo>
                  <a:lnTo>
                    <a:pt x="67118" y="50316"/>
                  </a:lnTo>
                  <a:lnTo>
                    <a:pt x="44302" y="96886"/>
                  </a:lnTo>
                  <a:lnTo>
                    <a:pt x="30539" y="144244"/>
                  </a:lnTo>
                  <a:lnTo>
                    <a:pt x="16662" y="185140"/>
                  </a:lnTo>
                  <a:lnTo>
                    <a:pt x="6395" y="228654"/>
                  </a:lnTo>
                  <a:lnTo>
                    <a:pt x="1615" y="266997"/>
                  </a:lnTo>
                  <a:lnTo>
                    <a:pt x="0" y="311981"/>
                  </a:lnTo>
                  <a:lnTo>
                    <a:pt x="6462" y="342332"/>
                  </a:lnTo>
                  <a:lnTo>
                    <a:pt x="24055" y="369198"/>
                  </a:lnTo>
                  <a:lnTo>
                    <a:pt x="37282" y="378949"/>
                  </a:lnTo>
                  <a:lnTo>
                    <a:pt x="43771" y="381548"/>
                  </a:lnTo>
                  <a:lnTo>
                    <a:pt x="94852" y="367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5004"/>
            <p:cNvSpPr/>
            <p:nvPr>
              <p:custDataLst>
                <p:tags r:id="rId176"/>
              </p:custDataLst>
            </p:nvPr>
          </p:nvSpPr>
          <p:spPr>
            <a:xfrm>
              <a:off x="6232043" y="5835650"/>
              <a:ext cx="143358" cy="30868"/>
            </a:xfrm>
            <a:custGeom>
              <a:avLst/>
              <a:gdLst/>
              <a:ahLst/>
              <a:cxnLst/>
              <a:rect l="0" t="0" r="0" b="0"/>
              <a:pathLst>
                <a:path w="143358" h="30868">
                  <a:moveTo>
                    <a:pt x="3657" y="25400"/>
                  </a:moveTo>
                  <a:lnTo>
                    <a:pt x="3657" y="25400"/>
                  </a:lnTo>
                  <a:lnTo>
                    <a:pt x="286" y="28771"/>
                  </a:lnTo>
                  <a:lnTo>
                    <a:pt x="0" y="29764"/>
                  </a:lnTo>
                  <a:lnTo>
                    <a:pt x="512" y="30426"/>
                  </a:lnTo>
                  <a:lnTo>
                    <a:pt x="1559" y="30867"/>
                  </a:lnTo>
                  <a:lnTo>
                    <a:pt x="48270" y="25231"/>
                  </a:lnTo>
                  <a:lnTo>
                    <a:pt x="88198" y="18599"/>
                  </a:lnTo>
                  <a:lnTo>
                    <a:pt x="133381" y="9675"/>
                  </a:lnTo>
                  <a:lnTo>
                    <a:pt x="143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5005"/>
            <p:cNvSpPr/>
            <p:nvPr>
              <p:custDataLst>
                <p:tags r:id="rId177"/>
              </p:custDataLst>
            </p:nvPr>
          </p:nvSpPr>
          <p:spPr>
            <a:xfrm>
              <a:off x="8356677" y="4994079"/>
              <a:ext cx="11664" cy="170406"/>
            </a:xfrm>
            <a:custGeom>
              <a:avLst/>
              <a:gdLst/>
              <a:ahLst/>
              <a:cxnLst/>
              <a:rect l="0" t="0" r="0" b="0"/>
              <a:pathLst>
                <a:path w="11664" h="170406">
                  <a:moveTo>
                    <a:pt x="6273" y="3371"/>
                  </a:moveTo>
                  <a:lnTo>
                    <a:pt x="6273" y="3371"/>
                  </a:lnTo>
                  <a:lnTo>
                    <a:pt x="2902" y="0"/>
                  </a:lnTo>
                  <a:lnTo>
                    <a:pt x="1909" y="418"/>
                  </a:lnTo>
                  <a:lnTo>
                    <a:pt x="806" y="4645"/>
                  </a:lnTo>
                  <a:lnTo>
                    <a:pt x="0" y="49274"/>
                  </a:lnTo>
                  <a:lnTo>
                    <a:pt x="3317" y="89723"/>
                  </a:lnTo>
                  <a:lnTo>
                    <a:pt x="6394" y="136793"/>
                  </a:lnTo>
                  <a:lnTo>
                    <a:pt x="11663" y="169256"/>
                  </a:lnTo>
                  <a:lnTo>
                    <a:pt x="11277" y="170405"/>
                  </a:lnTo>
                  <a:lnTo>
                    <a:pt x="6273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5006"/>
            <p:cNvSpPr/>
            <p:nvPr>
              <p:custDataLst>
                <p:tags r:id="rId178"/>
              </p:custDataLst>
            </p:nvPr>
          </p:nvSpPr>
          <p:spPr>
            <a:xfrm>
              <a:off x="8534400" y="4921441"/>
              <a:ext cx="80100" cy="298636"/>
            </a:xfrm>
            <a:custGeom>
              <a:avLst/>
              <a:gdLst/>
              <a:ahLst/>
              <a:cxnLst/>
              <a:rect l="0" t="0" r="0" b="0"/>
              <a:pathLst>
                <a:path w="80100" h="298636">
                  <a:moveTo>
                    <a:pt x="12700" y="25209"/>
                  </a:moveTo>
                  <a:lnTo>
                    <a:pt x="12700" y="25209"/>
                  </a:lnTo>
                  <a:lnTo>
                    <a:pt x="9329" y="18467"/>
                  </a:lnTo>
                  <a:lnTo>
                    <a:pt x="7232" y="4161"/>
                  </a:lnTo>
                  <a:lnTo>
                    <a:pt x="7644" y="1299"/>
                  </a:lnTo>
                  <a:lnTo>
                    <a:pt x="8623" y="97"/>
                  </a:lnTo>
                  <a:lnTo>
                    <a:pt x="9982" y="0"/>
                  </a:lnTo>
                  <a:lnTo>
                    <a:pt x="25378" y="6607"/>
                  </a:lnTo>
                  <a:lnTo>
                    <a:pt x="50090" y="35280"/>
                  </a:lnTo>
                  <a:lnTo>
                    <a:pt x="64779" y="59002"/>
                  </a:lnTo>
                  <a:lnTo>
                    <a:pt x="76657" y="96057"/>
                  </a:lnTo>
                  <a:lnTo>
                    <a:pt x="80099" y="136198"/>
                  </a:lnTo>
                  <a:lnTo>
                    <a:pt x="75298" y="183645"/>
                  </a:lnTo>
                  <a:lnTo>
                    <a:pt x="65819" y="226434"/>
                  </a:lnTo>
                  <a:lnTo>
                    <a:pt x="42638" y="272076"/>
                  </a:lnTo>
                  <a:lnTo>
                    <a:pt x="29723" y="290266"/>
                  </a:lnTo>
                  <a:lnTo>
                    <a:pt x="21206" y="297764"/>
                  </a:lnTo>
                  <a:lnTo>
                    <a:pt x="16959" y="298635"/>
                  </a:lnTo>
                  <a:lnTo>
                    <a:pt x="0" y="291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5007"/>
            <p:cNvSpPr/>
            <p:nvPr>
              <p:custDataLst>
                <p:tags r:id="rId179"/>
              </p:custDataLst>
            </p:nvPr>
          </p:nvSpPr>
          <p:spPr>
            <a:xfrm>
              <a:off x="5583412" y="5397500"/>
              <a:ext cx="3833639" cy="31743"/>
            </a:xfrm>
            <a:custGeom>
              <a:avLst/>
              <a:gdLst/>
              <a:ahLst/>
              <a:cxnLst/>
              <a:rect l="0" t="0" r="0" b="0"/>
              <a:pathLst>
                <a:path w="3833639" h="31743">
                  <a:moveTo>
                    <a:pt x="61738" y="6350"/>
                  </a:moveTo>
                  <a:lnTo>
                    <a:pt x="61738" y="6350"/>
                  </a:lnTo>
                  <a:lnTo>
                    <a:pt x="15886" y="13257"/>
                  </a:lnTo>
                  <a:lnTo>
                    <a:pt x="3259" y="15770"/>
                  </a:lnTo>
                  <a:lnTo>
                    <a:pt x="880" y="15452"/>
                  </a:lnTo>
                  <a:lnTo>
                    <a:pt x="0" y="14535"/>
                  </a:lnTo>
                  <a:lnTo>
                    <a:pt x="45559" y="19850"/>
                  </a:lnTo>
                  <a:lnTo>
                    <a:pt x="90575" y="23756"/>
                  </a:lnTo>
                  <a:lnTo>
                    <a:pt x="132607" y="24912"/>
                  </a:lnTo>
                  <a:lnTo>
                    <a:pt x="178221" y="25255"/>
                  </a:lnTo>
                  <a:lnTo>
                    <a:pt x="211580" y="25336"/>
                  </a:lnTo>
                  <a:lnTo>
                    <a:pt x="247573" y="25371"/>
                  </a:lnTo>
                  <a:lnTo>
                    <a:pt x="288501" y="25386"/>
                  </a:lnTo>
                  <a:lnTo>
                    <a:pt x="333971" y="25395"/>
                  </a:lnTo>
                  <a:lnTo>
                    <a:pt x="358938" y="25396"/>
                  </a:lnTo>
                  <a:lnTo>
                    <a:pt x="384754" y="25397"/>
                  </a:lnTo>
                  <a:lnTo>
                    <a:pt x="410432" y="24693"/>
                  </a:lnTo>
                  <a:lnTo>
                    <a:pt x="436017" y="23517"/>
                  </a:lnTo>
                  <a:lnTo>
                    <a:pt x="461542" y="22029"/>
                  </a:lnTo>
                  <a:lnTo>
                    <a:pt x="488435" y="21036"/>
                  </a:lnTo>
                  <a:lnTo>
                    <a:pt x="516241" y="20373"/>
                  </a:lnTo>
                  <a:lnTo>
                    <a:pt x="544657" y="19932"/>
                  </a:lnTo>
                  <a:lnTo>
                    <a:pt x="574889" y="18932"/>
                  </a:lnTo>
                  <a:lnTo>
                    <a:pt x="606333" y="17561"/>
                  </a:lnTo>
                  <a:lnTo>
                    <a:pt x="638585" y="15940"/>
                  </a:lnTo>
                  <a:lnTo>
                    <a:pt x="670670" y="14860"/>
                  </a:lnTo>
                  <a:lnTo>
                    <a:pt x="702642" y="14141"/>
                  </a:lnTo>
                  <a:lnTo>
                    <a:pt x="734540" y="13660"/>
                  </a:lnTo>
                  <a:lnTo>
                    <a:pt x="767801" y="12635"/>
                  </a:lnTo>
                  <a:lnTo>
                    <a:pt x="801968" y="11245"/>
                  </a:lnTo>
                  <a:lnTo>
                    <a:pt x="836742" y="9613"/>
                  </a:lnTo>
                  <a:lnTo>
                    <a:pt x="872624" y="8525"/>
                  </a:lnTo>
                  <a:lnTo>
                    <a:pt x="909245" y="7800"/>
                  </a:lnTo>
                  <a:lnTo>
                    <a:pt x="946358" y="7317"/>
                  </a:lnTo>
                  <a:lnTo>
                    <a:pt x="984508" y="6995"/>
                  </a:lnTo>
                  <a:lnTo>
                    <a:pt x="1023345" y="6780"/>
                  </a:lnTo>
                  <a:lnTo>
                    <a:pt x="1062643" y="6636"/>
                  </a:lnTo>
                  <a:lnTo>
                    <a:pt x="1101541" y="5835"/>
                  </a:lnTo>
                  <a:lnTo>
                    <a:pt x="1140173" y="4596"/>
                  </a:lnTo>
                  <a:lnTo>
                    <a:pt x="1178628" y="3065"/>
                  </a:lnTo>
                  <a:lnTo>
                    <a:pt x="1217671" y="2043"/>
                  </a:lnTo>
                  <a:lnTo>
                    <a:pt x="1257104" y="1362"/>
                  </a:lnTo>
                  <a:lnTo>
                    <a:pt x="1296799" y="908"/>
                  </a:lnTo>
                  <a:lnTo>
                    <a:pt x="1337373" y="605"/>
                  </a:lnTo>
                  <a:lnTo>
                    <a:pt x="1378534" y="403"/>
                  </a:lnTo>
                  <a:lnTo>
                    <a:pt x="1420085" y="269"/>
                  </a:lnTo>
                  <a:lnTo>
                    <a:pt x="1461191" y="179"/>
                  </a:lnTo>
                  <a:lnTo>
                    <a:pt x="1502001" y="119"/>
                  </a:lnTo>
                  <a:lnTo>
                    <a:pt x="1542614" y="79"/>
                  </a:lnTo>
                  <a:lnTo>
                    <a:pt x="1585211" y="53"/>
                  </a:lnTo>
                  <a:lnTo>
                    <a:pt x="1629131" y="36"/>
                  </a:lnTo>
                  <a:lnTo>
                    <a:pt x="1673933" y="24"/>
                  </a:lnTo>
                  <a:lnTo>
                    <a:pt x="1720029" y="16"/>
                  </a:lnTo>
                  <a:lnTo>
                    <a:pt x="1766987" y="10"/>
                  </a:lnTo>
                  <a:lnTo>
                    <a:pt x="1814521" y="7"/>
                  </a:lnTo>
                  <a:lnTo>
                    <a:pt x="1861732" y="5"/>
                  </a:lnTo>
                  <a:lnTo>
                    <a:pt x="1908728" y="3"/>
                  </a:lnTo>
                  <a:lnTo>
                    <a:pt x="1955581" y="2"/>
                  </a:lnTo>
                  <a:lnTo>
                    <a:pt x="2000927" y="1"/>
                  </a:lnTo>
                  <a:lnTo>
                    <a:pt x="2045270" y="1"/>
                  </a:lnTo>
                  <a:lnTo>
                    <a:pt x="2088942" y="1"/>
                  </a:lnTo>
                  <a:lnTo>
                    <a:pt x="2133580" y="706"/>
                  </a:lnTo>
                  <a:lnTo>
                    <a:pt x="2178861" y="1881"/>
                  </a:lnTo>
                  <a:lnTo>
                    <a:pt x="2224570" y="3371"/>
                  </a:lnTo>
                  <a:lnTo>
                    <a:pt x="2269153" y="5069"/>
                  </a:lnTo>
                  <a:lnTo>
                    <a:pt x="2312987" y="6907"/>
                  </a:lnTo>
                  <a:lnTo>
                    <a:pt x="2356319" y="8839"/>
                  </a:lnTo>
                  <a:lnTo>
                    <a:pt x="2401437" y="10126"/>
                  </a:lnTo>
                  <a:lnTo>
                    <a:pt x="2447743" y="10984"/>
                  </a:lnTo>
                  <a:lnTo>
                    <a:pt x="2494841" y="11556"/>
                  </a:lnTo>
                  <a:lnTo>
                    <a:pt x="2540350" y="12643"/>
                  </a:lnTo>
                  <a:lnTo>
                    <a:pt x="2584802" y="14073"/>
                  </a:lnTo>
                  <a:lnTo>
                    <a:pt x="2628547" y="15732"/>
                  </a:lnTo>
                  <a:lnTo>
                    <a:pt x="2671117" y="17543"/>
                  </a:lnTo>
                  <a:lnTo>
                    <a:pt x="2712902" y="19457"/>
                  </a:lnTo>
                  <a:lnTo>
                    <a:pt x="2754164" y="21438"/>
                  </a:lnTo>
                  <a:lnTo>
                    <a:pt x="2793667" y="22759"/>
                  </a:lnTo>
                  <a:lnTo>
                    <a:pt x="2831995" y="23639"/>
                  </a:lnTo>
                  <a:lnTo>
                    <a:pt x="2869543" y="24226"/>
                  </a:lnTo>
                  <a:lnTo>
                    <a:pt x="2905158" y="25323"/>
                  </a:lnTo>
                  <a:lnTo>
                    <a:pt x="2939484" y="26760"/>
                  </a:lnTo>
                  <a:lnTo>
                    <a:pt x="2972951" y="28423"/>
                  </a:lnTo>
                  <a:lnTo>
                    <a:pt x="3007259" y="29532"/>
                  </a:lnTo>
                  <a:lnTo>
                    <a:pt x="3042124" y="30271"/>
                  </a:lnTo>
                  <a:lnTo>
                    <a:pt x="3077362" y="30764"/>
                  </a:lnTo>
                  <a:lnTo>
                    <a:pt x="3111437" y="31093"/>
                  </a:lnTo>
                  <a:lnTo>
                    <a:pt x="3144735" y="31312"/>
                  </a:lnTo>
                  <a:lnTo>
                    <a:pt x="3177521" y="31458"/>
                  </a:lnTo>
                  <a:lnTo>
                    <a:pt x="3209252" y="31555"/>
                  </a:lnTo>
                  <a:lnTo>
                    <a:pt x="3240288" y="31621"/>
                  </a:lnTo>
                  <a:lnTo>
                    <a:pt x="3270855" y="31663"/>
                  </a:lnTo>
                  <a:lnTo>
                    <a:pt x="3299699" y="31692"/>
                  </a:lnTo>
                  <a:lnTo>
                    <a:pt x="3327395" y="31711"/>
                  </a:lnTo>
                  <a:lnTo>
                    <a:pt x="3354327" y="31724"/>
                  </a:lnTo>
                  <a:lnTo>
                    <a:pt x="3380041" y="31733"/>
                  </a:lnTo>
                  <a:lnTo>
                    <a:pt x="3404947" y="31738"/>
                  </a:lnTo>
                  <a:lnTo>
                    <a:pt x="3429312" y="31742"/>
                  </a:lnTo>
                  <a:lnTo>
                    <a:pt x="3453314" y="31039"/>
                  </a:lnTo>
                  <a:lnTo>
                    <a:pt x="3500681" y="28376"/>
                  </a:lnTo>
                  <a:lnTo>
                    <a:pt x="3543841" y="26723"/>
                  </a:lnTo>
                  <a:lnTo>
                    <a:pt x="3583485" y="25282"/>
                  </a:lnTo>
                  <a:lnTo>
                    <a:pt x="3619917" y="22290"/>
                  </a:lnTo>
                  <a:lnTo>
                    <a:pt x="3653044" y="18609"/>
                  </a:lnTo>
                  <a:lnTo>
                    <a:pt x="3697577" y="14451"/>
                  </a:lnTo>
                  <a:lnTo>
                    <a:pt x="3743229" y="13219"/>
                  </a:lnTo>
                  <a:lnTo>
                    <a:pt x="3776523" y="11519"/>
                  </a:lnTo>
                  <a:lnTo>
                    <a:pt x="3833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9" name="SMARTInkShape-Group1039"/>
          <p:cNvGrpSpPr/>
          <p:nvPr/>
        </p:nvGrpSpPr>
        <p:grpSpPr>
          <a:xfrm>
            <a:off x="6016655" y="4805166"/>
            <a:ext cx="1360623" cy="383470"/>
            <a:chOff x="6016655" y="4805166"/>
            <a:chExt cx="1360623" cy="383470"/>
          </a:xfrm>
        </p:grpSpPr>
        <p:sp>
          <p:nvSpPr>
            <p:cNvPr id="1070" name="SMARTInkShape-5008"/>
            <p:cNvSpPr/>
            <p:nvPr>
              <p:custDataLst>
                <p:tags r:id="rId147"/>
              </p:custDataLst>
            </p:nvPr>
          </p:nvSpPr>
          <p:spPr>
            <a:xfrm>
              <a:off x="6141594" y="4965700"/>
              <a:ext cx="119507" cy="163710"/>
            </a:xfrm>
            <a:custGeom>
              <a:avLst/>
              <a:gdLst/>
              <a:ahLst/>
              <a:cxnLst/>
              <a:rect l="0" t="0" r="0" b="0"/>
              <a:pathLst>
                <a:path w="119507" h="163710">
                  <a:moveTo>
                    <a:pt x="11556" y="82550"/>
                  </a:moveTo>
                  <a:lnTo>
                    <a:pt x="11556" y="82550"/>
                  </a:lnTo>
                  <a:lnTo>
                    <a:pt x="6486" y="76775"/>
                  </a:lnTo>
                  <a:lnTo>
                    <a:pt x="2717" y="70341"/>
                  </a:lnTo>
                  <a:lnTo>
                    <a:pt x="0" y="55414"/>
                  </a:lnTo>
                  <a:lnTo>
                    <a:pt x="1246" y="47441"/>
                  </a:lnTo>
                  <a:lnTo>
                    <a:pt x="2566" y="44327"/>
                  </a:lnTo>
                  <a:lnTo>
                    <a:pt x="7796" y="38986"/>
                  </a:lnTo>
                  <a:lnTo>
                    <a:pt x="11166" y="36574"/>
                  </a:lnTo>
                  <a:lnTo>
                    <a:pt x="14823" y="35672"/>
                  </a:lnTo>
                  <a:lnTo>
                    <a:pt x="22651" y="36550"/>
                  </a:lnTo>
                  <a:lnTo>
                    <a:pt x="34991" y="41012"/>
                  </a:lnTo>
                  <a:lnTo>
                    <a:pt x="41491" y="48566"/>
                  </a:lnTo>
                  <a:lnTo>
                    <a:pt x="46733" y="61802"/>
                  </a:lnTo>
                  <a:lnTo>
                    <a:pt x="52240" y="95609"/>
                  </a:lnTo>
                  <a:lnTo>
                    <a:pt x="50375" y="137471"/>
                  </a:lnTo>
                  <a:lnTo>
                    <a:pt x="48565" y="153526"/>
                  </a:lnTo>
                  <a:lnTo>
                    <a:pt x="43056" y="163014"/>
                  </a:lnTo>
                  <a:lnTo>
                    <a:pt x="41022" y="163709"/>
                  </a:lnTo>
                  <a:lnTo>
                    <a:pt x="39667" y="162056"/>
                  </a:lnTo>
                  <a:lnTo>
                    <a:pt x="38161" y="151047"/>
                  </a:lnTo>
                  <a:lnTo>
                    <a:pt x="38725" y="115232"/>
                  </a:lnTo>
                  <a:lnTo>
                    <a:pt x="50842" y="70452"/>
                  </a:lnTo>
                  <a:lnTo>
                    <a:pt x="62708" y="43923"/>
                  </a:lnTo>
                  <a:lnTo>
                    <a:pt x="78923" y="25244"/>
                  </a:lnTo>
                  <a:lnTo>
                    <a:pt x="95958" y="11948"/>
                  </a:lnTo>
                  <a:lnTo>
                    <a:pt x="119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5009"/>
            <p:cNvSpPr/>
            <p:nvPr>
              <p:custDataLst>
                <p:tags r:id="rId148"/>
              </p:custDataLst>
            </p:nvPr>
          </p:nvSpPr>
          <p:spPr>
            <a:xfrm>
              <a:off x="7271893" y="4849092"/>
              <a:ext cx="105385" cy="339544"/>
            </a:xfrm>
            <a:custGeom>
              <a:avLst/>
              <a:gdLst/>
              <a:ahLst/>
              <a:cxnLst/>
              <a:rect l="0" t="0" r="0" b="0"/>
              <a:pathLst>
                <a:path w="105385" h="339544">
                  <a:moveTo>
                    <a:pt x="11557" y="21358"/>
                  </a:moveTo>
                  <a:lnTo>
                    <a:pt x="11557" y="21358"/>
                  </a:lnTo>
                  <a:lnTo>
                    <a:pt x="6488" y="15583"/>
                  </a:lnTo>
                  <a:lnTo>
                    <a:pt x="1430" y="6163"/>
                  </a:lnTo>
                  <a:lnTo>
                    <a:pt x="0" y="964"/>
                  </a:lnTo>
                  <a:lnTo>
                    <a:pt x="1031" y="0"/>
                  </a:lnTo>
                  <a:lnTo>
                    <a:pt x="3128" y="64"/>
                  </a:lnTo>
                  <a:lnTo>
                    <a:pt x="5937" y="812"/>
                  </a:lnTo>
                  <a:lnTo>
                    <a:pt x="30725" y="28066"/>
                  </a:lnTo>
                  <a:lnTo>
                    <a:pt x="57153" y="69720"/>
                  </a:lnTo>
                  <a:lnTo>
                    <a:pt x="76538" y="115656"/>
                  </a:lnTo>
                  <a:lnTo>
                    <a:pt x="94546" y="161168"/>
                  </a:lnTo>
                  <a:lnTo>
                    <a:pt x="104385" y="208247"/>
                  </a:lnTo>
                  <a:lnTo>
                    <a:pt x="105384" y="245125"/>
                  </a:lnTo>
                  <a:lnTo>
                    <a:pt x="100819" y="283490"/>
                  </a:lnTo>
                  <a:lnTo>
                    <a:pt x="89433" y="307479"/>
                  </a:lnTo>
                  <a:lnTo>
                    <a:pt x="66659" y="336710"/>
                  </a:lnTo>
                  <a:lnTo>
                    <a:pt x="63109" y="339543"/>
                  </a:lnTo>
                  <a:lnTo>
                    <a:pt x="17907" y="33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5010"/>
            <p:cNvSpPr/>
            <p:nvPr>
              <p:custDataLst>
                <p:tags r:id="rId149"/>
              </p:custDataLst>
            </p:nvPr>
          </p:nvSpPr>
          <p:spPr>
            <a:xfrm>
              <a:off x="7083530" y="4910341"/>
              <a:ext cx="107362" cy="249728"/>
            </a:xfrm>
            <a:custGeom>
              <a:avLst/>
              <a:gdLst/>
              <a:ahLst/>
              <a:cxnLst/>
              <a:rect l="0" t="0" r="0" b="0"/>
              <a:pathLst>
                <a:path w="107362" h="249728">
                  <a:moveTo>
                    <a:pt x="9420" y="68059"/>
                  </a:moveTo>
                  <a:lnTo>
                    <a:pt x="9420" y="68059"/>
                  </a:lnTo>
                  <a:lnTo>
                    <a:pt x="8715" y="61580"/>
                  </a:lnTo>
                  <a:lnTo>
                    <a:pt x="0" y="25731"/>
                  </a:lnTo>
                  <a:lnTo>
                    <a:pt x="1236" y="14910"/>
                  </a:lnTo>
                  <a:lnTo>
                    <a:pt x="3963" y="10754"/>
                  </a:lnTo>
                  <a:lnTo>
                    <a:pt x="12639" y="4255"/>
                  </a:lnTo>
                  <a:lnTo>
                    <a:pt x="32794" y="0"/>
                  </a:lnTo>
                  <a:lnTo>
                    <a:pt x="46619" y="2768"/>
                  </a:lnTo>
                  <a:lnTo>
                    <a:pt x="60525" y="10113"/>
                  </a:lnTo>
                  <a:lnTo>
                    <a:pt x="86804" y="34061"/>
                  </a:lnTo>
                  <a:lnTo>
                    <a:pt x="94613" y="47304"/>
                  </a:lnTo>
                  <a:lnTo>
                    <a:pt x="107361" y="92286"/>
                  </a:lnTo>
                  <a:lnTo>
                    <a:pt x="106926" y="138931"/>
                  </a:lnTo>
                  <a:lnTo>
                    <a:pt x="102999" y="170749"/>
                  </a:lnTo>
                  <a:lnTo>
                    <a:pt x="78213" y="215672"/>
                  </a:lnTo>
                  <a:lnTo>
                    <a:pt x="55383" y="243833"/>
                  </a:lnTo>
                  <a:lnTo>
                    <a:pt x="45370" y="248486"/>
                  </a:lnTo>
                  <a:lnTo>
                    <a:pt x="39737" y="249727"/>
                  </a:lnTo>
                  <a:lnTo>
                    <a:pt x="35981" y="249143"/>
                  </a:lnTo>
                  <a:lnTo>
                    <a:pt x="33477" y="247343"/>
                  </a:lnTo>
                  <a:lnTo>
                    <a:pt x="31808" y="244732"/>
                  </a:lnTo>
                  <a:lnTo>
                    <a:pt x="31834" y="236186"/>
                  </a:lnTo>
                  <a:lnTo>
                    <a:pt x="32830" y="230943"/>
                  </a:lnTo>
                  <a:lnTo>
                    <a:pt x="47520" y="214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5011"/>
            <p:cNvSpPr/>
            <p:nvPr>
              <p:custDataLst>
                <p:tags r:id="rId150"/>
              </p:custDataLst>
            </p:nvPr>
          </p:nvSpPr>
          <p:spPr>
            <a:xfrm>
              <a:off x="7067550" y="4927600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1493" y="46147"/>
                  </a:lnTo>
                  <a:lnTo>
                    <a:pt x="29103" y="88305"/>
                  </a:lnTo>
                  <a:lnTo>
                    <a:pt x="35120" y="134428"/>
                  </a:lnTo>
                  <a:lnTo>
                    <a:pt x="37216" y="171377"/>
                  </a:lnTo>
                  <a:lnTo>
                    <a:pt x="381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5012"/>
            <p:cNvSpPr/>
            <p:nvPr>
              <p:custDataLst>
                <p:tags r:id="rId151"/>
              </p:custDataLst>
            </p:nvPr>
          </p:nvSpPr>
          <p:spPr>
            <a:xfrm>
              <a:off x="6858000" y="4877683"/>
              <a:ext cx="24049" cy="265818"/>
            </a:xfrm>
            <a:custGeom>
              <a:avLst/>
              <a:gdLst/>
              <a:ahLst/>
              <a:cxnLst/>
              <a:rect l="0" t="0" r="0" b="0"/>
              <a:pathLst>
                <a:path w="24049" h="2658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125" y="2528"/>
                  </a:lnTo>
                  <a:lnTo>
                    <a:pt x="15732" y="44661"/>
                  </a:lnTo>
                  <a:lnTo>
                    <a:pt x="18066" y="81991"/>
                  </a:lnTo>
                  <a:lnTo>
                    <a:pt x="22130" y="119863"/>
                  </a:lnTo>
                  <a:lnTo>
                    <a:pt x="24048" y="158200"/>
                  </a:lnTo>
                  <a:lnTo>
                    <a:pt x="20844" y="195752"/>
                  </a:lnTo>
                  <a:lnTo>
                    <a:pt x="19404" y="241081"/>
                  </a:lnTo>
                  <a:lnTo>
                    <a:pt x="18501" y="254823"/>
                  </a:lnTo>
                  <a:lnTo>
                    <a:pt x="17273" y="258488"/>
                  </a:lnTo>
                  <a:lnTo>
                    <a:pt x="15749" y="260930"/>
                  </a:lnTo>
                  <a:lnTo>
                    <a:pt x="15439" y="262559"/>
                  </a:lnTo>
                  <a:lnTo>
                    <a:pt x="1905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5013"/>
            <p:cNvSpPr/>
            <p:nvPr>
              <p:custDataLst>
                <p:tags r:id="rId152"/>
              </p:custDataLst>
            </p:nvPr>
          </p:nvSpPr>
          <p:spPr>
            <a:xfrm>
              <a:off x="6654954" y="4968391"/>
              <a:ext cx="25247" cy="168760"/>
            </a:xfrm>
            <a:custGeom>
              <a:avLst/>
              <a:gdLst/>
              <a:ahLst/>
              <a:cxnLst/>
              <a:rect l="0" t="0" r="0" b="0"/>
              <a:pathLst>
                <a:path w="25247" h="168760">
                  <a:moveTo>
                    <a:pt x="12546" y="3659"/>
                  </a:moveTo>
                  <a:lnTo>
                    <a:pt x="12546" y="3659"/>
                  </a:lnTo>
                  <a:lnTo>
                    <a:pt x="12546" y="288"/>
                  </a:lnTo>
                  <a:lnTo>
                    <a:pt x="11134" y="0"/>
                  </a:lnTo>
                  <a:lnTo>
                    <a:pt x="5804" y="1563"/>
                  </a:lnTo>
                  <a:lnTo>
                    <a:pt x="3818" y="3673"/>
                  </a:lnTo>
                  <a:lnTo>
                    <a:pt x="1611" y="9780"/>
                  </a:lnTo>
                  <a:lnTo>
                    <a:pt x="0" y="51134"/>
                  </a:lnTo>
                  <a:lnTo>
                    <a:pt x="4946" y="93000"/>
                  </a:lnTo>
                  <a:lnTo>
                    <a:pt x="11407" y="138626"/>
                  </a:lnTo>
                  <a:lnTo>
                    <a:pt x="15578" y="157636"/>
                  </a:lnTo>
                  <a:lnTo>
                    <a:pt x="25246" y="16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5014"/>
            <p:cNvSpPr/>
            <p:nvPr>
              <p:custDataLst>
                <p:tags r:id="rId153"/>
              </p:custDataLst>
            </p:nvPr>
          </p:nvSpPr>
          <p:spPr>
            <a:xfrm>
              <a:off x="6579752" y="5029200"/>
              <a:ext cx="157599" cy="9722"/>
            </a:xfrm>
            <a:custGeom>
              <a:avLst/>
              <a:gdLst/>
              <a:ahLst/>
              <a:cxnLst/>
              <a:rect l="0" t="0" r="0" b="0"/>
              <a:pathLst>
                <a:path w="157599" h="9722">
                  <a:moveTo>
                    <a:pt x="36948" y="6350"/>
                  </a:moveTo>
                  <a:lnTo>
                    <a:pt x="36948" y="6350"/>
                  </a:lnTo>
                  <a:lnTo>
                    <a:pt x="33577" y="6350"/>
                  </a:lnTo>
                  <a:lnTo>
                    <a:pt x="24738" y="9721"/>
                  </a:lnTo>
                  <a:lnTo>
                    <a:pt x="6441" y="8446"/>
                  </a:lnTo>
                  <a:lnTo>
                    <a:pt x="577" y="7281"/>
                  </a:lnTo>
                  <a:lnTo>
                    <a:pt x="0" y="6971"/>
                  </a:lnTo>
                  <a:lnTo>
                    <a:pt x="40150" y="2022"/>
                  </a:lnTo>
                  <a:lnTo>
                    <a:pt x="81612" y="2281"/>
                  </a:lnTo>
                  <a:lnTo>
                    <a:pt x="123774" y="5546"/>
                  </a:lnTo>
                  <a:lnTo>
                    <a:pt x="145794" y="5486"/>
                  </a:lnTo>
                  <a:lnTo>
                    <a:pt x="1575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5015"/>
            <p:cNvSpPr/>
            <p:nvPr>
              <p:custDataLst>
                <p:tags r:id="rId154"/>
              </p:custDataLst>
            </p:nvPr>
          </p:nvSpPr>
          <p:spPr>
            <a:xfrm>
              <a:off x="6426327" y="4833494"/>
              <a:ext cx="82424" cy="320517"/>
            </a:xfrm>
            <a:custGeom>
              <a:avLst/>
              <a:gdLst/>
              <a:ahLst/>
              <a:cxnLst/>
              <a:rect l="0" t="0" r="0" b="0"/>
              <a:pathLst>
                <a:path w="82424" h="320517">
                  <a:moveTo>
                    <a:pt x="63373" y="11556"/>
                  </a:moveTo>
                  <a:lnTo>
                    <a:pt x="63373" y="11556"/>
                  </a:lnTo>
                  <a:lnTo>
                    <a:pt x="66744" y="11556"/>
                  </a:lnTo>
                  <a:lnTo>
                    <a:pt x="67737" y="10850"/>
                  </a:lnTo>
                  <a:lnTo>
                    <a:pt x="68399" y="9674"/>
                  </a:lnTo>
                  <a:lnTo>
                    <a:pt x="69646" y="0"/>
                  </a:lnTo>
                  <a:lnTo>
                    <a:pt x="48056" y="33533"/>
                  </a:lnTo>
                  <a:lnTo>
                    <a:pt x="29643" y="78770"/>
                  </a:lnTo>
                  <a:lnTo>
                    <a:pt x="12575" y="124943"/>
                  </a:lnTo>
                  <a:lnTo>
                    <a:pt x="4733" y="165959"/>
                  </a:lnTo>
                  <a:lnTo>
                    <a:pt x="1313" y="210488"/>
                  </a:lnTo>
                  <a:lnTo>
                    <a:pt x="157" y="251621"/>
                  </a:lnTo>
                  <a:lnTo>
                    <a:pt x="0" y="274180"/>
                  </a:lnTo>
                  <a:lnTo>
                    <a:pt x="7455" y="294553"/>
                  </a:lnTo>
                  <a:lnTo>
                    <a:pt x="13393" y="303938"/>
                  </a:lnTo>
                  <a:lnTo>
                    <a:pt x="29401" y="316246"/>
                  </a:lnTo>
                  <a:lnTo>
                    <a:pt x="38607" y="320516"/>
                  </a:lnTo>
                  <a:lnTo>
                    <a:pt x="82423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5016"/>
            <p:cNvSpPr/>
            <p:nvPr>
              <p:custDataLst>
                <p:tags r:id="rId155"/>
              </p:custDataLst>
            </p:nvPr>
          </p:nvSpPr>
          <p:spPr>
            <a:xfrm>
              <a:off x="6016655" y="4805166"/>
              <a:ext cx="111445" cy="330132"/>
            </a:xfrm>
            <a:custGeom>
              <a:avLst/>
              <a:gdLst/>
              <a:ahLst/>
              <a:cxnLst/>
              <a:rect l="0" t="0" r="0" b="0"/>
              <a:pathLst>
                <a:path w="111445" h="330132">
                  <a:moveTo>
                    <a:pt x="3145" y="135134"/>
                  </a:moveTo>
                  <a:lnTo>
                    <a:pt x="3145" y="135134"/>
                  </a:lnTo>
                  <a:lnTo>
                    <a:pt x="3145" y="92051"/>
                  </a:lnTo>
                  <a:lnTo>
                    <a:pt x="1264" y="132664"/>
                  </a:lnTo>
                  <a:lnTo>
                    <a:pt x="0" y="172501"/>
                  </a:lnTo>
                  <a:lnTo>
                    <a:pt x="2213" y="211117"/>
                  </a:lnTo>
                  <a:lnTo>
                    <a:pt x="2961" y="251978"/>
                  </a:lnTo>
                  <a:lnTo>
                    <a:pt x="3109" y="290571"/>
                  </a:lnTo>
                  <a:lnTo>
                    <a:pt x="3140" y="329204"/>
                  </a:lnTo>
                  <a:lnTo>
                    <a:pt x="3847" y="330131"/>
                  </a:lnTo>
                  <a:lnTo>
                    <a:pt x="6514" y="325515"/>
                  </a:lnTo>
                  <a:lnTo>
                    <a:pt x="5958" y="279923"/>
                  </a:lnTo>
                  <a:lnTo>
                    <a:pt x="6566" y="242005"/>
                  </a:lnTo>
                  <a:lnTo>
                    <a:pt x="4158" y="203489"/>
                  </a:lnTo>
                  <a:lnTo>
                    <a:pt x="3595" y="170452"/>
                  </a:lnTo>
                  <a:lnTo>
                    <a:pt x="3278" y="123648"/>
                  </a:lnTo>
                  <a:lnTo>
                    <a:pt x="5053" y="81438"/>
                  </a:lnTo>
                  <a:lnTo>
                    <a:pt x="11989" y="36333"/>
                  </a:lnTo>
                  <a:lnTo>
                    <a:pt x="21444" y="10845"/>
                  </a:lnTo>
                  <a:lnTo>
                    <a:pt x="25927" y="5708"/>
                  </a:lnTo>
                  <a:lnTo>
                    <a:pt x="36554" y="0"/>
                  </a:lnTo>
                  <a:lnTo>
                    <a:pt x="52096" y="1226"/>
                  </a:lnTo>
                  <a:lnTo>
                    <a:pt x="69350" y="7180"/>
                  </a:lnTo>
                  <a:lnTo>
                    <a:pt x="84075" y="16882"/>
                  </a:lnTo>
                  <a:lnTo>
                    <a:pt x="100893" y="37616"/>
                  </a:lnTo>
                  <a:lnTo>
                    <a:pt x="111444" y="65004"/>
                  </a:lnTo>
                  <a:lnTo>
                    <a:pt x="111015" y="83269"/>
                  </a:lnTo>
                  <a:lnTo>
                    <a:pt x="105416" y="100088"/>
                  </a:lnTo>
                  <a:lnTo>
                    <a:pt x="95870" y="114620"/>
                  </a:lnTo>
                  <a:lnTo>
                    <a:pt x="86453" y="122488"/>
                  </a:lnTo>
                  <a:lnTo>
                    <a:pt x="46468" y="137389"/>
                  </a:lnTo>
                  <a:lnTo>
                    <a:pt x="13553" y="146319"/>
                  </a:lnTo>
                  <a:lnTo>
                    <a:pt x="11494" y="148236"/>
                  </a:lnTo>
                  <a:lnTo>
                    <a:pt x="28545" y="160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2" name="SMARTInkShape-Group1040"/>
          <p:cNvGrpSpPr/>
          <p:nvPr/>
        </p:nvGrpSpPr>
        <p:grpSpPr>
          <a:xfrm>
            <a:off x="4834377" y="5041900"/>
            <a:ext cx="220224" cy="126389"/>
            <a:chOff x="4834377" y="5041900"/>
            <a:chExt cx="220224" cy="126389"/>
          </a:xfrm>
        </p:grpSpPr>
        <p:sp>
          <p:nvSpPr>
            <p:cNvPr id="1080" name="SMARTInkShape-5017"/>
            <p:cNvSpPr/>
            <p:nvPr>
              <p:custDataLst>
                <p:tags r:id="rId145"/>
              </p:custDataLst>
            </p:nvPr>
          </p:nvSpPr>
          <p:spPr>
            <a:xfrm>
              <a:off x="4834377" y="5041900"/>
              <a:ext cx="201174" cy="1"/>
            </a:xfrm>
            <a:custGeom>
              <a:avLst/>
              <a:gdLst/>
              <a:ahLst/>
              <a:cxnLst/>
              <a:rect l="0" t="0" r="0" b="0"/>
              <a:pathLst>
                <a:path w="201174" h="1">
                  <a:moveTo>
                    <a:pt x="17023" y="0"/>
                  </a:moveTo>
                  <a:lnTo>
                    <a:pt x="17023" y="0"/>
                  </a:lnTo>
                  <a:lnTo>
                    <a:pt x="0" y="0"/>
                  </a:lnTo>
                  <a:lnTo>
                    <a:pt x="46055" y="0"/>
                  </a:lnTo>
                  <a:lnTo>
                    <a:pt x="86067" y="0"/>
                  </a:lnTo>
                  <a:lnTo>
                    <a:pt x="127401" y="0"/>
                  </a:lnTo>
                  <a:lnTo>
                    <a:pt x="174491" y="0"/>
                  </a:lnTo>
                  <a:lnTo>
                    <a:pt x="201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5018"/>
            <p:cNvSpPr/>
            <p:nvPr>
              <p:custDataLst>
                <p:tags r:id="rId146"/>
              </p:custDataLst>
            </p:nvPr>
          </p:nvSpPr>
          <p:spPr>
            <a:xfrm>
              <a:off x="4849825" y="5130800"/>
              <a:ext cx="204776" cy="37489"/>
            </a:xfrm>
            <a:custGeom>
              <a:avLst/>
              <a:gdLst/>
              <a:ahLst/>
              <a:cxnLst/>
              <a:rect l="0" t="0" r="0" b="0"/>
              <a:pathLst>
                <a:path w="204776" h="37489">
                  <a:moveTo>
                    <a:pt x="26975" y="6350"/>
                  </a:moveTo>
                  <a:lnTo>
                    <a:pt x="26975" y="6350"/>
                  </a:lnTo>
                  <a:lnTo>
                    <a:pt x="1734" y="26123"/>
                  </a:lnTo>
                  <a:lnTo>
                    <a:pt x="270" y="28704"/>
                  </a:lnTo>
                  <a:lnTo>
                    <a:pt x="0" y="31131"/>
                  </a:lnTo>
                  <a:lnTo>
                    <a:pt x="525" y="33454"/>
                  </a:lnTo>
                  <a:lnTo>
                    <a:pt x="2992" y="35003"/>
                  </a:lnTo>
                  <a:lnTo>
                    <a:pt x="24041" y="37488"/>
                  </a:lnTo>
                  <a:lnTo>
                    <a:pt x="52682" y="34156"/>
                  </a:lnTo>
                  <a:lnTo>
                    <a:pt x="90565" y="26113"/>
                  </a:lnTo>
                  <a:lnTo>
                    <a:pt x="137922" y="17074"/>
                  </a:lnTo>
                  <a:lnTo>
                    <a:pt x="2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6" name="SMARTInkShape-Group1041"/>
          <p:cNvGrpSpPr/>
          <p:nvPr/>
        </p:nvGrpSpPr>
        <p:grpSpPr>
          <a:xfrm>
            <a:off x="3352800" y="4753373"/>
            <a:ext cx="1126387" cy="955278"/>
            <a:chOff x="3352800" y="4753373"/>
            <a:chExt cx="1126387" cy="955278"/>
          </a:xfrm>
        </p:grpSpPr>
        <p:sp>
          <p:nvSpPr>
            <p:cNvPr id="1083" name="SMARTInkShape-5019"/>
            <p:cNvSpPr/>
            <p:nvPr>
              <p:custDataLst>
                <p:tags r:id="rId132"/>
              </p:custDataLst>
            </p:nvPr>
          </p:nvSpPr>
          <p:spPr>
            <a:xfrm>
              <a:off x="4140461" y="5534718"/>
              <a:ext cx="16961" cy="142183"/>
            </a:xfrm>
            <a:custGeom>
              <a:avLst/>
              <a:gdLst/>
              <a:ahLst/>
              <a:cxnLst/>
              <a:rect l="0" t="0" r="0" b="0"/>
              <a:pathLst>
                <a:path w="16961" h="142183">
                  <a:moveTo>
                    <a:pt x="6089" y="15182"/>
                  </a:moveTo>
                  <a:lnTo>
                    <a:pt x="6089" y="15182"/>
                  </a:lnTo>
                  <a:lnTo>
                    <a:pt x="1063" y="3249"/>
                  </a:lnTo>
                  <a:lnTo>
                    <a:pt x="327" y="0"/>
                  </a:lnTo>
                  <a:lnTo>
                    <a:pt x="131" y="122"/>
                  </a:lnTo>
                  <a:lnTo>
                    <a:pt x="0" y="908"/>
                  </a:lnTo>
                  <a:lnTo>
                    <a:pt x="10586" y="41364"/>
                  </a:lnTo>
                  <a:lnTo>
                    <a:pt x="16960" y="84559"/>
                  </a:lnTo>
                  <a:lnTo>
                    <a:pt x="16366" y="112879"/>
                  </a:lnTo>
                  <a:lnTo>
                    <a:pt x="12439" y="14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5020"/>
            <p:cNvSpPr/>
            <p:nvPr>
              <p:custDataLst>
                <p:tags r:id="rId133"/>
              </p:custDataLst>
            </p:nvPr>
          </p:nvSpPr>
          <p:spPr>
            <a:xfrm>
              <a:off x="4062398" y="5308600"/>
              <a:ext cx="249253" cy="43279"/>
            </a:xfrm>
            <a:custGeom>
              <a:avLst/>
              <a:gdLst/>
              <a:ahLst/>
              <a:cxnLst/>
              <a:rect l="0" t="0" r="0" b="0"/>
              <a:pathLst>
                <a:path w="249253" h="43279">
                  <a:moveTo>
                    <a:pt x="20652" y="0"/>
                  </a:moveTo>
                  <a:lnTo>
                    <a:pt x="20652" y="0"/>
                  </a:lnTo>
                  <a:lnTo>
                    <a:pt x="17281" y="0"/>
                  </a:lnTo>
                  <a:lnTo>
                    <a:pt x="8442" y="3371"/>
                  </a:lnTo>
                  <a:lnTo>
                    <a:pt x="2761" y="8789"/>
                  </a:lnTo>
                  <a:lnTo>
                    <a:pt x="258" y="12209"/>
                  </a:lnTo>
                  <a:lnTo>
                    <a:pt x="0" y="14489"/>
                  </a:lnTo>
                  <a:lnTo>
                    <a:pt x="1240" y="16010"/>
                  </a:lnTo>
                  <a:lnTo>
                    <a:pt x="3477" y="17023"/>
                  </a:lnTo>
                  <a:lnTo>
                    <a:pt x="29463" y="17944"/>
                  </a:lnTo>
                  <a:lnTo>
                    <a:pt x="72434" y="13944"/>
                  </a:lnTo>
                  <a:lnTo>
                    <a:pt x="115626" y="9575"/>
                  </a:lnTo>
                  <a:lnTo>
                    <a:pt x="157213" y="6986"/>
                  </a:lnTo>
                  <a:lnTo>
                    <a:pt x="196787" y="6476"/>
                  </a:lnTo>
                  <a:lnTo>
                    <a:pt x="218506" y="6375"/>
                  </a:lnTo>
                  <a:lnTo>
                    <a:pt x="218171" y="7072"/>
                  </a:lnTo>
                  <a:lnTo>
                    <a:pt x="191137" y="15142"/>
                  </a:lnTo>
                  <a:lnTo>
                    <a:pt x="146128" y="23374"/>
                  </a:lnTo>
                  <a:lnTo>
                    <a:pt x="99399" y="29364"/>
                  </a:lnTo>
                  <a:lnTo>
                    <a:pt x="59333" y="33160"/>
                  </a:lnTo>
                  <a:lnTo>
                    <a:pt x="21550" y="40495"/>
                  </a:lnTo>
                  <a:lnTo>
                    <a:pt x="19134" y="41813"/>
                  </a:lnTo>
                  <a:lnTo>
                    <a:pt x="19640" y="42692"/>
                  </a:lnTo>
                  <a:lnTo>
                    <a:pt x="22094" y="43278"/>
                  </a:lnTo>
                  <a:lnTo>
                    <a:pt x="69682" y="39270"/>
                  </a:lnTo>
                  <a:lnTo>
                    <a:pt x="115161" y="34960"/>
                  </a:lnTo>
                  <a:lnTo>
                    <a:pt x="156056" y="32701"/>
                  </a:lnTo>
                  <a:lnTo>
                    <a:pt x="195800" y="27574"/>
                  </a:lnTo>
                  <a:lnTo>
                    <a:pt x="24925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5021"/>
            <p:cNvSpPr/>
            <p:nvPr>
              <p:custDataLst>
                <p:tags r:id="rId134"/>
              </p:custDataLst>
            </p:nvPr>
          </p:nvSpPr>
          <p:spPr>
            <a:xfrm>
              <a:off x="3594100" y="5518150"/>
              <a:ext cx="28297" cy="27882"/>
            </a:xfrm>
            <a:custGeom>
              <a:avLst/>
              <a:gdLst/>
              <a:ahLst/>
              <a:cxnLst/>
              <a:rect l="0" t="0" r="0" b="0"/>
              <a:pathLst>
                <a:path w="28297" h="27882">
                  <a:moveTo>
                    <a:pt x="12700" y="12700"/>
                  </a:moveTo>
                  <a:lnTo>
                    <a:pt x="12700" y="12700"/>
                  </a:lnTo>
                  <a:lnTo>
                    <a:pt x="12700" y="27005"/>
                  </a:lnTo>
                  <a:lnTo>
                    <a:pt x="13405" y="27881"/>
                  </a:lnTo>
                  <a:lnTo>
                    <a:pt x="14581" y="27760"/>
                  </a:lnTo>
                  <a:lnTo>
                    <a:pt x="17769" y="26449"/>
                  </a:lnTo>
                  <a:lnTo>
                    <a:pt x="21538" y="25866"/>
                  </a:lnTo>
                  <a:lnTo>
                    <a:pt x="25565" y="21844"/>
                  </a:lnTo>
                  <a:lnTo>
                    <a:pt x="27627" y="18796"/>
                  </a:lnTo>
                  <a:lnTo>
                    <a:pt x="28296" y="16059"/>
                  </a:lnTo>
                  <a:lnTo>
                    <a:pt x="28036" y="13528"/>
                  </a:lnTo>
                  <a:lnTo>
                    <a:pt x="25866" y="8835"/>
                  </a:lnTo>
                  <a:lnTo>
                    <a:pt x="22549" y="4397"/>
                  </a:lnTo>
                  <a:lnTo>
                    <a:pt x="16842" y="19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5022"/>
            <p:cNvSpPr/>
            <p:nvPr>
              <p:custDataLst>
                <p:tags r:id="rId135"/>
              </p:custDataLst>
            </p:nvPr>
          </p:nvSpPr>
          <p:spPr>
            <a:xfrm>
              <a:off x="3587773" y="5613400"/>
              <a:ext cx="6328" cy="95251"/>
            </a:xfrm>
            <a:custGeom>
              <a:avLst/>
              <a:gdLst/>
              <a:ahLst/>
              <a:cxnLst/>
              <a:rect l="0" t="0" r="0" b="0"/>
              <a:pathLst>
                <a:path w="6328" h="95251">
                  <a:moveTo>
                    <a:pt x="6327" y="0"/>
                  </a:moveTo>
                  <a:lnTo>
                    <a:pt x="6327" y="0"/>
                  </a:lnTo>
                  <a:lnTo>
                    <a:pt x="2956" y="3371"/>
                  </a:lnTo>
                  <a:lnTo>
                    <a:pt x="1301" y="6907"/>
                  </a:lnTo>
                  <a:lnTo>
                    <a:pt x="0" y="40356"/>
                  </a:lnTo>
                  <a:lnTo>
                    <a:pt x="5936" y="85225"/>
                  </a:lnTo>
                  <a:lnTo>
                    <a:pt x="632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5023"/>
            <p:cNvSpPr/>
            <p:nvPr>
              <p:custDataLst>
                <p:tags r:id="rId136"/>
              </p:custDataLst>
            </p:nvPr>
          </p:nvSpPr>
          <p:spPr>
            <a:xfrm>
              <a:off x="3379345" y="5562600"/>
              <a:ext cx="144906" cy="19051"/>
            </a:xfrm>
            <a:custGeom>
              <a:avLst/>
              <a:gdLst/>
              <a:ahLst/>
              <a:cxnLst/>
              <a:rect l="0" t="0" r="0" b="0"/>
              <a:pathLst>
                <a:path w="144906" h="19051">
                  <a:moveTo>
                    <a:pt x="11555" y="19050"/>
                  </a:moveTo>
                  <a:lnTo>
                    <a:pt x="11555" y="19050"/>
                  </a:lnTo>
                  <a:lnTo>
                    <a:pt x="0" y="19050"/>
                  </a:lnTo>
                  <a:lnTo>
                    <a:pt x="13584" y="14686"/>
                  </a:lnTo>
                  <a:lnTo>
                    <a:pt x="53567" y="12169"/>
                  </a:lnTo>
                  <a:lnTo>
                    <a:pt x="99550" y="7256"/>
                  </a:lnTo>
                  <a:lnTo>
                    <a:pt x="1449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5024"/>
            <p:cNvSpPr/>
            <p:nvPr>
              <p:custDataLst>
                <p:tags r:id="rId137"/>
              </p:custDataLst>
            </p:nvPr>
          </p:nvSpPr>
          <p:spPr>
            <a:xfrm>
              <a:off x="3371951" y="5411425"/>
              <a:ext cx="125914" cy="212442"/>
            </a:xfrm>
            <a:custGeom>
              <a:avLst/>
              <a:gdLst/>
              <a:ahLst/>
              <a:cxnLst/>
              <a:rect l="0" t="0" r="0" b="0"/>
              <a:pathLst>
                <a:path w="125914" h="212442">
                  <a:moveTo>
                    <a:pt x="12599" y="81325"/>
                  </a:moveTo>
                  <a:lnTo>
                    <a:pt x="12599" y="81325"/>
                  </a:lnTo>
                  <a:lnTo>
                    <a:pt x="18687" y="81325"/>
                  </a:lnTo>
                  <a:lnTo>
                    <a:pt x="18926" y="90164"/>
                  </a:lnTo>
                  <a:lnTo>
                    <a:pt x="12990" y="131538"/>
                  </a:lnTo>
                  <a:lnTo>
                    <a:pt x="7581" y="176890"/>
                  </a:lnTo>
                  <a:lnTo>
                    <a:pt x="240" y="212441"/>
                  </a:lnTo>
                  <a:lnTo>
                    <a:pt x="0" y="207272"/>
                  </a:lnTo>
                  <a:lnTo>
                    <a:pt x="6820" y="164990"/>
                  </a:lnTo>
                  <a:lnTo>
                    <a:pt x="18199" y="126858"/>
                  </a:lnTo>
                  <a:lnTo>
                    <a:pt x="33308" y="89093"/>
                  </a:lnTo>
                  <a:lnTo>
                    <a:pt x="58592" y="43203"/>
                  </a:lnTo>
                  <a:lnTo>
                    <a:pt x="81470" y="4975"/>
                  </a:lnTo>
                  <a:lnTo>
                    <a:pt x="86247" y="1531"/>
                  </a:lnTo>
                  <a:lnTo>
                    <a:pt x="90722" y="0"/>
                  </a:lnTo>
                  <a:lnTo>
                    <a:pt x="92198" y="1003"/>
                  </a:lnTo>
                  <a:lnTo>
                    <a:pt x="98131" y="23301"/>
                  </a:lnTo>
                  <a:lnTo>
                    <a:pt x="102937" y="62718"/>
                  </a:lnTo>
                  <a:lnTo>
                    <a:pt x="107908" y="104667"/>
                  </a:lnTo>
                  <a:lnTo>
                    <a:pt x="117918" y="150344"/>
                  </a:lnTo>
                  <a:lnTo>
                    <a:pt x="121911" y="172648"/>
                  </a:lnTo>
                  <a:lnTo>
                    <a:pt x="125421" y="181762"/>
                  </a:lnTo>
                  <a:lnTo>
                    <a:pt x="125913" y="184266"/>
                  </a:lnTo>
                  <a:lnTo>
                    <a:pt x="125537" y="185230"/>
                  </a:lnTo>
                  <a:lnTo>
                    <a:pt x="124579" y="185167"/>
                  </a:lnTo>
                  <a:lnTo>
                    <a:pt x="120549" y="182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5025"/>
            <p:cNvSpPr/>
            <p:nvPr>
              <p:custDataLst>
                <p:tags r:id="rId138"/>
              </p:custDataLst>
            </p:nvPr>
          </p:nvSpPr>
          <p:spPr>
            <a:xfrm>
              <a:off x="3352800" y="5315236"/>
              <a:ext cx="266701" cy="44062"/>
            </a:xfrm>
            <a:custGeom>
              <a:avLst/>
              <a:gdLst/>
              <a:ahLst/>
              <a:cxnLst/>
              <a:rect l="0" t="0" r="0" b="0"/>
              <a:pathLst>
                <a:path w="266701" h="44062">
                  <a:moveTo>
                    <a:pt x="0" y="18764"/>
                  </a:moveTo>
                  <a:lnTo>
                    <a:pt x="0" y="18764"/>
                  </a:lnTo>
                  <a:lnTo>
                    <a:pt x="0" y="24231"/>
                  </a:lnTo>
                  <a:lnTo>
                    <a:pt x="0" y="21482"/>
                  </a:lnTo>
                  <a:lnTo>
                    <a:pt x="2117" y="20576"/>
                  </a:lnTo>
                  <a:lnTo>
                    <a:pt x="49266" y="16989"/>
                  </a:lnTo>
                  <a:lnTo>
                    <a:pt x="86088" y="13318"/>
                  </a:lnTo>
                  <a:lnTo>
                    <a:pt x="123972" y="9311"/>
                  </a:lnTo>
                  <a:lnTo>
                    <a:pt x="167573" y="7026"/>
                  </a:lnTo>
                  <a:lnTo>
                    <a:pt x="213717" y="1164"/>
                  </a:lnTo>
                  <a:lnTo>
                    <a:pt x="244240" y="0"/>
                  </a:lnTo>
                  <a:lnTo>
                    <a:pt x="248199" y="1316"/>
                  </a:lnTo>
                  <a:lnTo>
                    <a:pt x="249427" y="3604"/>
                  </a:lnTo>
                  <a:lnTo>
                    <a:pt x="248835" y="6541"/>
                  </a:lnTo>
                  <a:lnTo>
                    <a:pt x="238769" y="11685"/>
                  </a:lnTo>
                  <a:lnTo>
                    <a:pt x="200192" y="20737"/>
                  </a:lnTo>
                  <a:lnTo>
                    <a:pt x="160838" y="27188"/>
                  </a:lnTo>
                  <a:lnTo>
                    <a:pt x="116385" y="31325"/>
                  </a:lnTo>
                  <a:lnTo>
                    <a:pt x="77131" y="36283"/>
                  </a:lnTo>
                  <a:lnTo>
                    <a:pt x="33110" y="42398"/>
                  </a:lnTo>
                  <a:lnTo>
                    <a:pt x="3177" y="44009"/>
                  </a:lnTo>
                  <a:lnTo>
                    <a:pt x="4235" y="44061"/>
                  </a:lnTo>
                  <a:lnTo>
                    <a:pt x="45783" y="34710"/>
                  </a:lnTo>
                  <a:lnTo>
                    <a:pt x="87805" y="27565"/>
                  </a:lnTo>
                  <a:lnTo>
                    <a:pt x="128714" y="21685"/>
                  </a:lnTo>
                  <a:lnTo>
                    <a:pt x="173374" y="19148"/>
                  </a:lnTo>
                  <a:lnTo>
                    <a:pt x="188797" y="18878"/>
                  </a:lnTo>
                  <a:lnTo>
                    <a:pt x="188659" y="19546"/>
                  </a:lnTo>
                  <a:lnTo>
                    <a:pt x="147279" y="29602"/>
                  </a:lnTo>
                  <a:lnTo>
                    <a:pt x="101709" y="36593"/>
                  </a:lnTo>
                  <a:lnTo>
                    <a:pt x="98851" y="36294"/>
                  </a:lnTo>
                  <a:lnTo>
                    <a:pt x="98356" y="35390"/>
                  </a:lnTo>
                  <a:lnTo>
                    <a:pt x="99437" y="34081"/>
                  </a:lnTo>
                  <a:lnTo>
                    <a:pt x="140318" y="27617"/>
                  </a:lnTo>
                  <a:lnTo>
                    <a:pt x="177983" y="25855"/>
                  </a:lnTo>
                  <a:lnTo>
                    <a:pt x="222992" y="25260"/>
                  </a:lnTo>
                  <a:lnTo>
                    <a:pt x="266700" y="31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5026"/>
            <p:cNvSpPr/>
            <p:nvPr>
              <p:custDataLst>
                <p:tags r:id="rId139"/>
              </p:custDataLst>
            </p:nvPr>
          </p:nvSpPr>
          <p:spPr>
            <a:xfrm>
              <a:off x="4362712" y="4840931"/>
              <a:ext cx="116475" cy="416870"/>
            </a:xfrm>
            <a:custGeom>
              <a:avLst/>
              <a:gdLst/>
              <a:ahLst/>
              <a:cxnLst/>
              <a:rect l="0" t="0" r="0" b="0"/>
              <a:pathLst>
                <a:path w="116475" h="416870">
                  <a:moveTo>
                    <a:pt x="6088" y="23169"/>
                  </a:moveTo>
                  <a:lnTo>
                    <a:pt x="6088" y="23169"/>
                  </a:lnTo>
                  <a:lnTo>
                    <a:pt x="1724" y="13030"/>
                  </a:lnTo>
                  <a:lnTo>
                    <a:pt x="0" y="56"/>
                  </a:lnTo>
                  <a:lnTo>
                    <a:pt x="1324" y="0"/>
                  </a:lnTo>
                  <a:lnTo>
                    <a:pt x="6557" y="1818"/>
                  </a:lnTo>
                  <a:lnTo>
                    <a:pt x="32969" y="33803"/>
                  </a:lnTo>
                  <a:lnTo>
                    <a:pt x="62250" y="77480"/>
                  </a:lnTo>
                  <a:lnTo>
                    <a:pt x="85444" y="120008"/>
                  </a:lnTo>
                  <a:lnTo>
                    <a:pt x="101176" y="155265"/>
                  </a:lnTo>
                  <a:lnTo>
                    <a:pt x="110618" y="200833"/>
                  </a:lnTo>
                  <a:lnTo>
                    <a:pt x="116474" y="236599"/>
                  </a:lnTo>
                  <a:lnTo>
                    <a:pt x="114368" y="278867"/>
                  </a:lnTo>
                  <a:lnTo>
                    <a:pt x="103572" y="325508"/>
                  </a:lnTo>
                  <a:lnTo>
                    <a:pt x="85537" y="363459"/>
                  </a:lnTo>
                  <a:lnTo>
                    <a:pt x="60901" y="397774"/>
                  </a:lnTo>
                  <a:lnTo>
                    <a:pt x="40124" y="413484"/>
                  </a:lnTo>
                  <a:lnTo>
                    <a:pt x="12438" y="416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5027"/>
            <p:cNvSpPr/>
            <p:nvPr>
              <p:custDataLst>
                <p:tags r:id="rId140"/>
              </p:custDataLst>
            </p:nvPr>
          </p:nvSpPr>
          <p:spPr>
            <a:xfrm>
              <a:off x="4171950" y="4924704"/>
              <a:ext cx="38101" cy="237548"/>
            </a:xfrm>
            <a:custGeom>
              <a:avLst/>
              <a:gdLst/>
              <a:ahLst/>
              <a:cxnLst/>
              <a:rect l="0" t="0" r="0" b="0"/>
              <a:pathLst>
                <a:path w="38101" h="237548">
                  <a:moveTo>
                    <a:pt x="0" y="15596"/>
                  </a:moveTo>
                  <a:lnTo>
                    <a:pt x="0" y="15596"/>
                  </a:lnTo>
                  <a:lnTo>
                    <a:pt x="0" y="6758"/>
                  </a:lnTo>
                  <a:lnTo>
                    <a:pt x="1881" y="2731"/>
                  </a:lnTo>
                  <a:lnTo>
                    <a:pt x="3371" y="669"/>
                  </a:lnTo>
                  <a:lnTo>
                    <a:pt x="4364" y="0"/>
                  </a:lnTo>
                  <a:lnTo>
                    <a:pt x="5026" y="260"/>
                  </a:lnTo>
                  <a:lnTo>
                    <a:pt x="5467" y="1139"/>
                  </a:lnTo>
                  <a:lnTo>
                    <a:pt x="6088" y="12488"/>
                  </a:lnTo>
                  <a:lnTo>
                    <a:pt x="1289" y="48949"/>
                  </a:lnTo>
                  <a:lnTo>
                    <a:pt x="382" y="89684"/>
                  </a:lnTo>
                  <a:lnTo>
                    <a:pt x="113" y="131857"/>
                  </a:lnTo>
                  <a:lnTo>
                    <a:pt x="34" y="170459"/>
                  </a:lnTo>
                  <a:lnTo>
                    <a:pt x="3378" y="214265"/>
                  </a:lnTo>
                  <a:lnTo>
                    <a:pt x="5469" y="233132"/>
                  </a:lnTo>
                  <a:lnTo>
                    <a:pt x="7174" y="236115"/>
                  </a:lnTo>
                  <a:lnTo>
                    <a:pt x="9721" y="237398"/>
                  </a:lnTo>
                  <a:lnTo>
                    <a:pt x="12831" y="237547"/>
                  </a:lnTo>
                  <a:lnTo>
                    <a:pt x="15610" y="236236"/>
                  </a:lnTo>
                  <a:lnTo>
                    <a:pt x="23596" y="226942"/>
                  </a:lnTo>
                  <a:lnTo>
                    <a:pt x="38100" y="206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5028"/>
            <p:cNvSpPr/>
            <p:nvPr>
              <p:custDataLst>
                <p:tags r:id="rId141"/>
              </p:custDataLst>
            </p:nvPr>
          </p:nvSpPr>
          <p:spPr>
            <a:xfrm>
              <a:off x="4065167" y="5022850"/>
              <a:ext cx="202034" cy="11944"/>
            </a:xfrm>
            <a:custGeom>
              <a:avLst/>
              <a:gdLst/>
              <a:ahLst/>
              <a:cxnLst/>
              <a:rect l="0" t="0" r="0" b="0"/>
              <a:pathLst>
                <a:path w="202034" h="11944">
                  <a:moveTo>
                    <a:pt x="17883" y="0"/>
                  </a:moveTo>
                  <a:lnTo>
                    <a:pt x="17883" y="0"/>
                  </a:lnTo>
                  <a:lnTo>
                    <a:pt x="12416" y="5467"/>
                  </a:lnTo>
                  <a:lnTo>
                    <a:pt x="8423" y="6088"/>
                  </a:lnTo>
                  <a:lnTo>
                    <a:pt x="2772" y="6272"/>
                  </a:lnTo>
                  <a:lnTo>
                    <a:pt x="1459" y="7004"/>
                  </a:lnTo>
                  <a:lnTo>
                    <a:pt x="584" y="8198"/>
                  </a:lnTo>
                  <a:lnTo>
                    <a:pt x="0" y="9697"/>
                  </a:lnTo>
                  <a:lnTo>
                    <a:pt x="317" y="10699"/>
                  </a:lnTo>
                  <a:lnTo>
                    <a:pt x="1233" y="11366"/>
                  </a:lnTo>
                  <a:lnTo>
                    <a:pt x="2549" y="11811"/>
                  </a:lnTo>
                  <a:lnTo>
                    <a:pt x="47661" y="11943"/>
                  </a:lnTo>
                  <a:lnTo>
                    <a:pt x="90061" y="7663"/>
                  </a:lnTo>
                  <a:lnTo>
                    <a:pt x="133378" y="5817"/>
                  </a:lnTo>
                  <a:lnTo>
                    <a:pt x="178210" y="905"/>
                  </a:lnTo>
                  <a:lnTo>
                    <a:pt x="2020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5029"/>
            <p:cNvSpPr/>
            <p:nvPr>
              <p:custDataLst>
                <p:tags r:id="rId142"/>
              </p:custDataLst>
            </p:nvPr>
          </p:nvSpPr>
          <p:spPr>
            <a:xfrm>
              <a:off x="3854450" y="4753373"/>
              <a:ext cx="12600" cy="597646"/>
            </a:xfrm>
            <a:custGeom>
              <a:avLst/>
              <a:gdLst/>
              <a:ahLst/>
              <a:cxnLst/>
              <a:rect l="0" t="0" r="0" b="0"/>
              <a:pathLst>
                <a:path w="12600" h="597646">
                  <a:moveTo>
                    <a:pt x="0" y="34527"/>
                  </a:moveTo>
                  <a:lnTo>
                    <a:pt x="0" y="34527"/>
                  </a:lnTo>
                  <a:lnTo>
                    <a:pt x="0" y="31156"/>
                  </a:lnTo>
                  <a:lnTo>
                    <a:pt x="3371" y="22318"/>
                  </a:lnTo>
                  <a:lnTo>
                    <a:pt x="10983" y="9470"/>
                  </a:lnTo>
                  <a:lnTo>
                    <a:pt x="12474" y="0"/>
                  </a:lnTo>
                  <a:lnTo>
                    <a:pt x="12549" y="220"/>
                  </a:lnTo>
                  <a:lnTo>
                    <a:pt x="12599" y="1072"/>
                  </a:lnTo>
                  <a:lnTo>
                    <a:pt x="6932" y="38698"/>
                  </a:lnTo>
                  <a:lnTo>
                    <a:pt x="7228" y="79116"/>
                  </a:lnTo>
                  <a:lnTo>
                    <a:pt x="10764" y="124017"/>
                  </a:lnTo>
                  <a:lnTo>
                    <a:pt x="11421" y="159977"/>
                  </a:lnTo>
                  <a:lnTo>
                    <a:pt x="9074" y="191883"/>
                  </a:lnTo>
                  <a:lnTo>
                    <a:pt x="7561" y="229111"/>
                  </a:lnTo>
                  <a:lnTo>
                    <a:pt x="6888" y="265648"/>
                  </a:lnTo>
                  <a:lnTo>
                    <a:pt x="6509" y="309578"/>
                  </a:lnTo>
                  <a:lnTo>
                    <a:pt x="6421" y="346096"/>
                  </a:lnTo>
                  <a:lnTo>
                    <a:pt x="4500" y="383963"/>
                  </a:lnTo>
                  <a:lnTo>
                    <a:pt x="2000" y="419137"/>
                  </a:lnTo>
                  <a:lnTo>
                    <a:pt x="593" y="460890"/>
                  </a:lnTo>
                  <a:lnTo>
                    <a:pt x="175" y="506657"/>
                  </a:lnTo>
                  <a:lnTo>
                    <a:pt x="34" y="553238"/>
                  </a:lnTo>
                  <a:lnTo>
                    <a:pt x="1" y="597645"/>
                  </a:lnTo>
                  <a:lnTo>
                    <a:pt x="6350" y="56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5030"/>
            <p:cNvSpPr/>
            <p:nvPr>
              <p:custDataLst>
                <p:tags r:id="rId143"/>
              </p:custDataLst>
            </p:nvPr>
          </p:nvSpPr>
          <p:spPr>
            <a:xfrm>
              <a:off x="3473528" y="4886140"/>
              <a:ext cx="149307" cy="261709"/>
            </a:xfrm>
            <a:custGeom>
              <a:avLst/>
              <a:gdLst/>
              <a:ahLst/>
              <a:cxnLst/>
              <a:rect l="0" t="0" r="0" b="0"/>
              <a:pathLst>
                <a:path w="149307" h="261709">
                  <a:moveTo>
                    <a:pt x="6272" y="79560"/>
                  </a:moveTo>
                  <a:lnTo>
                    <a:pt x="6272" y="79560"/>
                  </a:lnTo>
                  <a:lnTo>
                    <a:pt x="6272" y="60927"/>
                  </a:lnTo>
                  <a:lnTo>
                    <a:pt x="6272" y="106912"/>
                  </a:lnTo>
                  <a:lnTo>
                    <a:pt x="6272" y="152775"/>
                  </a:lnTo>
                  <a:lnTo>
                    <a:pt x="6272" y="191878"/>
                  </a:lnTo>
                  <a:lnTo>
                    <a:pt x="6272" y="236376"/>
                  </a:lnTo>
                  <a:lnTo>
                    <a:pt x="6272" y="258661"/>
                  </a:lnTo>
                  <a:lnTo>
                    <a:pt x="4390" y="216916"/>
                  </a:lnTo>
                  <a:lnTo>
                    <a:pt x="805" y="171446"/>
                  </a:lnTo>
                  <a:lnTo>
                    <a:pt x="183" y="134616"/>
                  </a:lnTo>
                  <a:lnTo>
                    <a:pt x="0" y="91247"/>
                  </a:lnTo>
                  <a:lnTo>
                    <a:pt x="3316" y="49391"/>
                  </a:lnTo>
                  <a:lnTo>
                    <a:pt x="8721" y="30639"/>
                  </a:lnTo>
                  <a:lnTo>
                    <a:pt x="16533" y="17601"/>
                  </a:lnTo>
                  <a:lnTo>
                    <a:pt x="27060" y="7102"/>
                  </a:lnTo>
                  <a:lnTo>
                    <a:pt x="38794" y="1495"/>
                  </a:lnTo>
                  <a:lnTo>
                    <a:pt x="44887" y="0"/>
                  </a:lnTo>
                  <a:lnTo>
                    <a:pt x="70317" y="4638"/>
                  </a:lnTo>
                  <a:lnTo>
                    <a:pt x="93452" y="18320"/>
                  </a:lnTo>
                  <a:lnTo>
                    <a:pt x="120232" y="43318"/>
                  </a:lnTo>
                  <a:lnTo>
                    <a:pt x="138110" y="71487"/>
                  </a:lnTo>
                  <a:lnTo>
                    <a:pt x="149306" y="114811"/>
                  </a:lnTo>
                  <a:lnTo>
                    <a:pt x="148355" y="161077"/>
                  </a:lnTo>
                  <a:lnTo>
                    <a:pt x="143307" y="193162"/>
                  </a:lnTo>
                  <a:lnTo>
                    <a:pt x="127230" y="223914"/>
                  </a:lnTo>
                  <a:lnTo>
                    <a:pt x="107963" y="245255"/>
                  </a:lnTo>
                  <a:lnTo>
                    <a:pt x="78736" y="257144"/>
                  </a:lnTo>
                  <a:lnTo>
                    <a:pt x="42484" y="261708"/>
                  </a:lnTo>
                  <a:lnTo>
                    <a:pt x="30362" y="259763"/>
                  </a:lnTo>
                  <a:lnTo>
                    <a:pt x="24034" y="256546"/>
                  </a:lnTo>
                  <a:lnTo>
                    <a:pt x="22347" y="254701"/>
                  </a:lnTo>
                  <a:lnTo>
                    <a:pt x="22633" y="252765"/>
                  </a:lnTo>
                  <a:lnTo>
                    <a:pt x="38022" y="238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5031"/>
            <p:cNvSpPr/>
            <p:nvPr>
              <p:custDataLst>
                <p:tags r:id="rId144"/>
              </p:custDataLst>
            </p:nvPr>
          </p:nvSpPr>
          <p:spPr>
            <a:xfrm>
              <a:off x="4165600" y="5490259"/>
              <a:ext cx="103301" cy="203322"/>
            </a:xfrm>
            <a:custGeom>
              <a:avLst/>
              <a:gdLst/>
              <a:ahLst/>
              <a:cxnLst/>
              <a:rect l="0" t="0" r="0" b="0"/>
              <a:pathLst>
                <a:path w="103301" h="203322">
                  <a:moveTo>
                    <a:pt x="12700" y="91391"/>
                  </a:moveTo>
                  <a:lnTo>
                    <a:pt x="12700" y="91391"/>
                  </a:lnTo>
                  <a:lnTo>
                    <a:pt x="7674" y="70668"/>
                  </a:lnTo>
                  <a:lnTo>
                    <a:pt x="7644" y="58898"/>
                  </a:lnTo>
                  <a:lnTo>
                    <a:pt x="17233" y="22887"/>
                  </a:lnTo>
                  <a:lnTo>
                    <a:pt x="21299" y="15554"/>
                  </a:lnTo>
                  <a:lnTo>
                    <a:pt x="29222" y="9943"/>
                  </a:lnTo>
                  <a:lnTo>
                    <a:pt x="54926" y="592"/>
                  </a:lnTo>
                  <a:lnTo>
                    <a:pt x="68861" y="0"/>
                  </a:lnTo>
                  <a:lnTo>
                    <a:pt x="91684" y="5370"/>
                  </a:lnTo>
                  <a:lnTo>
                    <a:pt x="99074" y="11061"/>
                  </a:lnTo>
                  <a:lnTo>
                    <a:pt x="102033" y="14554"/>
                  </a:lnTo>
                  <a:lnTo>
                    <a:pt x="103300" y="18294"/>
                  </a:lnTo>
                  <a:lnTo>
                    <a:pt x="102826" y="26213"/>
                  </a:lnTo>
                  <a:lnTo>
                    <a:pt x="91850" y="45346"/>
                  </a:lnTo>
                  <a:lnTo>
                    <a:pt x="63052" y="71574"/>
                  </a:lnTo>
                  <a:lnTo>
                    <a:pt x="51307" y="79056"/>
                  </a:lnTo>
                  <a:lnTo>
                    <a:pt x="38171" y="83973"/>
                  </a:lnTo>
                  <a:lnTo>
                    <a:pt x="36031" y="85740"/>
                  </a:lnTo>
                  <a:lnTo>
                    <a:pt x="34604" y="87624"/>
                  </a:lnTo>
                  <a:lnTo>
                    <a:pt x="34358" y="89585"/>
                  </a:lnTo>
                  <a:lnTo>
                    <a:pt x="35967" y="93646"/>
                  </a:lnTo>
                  <a:lnTo>
                    <a:pt x="80728" y="121400"/>
                  </a:lnTo>
                  <a:lnTo>
                    <a:pt x="94318" y="133835"/>
                  </a:lnTo>
                  <a:lnTo>
                    <a:pt x="102813" y="153199"/>
                  </a:lnTo>
                  <a:lnTo>
                    <a:pt x="101904" y="166839"/>
                  </a:lnTo>
                  <a:lnTo>
                    <a:pt x="99686" y="173439"/>
                  </a:lnTo>
                  <a:lnTo>
                    <a:pt x="91577" y="182655"/>
                  </a:lnTo>
                  <a:lnTo>
                    <a:pt x="65753" y="197691"/>
                  </a:lnTo>
                  <a:lnTo>
                    <a:pt x="45117" y="203321"/>
                  </a:lnTo>
                  <a:lnTo>
                    <a:pt x="0" y="192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4" name="SMARTInkShape-Group1042"/>
          <p:cNvGrpSpPr/>
          <p:nvPr/>
        </p:nvGrpSpPr>
        <p:grpSpPr>
          <a:xfrm>
            <a:off x="1381827" y="4476828"/>
            <a:ext cx="9317924" cy="793673"/>
            <a:chOff x="1381827" y="4476828"/>
            <a:chExt cx="9317924" cy="793673"/>
          </a:xfrm>
        </p:grpSpPr>
        <p:sp>
          <p:nvSpPr>
            <p:cNvPr id="1097" name="SMARTInkShape-5032"/>
            <p:cNvSpPr/>
            <p:nvPr>
              <p:custDataLst>
                <p:tags r:id="rId125"/>
              </p:custDataLst>
            </p:nvPr>
          </p:nvSpPr>
          <p:spPr>
            <a:xfrm>
              <a:off x="1893618" y="4877094"/>
              <a:ext cx="192294" cy="252137"/>
            </a:xfrm>
            <a:custGeom>
              <a:avLst/>
              <a:gdLst/>
              <a:ahLst/>
              <a:cxnLst/>
              <a:rect l="0" t="0" r="0" b="0"/>
              <a:pathLst>
                <a:path w="192294" h="252137">
                  <a:moveTo>
                    <a:pt x="93932" y="44156"/>
                  </a:moveTo>
                  <a:lnTo>
                    <a:pt x="93932" y="44156"/>
                  </a:lnTo>
                  <a:lnTo>
                    <a:pt x="93932" y="20391"/>
                  </a:lnTo>
                  <a:lnTo>
                    <a:pt x="93226" y="17729"/>
                  </a:lnTo>
                  <a:lnTo>
                    <a:pt x="92050" y="15954"/>
                  </a:lnTo>
                  <a:lnTo>
                    <a:pt x="90561" y="14772"/>
                  </a:lnTo>
                  <a:lnTo>
                    <a:pt x="88157" y="15395"/>
                  </a:lnTo>
                  <a:lnTo>
                    <a:pt x="66796" y="30290"/>
                  </a:lnTo>
                  <a:lnTo>
                    <a:pt x="36553" y="69472"/>
                  </a:lnTo>
                  <a:lnTo>
                    <a:pt x="15141" y="103150"/>
                  </a:lnTo>
                  <a:lnTo>
                    <a:pt x="5356" y="139483"/>
                  </a:lnTo>
                  <a:lnTo>
                    <a:pt x="0" y="180109"/>
                  </a:lnTo>
                  <a:lnTo>
                    <a:pt x="3031" y="193008"/>
                  </a:lnTo>
                  <a:lnTo>
                    <a:pt x="10493" y="204152"/>
                  </a:lnTo>
                  <a:lnTo>
                    <a:pt x="23216" y="216159"/>
                  </a:lnTo>
                  <a:lnTo>
                    <a:pt x="36397" y="222908"/>
                  </a:lnTo>
                  <a:lnTo>
                    <a:pt x="42876" y="224707"/>
                  </a:lnTo>
                  <a:lnTo>
                    <a:pt x="61362" y="221062"/>
                  </a:lnTo>
                  <a:lnTo>
                    <a:pt x="100982" y="201475"/>
                  </a:lnTo>
                  <a:lnTo>
                    <a:pt x="120637" y="186803"/>
                  </a:lnTo>
                  <a:lnTo>
                    <a:pt x="144284" y="153995"/>
                  </a:lnTo>
                  <a:lnTo>
                    <a:pt x="166248" y="106431"/>
                  </a:lnTo>
                  <a:lnTo>
                    <a:pt x="168276" y="81972"/>
                  </a:lnTo>
                  <a:lnTo>
                    <a:pt x="163311" y="49245"/>
                  </a:lnTo>
                  <a:lnTo>
                    <a:pt x="150472" y="20420"/>
                  </a:lnTo>
                  <a:lnTo>
                    <a:pt x="144226" y="12440"/>
                  </a:lnTo>
                  <a:lnTo>
                    <a:pt x="123258" y="1206"/>
                  </a:lnTo>
                  <a:lnTo>
                    <a:pt x="115599" y="0"/>
                  </a:lnTo>
                  <a:lnTo>
                    <a:pt x="101445" y="2424"/>
                  </a:lnTo>
                  <a:lnTo>
                    <a:pt x="84948" y="11722"/>
                  </a:lnTo>
                  <a:lnTo>
                    <a:pt x="71123" y="36898"/>
                  </a:lnTo>
                  <a:lnTo>
                    <a:pt x="64831" y="64426"/>
                  </a:lnTo>
                  <a:lnTo>
                    <a:pt x="69709" y="100570"/>
                  </a:lnTo>
                  <a:lnTo>
                    <a:pt x="83462" y="139188"/>
                  </a:lnTo>
                  <a:lnTo>
                    <a:pt x="104120" y="180024"/>
                  </a:lnTo>
                  <a:lnTo>
                    <a:pt x="143286" y="217105"/>
                  </a:lnTo>
                  <a:lnTo>
                    <a:pt x="189831" y="245760"/>
                  </a:lnTo>
                  <a:lnTo>
                    <a:pt x="191731" y="248408"/>
                  </a:lnTo>
                  <a:lnTo>
                    <a:pt x="192293" y="250174"/>
                  </a:lnTo>
                  <a:lnTo>
                    <a:pt x="191961" y="251351"/>
                  </a:lnTo>
                  <a:lnTo>
                    <a:pt x="191035" y="252136"/>
                  </a:lnTo>
                  <a:lnTo>
                    <a:pt x="190417" y="251954"/>
                  </a:lnTo>
                  <a:lnTo>
                    <a:pt x="189182" y="24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5033"/>
            <p:cNvSpPr/>
            <p:nvPr>
              <p:custDataLst>
                <p:tags r:id="rId126"/>
              </p:custDataLst>
            </p:nvPr>
          </p:nvSpPr>
          <p:spPr>
            <a:xfrm>
              <a:off x="1381827" y="4476828"/>
              <a:ext cx="9317924" cy="239782"/>
            </a:xfrm>
            <a:custGeom>
              <a:avLst/>
              <a:gdLst/>
              <a:ahLst/>
              <a:cxnLst/>
              <a:rect l="0" t="0" r="0" b="0"/>
              <a:pathLst>
                <a:path w="9317924" h="239782">
                  <a:moveTo>
                    <a:pt x="91373" y="222172"/>
                  </a:moveTo>
                  <a:lnTo>
                    <a:pt x="91373" y="222172"/>
                  </a:lnTo>
                  <a:lnTo>
                    <a:pt x="44902" y="227198"/>
                  </a:lnTo>
                  <a:lnTo>
                    <a:pt x="0" y="228444"/>
                  </a:lnTo>
                  <a:lnTo>
                    <a:pt x="119" y="229176"/>
                  </a:lnTo>
                  <a:lnTo>
                    <a:pt x="4014" y="231869"/>
                  </a:lnTo>
                  <a:lnTo>
                    <a:pt x="42654" y="234985"/>
                  </a:lnTo>
                  <a:lnTo>
                    <a:pt x="89903" y="239781"/>
                  </a:lnTo>
                  <a:lnTo>
                    <a:pt x="132095" y="238913"/>
                  </a:lnTo>
                  <a:lnTo>
                    <a:pt x="166622" y="236668"/>
                  </a:lnTo>
                  <a:lnTo>
                    <a:pt x="210565" y="234698"/>
                  </a:lnTo>
                  <a:lnTo>
                    <a:pt x="255963" y="229960"/>
                  </a:lnTo>
                  <a:lnTo>
                    <a:pt x="290819" y="226104"/>
                  </a:lnTo>
                  <a:lnTo>
                    <a:pt x="325595" y="222038"/>
                  </a:lnTo>
                  <a:lnTo>
                    <a:pt x="361983" y="217879"/>
                  </a:lnTo>
                  <a:lnTo>
                    <a:pt x="404026" y="213679"/>
                  </a:lnTo>
                  <a:lnTo>
                    <a:pt x="448582" y="209460"/>
                  </a:lnTo>
                  <a:lnTo>
                    <a:pt x="494960" y="205233"/>
                  </a:lnTo>
                  <a:lnTo>
                    <a:pt x="519181" y="203118"/>
                  </a:lnTo>
                  <a:lnTo>
                    <a:pt x="543795" y="201003"/>
                  </a:lnTo>
                  <a:lnTo>
                    <a:pt x="570082" y="198181"/>
                  </a:lnTo>
                  <a:lnTo>
                    <a:pt x="597485" y="194889"/>
                  </a:lnTo>
                  <a:lnTo>
                    <a:pt x="625631" y="191284"/>
                  </a:lnTo>
                  <a:lnTo>
                    <a:pt x="654273" y="188174"/>
                  </a:lnTo>
                  <a:lnTo>
                    <a:pt x="683245" y="185396"/>
                  </a:lnTo>
                  <a:lnTo>
                    <a:pt x="712438" y="182838"/>
                  </a:lnTo>
                  <a:lnTo>
                    <a:pt x="741777" y="179721"/>
                  </a:lnTo>
                  <a:lnTo>
                    <a:pt x="771215" y="176233"/>
                  </a:lnTo>
                  <a:lnTo>
                    <a:pt x="800717" y="172496"/>
                  </a:lnTo>
                  <a:lnTo>
                    <a:pt x="830264" y="169299"/>
                  </a:lnTo>
                  <a:lnTo>
                    <a:pt x="859839" y="166462"/>
                  </a:lnTo>
                  <a:lnTo>
                    <a:pt x="889434" y="163865"/>
                  </a:lnTo>
                  <a:lnTo>
                    <a:pt x="920452" y="161429"/>
                  </a:lnTo>
                  <a:lnTo>
                    <a:pt x="952420" y="159099"/>
                  </a:lnTo>
                  <a:lnTo>
                    <a:pt x="985021" y="156840"/>
                  </a:lnTo>
                  <a:lnTo>
                    <a:pt x="1018044" y="154628"/>
                  </a:lnTo>
                  <a:lnTo>
                    <a:pt x="1051348" y="152449"/>
                  </a:lnTo>
                  <a:lnTo>
                    <a:pt x="1084839" y="150290"/>
                  </a:lnTo>
                  <a:lnTo>
                    <a:pt x="1120573" y="148144"/>
                  </a:lnTo>
                  <a:lnTo>
                    <a:pt x="1157801" y="146008"/>
                  </a:lnTo>
                  <a:lnTo>
                    <a:pt x="1196025" y="143880"/>
                  </a:lnTo>
                  <a:lnTo>
                    <a:pt x="1233502" y="141049"/>
                  </a:lnTo>
                  <a:lnTo>
                    <a:pt x="1270481" y="137751"/>
                  </a:lnTo>
                  <a:lnTo>
                    <a:pt x="1307129" y="134141"/>
                  </a:lnTo>
                  <a:lnTo>
                    <a:pt x="1342849" y="131029"/>
                  </a:lnTo>
                  <a:lnTo>
                    <a:pt x="1377951" y="128249"/>
                  </a:lnTo>
                  <a:lnTo>
                    <a:pt x="1412642" y="125690"/>
                  </a:lnTo>
                  <a:lnTo>
                    <a:pt x="1449175" y="123278"/>
                  </a:lnTo>
                  <a:lnTo>
                    <a:pt x="1486935" y="120965"/>
                  </a:lnTo>
                  <a:lnTo>
                    <a:pt x="1525514" y="118717"/>
                  </a:lnTo>
                  <a:lnTo>
                    <a:pt x="1564639" y="116513"/>
                  </a:lnTo>
                  <a:lnTo>
                    <a:pt x="1604128" y="114338"/>
                  </a:lnTo>
                  <a:lnTo>
                    <a:pt x="1643860" y="112183"/>
                  </a:lnTo>
                  <a:lnTo>
                    <a:pt x="1684459" y="110040"/>
                  </a:lnTo>
                  <a:lnTo>
                    <a:pt x="1725636" y="107906"/>
                  </a:lnTo>
                  <a:lnTo>
                    <a:pt x="1767198" y="105778"/>
                  </a:lnTo>
                  <a:lnTo>
                    <a:pt x="1809018" y="103654"/>
                  </a:lnTo>
                  <a:lnTo>
                    <a:pt x="1851008" y="101532"/>
                  </a:lnTo>
                  <a:lnTo>
                    <a:pt x="1893113" y="99412"/>
                  </a:lnTo>
                  <a:lnTo>
                    <a:pt x="1934588" y="97294"/>
                  </a:lnTo>
                  <a:lnTo>
                    <a:pt x="1975644" y="95175"/>
                  </a:lnTo>
                  <a:lnTo>
                    <a:pt x="2016421" y="93057"/>
                  </a:lnTo>
                  <a:lnTo>
                    <a:pt x="2057716" y="90234"/>
                  </a:lnTo>
                  <a:lnTo>
                    <a:pt x="2099357" y="86941"/>
                  </a:lnTo>
                  <a:lnTo>
                    <a:pt x="2141229" y="83335"/>
                  </a:lnTo>
                  <a:lnTo>
                    <a:pt x="2184666" y="80225"/>
                  </a:lnTo>
                  <a:lnTo>
                    <a:pt x="2229146" y="77446"/>
                  </a:lnTo>
                  <a:lnTo>
                    <a:pt x="2274322" y="74888"/>
                  </a:lnTo>
                  <a:lnTo>
                    <a:pt x="2319961" y="72477"/>
                  </a:lnTo>
                  <a:lnTo>
                    <a:pt x="2365909" y="70164"/>
                  </a:lnTo>
                  <a:lnTo>
                    <a:pt x="2412064" y="67917"/>
                  </a:lnTo>
                  <a:lnTo>
                    <a:pt x="2459767" y="65713"/>
                  </a:lnTo>
                  <a:lnTo>
                    <a:pt x="2508502" y="63538"/>
                  </a:lnTo>
                  <a:lnTo>
                    <a:pt x="2557926" y="61383"/>
                  </a:lnTo>
                  <a:lnTo>
                    <a:pt x="2604985" y="59945"/>
                  </a:lnTo>
                  <a:lnTo>
                    <a:pt x="2650470" y="58987"/>
                  </a:lnTo>
                  <a:lnTo>
                    <a:pt x="2694904" y="58349"/>
                  </a:lnTo>
                  <a:lnTo>
                    <a:pt x="2739344" y="57218"/>
                  </a:lnTo>
                  <a:lnTo>
                    <a:pt x="2783787" y="55759"/>
                  </a:lnTo>
                  <a:lnTo>
                    <a:pt x="2828232" y="54079"/>
                  </a:lnTo>
                  <a:lnTo>
                    <a:pt x="2873385" y="52255"/>
                  </a:lnTo>
                  <a:lnTo>
                    <a:pt x="2919009" y="50333"/>
                  </a:lnTo>
                  <a:lnTo>
                    <a:pt x="2964947" y="48346"/>
                  </a:lnTo>
                  <a:lnTo>
                    <a:pt x="3011801" y="46316"/>
                  </a:lnTo>
                  <a:lnTo>
                    <a:pt x="3059263" y="44257"/>
                  </a:lnTo>
                  <a:lnTo>
                    <a:pt x="3107133" y="42178"/>
                  </a:lnTo>
                  <a:lnTo>
                    <a:pt x="3154568" y="40793"/>
                  </a:lnTo>
                  <a:lnTo>
                    <a:pt x="3201715" y="39870"/>
                  </a:lnTo>
                  <a:lnTo>
                    <a:pt x="3248667" y="39253"/>
                  </a:lnTo>
                  <a:lnTo>
                    <a:pt x="3296197" y="38137"/>
                  </a:lnTo>
                  <a:lnTo>
                    <a:pt x="3344111" y="36688"/>
                  </a:lnTo>
                  <a:lnTo>
                    <a:pt x="3392282" y="35016"/>
                  </a:lnTo>
                  <a:lnTo>
                    <a:pt x="3439917" y="33901"/>
                  </a:lnTo>
                  <a:lnTo>
                    <a:pt x="3487198" y="33158"/>
                  </a:lnTo>
                  <a:lnTo>
                    <a:pt x="3534239" y="32663"/>
                  </a:lnTo>
                  <a:lnTo>
                    <a:pt x="3581828" y="32332"/>
                  </a:lnTo>
                  <a:lnTo>
                    <a:pt x="3629781" y="32112"/>
                  </a:lnTo>
                  <a:lnTo>
                    <a:pt x="3677978" y="31965"/>
                  </a:lnTo>
                  <a:lnTo>
                    <a:pt x="3725633" y="31162"/>
                  </a:lnTo>
                  <a:lnTo>
                    <a:pt x="3772924" y="29921"/>
                  </a:lnTo>
                  <a:lnTo>
                    <a:pt x="3819973" y="28388"/>
                  </a:lnTo>
                  <a:lnTo>
                    <a:pt x="3866862" y="26660"/>
                  </a:lnTo>
                  <a:lnTo>
                    <a:pt x="3913643" y="24803"/>
                  </a:lnTo>
                  <a:lnTo>
                    <a:pt x="3960354" y="22859"/>
                  </a:lnTo>
                  <a:lnTo>
                    <a:pt x="4007721" y="21564"/>
                  </a:lnTo>
                  <a:lnTo>
                    <a:pt x="4055527" y="20699"/>
                  </a:lnTo>
                  <a:lnTo>
                    <a:pt x="4103625" y="20123"/>
                  </a:lnTo>
                  <a:lnTo>
                    <a:pt x="4151919" y="19740"/>
                  </a:lnTo>
                  <a:lnTo>
                    <a:pt x="4200342" y="19484"/>
                  </a:lnTo>
                  <a:lnTo>
                    <a:pt x="4248853" y="19313"/>
                  </a:lnTo>
                  <a:lnTo>
                    <a:pt x="4296715" y="18494"/>
                  </a:lnTo>
                  <a:lnTo>
                    <a:pt x="4344146" y="17242"/>
                  </a:lnTo>
                  <a:lnTo>
                    <a:pt x="4391288" y="15702"/>
                  </a:lnTo>
                  <a:lnTo>
                    <a:pt x="4437533" y="14675"/>
                  </a:lnTo>
                  <a:lnTo>
                    <a:pt x="4483179" y="13991"/>
                  </a:lnTo>
                  <a:lnTo>
                    <a:pt x="4528427" y="13534"/>
                  </a:lnTo>
                  <a:lnTo>
                    <a:pt x="4571998" y="13230"/>
                  </a:lnTo>
                  <a:lnTo>
                    <a:pt x="4614451" y="13027"/>
                  </a:lnTo>
                  <a:lnTo>
                    <a:pt x="4656158" y="12892"/>
                  </a:lnTo>
                  <a:lnTo>
                    <a:pt x="4697369" y="12096"/>
                  </a:lnTo>
                  <a:lnTo>
                    <a:pt x="4738247" y="10860"/>
                  </a:lnTo>
                  <a:lnTo>
                    <a:pt x="4778906" y="9331"/>
                  </a:lnTo>
                  <a:lnTo>
                    <a:pt x="4821534" y="8311"/>
                  </a:lnTo>
                  <a:lnTo>
                    <a:pt x="4865475" y="7632"/>
                  </a:lnTo>
                  <a:lnTo>
                    <a:pt x="4910290" y="7179"/>
                  </a:lnTo>
                  <a:lnTo>
                    <a:pt x="4955691" y="6875"/>
                  </a:lnTo>
                  <a:lnTo>
                    <a:pt x="5001479" y="6675"/>
                  </a:lnTo>
                  <a:lnTo>
                    <a:pt x="5047527" y="6541"/>
                  </a:lnTo>
                  <a:lnTo>
                    <a:pt x="5094454" y="6451"/>
                  </a:lnTo>
                  <a:lnTo>
                    <a:pt x="5141965" y="6391"/>
                  </a:lnTo>
                  <a:lnTo>
                    <a:pt x="5189867" y="6351"/>
                  </a:lnTo>
                  <a:lnTo>
                    <a:pt x="5236619" y="5619"/>
                  </a:lnTo>
                  <a:lnTo>
                    <a:pt x="5282603" y="4426"/>
                  </a:lnTo>
                  <a:lnTo>
                    <a:pt x="5328077" y="2925"/>
                  </a:lnTo>
                  <a:lnTo>
                    <a:pt x="5372503" y="1924"/>
                  </a:lnTo>
                  <a:lnTo>
                    <a:pt x="5416231" y="1257"/>
                  </a:lnTo>
                  <a:lnTo>
                    <a:pt x="5459496" y="811"/>
                  </a:lnTo>
                  <a:lnTo>
                    <a:pt x="5503860" y="515"/>
                  </a:lnTo>
                  <a:lnTo>
                    <a:pt x="5548959" y="318"/>
                  </a:lnTo>
                  <a:lnTo>
                    <a:pt x="5594547" y="186"/>
                  </a:lnTo>
                  <a:lnTo>
                    <a:pt x="5640461" y="98"/>
                  </a:lnTo>
                  <a:lnTo>
                    <a:pt x="5686593" y="39"/>
                  </a:lnTo>
                  <a:lnTo>
                    <a:pt x="5732869" y="0"/>
                  </a:lnTo>
                  <a:lnTo>
                    <a:pt x="5779243" y="680"/>
                  </a:lnTo>
                  <a:lnTo>
                    <a:pt x="5825680" y="1838"/>
                  </a:lnTo>
                  <a:lnTo>
                    <a:pt x="5872162" y="3316"/>
                  </a:lnTo>
                  <a:lnTo>
                    <a:pt x="5918671" y="4301"/>
                  </a:lnTo>
                  <a:lnTo>
                    <a:pt x="5965199" y="4959"/>
                  </a:lnTo>
                  <a:lnTo>
                    <a:pt x="6011740" y="5396"/>
                  </a:lnTo>
                  <a:lnTo>
                    <a:pt x="6058996" y="5688"/>
                  </a:lnTo>
                  <a:lnTo>
                    <a:pt x="6106728" y="5883"/>
                  </a:lnTo>
                  <a:lnTo>
                    <a:pt x="6154776" y="6012"/>
                  </a:lnTo>
                  <a:lnTo>
                    <a:pt x="6200919" y="6100"/>
                  </a:lnTo>
                  <a:lnTo>
                    <a:pt x="6245793" y="6157"/>
                  </a:lnTo>
                  <a:lnTo>
                    <a:pt x="6289819" y="6195"/>
                  </a:lnTo>
                  <a:lnTo>
                    <a:pt x="6333987" y="6926"/>
                  </a:lnTo>
                  <a:lnTo>
                    <a:pt x="6378249" y="8119"/>
                  </a:lnTo>
                  <a:lnTo>
                    <a:pt x="6422573" y="9619"/>
                  </a:lnTo>
                  <a:lnTo>
                    <a:pt x="6467645" y="10621"/>
                  </a:lnTo>
                  <a:lnTo>
                    <a:pt x="6513216" y="11288"/>
                  </a:lnTo>
                  <a:lnTo>
                    <a:pt x="6559118" y="11733"/>
                  </a:lnTo>
                  <a:lnTo>
                    <a:pt x="6605241" y="12029"/>
                  </a:lnTo>
                  <a:lnTo>
                    <a:pt x="6651513" y="12227"/>
                  </a:lnTo>
                  <a:lnTo>
                    <a:pt x="6697884" y="12358"/>
                  </a:lnTo>
                  <a:lnTo>
                    <a:pt x="6742907" y="13152"/>
                  </a:lnTo>
                  <a:lnTo>
                    <a:pt x="6787035" y="14387"/>
                  </a:lnTo>
                  <a:lnTo>
                    <a:pt x="6830564" y="15915"/>
                  </a:lnTo>
                  <a:lnTo>
                    <a:pt x="6873695" y="17640"/>
                  </a:lnTo>
                  <a:lnTo>
                    <a:pt x="6916559" y="19495"/>
                  </a:lnTo>
                  <a:lnTo>
                    <a:pt x="6959248" y="21437"/>
                  </a:lnTo>
                  <a:lnTo>
                    <a:pt x="7001112" y="22732"/>
                  </a:lnTo>
                  <a:lnTo>
                    <a:pt x="7042426" y="23595"/>
                  </a:lnTo>
                  <a:lnTo>
                    <a:pt x="7083375" y="24171"/>
                  </a:lnTo>
                  <a:lnTo>
                    <a:pt x="7124080" y="25260"/>
                  </a:lnTo>
                  <a:lnTo>
                    <a:pt x="7164622" y="26692"/>
                  </a:lnTo>
                  <a:lnTo>
                    <a:pt x="7205056" y="28352"/>
                  </a:lnTo>
                  <a:lnTo>
                    <a:pt x="7246122" y="30164"/>
                  </a:lnTo>
                  <a:lnTo>
                    <a:pt x="7287611" y="32078"/>
                  </a:lnTo>
                  <a:lnTo>
                    <a:pt x="7329383" y="34059"/>
                  </a:lnTo>
                  <a:lnTo>
                    <a:pt x="7370634" y="36086"/>
                  </a:lnTo>
                  <a:lnTo>
                    <a:pt x="7411542" y="38142"/>
                  </a:lnTo>
                  <a:lnTo>
                    <a:pt x="7452219" y="40219"/>
                  </a:lnTo>
                  <a:lnTo>
                    <a:pt x="7492742" y="43014"/>
                  </a:lnTo>
                  <a:lnTo>
                    <a:pt x="7533164" y="46289"/>
                  </a:lnTo>
                  <a:lnTo>
                    <a:pt x="7573517" y="49883"/>
                  </a:lnTo>
                  <a:lnTo>
                    <a:pt x="7613825" y="52985"/>
                  </a:lnTo>
                  <a:lnTo>
                    <a:pt x="7654102" y="55759"/>
                  </a:lnTo>
                  <a:lnTo>
                    <a:pt x="7694359" y="58313"/>
                  </a:lnTo>
                  <a:lnTo>
                    <a:pt x="7734605" y="60721"/>
                  </a:lnTo>
                  <a:lnTo>
                    <a:pt x="7774838" y="63033"/>
                  </a:lnTo>
                  <a:lnTo>
                    <a:pt x="7815066" y="65279"/>
                  </a:lnTo>
                  <a:lnTo>
                    <a:pt x="7854585" y="67483"/>
                  </a:lnTo>
                  <a:lnTo>
                    <a:pt x="7893629" y="69657"/>
                  </a:lnTo>
                  <a:lnTo>
                    <a:pt x="7932361" y="71812"/>
                  </a:lnTo>
                  <a:lnTo>
                    <a:pt x="7970882" y="74659"/>
                  </a:lnTo>
                  <a:lnTo>
                    <a:pt x="8009262" y="77970"/>
                  </a:lnTo>
                  <a:lnTo>
                    <a:pt x="8047549" y="81587"/>
                  </a:lnTo>
                  <a:lnTo>
                    <a:pt x="8084363" y="84704"/>
                  </a:lnTo>
                  <a:lnTo>
                    <a:pt x="8120194" y="87488"/>
                  </a:lnTo>
                  <a:lnTo>
                    <a:pt x="8155370" y="90049"/>
                  </a:lnTo>
                  <a:lnTo>
                    <a:pt x="8190814" y="92463"/>
                  </a:lnTo>
                  <a:lnTo>
                    <a:pt x="8226440" y="94777"/>
                  </a:lnTo>
                  <a:lnTo>
                    <a:pt x="8262184" y="97025"/>
                  </a:lnTo>
                  <a:lnTo>
                    <a:pt x="8297303" y="99230"/>
                  </a:lnTo>
                  <a:lnTo>
                    <a:pt x="8332003" y="101405"/>
                  </a:lnTo>
                  <a:lnTo>
                    <a:pt x="8366425" y="103561"/>
                  </a:lnTo>
                  <a:lnTo>
                    <a:pt x="8401369" y="106409"/>
                  </a:lnTo>
                  <a:lnTo>
                    <a:pt x="8436660" y="109719"/>
                  </a:lnTo>
                  <a:lnTo>
                    <a:pt x="8472180" y="113336"/>
                  </a:lnTo>
                  <a:lnTo>
                    <a:pt x="8504327" y="116454"/>
                  </a:lnTo>
                  <a:lnTo>
                    <a:pt x="8534226" y="119238"/>
                  </a:lnTo>
                  <a:lnTo>
                    <a:pt x="8562624" y="121799"/>
                  </a:lnTo>
                  <a:lnTo>
                    <a:pt x="8591436" y="124212"/>
                  </a:lnTo>
                  <a:lnTo>
                    <a:pt x="8620521" y="126527"/>
                  </a:lnTo>
                  <a:lnTo>
                    <a:pt x="8649789" y="128775"/>
                  </a:lnTo>
                  <a:lnTo>
                    <a:pt x="8678473" y="130980"/>
                  </a:lnTo>
                  <a:lnTo>
                    <a:pt x="8706767" y="133155"/>
                  </a:lnTo>
                  <a:lnTo>
                    <a:pt x="8734802" y="135311"/>
                  </a:lnTo>
                  <a:lnTo>
                    <a:pt x="8761958" y="137453"/>
                  </a:lnTo>
                  <a:lnTo>
                    <a:pt x="8788531" y="139587"/>
                  </a:lnTo>
                  <a:lnTo>
                    <a:pt x="8814713" y="141716"/>
                  </a:lnTo>
                  <a:lnTo>
                    <a:pt x="8839927" y="143840"/>
                  </a:lnTo>
                  <a:lnTo>
                    <a:pt x="8864497" y="145962"/>
                  </a:lnTo>
                  <a:lnTo>
                    <a:pt x="8911085" y="150200"/>
                  </a:lnTo>
                  <a:lnTo>
                    <a:pt x="8952956" y="154437"/>
                  </a:lnTo>
                  <a:lnTo>
                    <a:pt x="8992731" y="158671"/>
                  </a:lnTo>
                  <a:lnTo>
                    <a:pt x="9030166" y="162199"/>
                  </a:lnTo>
                  <a:lnTo>
                    <a:pt x="9063266" y="163767"/>
                  </a:lnTo>
                  <a:lnTo>
                    <a:pt x="9096322" y="166346"/>
                  </a:lnTo>
                  <a:lnTo>
                    <a:pt x="9129122" y="169138"/>
                  </a:lnTo>
                  <a:lnTo>
                    <a:pt x="9174650" y="171415"/>
                  </a:lnTo>
                  <a:lnTo>
                    <a:pt x="9217381" y="175540"/>
                  </a:lnTo>
                  <a:lnTo>
                    <a:pt x="9251366" y="176752"/>
                  </a:lnTo>
                  <a:lnTo>
                    <a:pt x="9292715" y="170693"/>
                  </a:lnTo>
                  <a:lnTo>
                    <a:pt x="9317923" y="165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5034"/>
            <p:cNvSpPr/>
            <p:nvPr>
              <p:custDataLst>
                <p:tags r:id="rId127"/>
              </p:custDataLst>
            </p:nvPr>
          </p:nvSpPr>
          <p:spPr>
            <a:xfrm>
              <a:off x="2781562" y="5010150"/>
              <a:ext cx="139439" cy="183587"/>
            </a:xfrm>
            <a:custGeom>
              <a:avLst/>
              <a:gdLst/>
              <a:ahLst/>
              <a:cxnLst/>
              <a:rect l="0" t="0" r="0" b="0"/>
              <a:pathLst>
                <a:path w="139439" h="183587">
                  <a:moveTo>
                    <a:pt x="6088" y="82550"/>
                  </a:moveTo>
                  <a:lnTo>
                    <a:pt x="6088" y="82550"/>
                  </a:lnTo>
                  <a:lnTo>
                    <a:pt x="621" y="35489"/>
                  </a:lnTo>
                  <a:lnTo>
                    <a:pt x="0" y="28389"/>
                  </a:lnTo>
                  <a:lnTo>
                    <a:pt x="2029" y="28803"/>
                  </a:lnTo>
                  <a:lnTo>
                    <a:pt x="14293" y="36129"/>
                  </a:lnTo>
                  <a:lnTo>
                    <a:pt x="27177" y="48648"/>
                  </a:lnTo>
                  <a:lnTo>
                    <a:pt x="55601" y="92277"/>
                  </a:lnTo>
                  <a:lnTo>
                    <a:pt x="65603" y="127976"/>
                  </a:lnTo>
                  <a:lnTo>
                    <a:pt x="68095" y="165711"/>
                  </a:lnTo>
                  <a:lnTo>
                    <a:pt x="65867" y="178542"/>
                  </a:lnTo>
                  <a:lnTo>
                    <a:pt x="64285" y="181822"/>
                  </a:lnTo>
                  <a:lnTo>
                    <a:pt x="62525" y="183303"/>
                  </a:lnTo>
                  <a:lnTo>
                    <a:pt x="60646" y="183586"/>
                  </a:lnTo>
                  <a:lnTo>
                    <a:pt x="54630" y="163757"/>
                  </a:lnTo>
                  <a:lnTo>
                    <a:pt x="55122" y="131070"/>
                  </a:lnTo>
                  <a:lnTo>
                    <a:pt x="65973" y="84216"/>
                  </a:lnTo>
                  <a:lnTo>
                    <a:pt x="74788" y="58820"/>
                  </a:lnTo>
                  <a:lnTo>
                    <a:pt x="98652" y="23616"/>
                  </a:lnTo>
                  <a:lnTo>
                    <a:pt x="111752" y="12564"/>
                  </a:lnTo>
                  <a:lnTo>
                    <a:pt x="139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5035"/>
            <p:cNvSpPr/>
            <p:nvPr>
              <p:custDataLst>
                <p:tags r:id="rId128"/>
              </p:custDataLst>
            </p:nvPr>
          </p:nvSpPr>
          <p:spPr>
            <a:xfrm>
              <a:off x="2190750" y="4838700"/>
              <a:ext cx="81404" cy="317501"/>
            </a:xfrm>
            <a:custGeom>
              <a:avLst/>
              <a:gdLst/>
              <a:ahLst/>
              <a:cxnLst/>
              <a:rect l="0" t="0" r="0" b="0"/>
              <a:pathLst>
                <a:path w="81404" h="31750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6463" y="13815"/>
                  </a:lnTo>
                  <a:lnTo>
                    <a:pt x="45338" y="60802"/>
                  </a:lnTo>
                  <a:lnTo>
                    <a:pt x="61881" y="96332"/>
                  </a:lnTo>
                  <a:lnTo>
                    <a:pt x="76742" y="136151"/>
                  </a:lnTo>
                  <a:lnTo>
                    <a:pt x="81403" y="182561"/>
                  </a:lnTo>
                  <a:lnTo>
                    <a:pt x="80093" y="213469"/>
                  </a:lnTo>
                  <a:lnTo>
                    <a:pt x="61761" y="259242"/>
                  </a:lnTo>
                  <a:lnTo>
                    <a:pt x="44498" y="292351"/>
                  </a:lnTo>
                  <a:lnTo>
                    <a:pt x="33418" y="303030"/>
                  </a:lnTo>
                  <a:lnTo>
                    <a:pt x="20497" y="311069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5036"/>
            <p:cNvSpPr/>
            <p:nvPr>
              <p:custDataLst>
                <p:tags r:id="rId129"/>
              </p:custDataLst>
            </p:nvPr>
          </p:nvSpPr>
          <p:spPr>
            <a:xfrm>
              <a:off x="1799001" y="4865506"/>
              <a:ext cx="131400" cy="322445"/>
            </a:xfrm>
            <a:custGeom>
              <a:avLst/>
              <a:gdLst/>
              <a:ahLst/>
              <a:cxnLst/>
              <a:rect l="0" t="0" r="0" b="0"/>
              <a:pathLst>
                <a:path w="131400" h="322445">
                  <a:moveTo>
                    <a:pt x="80599" y="17644"/>
                  </a:moveTo>
                  <a:lnTo>
                    <a:pt x="80599" y="17644"/>
                  </a:lnTo>
                  <a:lnTo>
                    <a:pt x="85625" y="5710"/>
                  </a:lnTo>
                  <a:lnTo>
                    <a:pt x="86066" y="3338"/>
                  </a:lnTo>
                  <a:lnTo>
                    <a:pt x="84244" y="1757"/>
                  </a:lnTo>
                  <a:lnTo>
                    <a:pt x="76574" y="0"/>
                  </a:lnTo>
                  <a:lnTo>
                    <a:pt x="72271" y="942"/>
                  </a:lnTo>
                  <a:lnTo>
                    <a:pt x="63727" y="5752"/>
                  </a:lnTo>
                  <a:lnTo>
                    <a:pt x="44242" y="26507"/>
                  </a:lnTo>
                  <a:lnTo>
                    <a:pt x="23218" y="68078"/>
                  </a:lnTo>
                  <a:lnTo>
                    <a:pt x="11540" y="106393"/>
                  </a:lnTo>
                  <a:lnTo>
                    <a:pt x="4633" y="146480"/>
                  </a:lnTo>
                  <a:lnTo>
                    <a:pt x="0" y="189638"/>
                  </a:lnTo>
                  <a:lnTo>
                    <a:pt x="1805" y="234984"/>
                  </a:lnTo>
                  <a:lnTo>
                    <a:pt x="10372" y="264231"/>
                  </a:lnTo>
                  <a:lnTo>
                    <a:pt x="23517" y="281050"/>
                  </a:lnTo>
                  <a:lnTo>
                    <a:pt x="53958" y="305722"/>
                  </a:lnTo>
                  <a:lnTo>
                    <a:pt x="131399" y="3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5037"/>
            <p:cNvSpPr/>
            <p:nvPr>
              <p:custDataLst>
                <p:tags r:id="rId130"/>
              </p:custDataLst>
            </p:nvPr>
          </p:nvSpPr>
          <p:spPr>
            <a:xfrm>
              <a:off x="2648212" y="4856331"/>
              <a:ext cx="114963" cy="336918"/>
            </a:xfrm>
            <a:custGeom>
              <a:avLst/>
              <a:gdLst/>
              <a:ahLst/>
              <a:cxnLst/>
              <a:rect l="0" t="0" r="0" b="0"/>
              <a:pathLst>
                <a:path w="114963" h="336918">
                  <a:moveTo>
                    <a:pt x="6088" y="115719"/>
                  </a:moveTo>
                  <a:lnTo>
                    <a:pt x="6088" y="115719"/>
                  </a:lnTo>
                  <a:lnTo>
                    <a:pt x="6088" y="112348"/>
                  </a:lnTo>
                  <a:lnTo>
                    <a:pt x="4206" y="108811"/>
                  </a:lnTo>
                  <a:lnTo>
                    <a:pt x="0" y="103358"/>
                  </a:lnTo>
                  <a:lnTo>
                    <a:pt x="495" y="117589"/>
                  </a:lnTo>
                  <a:lnTo>
                    <a:pt x="8583" y="159197"/>
                  </a:lnTo>
                  <a:lnTo>
                    <a:pt x="12606" y="190781"/>
                  </a:lnTo>
                  <a:lnTo>
                    <a:pt x="16041" y="223869"/>
                  </a:lnTo>
                  <a:lnTo>
                    <a:pt x="18679" y="266297"/>
                  </a:lnTo>
                  <a:lnTo>
                    <a:pt x="25535" y="312914"/>
                  </a:lnTo>
                  <a:lnTo>
                    <a:pt x="30312" y="336391"/>
                  </a:lnTo>
                  <a:lnTo>
                    <a:pt x="30704" y="336917"/>
                  </a:lnTo>
                  <a:lnTo>
                    <a:pt x="31140" y="331857"/>
                  </a:lnTo>
                  <a:lnTo>
                    <a:pt x="19508" y="285955"/>
                  </a:lnTo>
                  <a:lnTo>
                    <a:pt x="14533" y="248004"/>
                  </a:lnTo>
                  <a:lnTo>
                    <a:pt x="11177" y="211359"/>
                  </a:lnTo>
                  <a:lnTo>
                    <a:pt x="7596" y="172280"/>
                  </a:lnTo>
                  <a:lnTo>
                    <a:pt x="8416" y="137180"/>
                  </a:lnTo>
                  <a:lnTo>
                    <a:pt x="13128" y="97383"/>
                  </a:lnTo>
                  <a:lnTo>
                    <a:pt x="19454" y="52130"/>
                  </a:lnTo>
                  <a:lnTo>
                    <a:pt x="30117" y="28282"/>
                  </a:lnTo>
                  <a:lnTo>
                    <a:pt x="49113" y="6164"/>
                  </a:lnTo>
                  <a:lnTo>
                    <a:pt x="59547" y="0"/>
                  </a:lnTo>
                  <a:lnTo>
                    <a:pt x="72651" y="1023"/>
                  </a:lnTo>
                  <a:lnTo>
                    <a:pt x="80097" y="3272"/>
                  </a:lnTo>
                  <a:lnTo>
                    <a:pt x="94014" y="15177"/>
                  </a:lnTo>
                  <a:lnTo>
                    <a:pt x="105844" y="31523"/>
                  </a:lnTo>
                  <a:lnTo>
                    <a:pt x="113454" y="48194"/>
                  </a:lnTo>
                  <a:lnTo>
                    <a:pt x="114962" y="80191"/>
                  </a:lnTo>
                  <a:lnTo>
                    <a:pt x="110941" y="106368"/>
                  </a:lnTo>
                  <a:lnTo>
                    <a:pt x="103489" y="118854"/>
                  </a:lnTo>
                  <a:lnTo>
                    <a:pt x="98539" y="124158"/>
                  </a:lnTo>
                  <a:lnTo>
                    <a:pt x="83631" y="130053"/>
                  </a:lnTo>
                  <a:lnTo>
                    <a:pt x="65952" y="131968"/>
                  </a:lnTo>
                  <a:lnTo>
                    <a:pt x="42248" y="129079"/>
                  </a:lnTo>
                  <a:lnTo>
                    <a:pt x="25138" y="128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5038"/>
            <p:cNvSpPr/>
            <p:nvPr>
              <p:custDataLst>
                <p:tags r:id="rId131"/>
              </p:custDataLst>
            </p:nvPr>
          </p:nvSpPr>
          <p:spPr>
            <a:xfrm>
              <a:off x="3151274" y="4828027"/>
              <a:ext cx="74527" cy="442474"/>
            </a:xfrm>
            <a:custGeom>
              <a:avLst/>
              <a:gdLst/>
              <a:ahLst/>
              <a:cxnLst/>
              <a:rect l="0" t="0" r="0" b="0"/>
              <a:pathLst>
                <a:path w="74527" h="442474">
                  <a:moveTo>
                    <a:pt x="74526" y="17023"/>
                  </a:moveTo>
                  <a:lnTo>
                    <a:pt x="74526" y="17023"/>
                  </a:lnTo>
                  <a:lnTo>
                    <a:pt x="74526" y="4814"/>
                  </a:lnTo>
                  <a:lnTo>
                    <a:pt x="73820" y="2533"/>
                  </a:lnTo>
                  <a:lnTo>
                    <a:pt x="72644" y="1013"/>
                  </a:lnTo>
                  <a:lnTo>
                    <a:pt x="71155" y="0"/>
                  </a:lnTo>
                  <a:lnTo>
                    <a:pt x="63856" y="6400"/>
                  </a:lnTo>
                  <a:lnTo>
                    <a:pt x="54261" y="20063"/>
                  </a:lnTo>
                  <a:lnTo>
                    <a:pt x="36604" y="59565"/>
                  </a:lnTo>
                  <a:lnTo>
                    <a:pt x="23779" y="95715"/>
                  </a:lnTo>
                  <a:lnTo>
                    <a:pt x="15283" y="129610"/>
                  </a:lnTo>
                  <a:lnTo>
                    <a:pt x="6803" y="168191"/>
                  </a:lnTo>
                  <a:lnTo>
                    <a:pt x="2094" y="208857"/>
                  </a:lnTo>
                  <a:lnTo>
                    <a:pt x="0" y="246216"/>
                  </a:lnTo>
                  <a:lnTo>
                    <a:pt x="233" y="286643"/>
                  </a:lnTo>
                  <a:lnTo>
                    <a:pt x="5289" y="319593"/>
                  </a:lnTo>
                  <a:lnTo>
                    <a:pt x="19439" y="367102"/>
                  </a:lnTo>
                  <a:lnTo>
                    <a:pt x="35161" y="407829"/>
                  </a:lnTo>
                  <a:lnTo>
                    <a:pt x="74526" y="44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5" name="SMARTInkShape-5039"/>
          <p:cNvSpPr/>
          <p:nvPr>
            <p:custDataLst>
              <p:tags r:id="rId9"/>
            </p:custDataLst>
          </p:nvPr>
        </p:nvSpPr>
        <p:spPr>
          <a:xfrm>
            <a:off x="4719670" y="165144"/>
            <a:ext cx="4442028" cy="1375146"/>
          </a:xfrm>
          <a:custGeom>
            <a:avLst/>
            <a:gdLst/>
            <a:ahLst/>
            <a:cxnLst/>
            <a:rect l="0" t="0" r="0" b="0"/>
            <a:pathLst>
              <a:path w="4442028" h="1375146">
                <a:moveTo>
                  <a:pt x="1376330" y="190456"/>
                </a:moveTo>
                <a:lnTo>
                  <a:pt x="1376330" y="190456"/>
                </a:lnTo>
                <a:lnTo>
                  <a:pt x="1412136" y="190456"/>
                </a:lnTo>
                <a:lnTo>
                  <a:pt x="1448479" y="190456"/>
                </a:lnTo>
                <a:lnTo>
                  <a:pt x="1484961" y="190456"/>
                </a:lnTo>
                <a:lnTo>
                  <a:pt x="1525953" y="190456"/>
                </a:lnTo>
                <a:lnTo>
                  <a:pt x="1558540" y="188575"/>
                </a:lnTo>
                <a:lnTo>
                  <a:pt x="1594189" y="186092"/>
                </a:lnTo>
                <a:lnTo>
                  <a:pt x="1631201" y="184989"/>
                </a:lnTo>
                <a:lnTo>
                  <a:pt x="1670698" y="182617"/>
                </a:lnTo>
                <a:lnTo>
                  <a:pt x="1712477" y="179211"/>
                </a:lnTo>
                <a:lnTo>
                  <a:pt x="1756916" y="175345"/>
                </a:lnTo>
                <a:lnTo>
                  <a:pt x="1804418" y="173157"/>
                </a:lnTo>
                <a:lnTo>
                  <a:pt x="1828939" y="172573"/>
                </a:lnTo>
                <a:lnTo>
                  <a:pt x="1854458" y="171479"/>
                </a:lnTo>
                <a:lnTo>
                  <a:pt x="1880643" y="170043"/>
                </a:lnTo>
                <a:lnTo>
                  <a:pt x="1907271" y="168381"/>
                </a:lnTo>
                <a:lnTo>
                  <a:pt x="1934902" y="166567"/>
                </a:lnTo>
                <a:lnTo>
                  <a:pt x="1963200" y="164652"/>
                </a:lnTo>
                <a:lnTo>
                  <a:pt x="1991944" y="162670"/>
                </a:lnTo>
                <a:lnTo>
                  <a:pt x="2022394" y="160643"/>
                </a:lnTo>
                <a:lnTo>
                  <a:pt x="2053984" y="158586"/>
                </a:lnTo>
                <a:lnTo>
                  <a:pt x="2086332" y="156510"/>
                </a:lnTo>
                <a:lnTo>
                  <a:pt x="2119892" y="155125"/>
                </a:lnTo>
                <a:lnTo>
                  <a:pt x="2154261" y="154202"/>
                </a:lnTo>
                <a:lnTo>
                  <a:pt x="2189166" y="153587"/>
                </a:lnTo>
                <a:lnTo>
                  <a:pt x="2223727" y="152471"/>
                </a:lnTo>
                <a:lnTo>
                  <a:pt x="2258055" y="151021"/>
                </a:lnTo>
                <a:lnTo>
                  <a:pt x="2292229" y="149350"/>
                </a:lnTo>
                <a:lnTo>
                  <a:pt x="2326302" y="148235"/>
                </a:lnTo>
                <a:lnTo>
                  <a:pt x="2360306" y="147492"/>
                </a:lnTo>
                <a:lnTo>
                  <a:pt x="2394263" y="146997"/>
                </a:lnTo>
                <a:lnTo>
                  <a:pt x="2427486" y="145961"/>
                </a:lnTo>
                <a:lnTo>
                  <a:pt x="2460217" y="144565"/>
                </a:lnTo>
                <a:lnTo>
                  <a:pt x="2492622" y="142929"/>
                </a:lnTo>
                <a:lnTo>
                  <a:pt x="2525513" y="141132"/>
                </a:lnTo>
                <a:lnTo>
                  <a:pt x="2558730" y="139229"/>
                </a:lnTo>
                <a:lnTo>
                  <a:pt x="2592163" y="137255"/>
                </a:lnTo>
                <a:lnTo>
                  <a:pt x="2625035" y="135233"/>
                </a:lnTo>
                <a:lnTo>
                  <a:pt x="2657533" y="133179"/>
                </a:lnTo>
                <a:lnTo>
                  <a:pt x="2689782" y="131105"/>
                </a:lnTo>
                <a:lnTo>
                  <a:pt x="2721864" y="129722"/>
                </a:lnTo>
                <a:lnTo>
                  <a:pt x="2753837" y="128800"/>
                </a:lnTo>
                <a:lnTo>
                  <a:pt x="2785735" y="128185"/>
                </a:lnTo>
                <a:lnTo>
                  <a:pt x="2817583" y="127776"/>
                </a:lnTo>
                <a:lnTo>
                  <a:pt x="2849398" y="127502"/>
                </a:lnTo>
                <a:lnTo>
                  <a:pt x="2881192" y="127320"/>
                </a:lnTo>
                <a:lnTo>
                  <a:pt x="2911560" y="126493"/>
                </a:lnTo>
                <a:lnTo>
                  <a:pt x="2940977" y="125236"/>
                </a:lnTo>
                <a:lnTo>
                  <a:pt x="2969761" y="123693"/>
                </a:lnTo>
                <a:lnTo>
                  <a:pt x="2998828" y="122664"/>
                </a:lnTo>
                <a:lnTo>
                  <a:pt x="3028084" y="121978"/>
                </a:lnTo>
                <a:lnTo>
                  <a:pt x="3057466" y="121521"/>
                </a:lnTo>
                <a:lnTo>
                  <a:pt x="3086932" y="121216"/>
                </a:lnTo>
                <a:lnTo>
                  <a:pt x="3116455" y="121013"/>
                </a:lnTo>
                <a:lnTo>
                  <a:pt x="3146012" y="120877"/>
                </a:lnTo>
                <a:lnTo>
                  <a:pt x="3174890" y="120081"/>
                </a:lnTo>
                <a:lnTo>
                  <a:pt x="3203314" y="118845"/>
                </a:lnTo>
                <a:lnTo>
                  <a:pt x="3231437" y="117315"/>
                </a:lnTo>
                <a:lnTo>
                  <a:pt x="3259357" y="117001"/>
                </a:lnTo>
                <a:lnTo>
                  <a:pt x="3287141" y="117497"/>
                </a:lnTo>
                <a:lnTo>
                  <a:pt x="3314838" y="118533"/>
                </a:lnTo>
                <a:lnTo>
                  <a:pt x="3341768" y="119224"/>
                </a:lnTo>
                <a:lnTo>
                  <a:pt x="3368189" y="119685"/>
                </a:lnTo>
                <a:lnTo>
                  <a:pt x="3394270" y="119992"/>
                </a:lnTo>
                <a:lnTo>
                  <a:pt x="3419416" y="120197"/>
                </a:lnTo>
                <a:lnTo>
                  <a:pt x="3443943" y="120333"/>
                </a:lnTo>
                <a:lnTo>
                  <a:pt x="3468056" y="120424"/>
                </a:lnTo>
                <a:lnTo>
                  <a:pt x="3515543" y="120525"/>
                </a:lnTo>
                <a:lnTo>
                  <a:pt x="3561814" y="120570"/>
                </a:lnTo>
                <a:lnTo>
                  <a:pt x="3605896" y="120590"/>
                </a:lnTo>
                <a:lnTo>
                  <a:pt x="3649008" y="120599"/>
                </a:lnTo>
                <a:lnTo>
                  <a:pt x="3690981" y="120603"/>
                </a:lnTo>
                <a:lnTo>
                  <a:pt x="3730803" y="120605"/>
                </a:lnTo>
                <a:lnTo>
                  <a:pt x="3769668" y="120605"/>
                </a:lnTo>
                <a:lnTo>
                  <a:pt x="3808109" y="120606"/>
                </a:lnTo>
                <a:lnTo>
                  <a:pt x="3846358" y="120606"/>
                </a:lnTo>
                <a:lnTo>
                  <a:pt x="3880763" y="120606"/>
                </a:lnTo>
                <a:lnTo>
                  <a:pt x="3927899" y="120606"/>
                </a:lnTo>
                <a:lnTo>
                  <a:pt x="3973145" y="120606"/>
                </a:lnTo>
                <a:lnTo>
                  <a:pt x="4015950" y="120606"/>
                </a:lnTo>
                <a:lnTo>
                  <a:pt x="4053562" y="120606"/>
                </a:lnTo>
                <a:lnTo>
                  <a:pt x="4096456" y="120606"/>
                </a:lnTo>
                <a:lnTo>
                  <a:pt x="4132559" y="121312"/>
                </a:lnTo>
                <a:lnTo>
                  <a:pt x="4167419" y="123977"/>
                </a:lnTo>
                <a:lnTo>
                  <a:pt x="4199845" y="127513"/>
                </a:lnTo>
                <a:lnTo>
                  <a:pt x="4238342" y="135353"/>
                </a:lnTo>
                <a:lnTo>
                  <a:pt x="4273683" y="154015"/>
                </a:lnTo>
                <a:lnTo>
                  <a:pt x="4316333" y="191232"/>
                </a:lnTo>
                <a:lnTo>
                  <a:pt x="4346867" y="227847"/>
                </a:lnTo>
                <a:lnTo>
                  <a:pt x="4368212" y="274826"/>
                </a:lnTo>
                <a:lnTo>
                  <a:pt x="4381674" y="316506"/>
                </a:lnTo>
                <a:lnTo>
                  <a:pt x="4393895" y="360135"/>
                </a:lnTo>
                <a:lnTo>
                  <a:pt x="4402300" y="404342"/>
                </a:lnTo>
                <a:lnTo>
                  <a:pt x="4409257" y="448014"/>
                </a:lnTo>
                <a:lnTo>
                  <a:pt x="4415788" y="488784"/>
                </a:lnTo>
                <a:lnTo>
                  <a:pt x="4422191" y="531830"/>
                </a:lnTo>
                <a:lnTo>
                  <a:pt x="4427850" y="575864"/>
                </a:lnTo>
                <a:lnTo>
                  <a:pt x="4430547" y="620191"/>
                </a:lnTo>
                <a:lnTo>
                  <a:pt x="4434795" y="664605"/>
                </a:lnTo>
                <a:lnTo>
                  <a:pt x="4437073" y="708338"/>
                </a:lnTo>
                <a:lnTo>
                  <a:pt x="4441200" y="749127"/>
                </a:lnTo>
                <a:lnTo>
                  <a:pt x="4442027" y="792178"/>
                </a:lnTo>
                <a:lnTo>
                  <a:pt x="4438824" y="839036"/>
                </a:lnTo>
                <a:lnTo>
                  <a:pt x="4437827" y="879234"/>
                </a:lnTo>
                <a:lnTo>
                  <a:pt x="4435502" y="913563"/>
                </a:lnTo>
                <a:lnTo>
                  <a:pt x="4430227" y="954808"/>
                </a:lnTo>
                <a:lnTo>
                  <a:pt x="4418753" y="1000350"/>
                </a:lnTo>
                <a:lnTo>
                  <a:pt x="4397829" y="1042611"/>
                </a:lnTo>
                <a:lnTo>
                  <a:pt x="4367034" y="1087531"/>
                </a:lnTo>
                <a:lnTo>
                  <a:pt x="4328503" y="1130204"/>
                </a:lnTo>
                <a:lnTo>
                  <a:pt x="4280895" y="1168219"/>
                </a:lnTo>
                <a:lnTo>
                  <a:pt x="4234974" y="1198615"/>
                </a:lnTo>
                <a:lnTo>
                  <a:pt x="4198655" y="1216833"/>
                </a:lnTo>
                <a:lnTo>
                  <a:pt x="4156616" y="1233049"/>
                </a:lnTo>
                <a:lnTo>
                  <a:pt x="4111000" y="1249378"/>
                </a:lnTo>
                <a:lnTo>
                  <a:pt x="4077637" y="1258694"/>
                </a:lnTo>
                <a:lnTo>
                  <a:pt x="4041646" y="1267537"/>
                </a:lnTo>
                <a:lnTo>
                  <a:pt x="4004480" y="1276172"/>
                </a:lnTo>
                <a:lnTo>
                  <a:pt x="3965385" y="1284713"/>
                </a:lnTo>
                <a:lnTo>
                  <a:pt x="3922140" y="1293213"/>
                </a:lnTo>
                <a:lnTo>
                  <a:pt x="3877049" y="1301694"/>
                </a:lnTo>
                <a:lnTo>
                  <a:pt x="3830433" y="1309462"/>
                </a:lnTo>
                <a:lnTo>
                  <a:pt x="3806149" y="1312521"/>
                </a:lnTo>
                <a:lnTo>
                  <a:pt x="3781492" y="1315266"/>
                </a:lnTo>
                <a:lnTo>
                  <a:pt x="3756586" y="1318507"/>
                </a:lnTo>
                <a:lnTo>
                  <a:pt x="3731519" y="1322079"/>
                </a:lnTo>
                <a:lnTo>
                  <a:pt x="3706339" y="1325871"/>
                </a:lnTo>
                <a:lnTo>
                  <a:pt x="3679675" y="1329105"/>
                </a:lnTo>
                <a:lnTo>
                  <a:pt x="3652021" y="1331967"/>
                </a:lnTo>
                <a:lnTo>
                  <a:pt x="3623708" y="1334580"/>
                </a:lnTo>
                <a:lnTo>
                  <a:pt x="3594953" y="1337027"/>
                </a:lnTo>
                <a:lnTo>
                  <a:pt x="3565906" y="1339365"/>
                </a:lnTo>
                <a:lnTo>
                  <a:pt x="3536664" y="1341628"/>
                </a:lnTo>
                <a:lnTo>
                  <a:pt x="3506586" y="1343843"/>
                </a:lnTo>
                <a:lnTo>
                  <a:pt x="3475951" y="1346025"/>
                </a:lnTo>
                <a:lnTo>
                  <a:pt x="3444943" y="1348186"/>
                </a:lnTo>
                <a:lnTo>
                  <a:pt x="3413689" y="1350331"/>
                </a:lnTo>
                <a:lnTo>
                  <a:pt x="3382270" y="1352467"/>
                </a:lnTo>
                <a:lnTo>
                  <a:pt x="3350740" y="1354597"/>
                </a:lnTo>
                <a:lnTo>
                  <a:pt x="3318430" y="1356016"/>
                </a:lnTo>
                <a:lnTo>
                  <a:pt x="3285602" y="1356963"/>
                </a:lnTo>
                <a:lnTo>
                  <a:pt x="3252428" y="1357594"/>
                </a:lnTo>
                <a:lnTo>
                  <a:pt x="3219023" y="1358720"/>
                </a:lnTo>
                <a:lnTo>
                  <a:pt x="3185464" y="1360176"/>
                </a:lnTo>
                <a:lnTo>
                  <a:pt x="3151802" y="1361853"/>
                </a:lnTo>
                <a:lnTo>
                  <a:pt x="3117367" y="1363676"/>
                </a:lnTo>
                <a:lnTo>
                  <a:pt x="3082416" y="1365597"/>
                </a:lnTo>
                <a:lnTo>
                  <a:pt x="3047120" y="1367583"/>
                </a:lnTo>
                <a:lnTo>
                  <a:pt x="3010891" y="1368908"/>
                </a:lnTo>
                <a:lnTo>
                  <a:pt x="2974037" y="1369791"/>
                </a:lnTo>
                <a:lnTo>
                  <a:pt x="2936767" y="1370379"/>
                </a:lnTo>
                <a:lnTo>
                  <a:pt x="2899222" y="1370771"/>
                </a:lnTo>
                <a:lnTo>
                  <a:pt x="2861491" y="1371033"/>
                </a:lnTo>
                <a:lnTo>
                  <a:pt x="2823638" y="1371207"/>
                </a:lnTo>
                <a:lnTo>
                  <a:pt x="2784996" y="1372029"/>
                </a:lnTo>
                <a:lnTo>
                  <a:pt x="2745830" y="1373283"/>
                </a:lnTo>
                <a:lnTo>
                  <a:pt x="2706313" y="1374824"/>
                </a:lnTo>
                <a:lnTo>
                  <a:pt x="2666563" y="1375145"/>
                </a:lnTo>
                <a:lnTo>
                  <a:pt x="2626658" y="1374655"/>
                </a:lnTo>
                <a:lnTo>
                  <a:pt x="2586648" y="1373622"/>
                </a:lnTo>
                <a:lnTo>
                  <a:pt x="2546570" y="1372933"/>
                </a:lnTo>
                <a:lnTo>
                  <a:pt x="2506446" y="1372474"/>
                </a:lnTo>
                <a:lnTo>
                  <a:pt x="2466291" y="1372168"/>
                </a:lnTo>
                <a:lnTo>
                  <a:pt x="2426116" y="1371964"/>
                </a:lnTo>
                <a:lnTo>
                  <a:pt x="2385926" y="1371828"/>
                </a:lnTo>
                <a:lnTo>
                  <a:pt x="2345727" y="1371737"/>
                </a:lnTo>
                <a:lnTo>
                  <a:pt x="2304818" y="1371677"/>
                </a:lnTo>
                <a:lnTo>
                  <a:pt x="2263431" y="1371636"/>
                </a:lnTo>
                <a:lnTo>
                  <a:pt x="2221732" y="1371610"/>
                </a:lnTo>
                <a:lnTo>
                  <a:pt x="2179820" y="1371592"/>
                </a:lnTo>
                <a:lnTo>
                  <a:pt x="2137767" y="1371580"/>
                </a:lnTo>
                <a:lnTo>
                  <a:pt x="2095621" y="1371572"/>
                </a:lnTo>
                <a:lnTo>
                  <a:pt x="2053413" y="1371566"/>
                </a:lnTo>
                <a:lnTo>
                  <a:pt x="2011163" y="1371563"/>
                </a:lnTo>
                <a:lnTo>
                  <a:pt x="1968885" y="1371561"/>
                </a:lnTo>
                <a:lnTo>
                  <a:pt x="1927295" y="1371559"/>
                </a:lnTo>
                <a:lnTo>
                  <a:pt x="1886162" y="1371558"/>
                </a:lnTo>
                <a:lnTo>
                  <a:pt x="1845335" y="1371557"/>
                </a:lnTo>
                <a:lnTo>
                  <a:pt x="1805416" y="1370851"/>
                </a:lnTo>
                <a:lnTo>
                  <a:pt x="1766104" y="1369675"/>
                </a:lnTo>
                <a:lnTo>
                  <a:pt x="1727197" y="1368185"/>
                </a:lnTo>
                <a:lnTo>
                  <a:pt x="1687852" y="1366487"/>
                </a:lnTo>
                <a:lnTo>
                  <a:pt x="1648217" y="1364649"/>
                </a:lnTo>
                <a:lnTo>
                  <a:pt x="1608388" y="1362718"/>
                </a:lnTo>
                <a:lnTo>
                  <a:pt x="1569840" y="1360725"/>
                </a:lnTo>
                <a:lnTo>
                  <a:pt x="1532148" y="1358691"/>
                </a:lnTo>
                <a:lnTo>
                  <a:pt x="1495025" y="1356629"/>
                </a:lnTo>
                <a:lnTo>
                  <a:pt x="1458283" y="1355255"/>
                </a:lnTo>
                <a:lnTo>
                  <a:pt x="1421793" y="1354338"/>
                </a:lnTo>
                <a:lnTo>
                  <a:pt x="1385472" y="1353728"/>
                </a:lnTo>
                <a:lnTo>
                  <a:pt x="1349969" y="1352615"/>
                </a:lnTo>
                <a:lnTo>
                  <a:pt x="1315011" y="1351168"/>
                </a:lnTo>
                <a:lnTo>
                  <a:pt x="1280418" y="1349497"/>
                </a:lnTo>
                <a:lnTo>
                  <a:pt x="1246772" y="1347678"/>
                </a:lnTo>
                <a:lnTo>
                  <a:pt x="1213758" y="1345760"/>
                </a:lnTo>
                <a:lnTo>
                  <a:pt x="1181165" y="1343775"/>
                </a:lnTo>
                <a:lnTo>
                  <a:pt x="1149559" y="1341041"/>
                </a:lnTo>
                <a:lnTo>
                  <a:pt x="1118611" y="1337807"/>
                </a:lnTo>
                <a:lnTo>
                  <a:pt x="1088100" y="1334240"/>
                </a:lnTo>
                <a:lnTo>
                  <a:pt x="1057882" y="1331156"/>
                </a:lnTo>
                <a:lnTo>
                  <a:pt x="1027859" y="1328395"/>
                </a:lnTo>
                <a:lnTo>
                  <a:pt x="997966" y="1325849"/>
                </a:lnTo>
                <a:lnTo>
                  <a:pt x="968865" y="1322740"/>
                </a:lnTo>
                <a:lnTo>
                  <a:pt x="940293" y="1319256"/>
                </a:lnTo>
                <a:lnTo>
                  <a:pt x="912072" y="1315523"/>
                </a:lnTo>
                <a:lnTo>
                  <a:pt x="885496" y="1311623"/>
                </a:lnTo>
                <a:lnTo>
                  <a:pt x="860019" y="1307612"/>
                </a:lnTo>
                <a:lnTo>
                  <a:pt x="835272" y="1303526"/>
                </a:lnTo>
                <a:lnTo>
                  <a:pt x="810308" y="1300097"/>
                </a:lnTo>
                <a:lnTo>
                  <a:pt x="785199" y="1297106"/>
                </a:lnTo>
                <a:lnTo>
                  <a:pt x="759992" y="1294406"/>
                </a:lnTo>
                <a:lnTo>
                  <a:pt x="713171" y="1287643"/>
                </a:lnTo>
                <a:lnTo>
                  <a:pt x="668843" y="1279933"/>
                </a:lnTo>
                <a:lnTo>
                  <a:pt x="625623" y="1271803"/>
                </a:lnTo>
                <a:lnTo>
                  <a:pt x="582895" y="1265368"/>
                </a:lnTo>
                <a:lnTo>
                  <a:pt x="541798" y="1259450"/>
                </a:lnTo>
                <a:lnTo>
                  <a:pt x="504717" y="1252116"/>
                </a:lnTo>
                <a:lnTo>
                  <a:pt x="469423" y="1244153"/>
                </a:lnTo>
                <a:lnTo>
                  <a:pt x="434921" y="1235910"/>
                </a:lnTo>
                <a:lnTo>
                  <a:pt x="400772" y="1227543"/>
                </a:lnTo>
                <a:lnTo>
                  <a:pt x="353184" y="1214899"/>
                </a:lnTo>
                <a:lnTo>
                  <a:pt x="307805" y="1198845"/>
                </a:lnTo>
                <a:lnTo>
                  <a:pt x="266450" y="1184053"/>
                </a:lnTo>
                <a:lnTo>
                  <a:pt x="219620" y="1165708"/>
                </a:lnTo>
                <a:lnTo>
                  <a:pt x="184975" y="1147110"/>
                </a:lnTo>
                <a:lnTo>
                  <a:pt x="142724" y="1121296"/>
                </a:lnTo>
                <a:lnTo>
                  <a:pt x="103615" y="1091013"/>
                </a:lnTo>
                <a:lnTo>
                  <a:pt x="68556" y="1047951"/>
                </a:lnTo>
                <a:lnTo>
                  <a:pt x="42868" y="1002024"/>
                </a:lnTo>
                <a:lnTo>
                  <a:pt x="24206" y="958981"/>
                </a:lnTo>
                <a:lnTo>
                  <a:pt x="10302" y="913136"/>
                </a:lnTo>
                <a:lnTo>
                  <a:pt x="5325" y="877125"/>
                </a:lnTo>
                <a:lnTo>
                  <a:pt x="1467" y="837131"/>
                </a:lnTo>
                <a:lnTo>
                  <a:pt x="0" y="790110"/>
                </a:lnTo>
                <a:lnTo>
                  <a:pt x="3720" y="745211"/>
                </a:lnTo>
                <a:lnTo>
                  <a:pt x="9291" y="699923"/>
                </a:lnTo>
                <a:lnTo>
                  <a:pt x="13342" y="667593"/>
                </a:lnTo>
                <a:lnTo>
                  <a:pt x="22961" y="621029"/>
                </a:lnTo>
                <a:lnTo>
                  <a:pt x="34748" y="575953"/>
                </a:lnTo>
                <a:lnTo>
                  <a:pt x="43806" y="531317"/>
                </a:lnTo>
                <a:lnTo>
                  <a:pt x="54329" y="486812"/>
                </a:lnTo>
                <a:lnTo>
                  <a:pt x="69756" y="442346"/>
                </a:lnTo>
                <a:lnTo>
                  <a:pt x="83792" y="400530"/>
                </a:lnTo>
                <a:lnTo>
                  <a:pt x="92518" y="362375"/>
                </a:lnTo>
                <a:lnTo>
                  <a:pt x="107882" y="323239"/>
                </a:lnTo>
                <a:lnTo>
                  <a:pt x="124429" y="283500"/>
                </a:lnTo>
                <a:lnTo>
                  <a:pt x="142700" y="242153"/>
                </a:lnTo>
                <a:lnTo>
                  <a:pt x="169488" y="200746"/>
                </a:lnTo>
                <a:lnTo>
                  <a:pt x="199527" y="159092"/>
                </a:lnTo>
                <a:lnTo>
                  <a:pt x="235841" y="114847"/>
                </a:lnTo>
                <a:lnTo>
                  <a:pt x="273521" y="85210"/>
                </a:lnTo>
                <a:lnTo>
                  <a:pt x="320262" y="57907"/>
                </a:lnTo>
                <a:lnTo>
                  <a:pt x="356633" y="41940"/>
                </a:lnTo>
                <a:lnTo>
                  <a:pt x="396317" y="30140"/>
                </a:lnTo>
                <a:lnTo>
                  <a:pt x="429946" y="20191"/>
                </a:lnTo>
                <a:lnTo>
                  <a:pt x="472679" y="10420"/>
                </a:lnTo>
                <a:lnTo>
                  <a:pt x="514033" y="5644"/>
                </a:lnTo>
                <a:lnTo>
                  <a:pt x="557566" y="1641"/>
                </a:lnTo>
                <a:lnTo>
                  <a:pt x="603626" y="455"/>
                </a:lnTo>
                <a:lnTo>
                  <a:pt x="636384" y="178"/>
                </a:lnTo>
                <a:lnTo>
                  <a:pt x="669758" y="55"/>
                </a:lnTo>
                <a:lnTo>
                  <a:pt x="703405" y="0"/>
                </a:lnTo>
                <a:lnTo>
                  <a:pt x="737881" y="681"/>
                </a:lnTo>
                <a:lnTo>
                  <a:pt x="774369" y="3336"/>
                </a:lnTo>
                <a:lnTo>
                  <a:pt x="811752" y="6867"/>
                </a:lnTo>
                <a:lnTo>
                  <a:pt x="849533" y="10789"/>
                </a:lnTo>
                <a:lnTo>
                  <a:pt x="887493" y="14884"/>
                </a:lnTo>
                <a:lnTo>
                  <a:pt x="925530" y="19055"/>
                </a:lnTo>
                <a:lnTo>
                  <a:pt x="963602" y="23261"/>
                </a:lnTo>
                <a:lnTo>
                  <a:pt x="1001689" y="27482"/>
                </a:lnTo>
                <a:lnTo>
                  <a:pt x="1039784" y="31710"/>
                </a:lnTo>
                <a:lnTo>
                  <a:pt x="1078587" y="36647"/>
                </a:lnTo>
                <a:lnTo>
                  <a:pt x="1119352" y="43544"/>
                </a:lnTo>
                <a:lnTo>
                  <a:pt x="1159106" y="51314"/>
                </a:lnTo>
                <a:lnTo>
                  <a:pt x="1197942" y="58765"/>
                </a:lnTo>
                <a:lnTo>
                  <a:pt x="1236368" y="64429"/>
                </a:lnTo>
                <a:lnTo>
                  <a:pt x="1272732" y="71179"/>
                </a:lnTo>
                <a:lnTo>
                  <a:pt x="1308413" y="78177"/>
                </a:lnTo>
                <a:lnTo>
                  <a:pt x="1345440" y="83640"/>
                </a:lnTo>
                <a:lnTo>
                  <a:pt x="1381181" y="90301"/>
                </a:lnTo>
                <a:lnTo>
                  <a:pt x="1415880" y="97965"/>
                </a:lnTo>
                <a:lnTo>
                  <a:pt x="1450116" y="106075"/>
                </a:lnTo>
                <a:lnTo>
                  <a:pt x="1484148" y="112501"/>
                </a:lnTo>
                <a:lnTo>
                  <a:pt x="1517383" y="118415"/>
                </a:lnTo>
                <a:lnTo>
                  <a:pt x="1563860" y="129678"/>
                </a:lnTo>
                <a:lnTo>
                  <a:pt x="1608206" y="141246"/>
                </a:lnTo>
                <a:lnTo>
                  <a:pt x="1648468" y="149456"/>
                </a:lnTo>
                <a:lnTo>
                  <a:pt x="1687210" y="156357"/>
                </a:lnTo>
                <a:lnTo>
                  <a:pt x="1738280" y="1650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9" name="SMARTInkShape-Group1044"/>
          <p:cNvGrpSpPr/>
          <p:nvPr/>
        </p:nvGrpSpPr>
        <p:grpSpPr>
          <a:xfrm>
            <a:off x="1168400" y="1977774"/>
            <a:ext cx="4151527" cy="2321176"/>
            <a:chOff x="1168400" y="1977774"/>
            <a:chExt cx="4151527" cy="2321176"/>
          </a:xfrm>
        </p:grpSpPr>
        <p:sp>
          <p:nvSpPr>
            <p:cNvPr id="1106" name="SMARTInkShape-5040"/>
            <p:cNvSpPr/>
            <p:nvPr>
              <p:custDataLst>
                <p:tags r:id="rId122"/>
              </p:custDataLst>
            </p:nvPr>
          </p:nvSpPr>
          <p:spPr>
            <a:xfrm>
              <a:off x="1168400" y="2101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5041"/>
            <p:cNvSpPr/>
            <p:nvPr>
              <p:custDataLst>
                <p:tags r:id="rId123"/>
              </p:custDataLst>
            </p:nvPr>
          </p:nvSpPr>
          <p:spPr>
            <a:xfrm>
              <a:off x="1578620" y="3232150"/>
              <a:ext cx="3425064" cy="1066800"/>
            </a:xfrm>
            <a:custGeom>
              <a:avLst/>
              <a:gdLst/>
              <a:ahLst/>
              <a:cxnLst/>
              <a:rect l="0" t="0" r="0" b="0"/>
              <a:pathLst>
                <a:path w="3425064" h="1066800">
                  <a:moveTo>
                    <a:pt x="8880" y="101600"/>
                  </a:moveTo>
                  <a:lnTo>
                    <a:pt x="8880" y="101600"/>
                  </a:lnTo>
                  <a:lnTo>
                    <a:pt x="40830" y="81206"/>
                  </a:lnTo>
                  <a:lnTo>
                    <a:pt x="82663" y="76483"/>
                  </a:lnTo>
                  <a:lnTo>
                    <a:pt x="115050" y="73268"/>
                  </a:lnTo>
                  <a:lnTo>
                    <a:pt x="154374" y="69488"/>
                  </a:lnTo>
                  <a:lnTo>
                    <a:pt x="194194" y="65456"/>
                  </a:lnTo>
                  <a:lnTo>
                    <a:pt x="241118" y="59924"/>
                  </a:lnTo>
                  <a:lnTo>
                    <a:pt x="285987" y="57267"/>
                  </a:lnTo>
                  <a:lnTo>
                    <a:pt x="331267" y="52324"/>
                  </a:lnTo>
                  <a:lnTo>
                    <a:pt x="363594" y="48420"/>
                  </a:lnTo>
                  <a:lnTo>
                    <a:pt x="396777" y="44333"/>
                  </a:lnTo>
                  <a:lnTo>
                    <a:pt x="431045" y="40165"/>
                  </a:lnTo>
                  <a:lnTo>
                    <a:pt x="467442" y="35960"/>
                  </a:lnTo>
                  <a:lnTo>
                    <a:pt x="504785" y="33621"/>
                  </a:lnTo>
                  <a:lnTo>
                    <a:pt x="541844" y="31876"/>
                  </a:lnTo>
                  <a:lnTo>
                    <a:pt x="577128" y="28749"/>
                  </a:lnTo>
                  <a:lnTo>
                    <a:pt x="613507" y="25007"/>
                  </a:lnTo>
                  <a:lnTo>
                    <a:pt x="650842" y="21697"/>
                  </a:lnTo>
                  <a:lnTo>
                    <a:pt x="688602" y="20227"/>
                  </a:lnTo>
                  <a:lnTo>
                    <a:pt x="728432" y="17692"/>
                  </a:lnTo>
                  <a:lnTo>
                    <a:pt x="769653" y="14919"/>
                  </a:lnTo>
                  <a:lnTo>
                    <a:pt x="811492" y="13686"/>
                  </a:lnTo>
                  <a:lnTo>
                    <a:pt x="851724" y="13138"/>
                  </a:lnTo>
                  <a:lnTo>
                    <a:pt x="891478" y="12895"/>
                  </a:lnTo>
                  <a:lnTo>
                    <a:pt x="932664" y="12787"/>
                  </a:lnTo>
                  <a:lnTo>
                    <a:pt x="974488" y="12739"/>
                  </a:lnTo>
                  <a:lnTo>
                    <a:pt x="1017300" y="12011"/>
                  </a:lnTo>
                  <a:lnTo>
                    <a:pt x="1062198" y="9337"/>
                  </a:lnTo>
                  <a:lnTo>
                    <a:pt x="1106142" y="7677"/>
                  </a:lnTo>
                  <a:lnTo>
                    <a:pt x="1149896" y="6940"/>
                  </a:lnTo>
                  <a:lnTo>
                    <a:pt x="1195213" y="6612"/>
                  </a:lnTo>
                  <a:lnTo>
                    <a:pt x="1241224" y="6466"/>
                  </a:lnTo>
                  <a:lnTo>
                    <a:pt x="1287544" y="6402"/>
                  </a:lnTo>
                  <a:lnTo>
                    <a:pt x="1334001" y="6373"/>
                  </a:lnTo>
                  <a:lnTo>
                    <a:pt x="1357961" y="6365"/>
                  </a:lnTo>
                  <a:lnTo>
                    <a:pt x="1382400" y="6360"/>
                  </a:lnTo>
                  <a:lnTo>
                    <a:pt x="1407160" y="6357"/>
                  </a:lnTo>
                  <a:lnTo>
                    <a:pt x="1432133" y="5649"/>
                  </a:lnTo>
                  <a:lnTo>
                    <a:pt x="1457249" y="4472"/>
                  </a:lnTo>
                  <a:lnTo>
                    <a:pt x="1482459" y="2981"/>
                  </a:lnTo>
                  <a:lnTo>
                    <a:pt x="1507733" y="1987"/>
                  </a:lnTo>
                  <a:lnTo>
                    <a:pt x="1533048" y="1325"/>
                  </a:lnTo>
                  <a:lnTo>
                    <a:pt x="1558392" y="883"/>
                  </a:lnTo>
                  <a:lnTo>
                    <a:pt x="1583049" y="589"/>
                  </a:lnTo>
                  <a:lnTo>
                    <a:pt x="1607248" y="392"/>
                  </a:lnTo>
                  <a:lnTo>
                    <a:pt x="1631142" y="261"/>
                  </a:lnTo>
                  <a:lnTo>
                    <a:pt x="1655538" y="174"/>
                  </a:lnTo>
                  <a:lnTo>
                    <a:pt x="1680269" y="116"/>
                  </a:lnTo>
                  <a:lnTo>
                    <a:pt x="1705223" y="77"/>
                  </a:lnTo>
                  <a:lnTo>
                    <a:pt x="1729620" y="52"/>
                  </a:lnTo>
                  <a:lnTo>
                    <a:pt x="1753645" y="34"/>
                  </a:lnTo>
                  <a:lnTo>
                    <a:pt x="1801037" y="15"/>
                  </a:lnTo>
                  <a:lnTo>
                    <a:pt x="1847970" y="7"/>
                  </a:lnTo>
                  <a:lnTo>
                    <a:pt x="1894699" y="3"/>
                  </a:lnTo>
                  <a:lnTo>
                    <a:pt x="1942044" y="1"/>
                  </a:lnTo>
                  <a:lnTo>
                    <a:pt x="1966523" y="1"/>
                  </a:lnTo>
                  <a:lnTo>
                    <a:pt x="1991309" y="1"/>
                  </a:lnTo>
                  <a:lnTo>
                    <a:pt x="2037663" y="0"/>
                  </a:lnTo>
                  <a:lnTo>
                    <a:pt x="2082489" y="0"/>
                  </a:lnTo>
                  <a:lnTo>
                    <a:pt x="2128282" y="0"/>
                  </a:lnTo>
                  <a:lnTo>
                    <a:pt x="2172624" y="0"/>
                  </a:lnTo>
                  <a:lnTo>
                    <a:pt x="2216555" y="0"/>
                  </a:lnTo>
                  <a:lnTo>
                    <a:pt x="2261950" y="0"/>
                  </a:lnTo>
                  <a:lnTo>
                    <a:pt x="2306115" y="1882"/>
                  </a:lnTo>
                  <a:lnTo>
                    <a:pt x="2348557" y="4364"/>
                  </a:lnTo>
                  <a:lnTo>
                    <a:pt x="2388586" y="5467"/>
                  </a:lnTo>
                  <a:lnTo>
                    <a:pt x="2427544" y="5958"/>
                  </a:lnTo>
                  <a:lnTo>
                    <a:pt x="2466025" y="6176"/>
                  </a:lnTo>
                  <a:lnTo>
                    <a:pt x="2504294" y="6272"/>
                  </a:lnTo>
                  <a:lnTo>
                    <a:pt x="2542470" y="8197"/>
                  </a:lnTo>
                  <a:lnTo>
                    <a:pt x="2579897" y="10698"/>
                  </a:lnTo>
                  <a:lnTo>
                    <a:pt x="2615347" y="11811"/>
                  </a:lnTo>
                  <a:lnTo>
                    <a:pt x="2649917" y="12304"/>
                  </a:lnTo>
                  <a:lnTo>
                    <a:pt x="2683391" y="13230"/>
                  </a:lnTo>
                  <a:lnTo>
                    <a:pt x="2730708" y="17012"/>
                  </a:lnTo>
                  <a:lnTo>
                    <a:pt x="2763513" y="18144"/>
                  </a:lnTo>
                  <a:lnTo>
                    <a:pt x="2806974" y="22153"/>
                  </a:lnTo>
                  <a:lnTo>
                    <a:pt x="2850032" y="24438"/>
                  </a:lnTo>
                  <a:lnTo>
                    <a:pt x="2894070" y="28486"/>
                  </a:lnTo>
                  <a:lnTo>
                    <a:pt x="2931655" y="30783"/>
                  </a:lnTo>
                  <a:lnTo>
                    <a:pt x="2968506" y="31463"/>
                  </a:lnTo>
                  <a:lnTo>
                    <a:pt x="2999258" y="33504"/>
                  </a:lnTo>
                  <a:lnTo>
                    <a:pt x="3033387" y="36763"/>
                  </a:lnTo>
                  <a:lnTo>
                    <a:pt x="3067370" y="40563"/>
                  </a:lnTo>
                  <a:lnTo>
                    <a:pt x="3114864" y="46669"/>
                  </a:lnTo>
                  <a:lnTo>
                    <a:pt x="3156293" y="50690"/>
                  </a:lnTo>
                  <a:lnTo>
                    <a:pt x="3196984" y="55664"/>
                  </a:lnTo>
                  <a:lnTo>
                    <a:pt x="3232212" y="58591"/>
                  </a:lnTo>
                  <a:lnTo>
                    <a:pt x="3274879" y="62530"/>
                  </a:lnTo>
                  <a:lnTo>
                    <a:pt x="3313464" y="70280"/>
                  </a:lnTo>
                  <a:lnTo>
                    <a:pt x="3318953" y="72253"/>
                  </a:lnTo>
                  <a:lnTo>
                    <a:pt x="3322611" y="74980"/>
                  </a:lnTo>
                  <a:lnTo>
                    <a:pt x="3326677" y="81773"/>
                  </a:lnTo>
                  <a:lnTo>
                    <a:pt x="3338483" y="120257"/>
                  </a:lnTo>
                  <a:lnTo>
                    <a:pt x="3346175" y="165545"/>
                  </a:lnTo>
                  <a:lnTo>
                    <a:pt x="3350307" y="210343"/>
                  </a:lnTo>
                  <a:lnTo>
                    <a:pt x="3356079" y="254105"/>
                  </a:lnTo>
                  <a:lnTo>
                    <a:pt x="3365251" y="300849"/>
                  </a:lnTo>
                  <a:lnTo>
                    <a:pt x="3369088" y="336555"/>
                  </a:lnTo>
                  <a:lnTo>
                    <a:pt x="3372812" y="375357"/>
                  </a:lnTo>
                  <a:lnTo>
                    <a:pt x="3375797" y="414136"/>
                  </a:lnTo>
                  <a:lnTo>
                    <a:pt x="3379243" y="447938"/>
                  </a:lnTo>
                  <a:lnTo>
                    <a:pt x="3383126" y="484128"/>
                  </a:lnTo>
                  <a:lnTo>
                    <a:pt x="3389279" y="526719"/>
                  </a:lnTo>
                  <a:lnTo>
                    <a:pt x="3393466" y="557947"/>
                  </a:lnTo>
                  <a:lnTo>
                    <a:pt x="3398386" y="593699"/>
                  </a:lnTo>
                  <a:lnTo>
                    <a:pt x="3405275" y="633107"/>
                  </a:lnTo>
                  <a:lnTo>
                    <a:pt x="3413716" y="678105"/>
                  </a:lnTo>
                  <a:lnTo>
                    <a:pt x="3420686" y="723893"/>
                  </a:lnTo>
                  <a:lnTo>
                    <a:pt x="3423848" y="759725"/>
                  </a:lnTo>
                  <a:lnTo>
                    <a:pt x="3424785" y="801699"/>
                  </a:lnTo>
                  <a:lnTo>
                    <a:pt x="3425063" y="846513"/>
                  </a:lnTo>
                  <a:lnTo>
                    <a:pt x="3418258" y="893718"/>
                  </a:lnTo>
                  <a:lnTo>
                    <a:pt x="3412931" y="915086"/>
                  </a:lnTo>
                  <a:lnTo>
                    <a:pt x="3392265" y="949918"/>
                  </a:lnTo>
                  <a:lnTo>
                    <a:pt x="3364479" y="979546"/>
                  </a:lnTo>
                  <a:lnTo>
                    <a:pt x="3336795" y="996732"/>
                  </a:lnTo>
                  <a:lnTo>
                    <a:pt x="3289554" y="1011776"/>
                  </a:lnTo>
                  <a:lnTo>
                    <a:pt x="3251880" y="1018511"/>
                  </a:lnTo>
                  <a:lnTo>
                    <a:pt x="3206145" y="1027562"/>
                  </a:lnTo>
                  <a:lnTo>
                    <a:pt x="3165782" y="1032832"/>
                  </a:lnTo>
                  <a:lnTo>
                    <a:pt x="3125130" y="1034393"/>
                  </a:lnTo>
                  <a:lnTo>
                    <a:pt x="3081806" y="1036737"/>
                  </a:lnTo>
                  <a:lnTo>
                    <a:pt x="3051025" y="1039327"/>
                  </a:lnTo>
                  <a:lnTo>
                    <a:pt x="3016177" y="1040479"/>
                  </a:lnTo>
                  <a:lnTo>
                    <a:pt x="2979523" y="1040990"/>
                  </a:lnTo>
                  <a:lnTo>
                    <a:pt x="2942066" y="1041924"/>
                  </a:lnTo>
                  <a:lnTo>
                    <a:pt x="2904252" y="1044690"/>
                  </a:lnTo>
                  <a:lnTo>
                    <a:pt x="2864396" y="1046390"/>
                  </a:lnTo>
                  <a:lnTo>
                    <a:pt x="2823165" y="1047145"/>
                  </a:lnTo>
                  <a:lnTo>
                    <a:pt x="2781322" y="1047481"/>
                  </a:lnTo>
                  <a:lnTo>
                    <a:pt x="2735443" y="1049512"/>
                  </a:lnTo>
                  <a:lnTo>
                    <a:pt x="2711355" y="1051041"/>
                  </a:lnTo>
                  <a:lnTo>
                    <a:pt x="2663895" y="1052741"/>
                  </a:lnTo>
                  <a:lnTo>
                    <a:pt x="2640373" y="1053194"/>
                  </a:lnTo>
                  <a:lnTo>
                    <a:pt x="2616226" y="1054201"/>
                  </a:lnTo>
                  <a:lnTo>
                    <a:pt x="2591660" y="1055579"/>
                  </a:lnTo>
                  <a:lnTo>
                    <a:pt x="2566817" y="1057203"/>
                  </a:lnTo>
                  <a:lnTo>
                    <a:pt x="2541788" y="1058285"/>
                  </a:lnTo>
                  <a:lnTo>
                    <a:pt x="2516635" y="1059007"/>
                  </a:lnTo>
                  <a:lnTo>
                    <a:pt x="2491400" y="1059488"/>
                  </a:lnTo>
                  <a:lnTo>
                    <a:pt x="2465404" y="1059809"/>
                  </a:lnTo>
                  <a:lnTo>
                    <a:pt x="2438901" y="1060022"/>
                  </a:lnTo>
                  <a:lnTo>
                    <a:pt x="2412061" y="1060166"/>
                  </a:lnTo>
                  <a:lnTo>
                    <a:pt x="2384995" y="1060965"/>
                  </a:lnTo>
                  <a:lnTo>
                    <a:pt x="2357779" y="1062205"/>
                  </a:lnTo>
                  <a:lnTo>
                    <a:pt x="2330463" y="1063737"/>
                  </a:lnTo>
                  <a:lnTo>
                    <a:pt x="2303079" y="1064757"/>
                  </a:lnTo>
                  <a:lnTo>
                    <a:pt x="2275652" y="1065438"/>
                  </a:lnTo>
                  <a:lnTo>
                    <a:pt x="2248195" y="1065892"/>
                  </a:lnTo>
                  <a:lnTo>
                    <a:pt x="2220717" y="1066195"/>
                  </a:lnTo>
                  <a:lnTo>
                    <a:pt x="2193227" y="1066397"/>
                  </a:lnTo>
                  <a:lnTo>
                    <a:pt x="2165728" y="1066531"/>
                  </a:lnTo>
                  <a:lnTo>
                    <a:pt x="2138223" y="1066621"/>
                  </a:lnTo>
                  <a:lnTo>
                    <a:pt x="2110714" y="1066681"/>
                  </a:lnTo>
                  <a:lnTo>
                    <a:pt x="2083203" y="1066720"/>
                  </a:lnTo>
                  <a:lnTo>
                    <a:pt x="2054984" y="1066747"/>
                  </a:lnTo>
                  <a:lnTo>
                    <a:pt x="2026294" y="1066764"/>
                  </a:lnTo>
                  <a:lnTo>
                    <a:pt x="1997289" y="1066776"/>
                  </a:lnTo>
                  <a:lnTo>
                    <a:pt x="1968075" y="1066784"/>
                  </a:lnTo>
                  <a:lnTo>
                    <a:pt x="1938721" y="1066790"/>
                  </a:lnTo>
                  <a:lnTo>
                    <a:pt x="1909274" y="1066793"/>
                  </a:lnTo>
                  <a:lnTo>
                    <a:pt x="1879765" y="1066795"/>
                  </a:lnTo>
                  <a:lnTo>
                    <a:pt x="1850214" y="1066797"/>
                  </a:lnTo>
                  <a:lnTo>
                    <a:pt x="1820636" y="1066798"/>
                  </a:lnTo>
                  <a:lnTo>
                    <a:pt x="1791745" y="1066798"/>
                  </a:lnTo>
                  <a:lnTo>
                    <a:pt x="1763312" y="1066799"/>
                  </a:lnTo>
                  <a:lnTo>
                    <a:pt x="1735185" y="1066799"/>
                  </a:lnTo>
                  <a:lnTo>
                    <a:pt x="1706555" y="1066094"/>
                  </a:lnTo>
                  <a:lnTo>
                    <a:pt x="1677592" y="1064918"/>
                  </a:lnTo>
                  <a:lnTo>
                    <a:pt x="1648404" y="1063429"/>
                  </a:lnTo>
                  <a:lnTo>
                    <a:pt x="1619069" y="1062436"/>
                  </a:lnTo>
                  <a:lnTo>
                    <a:pt x="1589634" y="1061774"/>
                  </a:lnTo>
                  <a:lnTo>
                    <a:pt x="1560132" y="1061333"/>
                  </a:lnTo>
                  <a:lnTo>
                    <a:pt x="1531293" y="1061038"/>
                  </a:lnTo>
                  <a:lnTo>
                    <a:pt x="1502894" y="1060842"/>
                  </a:lnTo>
                  <a:lnTo>
                    <a:pt x="1474790" y="1060711"/>
                  </a:lnTo>
                  <a:lnTo>
                    <a:pt x="1446175" y="1059919"/>
                  </a:lnTo>
                  <a:lnTo>
                    <a:pt x="1417221" y="1058685"/>
                  </a:lnTo>
                  <a:lnTo>
                    <a:pt x="1388040" y="1057156"/>
                  </a:lnTo>
                  <a:lnTo>
                    <a:pt x="1358709" y="1056137"/>
                  </a:lnTo>
                  <a:lnTo>
                    <a:pt x="1329277" y="1055458"/>
                  </a:lnTo>
                  <a:lnTo>
                    <a:pt x="1299778" y="1055005"/>
                  </a:lnTo>
                  <a:lnTo>
                    <a:pt x="1270234" y="1054703"/>
                  </a:lnTo>
                  <a:lnTo>
                    <a:pt x="1240660" y="1054502"/>
                  </a:lnTo>
                  <a:lnTo>
                    <a:pt x="1211067" y="1054368"/>
                  </a:lnTo>
                  <a:lnTo>
                    <a:pt x="1182166" y="1054279"/>
                  </a:lnTo>
                  <a:lnTo>
                    <a:pt x="1153726" y="1054219"/>
                  </a:lnTo>
                  <a:lnTo>
                    <a:pt x="1125594" y="1054179"/>
                  </a:lnTo>
                  <a:lnTo>
                    <a:pt x="1097667" y="1054153"/>
                  </a:lnTo>
                  <a:lnTo>
                    <a:pt x="1069877" y="1054135"/>
                  </a:lnTo>
                  <a:lnTo>
                    <a:pt x="1042178" y="1054123"/>
                  </a:lnTo>
                  <a:lnTo>
                    <a:pt x="1014540" y="1053410"/>
                  </a:lnTo>
                  <a:lnTo>
                    <a:pt x="986942" y="1052229"/>
                  </a:lnTo>
                  <a:lnTo>
                    <a:pt x="959371" y="1050736"/>
                  </a:lnTo>
                  <a:lnTo>
                    <a:pt x="932524" y="1049741"/>
                  </a:lnTo>
                  <a:lnTo>
                    <a:pt x="906160" y="1049077"/>
                  </a:lnTo>
                  <a:lnTo>
                    <a:pt x="880116" y="1048634"/>
                  </a:lnTo>
                  <a:lnTo>
                    <a:pt x="854288" y="1047634"/>
                  </a:lnTo>
                  <a:lnTo>
                    <a:pt x="828602" y="1046262"/>
                  </a:lnTo>
                  <a:lnTo>
                    <a:pt x="803011" y="1044641"/>
                  </a:lnTo>
                  <a:lnTo>
                    <a:pt x="777484" y="1043561"/>
                  </a:lnTo>
                  <a:lnTo>
                    <a:pt x="751999" y="1042840"/>
                  </a:lnTo>
                  <a:lnTo>
                    <a:pt x="726543" y="1042360"/>
                  </a:lnTo>
                  <a:lnTo>
                    <a:pt x="679443" y="1041827"/>
                  </a:lnTo>
                  <a:lnTo>
                    <a:pt x="635697" y="1040884"/>
                  </a:lnTo>
                  <a:lnTo>
                    <a:pt x="595087" y="1038113"/>
                  </a:lnTo>
                  <a:lnTo>
                    <a:pt x="555872" y="1034530"/>
                  </a:lnTo>
                  <a:lnTo>
                    <a:pt x="517982" y="1030586"/>
                  </a:lnTo>
                  <a:lnTo>
                    <a:pt x="482327" y="1026481"/>
                  </a:lnTo>
                  <a:lnTo>
                    <a:pt x="449547" y="1022304"/>
                  </a:lnTo>
                  <a:lnTo>
                    <a:pt x="403326" y="1015986"/>
                  </a:lnTo>
                  <a:lnTo>
                    <a:pt x="360232" y="1009646"/>
                  </a:lnTo>
                  <a:lnTo>
                    <a:pt x="322534" y="1001417"/>
                  </a:lnTo>
                  <a:lnTo>
                    <a:pt x="278191" y="985994"/>
                  </a:lnTo>
                  <a:lnTo>
                    <a:pt x="235461" y="973724"/>
                  </a:lnTo>
                  <a:lnTo>
                    <a:pt x="194931" y="960325"/>
                  </a:lnTo>
                  <a:lnTo>
                    <a:pt x="149426" y="943932"/>
                  </a:lnTo>
                  <a:lnTo>
                    <a:pt x="107360" y="923072"/>
                  </a:lnTo>
                  <a:lnTo>
                    <a:pt x="59896" y="892450"/>
                  </a:lnTo>
                  <a:lnTo>
                    <a:pt x="32598" y="867652"/>
                  </a:lnTo>
                  <a:lnTo>
                    <a:pt x="18102" y="840106"/>
                  </a:lnTo>
                  <a:lnTo>
                    <a:pt x="5632" y="794989"/>
                  </a:lnTo>
                  <a:lnTo>
                    <a:pt x="0" y="767071"/>
                  </a:lnTo>
                  <a:lnTo>
                    <a:pt x="1467" y="723913"/>
                  </a:lnTo>
                  <a:lnTo>
                    <a:pt x="2058" y="689333"/>
                  </a:lnTo>
                  <a:lnTo>
                    <a:pt x="2390" y="647649"/>
                  </a:lnTo>
                  <a:lnTo>
                    <a:pt x="4349" y="614751"/>
                  </a:lnTo>
                  <a:lnTo>
                    <a:pt x="8277" y="575906"/>
                  </a:lnTo>
                  <a:lnTo>
                    <a:pt x="14727" y="532771"/>
                  </a:lnTo>
                  <a:lnTo>
                    <a:pt x="24179" y="487730"/>
                  </a:lnTo>
                  <a:lnTo>
                    <a:pt x="34024" y="445369"/>
                  </a:lnTo>
                  <a:lnTo>
                    <a:pt x="40751" y="412431"/>
                  </a:lnTo>
                  <a:lnTo>
                    <a:pt x="51876" y="370086"/>
                  </a:lnTo>
                  <a:lnTo>
                    <a:pt x="64110" y="330729"/>
                  </a:lnTo>
                  <a:lnTo>
                    <a:pt x="80885" y="284574"/>
                  </a:lnTo>
                  <a:lnTo>
                    <a:pt x="97788" y="241486"/>
                  </a:lnTo>
                  <a:lnTo>
                    <a:pt x="114715" y="199003"/>
                  </a:lnTo>
                  <a:lnTo>
                    <a:pt x="131647" y="157346"/>
                  </a:lnTo>
                  <a:lnTo>
                    <a:pt x="19303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5042"/>
            <p:cNvSpPr/>
            <p:nvPr>
              <p:custDataLst>
                <p:tags r:id="rId124"/>
              </p:custDataLst>
            </p:nvPr>
          </p:nvSpPr>
          <p:spPr>
            <a:xfrm>
              <a:off x="1283657" y="1977774"/>
              <a:ext cx="4036270" cy="1095366"/>
            </a:xfrm>
            <a:custGeom>
              <a:avLst/>
              <a:gdLst/>
              <a:ahLst/>
              <a:cxnLst/>
              <a:rect l="0" t="0" r="0" b="0"/>
              <a:pathLst>
                <a:path w="4036270" h="1095366">
                  <a:moveTo>
                    <a:pt x="1484943" y="60576"/>
                  </a:moveTo>
                  <a:lnTo>
                    <a:pt x="1484943" y="60576"/>
                  </a:lnTo>
                  <a:lnTo>
                    <a:pt x="1515229" y="59870"/>
                  </a:lnTo>
                  <a:lnTo>
                    <a:pt x="1552731" y="57205"/>
                  </a:lnTo>
                  <a:lnTo>
                    <a:pt x="1590095" y="55550"/>
                  </a:lnTo>
                  <a:lnTo>
                    <a:pt x="1627633" y="54814"/>
                  </a:lnTo>
                  <a:lnTo>
                    <a:pt x="1670187" y="54487"/>
                  </a:lnTo>
                  <a:lnTo>
                    <a:pt x="1716851" y="54342"/>
                  </a:lnTo>
                  <a:lnTo>
                    <a:pt x="1741148" y="54304"/>
                  </a:lnTo>
                  <a:lnTo>
                    <a:pt x="1766519" y="54278"/>
                  </a:lnTo>
                  <a:lnTo>
                    <a:pt x="1792605" y="54260"/>
                  </a:lnTo>
                  <a:lnTo>
                    <a:pt x="1819168" y="54249"/>
                  </a:lnTo>
                  <a:lnTo>
                    <a:pt x="1846754" y="54241"/>
                  </a:lnTo>
                  <a:lnTo>
                    <a:pt x="1875022" y="54236"/>
                  </a:lnTo>
                  <a:lnTo>
                    <a:pt x="1903746" y="54233"/>
                  </a:lnTo>
                  <a:lnTo>
                    <a:pt x="1932773" y="54230"/>
                  </a:lnTo>
                  <a:lnTo>
                    <a:pt x="1962002" y="54229"/>
                  </a:lnTo>
                  <a:lnTo>
                    <a:pt x="1991365" y="54228"/>
                  </a:lnTo>
                  <a:lnTo>
                    <a:pt x="2020113" y="54933"/>
                  </a:lnTo>
                  <a:lnTo>
                    <a:pt x="2048451" y="56108"/>
                  </a:lnTo>
                  <a:lnTo>
                    <a:pt x="2076515" y="57598"/>
                  </a:lnTo>
                  <a:lnTo>
                    <a:pt x="2104396" y="58590"/>
                  </a:lnTo>
                  <a:lnTo>
                    <a:pt x="2132157" y="59252"/>
                  </a:lnTo>
                  <a:lnTo>
                    <a:pt x="2159835" y="59693"/>
                  </a:lnTo>
                  <a:lnTo>
                    <a:pt x="2187460" y="60693"/>
                  </a:lnTo>
                  <a:lnTo>
                    <a:pt x="2215049" y="62065"/>
                  </a:lnTo>
                  <a:lnTo>
                    <a:pt x="2242613" y="63686"/>
                  </a:lnTo>
                  <a:lnTo>
                    <a:pt x="2270162" y="64766"/>
                  </a:lnTo>
                  <a:lnTo>
                    <a:pt x="2297700" y="65486"/>
                  </a:lnTo>
                  <a:lnTo>
                    <a:pt x="2325231" y="65966"/>
                  </a:lnTo>
                  <a:lnTo>
                    <a:pt x="2353463" y="66991"/>
                  </a:lnTo>
                  <a:lnTo>
                    <a:pt x="2382161" y="68381"/>
                  </a:lnTo>
                  <a:lnTo>
                    <a:pt x="2411172" y="70012"/>
                  </a:lnTo>
                  <a:lnTo>
                    <a:pt x="2438979" y="71806"/>
                  </a:lnTo>
                  <a:lnTo>
                    <a:pt x="2465984" y="73707"/>
                  </a:lnTo>
                  <a:lnTo>
                    <a:pt x="2492453" y="75680"/>
                  </a:lnTo>
                  <a:lnTo>
                    <a:pt x="2518568" y="76995"/>
                  </a:lnTo>
                  <a:lnTo>
                    <a:pt x="2544442" y="77872"/>
                  </a:lnTo>
                  <a:lnTo>
                    <a:pt x="2570159" y="78457"/>
                  </a:lnTo>
                  <a:lnTo>
                    <a:pt x="2595065" y="79552"/>
                  </a:lnTo>
                  <a:lnTo>
                    <a:pt x="2619430" y="80988"/>
                  </a:lnTo>
                  <a:lnTo>
                    <a:pt x="2643434" y="82650"/>
                  </a:lnTo>
                  <a:lnTo>
                    <a:pt x="2690802" y="86379"/>
                  </a:lnTo>
                  <a:lnTo>
                    <a:pt x="2737019" y="89683"/>
                  </a:lnTo>
                  <a:lnTo>
                    <a:pt x="2781079" y="91151"/>
                  </a:lnTo>
                  <a:lnTo>
                    <a:pt x="2824179" y="93685"/>
                  </a:lnTo>
                  <a:lnTo>
                    <a:pt x="2866148" y="97163"/>
                  </a:lnTo>
                  <a:lnTo>
                    <a:pt x="2905968" y="101061"/>
                  </a:lnTo>
                  <a:lnTo>
                    <a:pt x="2944831" y="105145"/>
                  </a:lnTo>
                  <a:lnTo>
                    <a:pt x="2982565" y="108607"/>
                  </a:lnTo>
                  <a:lnTo>
                    <a:pt x="3018151" y="110145"/>
                  </a:lnTo>
                  <a:lnTo>
                    <a:pt x="3052782" y="110829"/>
                  </a:lnTo>
                  <a:lnTo>
                    <a:pt x="3086988" y="111839"/>
                  </a:lnTo>
                  <a:lnTo>
                    <a:pt x="3121006" y="114639"/>
                  </a:lnTo>
                  <a:lnTo>
                    <a:pt x="3168519" y="116811"/>
                  </a:lnTo>
                  <a:lnTo>
                    <a:pt x="3213877" y="120826"/>
                  </a:lnTo>
                  <a:lnTo>
                    <a:pt x="3255224" y="123113"/>
                  </a:lnTo>
                  <a:lnTo>
                    <a:pt x="3297659" y="123791"/>
                  </a:lnTo>
                  <a:lnTo>
                    <a:pt x="3332466" y="127712"/>
                  </a:lnTo>
                  <a:lnTo>
                    <a:pt x="3368630" y="132747"/>
                  </a:lnTo>
                  <a:lnTo>
                    <a:pt x="3414907" y="136993"/>
                  </a:lnTo>
                  <a:lnTo>
                    <a:pt x="3449722" y="142987"/>
                  </a:lnTo>
                  <a:lnTo>
                    <a:pt x="3486361" y="150355"/>
                  </a:lnTo>
                  <a:lnTo>
                    <a:pt x="3523107" y="158333"/>
                  </a:lnTo>
                  <a:lnTo>
                    <a:pt x="3558252" y="166583"/>
                  </a:lnTo>
                  <a:lnTo>
                    <a:pt x="3596289" y="175790"/>
                  </a:lnTo>
                  <a:lnTo>
                    <a:pt x="3638917" y="186357"/>
                  </a:lnTo>
                  <a:lnTo>
                    <a:pt x="3683925" y="198425"/>
                  </a:lnTo>
                  <a:lnTo>
                    <a:pt x="3729582" y="210781"/>
                  </a:lnTo>
                  <a:lnTo>
                    <a:pt x="3776023" y="226079"/>
                  </a:lnTo>
                  <a:lnTo>
                    <a:pt x="3822746" y="246060"/>
                  </a:lnTo>
                  <a:lnTo>
                    <a:pt x="3863389" y="268481"/>
                  </a:lnTo>
                  <a:lnTo>
                    <a:pt x="3906695" y="304937"/>
                  </a:lnTo>
                  <a:lnTo>
                    <a:pt x="3940462" y="347565"/>
                  </a:lnTo>
                  <a:lnTo>
                    <a:pt x="3963140" y="388491"/>
                  </a:lnTo>
                  <a:lnTo>
                    <a:pt x="3990131" y="434618"/>
                  </a:lnTo>
                  <a:lnTo>
                    <a:pt x="4006333" y="476133"/>
                  </a:lnTo>
                  <a:lnTo>
                    <a:pt x="4016842" y="514139"/>
                  </a:lnTo>
                  <a:lnTo>
                    <a:pt x="4026713" y="561115"/>
                  </a:lnTo>
                  <a:lnTo>
                    <a:pt x="4029936" y="598900"/>
                  </a:lnTo>
                  <a:lnTo>
                    <a:pt x="4035389" y="642822"/>
                  </a:lnTo>
                  <a:lnTo>
                    <a:pt x="4036269" y="681983"/>
                  </a:lnTo>
                  <a:lnTo>
                    <a:pt x="4032375" y="721417"/>
                  </a:lnTo>
                  <a:lnTo>
                    <a:pt x="4026753" y="761245"/>
                  </a:lnTo>
                  <a:lnTo>
                    <a:pt x="4016651" y="800740"/>
                  </a:lnTo>
                  <a:lnTo>
                    <a:pt x="4005317" y="840095"/>
                  </a:lnTo>
                  <a:lnTo>
                    <a:pt x="3991142" y="881859"/>
                  </a:lnTo>
                  <a:lnTo>
                    <a:pt x="3967388" y="924206"/>
                  </a:lnTo>
                  <a:lnTo>
                    <a:pt x="3951994" y="947703"/>
                  </a:lnTo>
                  <a:lnTo>
                    <a:pt x="3909738" y="979198"/>
                  </a:lnTo>
                  <a:lnTo>
                    <a:pt x="3883799" y="995277"/>
                  </a:lnTo>
                  <a:lnTo>
                    <a:pt x="3841070" y="1011565"/>
                  </a:lnTo>
                  <a:lnTo>
                    <a:pt x="3793839" y="1023446"/>
                  </a:lnTo>
                  <a:lnTo>
                    <a:pt x="3753032" y="1031436"/>
                  </a:lnTo>
                  <a:lnTo>
                    <a:pt x="3712249" y="1038271"/>
                  </a:lnTo>
                  <a:lnTo>
                    <a:pt x="3668885" y="1044765"/>
                  </a:lnTo>
                  <a:lnTo>
                    <a:pt x="3622876" y="1051158"/>
                  </a:lnTo>
                  <a:lnTo>
                    <a:pt x="3590130" y="1054696"/>
                  </a:lnTo>
                  <a:lnTo>
                    <a:pt x="3556761" y="1056268"/>
                  </a:lnTo>
                  <a:lnTo>
                    <a:pt x="3523116" y="1058848"/>
                  </a:lnTo>
                  <a:lnTo>
                    <a:pt x="3488642" y="1061641"/>
                  </a:lnTo>
                  <a:lnTo>
                    <a:pt x="3452154" y="1062883"/>
                  </a:lnTo>
                  <a:lnTo>
                    <a:pt x="3412888" y="1065316"/>
                  </a:lnTo>
                  <a:lnTo>
                    <a:pt x="3371919" y="1068044"/>
                  </a:lnTo>
                  <a:lnTo>
                    <a:pt x="3330192" y="1069256"/>
                  </a:lnTo>
                  <a:lnTo>
                    <a:pt x="3288128" y="1071676"/>
                  </a:lnTo>
                  <a:lnTo>
                    <a:pt x="3245913" y="1074398"/>
                  </a:lnTo>
                  <a:lnTo>
                    <a:pt x="3203634" y="1075608"/>
                  </a:lnTo>
                  <a:lnTo>
                    <a:pt x="3159442" y="1076146"/>
                  </a:lnTo>
                  <a:lnTo>
                    <a:pt x="3113932" y="1077090"/>
                  </a:lnTo>
                  <a:lnTo>
                    <a:pt x="3067834" y="1079862"/>
                  </a:lnTo>
                  <a:lnTo>
                    <a:pt x="3021476" y="1081564"/>
                  </a:lnTo>
                  <a:lnTo>
                    <a:pt x="2974296" y="1082321"/>
                  </a:lnTo>
                  <a:lnTo>
                    <a:pt x="2949862" y="1082522"/>
                  </a:lnTo>
                  <a:lnTo>
                    <a:pt x="2925105" y="1082657"/>
                  </a:lnTo>
                  <a:lnTo>
                    <a:pt x="2900135" y="1082747"/>
                  </a:lnTo>
                  <a:lnTo>
                    <a:pt x="2875021" y="1082807"/>
                  </a:lnTo>
                  <a:lnTo>
                    <a:pt x="2849812" y="1082846"/>
                  </a:lnTo>
                  <a:lnTo>
                    <a:pt x="2824538" y="1083578"/>
                  </a:lnTo>
                  <a:lnTo>
                    <a:pt x="2799223" y="1084772"/>
                  </a:lnTo>
                  <a:lnTo>
                    <a:pt x="2773880" y="1086273"/>
                  </a:lnTo>
                  <a:lnTo>
                    <a:pt x="2748518" y="1087274"/>
                  </a:lnTo>
                  <a:lnTo>
                    <a:pt x="2723143" y="1087941"/>
                  </a:lnTo>
                  <a:lnTo>
                    <a:pt x="2697759" y="1088387"/>
                  </a:lnTo>
                  <a:lnTo>
                    <a:pt x="2671666" y="1088683"/>
                  </a:lnTo>
                  <a:lnTo>
                    <a:pt x="2645097" y="1088880"/>
                  </a:lnTo>
                  <a:lnTo>
                    <a:pt x="2618212" y="1089012"/>
                  </a:lnTo>
                  <a:lnTo>
                    <a:pt x="2591117" y="1089100"/>
                  </a:lnTo>
                  <a:lnTo>
                    <a:pt x="2563881" y="1089159"/>
                  </a:lnTo>
                  <a:lnTo>
                    <a:pt x="2536551" y="1089198"/>
                  </a:lnTo>
                  <a:lnTo>
                    <a:pt x="2509160" y="1089224"/>
                  </a:lnTo>
                  <a:lnTo>
                    <a:pt x="2481726" y="1089241"/>
                  </a:lnTo>
                  <a:lnTo>
                    <a:pt x="2454265" y="1089253"/>
                  </a:lnTo>
                  <a:lnTo>
                    <a:pt x="2426786" y="1089260"/>
                  </a:lnTo>
                  <a:lnTo>
                    <a:pt x="2399294" y="1089266"/>
                  </a:lnTo>
                  <a:lnTo>
                    <a:pt x="2371793" y="1089269"/>
                  </a:lnTo>
                  <a:lnTo>
                    <a:pt x="2343582" y="1089271"/>
                  </a:lnTo>
                  <a:lnTo>
                    <a:pt x="2314897" y="1089273"/>
                  </a:lnTo>
                  <a:lnTo>
                    <a:pt x="2285895" y="1089274"/>
                  </a:lnTo>
                  <a:lnTo>
                    <a:pt x="2257389" y="1089275"/>
                  </a:lnTo>
                  <a:lnTo>
                    <a:pt x="2229212" y="1089275"/>
                  </a:lnTo>
                  <a:lnTo>
                    <a:pt x="2201256" y="1089275"/>
                  </a:lnTo>
                  <a:lnTo>
                    <a:pt x="2172741" y="1089275"/>
                  </a:lnTo>
                  <a:lnTo>
                    <a:pt x="2143852" y="1089276"/>
                  </a:lnTo>
                  <a:lnTo>
                    <a:pt x="2114716" y="1089276"/>
                  </a:lnTo>
                  <a:lnTo>
                    <a:pt x="2086119" y="1089982"/>
                  </a:lnTo>
                  <a:lnTo>
                    <a:pt x="2057883" y="1091157"/>
                  </a:lnTo>
                  <a:lnTo>
                    <a:pt x="2029886" y="1092647"/>
                  </a:lnTo>
                  <a:lnTo>
                    <a:pt x="2002049" y="1093640"/>
                  </a:lnTo>
                  <a:lnTo>
                    <a:pt x="1974320" y="1094302"/>
                  </a:lnTo>
                  <a:lnTo>
                    <a:pt x="1946661" y="1094743"/>
                  </a:lnTo>
                  <a:lnTo>
                    <a:pt x="1919049" y="1095038"/>
                  </a:lnTo>
                  <a:lnTo>
                    <a:pt x="1891469" y="1095234"/>
                  </a:lnTo>
                  <a:lnTo>
                    <a:pt x="1863910" y="1095365"/>
                  </a:lnTo>
                  <a:lnTo>
                    <a:pt x="1837071" y="1094746"/>
                  </a:lnTo>
                  <a:lnTo>
                    <a:pt x="1810711" y="1093628"/>
                  </a:lnTo>
                  <a:lnTo>
                    <a:pt x="1784672" y="1092177"/>
                  </a:lnTo>
                  <a:lnTo>
                    <a:pt x="1758846" y="1091210"/>
                  </a:lnTo>
                  <a:lnTo>
                    <a:pt x="1733161" y="1090565"/>
                  </a:lnTo>
                  <a:lnTo>
                    <a:pt x="1707572" y="1090136"/>
                  </a:lnTo>
                  <a:lnTo>
                    <a:pt x="1682046" y="1089849"/>
                  </a:lnTo>
                  <a:lnTo>
                    <a:pt x="1656561" y="1089658"/>
                  </a:lnTo>
                  <a:lnTo>
                    <a:pt x="1631105" y="1089531"/>
                  </a:lnTo>
                  <a:lnTo>
                    <a:pt x="1605668" y="1088740"/>
                  </a:lnTo>
                  <a:lnTo>
                    <a:pt x="1580243" y="1087508"/>
                  </a:lnTo>
                  <a:lnTo>
                    <a:pt x="1554826" y="1085980"/>
                  </a:lnTo>
                  <a:lnTo>
                    <a:pt x="1530121" y="1084962"/>
                  </a:lnTo>
                  <a:lnTo>
                    <a:pt x="1505889" y="1084283"/>
                  </a:lnTo>
                  <a:lnTo>
                    <a:pt x="1458269" y="1082824"/>
                  </a:lnTo>
                  <a:lnTo>
                    <a:pt x="1411234" y="1079823"/>
                  </a:lnTo>
                  <a:lnTo>
                    <a:pt x="1366341" y="1076138"/>
                  </a:lnTo>
                  <a:lnTo>
                    <a:pt x="1322870" y="1072148"/>
                  </a:lnTo>
                  <a:lnTo>
                    <a:pt x="1280031" y="1068022"/>
                  </a:lnTo>
                  <a:lnTo>
                    <a:pt x="1237473" y="1063837"/>
                  </a:lnTo>
                  <a:lnTo>
                    <a:pt x="1195040" y="1060331"/>
                  </a:lnTo>
                  <a:lnTo>
                    <a:pt x="1152662" y="1058773"/>
                  </a:lnTo>
                  <a:lnTo>
                    <a:pt x="1110309" y="1056199"/>
                  </a:lnTo>
                  <a:lnTo>
                    <a:pt x="1069378" y="1053408"/>
                  </a:lnTo>
                  <a:lnTo>
                    <a:pt x="1032371" y="1052168"/>
                  </a:lnTo>
                  <a:lnTo>
                    <a:pt x="993346" y="1049735"/>
                  </a:lnTo>
                  <a:lnTo>
                    <a:pt x="953189" y="1047008"/>
                  </a:lnTo>
                  <a:lnTo>
                    <a:pt x="914175" y="1045796"/>
                  </a:lnTo>
                  <a:lnTo>
                    <a:pt x="873787" y="1045257"/>
                  </a:lnTo>
                  <a:lnTo>
                    <a:pt x="833729" y="1044312"/>
                  </a:lnTo>
                  <a:lnTo>
                    <a:pt x="797111" y="1041540"/>
                  </a:lnTo>
                  <a:lnTo>
                    <a:pt x="760140" y="1039838"/>
                  </a:lnTo>
                  <a:lnTo>
                    <a:pt x="723247" y="1038376"/>
                  </a:lnTo>
                  <a:lnTo>
                    <a:pt x="688035" y="1035374"/>
                  </a:lnTo>
                  <a:lnTo>
                    <a:pt x="653571" y="1033570"/>
                  </a:lnTo>
                  <a:lnTo>
                    <a:pt x="620144" y="1032062"/>
                  </a:lnTo>
                  <a:lnTo>
                    <a:pt x="573559" y="1026541"/>
                  </a:lnTo>
                  <a:lnTo>
                    <a:pt x="528476" y="1016988"/>
                  </a:lnTo>
                  <a:lnTo>
                    <a:pt x="484544" y="1008669"/>
                  </a:lnTo>
                  <a:lnTo>
                    <a:pt x="444403" y="996875"/>
                  </a:lnTo>
                  <a:lnTo>
                    <a:pt x="406403" y="980994"/>
                  </a:lnTo>
                  <a:lnTo>
                    <a:pt x="361601" y="960747"/>
                  </a:lnTo>
                  <a:lnTo>
                    <a:pt x="318780" y="936574"/>
                  </a:lnTo>
                  <a:lnTo>
                    <a:pt x="272666" y="903205"/>
                  </a:lnTo>
                  <a:lnTo>
                    <a:pt x="234199" y="858176"/>
                  </a:lnTo>
                  <a:lnTo>
                    <a:pt x="196896" y="810966"/>
                  </a:lnTo>
                  <a:lnTo>
                    <a:pt x="170691" y="768751"/>
                  </a:lnTo>
                  <a:lnTo>
                    <a:pt x="151502" y="732780"/>
                  </a:lnTo>
                  <a:lnTo>
                    <a:pt x="132410" y="695311"/>
                  </a:lnTo>
                  <a:lnTo>
                    <a:pt x="114054" y="657397"/>
                  </a:lnTo>
                  <a:lnTo>
                    <a:pt x="99364" y="619353"/>
                  </a:lnTo>
                  <a:lnTo>
                    <a:pt x="85369" y="580563"/>
                  </a:lnTo>
                  <a:lnTo>
                    <a:pt x="68836" y="539515"/>
                  </a:lnTo>
                  <a:lnTo>
                    <a:pt x="55392" y="503678"/>
                  </a:lnTo>
                  <a:lnTo>
                    <a:pt x="45921" y="467267"/>
                  </a:lnTo>
                  <a:lnTo>
                    <a:pt x="33786" y="431000"/>
                  </a:lnTo>
                  <a:lnTo>
                    <a:pt x="18509" y="384114"/>
                  </a:lnTo>
                  <a:lnTo>
                    <a:pt x="8887" y="345214"/>
                  </a:lnTo>
                  <a:lnTo>
                    <a:pt x="2273" y="303036"/>
                  </a:lnTo>
                  <a:lnTo>
                    <a:pt x="0" y="262081"/>
                  </a:lnTo>
                  <a:lnTo>
                    <a:pt x="738" y="233876"/>
                  </a:lnTo>
                  <a:lnTo>
                    <a:pt x="5911" y="214033"/>
                  </a:lnTo>
                  <a:lnTo>
                    <a:pt x="39868" y="167681"/>
                  </a:lnTo>
                  <a:lnTo>
                    <a:pt x="45310" y="161613"/>
                  </a:lnTo>
                  <a:lnTo>
                    <a:pt x="83307" y="139588"/>
                  </a:lnTo>
                  <a:lnTo>
                    <a:pt x="121299" y="121930"/>
                  </a:lnTo>
                  <a:lnTo>
                    <a:pt x="158269" y="107761"/>
                  </a:lnTo>
                  <a:lnTo>
                    <a:pt x="196034" y="94626"/>
                  </a:lnTo>
                  <a:lnTo>
                    <a:pt x="237406" y="85168"/>
                  </a:lnTo>
                  <a:lnTo>
                    <a:pt x="280944" y="74526"/>
                  </a:lnTo>
                  <a:lnTo>
                    <a:pt x="328494" y="65807"/>
                  </a:lnTo>
                  <a:lnTo>
                    <a:pt x="363483" y="61019"/>
                  </a:lnTo>
                  <a:lnTo>
                    <a:pt x="400200" y="56540"/>
                  </a:lnTo>
                  <a:lnTo>
                    <a:pt x="437685" y="52197"/>
                  </a:lnTo>
                  <a:lnTo>
                    <a:pt x="475512" y="46033"/>
                  </a:lnTo>
                  <a:lnTo>
                    <a:pt x="514901" y="39296"/>
                  </a:lnTo>
                  <a:lnTo>
                    <a:pt x="558278" y="33950"/>
                  </a:lnTo>
                  <a:lnTo>
                    <a:pt x="601546" y="29222"/>
                  </a:lnTo>
                  <a:lnTo>
                    <a:pt x="644294" y="24768"/>
                  </a:lnTo>
                  <a:lnTo>
                    <a:pt x="686812" y="20438"/>
                  </a:lnTo>
                  <a:lnTo>
                    <a:pt x="731109" y="18042"/>
                  </a:lnTo>
                  <a:lnTo>
                    <a:pt x="776667" y="16272"/>
                  </a:lnTo>
                  <a:lnTo>
                    <a:pt x="822785" y="13134"/>
                  </a:lnTo>
                  <a:lnTo>
                    <a:pt x="869152" y="9387"/>
                  </a:lnTo>
                  <a:lnTo>
                    <a:pt x="915630" y="6075"/>
                  </a:lnTo>
                  <a:lnTo>
                    <a:pt x="962158" y="4603"/>
                  </a:lnTo>
                  <a:lnTo>
                    <a:pt x="986136" y="3505"/>
                  </a:lnTo>
                  <a:lnTo>
                    <a:pt x="1010588" y="2068"/>
                  </a:lnTo>
                  <a:lnTo>
                    <a:pt x="1035357" y="404"/>
                  </a:lnTo>
                  <a:lnTo>
                    <a:pt x="1059630" y="0"/>
                  </a:lnTo>
                  <a:lnTo>
                    <a:pt x="1083573" y="436"/>
                  </a:lnTo>
                  <a:lnTo>
                    <a:pt x="1130873" y="2097"/>
                  </a:lnTo>
                  <a:lnTo>
                    <a:pt x="1177766" y="2835"/>
                  </a:lnTo>
                  <a:lnTo>
                    <a:pt x="1224477" y="3164"/>
                  </a:lnTo>
                  <a:lnTo>
                    <a:pt x="1271814" y="4720"/>
                  </a:lnTo>
                  <a:lnTo>
                    <a:pt x="1296290" y="7111"/>
                  </a:lnTo>
                  <a:lnTo>
                    <a:pt x="1321074" y="10116"/>
                  </a:lnTo>
                  <a:lnTo>
                    <a:pt x="1345358" y="12119"/>
                  </a:lnTo>
                  <a:lnTo>
                    <a:pt x="1369309" y="13455"/>
                  </a:lnTo>
                  <a:lnTo>
                    <a:pt x="1416617" y="15644"/>
                  </a:lnTo>
                  <a:lnTo>
                    <a:pt x="1463513" y="18969"/>
                  </a:lnTo>
                  <a:lnTo>
                    <a:pt x="1508344" y="24680"/>
                  </a:lnTo>
                  <a:lnTo>
                    <a:pt x="1551788" y="31217"/>
                  </a:lnTo>
                  <a:lnTo>
                    <a:pt x="1594615" y="36474"/>
                  </a:lnTo>
                  <a:lnTo>
                    <a:pt x="1635286" y="43043"/>
                  </a:lnTo>
                  <a:lnTo>
                    <a:pt x="1675234" y="49961"/>
                  </a:lnTo>
                  <a:lnTo>
                    <a:pt x="1716508" y="55388"/>
                  </a:lnTo>
                  <a:lnTo>
                    <a:pt x="1754607" y="60152"/>
                  </a:lnTo>
                  <a:lnTo>
                    <a:pt x="1790355" y="64621"/>
                  </a:lnTo>
                  <a:lnTo>
                    <a:pt x="1825057" y="68959"/>
                  </a:lnTo>
                  <a:lnTo>
                    <a:pt x="1857414" y="73239"/>
                  </a:lnTo>
                  <a:lnTo>
                    <a:pt x="1903397" y="79615"/>
                  </a:lnTo>
                  <a:lnTo>
                    <a:pt x="1948302" y="85973"/>
                  </a:lnTo>
                  <a:lnTo>
                    <a:pt x="1989123" y="92325"/>
                  </a:lnTo>
                  <a:lnTo>
                    <a:pt x="2032968" y="100557"/>
                  </a:lnTo>
                  <a:lnTo>
                    <a:pt x="2069293" y="109390"/>
                  </a:lnTo>
                  <a:lnTo>
                    <a:pt x="2104252" y="122723"/>
                  </a:lnTo>
                  <a:lnTo>
                    <a:pt x="2144386" y="145550"/>
                  </a:lnTo>
                  <a:lnTo>
                    <a:pt x="2171008" y="167049"/>
                  </a:lnTo>
                  <a:lnTo>
                    <a:pt x="2215193" y="238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6" name="SMARTInkShape-Group1045"/>
          <p:cNvGrpSpPr/>
          <p:nvPr/>
        </p:nvGrpSpPr>
        <p:grpSpPr>
          <a:xfrm>
            <a:off x="8223248" y="504637"/>
            <a:ext cx="549611" cy="358964"/>
            <a:chOff x="8223248" y="504637"/>
            <a:chExt cx="549611" cy="358964"/>
          </a:xfrm>
        </p:grpSpPr>
        <p:sp>
          <p:nvSpPr>
            <p:cNvPr id="1110" name="SMARTInkShape-5043"/>
            <p:cNvSpPr/>
            <p:nvPr>
              <p:custDataLst>
                <p:tags r:id="rId116"/>
              </p:custDataLst>
            </p:nvPr>
          </p:nvSpPr>
          <p:spPr>
            <a:xfrm>
              <a:off x="8243512" y="533400"/>
              <a:ext cx="161241" cy="321345"/>
            </a:xfrm>
            <a:custGeom>
              <a:avLst/>
              <a:gdLst/>
              <a:ahLst/>
              <a:cxnLst/>
              <a:rect l="0" t="0" r="0" b="0"/>
              <a:pathLst>
                <a:path w="161241" h="321345">
                  <a:moveTo>
                    <a:pt x="144838" y="0"/>
                  </a:moveTo>
                  <a:lnTo>
                    <a:pt x="144838" y="0"/>
                  </a:lnTo>
                  <a:lnTo>
                    <a:pt x="154951" y="0"/>
                  </a:lnTo>
                  <a:lnTo>
                    <a:pt x="157930" y="1411"/>
                  </a:lnTo>
                  <a:lnTo>
                    <a:pt x="159916" y="3763"/>
                  </a:lnTo>
                  <a:lnTo>
                    <a:pt x="161240" y="6742"/>
                  </a:lnTo>
                  <a:lnTo>
                    <a:pt x="156361" y="27790"/>
                  </a:lnTo>
                  <a:lnTo>
                    <a:pt x="141365" y="67212"/>
                  </a:lnTo>
                  <a:lnTo>
                    <a:pt x="118752" y="111270"/>
                  </a:lnTo>
                  <a:lnTo>
                    <a:pt x="90531" y="157681"/>
                  </a:lnTo>
                  <a:lnTo>
                    <a:pt x="67213" y="200611"/>
                  </a:lnTo>
                  <a:lnTo>
                    <a:pt x="42957" y="246511"/>
                  </a:lnTo>
                  <a:lnTo>
                    <a:pt x="13568" y="293231"/>
                  </a:lnTo>
                  <a:lnTo>
                    <a:pt x="0" y="321344"/>
                  </a:lnTo>
                  <a:lnTo>
                    <a:pt x="5138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5044"/>
            <p:cNvSpPr/>
            <p:nvPr>
              <p:custDataLst>
                <p:tags r:id="rId117"/>
              </p:custDataLst>
            </p:nvPr>
          </p:nvSpPr>
          <p:spPr>
            <a:xfrm>
              <a:off x="8410710" y="763765"/>
              <a:ext cx="15741" cy="99836"/>
            </a:xfrm>
            <a:custGeom>
              <a:avLst/>
              <a:gdLst/>
              <a:ahLst/>
              <a:cxnLst/>
              <a:rect l="0" t="0" r="0" b="0"/>
              <a:pathLst>
                <a:path w="15741" h="99836">
                  <a:moveTo>
                    <a:pt x="9390" y="10935"/>
                  </a:moveTo>
                  <a:lnTo>
                    <a:pt x="9390" y="10935"/>
                  </a:lnTo>
                  <a:lnTo>
                    <a:pt x="14857" y="0"/>
                  </a:lnTo>
                  <a:lnTo>
                    <a:pt x="14446" y="117"/>
                  </a:lnTo>
                  <a:lnTo>
                    <a:pt x="12108" y="2129"/>
                  </a:lnTo>
                  <a:lnTo>
                    <a:pt x="6823" y="10599"/>
                  </a:lnTo>
                  <a:lnTo>
                    <a:pt x="0" y="49955"/>
                  </a:lnTo>
                  <a:lnTo>
                    <a:pt x="1042" y="72826"/>
                  </a:lnTo>
                  <a:lnTo>
                    <a:pt x="15740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5045"/>
            <p:cNvSpPr/>
            <p:nvPr>
              <p:custDataLst>
                <p:tags r:id="rId118"/>
              </p:custDataLst>
            </p:nvPr>
          </p:nvSpPr>
          <p:spPr>
            <a:xfrm>
              <a:off x="8602063" y="755650"/>
              <a:ext cx="51205" cy="83084"/>
            </a:xfrm>
            <a:custGeom>
              <a:avLst/>
              <a:gdLst/>
              <a:ahLst/>
              <a:cxnLst/>
              <a:rect l="0" t="0" r="0" b="0"/>
              <a:pathLst>
                <a:path w="51205" h="83084">
                  <a:moveTo>
                    <a:pt x="46637" y="0"/>
                  </a:moveTo>
                  <a:lnTo>
                    <a:pt x="46637" y="0"/>
                  </a:lnTo>
                  <a:lnTo>
                    <a:pt x="26243" y="0"/>
                  </a:lnTo>
                  <a:lnTo>
                    <a:pt x="23868" y="1411"/>
                  </a:lnTo>
                  <a:lnTo>
                    <a:pt x="6335" y="18709"/>
                  </a:lnTo>
                  <a:lnTo>
                    <a:pt x="973" y="31128"/>
                  </a:lnTo>
                  <a:lnTo>
                    <a:pt x="0" y="44174"/>
                  </a:lnTo>
                  <a:lnTo>
                    <a:pt x="5126" y="66424"/>
                  </a:lnTo>
                  <a:lnTo>
                    <a:pt x="14268" y="80046"/>
                  </a:lnTo>
                  <a:lnTo>
                    <a:pt x="18002" y="82291"/>
                  </a:lnTo>
                  <a:lnTo>
                    <a:pt x="21902" y="83083"/>
                  </a:lnTo>
                  <a:lnTo>
                    <a:pt x="25913" y="82905"/>
                  </a:lnTo>
                  <a:lnTo>
                    <a:pt x="34134" y="78945"/>
                  </a:lnTo>
                  <a:lnTo>
                    <a:pt x="38301" y="75913"/>
                  </a:lnTo>
                  <a:lnTo>
                    <a:pt x="44814" y="65019"/>
                  </a:lnTo>
                  <a:lnTo>
                    <a:pt x="50565" y="44900"/>
                  </a:lnTo>
                  <a:lnTo>
                    <a:pt x="51204" y="31950"/>
                  </a:lnTo>
                  <a:lnTo>
                    <a:pt x="47597" y="14170"/>
                  </a:lnTo>
                  <a:lnTo>
                    <a:pt x="44006" y="6768"/>
                  </a:lnTo>
                  <a:lnTo>
                    <a:pt x="42766" y="5218"/>
                  </a:lnTo>
                  <a:lnTo>
                    <a:pt x="4028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5046"/>
            <p:cNvSpPr/>
            <p:nvPr>
              <p:custDataLst>
                <p:tags r:id="rId119"/>
              </p:custDataLst>
            </p:nvPr>
          </p:nvSpPr>
          <p:spPr>
            <a:xfrm>
              <a:off x="8700217" y="736600"/>
              <a:ext cx="72642" cy="108020"/>
            </a:xfrm>
            <a:custGeom>
              <a:avLst/>
              <a:gdLst/>
              <a:ahLst/>
              <a:cxnLst/>
              <a:rect l="0" t="0" r="0" b="0"/>
              <a:pathLst>
                <a:path w="72642" h="108020">
                  <a:moveTo>
                    <a:pt x="50083" y="38100"/>
                  </a:moveTo>
                  <a:lnTo>
                    <a:pt x="50083" y="38100"/>
                  </a:lnTo>
                  <a:lnTo>
                    <a:pt x="50083" y="25891"/>
                  </a:lnTo>
                  <a:lnTo>
                    <a:pt x="48202" y="20209"/>
                  </a:lnTo>
                  <a:lnTo>
                    <a:pt x="37873" y="7441"/>
                  </a:lnTo>
                  <a:lnTo>
                    <a:pt x="34887" y="5666"/>
                  </a:lnTo>
                  <a:lnTo>
                    <a:pt x="32192" y="5189"/>
                  </a:lnTo>
                  <a:lnTo>
                    <a:pt x="29688" y="5576"/>
                  </a:lnTo>
                  <a:lnTo>
                    <a:pt x="19422" y="12863"/>
                  </a:lnTo>
                  <a:lnTo>
                    <a:pt x="7446" y="23959"/>
                  </a:lnTo>
                  <a:lnTo>
                    <a:pt x="2911" y="35813"/>
                  </a:lnTo>
                  <a:lnTo>
                    <a:pt x="0" y="69790"/>
                  </a:lnTo>
                  <a:lnTo>
                    <a:pt x="3366" y="86051"/>
                  </a:lnTo>
                  <a:lnTo>
                    <a:pt x="9562" y="98923"/>
                  </a:lnTo>
                  <a:lnTo>
                    <a:pt x="17022" y="106995"/>
                  </a:lnTo>
                  <a:lnTo>
                    <a:pt x="21692" y="108019"/>
                  </a:lnTo>
                  <a:lnTo>
                    <a:pt x="32525" y="105394"/>
                  </a:lnTo>
                  <a:lnTo>
                    <a:pt x="50526" y="92611"/>
                  </a:lnTo>
                  <a:lnTo>
                    <a:pt x="65893" y="68676"/>
                  </a:lnTo>
                  <a:lnTo>
                    <a:pt x="72641" y="49355"/>
                  </a:lnTo>
                  <a:lnTo>
                    <a:pt x="70457" y="37458"/>
                  </a:lnTo>
                  <a:lnTo>
                    <a:pt x="61292" y="20741"/>
                  </a:lnTo>
                  <a:lnTo>
                    <a:pt x="43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5047"/>
            <p:cNvSpPr/>
            <p:nvPr>
              <p:custDataLst>
                <p:tags r:id="rId120"/>
              </p:custDataLst>
            </p:nvPr>
          </p:nvSpPr>
          <p:spPr>
            <a:xfrm>
              <a:off x="8485412" y="759512"/>
              <a:ext cx="56838" cy="94848"/>
            </a:xfrm>
            <a:custGeom>
              <a:avLst/>
              <a:gdLst/>
              <a:ahLst/>
              <a:cxnLst/>
              <a:rect l="0" t="0" r="0" b="0"/>
              <a:pathLst>
                <a:path w="56838" h="94848">
                  <a:moveTo>
                    <a:pt x="42638" y="8838"/>
                  </a:moveTo>
                  <a:lnTo>
                    <a:pt x="42638" y="8838"/>
                  </a:lnTo>
                  <a:lnTo>
                    <a:pt x="42636" y="5467"/>
                  </a:lnTo>
                  <a:lnTo>
                    <a:pt x="40756" y="1930"/>
                  </a:lnTo>
                  <a:lnTo>
                    <a:pt x="39267" y="0"/>
                  </a:lnTo>
                  <a:lnTo>
                    <a:pt x="36157" y="124"/>
                  </a:lnTo>
                  <a:lnTo>
                    <a:pt x="27058" y="4024"/>
                  </a:lnTo>
                  <a:lnTo>
                    <a:pt x="13406" y="14154"/>
                  </a:lnTo>
                  <a:lnTo>
                    <a:pt x="6598" y="25782"/>
                  </a:lnTo>
                  <a:lnTo>
                    <a:pt x="679" y="46314"/>
                  </a:lnTo>
                  <a:lnTo>
                    <a:pt x="0" y="59361"/>
                  </a:lnTo>
                  <a:lnTo>
                    <a:pt x="2051" y="72215"/>
                  </a:lnTo>
                  <a:lnTo>
                    <a:pt x="10958" y="83102"/>
                  </a:lnTo>
                  <a:lnTo>
                    <a:pt x="26196" y="93401"/>
                  </a:lnTo>
                  <a:lnTo>
                    <a:pt x="29561" y="94847"/>
                  </a:lnTo>
                  <a:lnTo>
                    <a:pt x="33919" y="93694"/>
                  </a:lnTo>
                  <a:lnTo>
                    <a:pt x="44407" y="86768"/>
                  </a:lnTo>
                  <a:lnTo>
                    <a:pt x="52360" y="74753"/>
                  </a:lnTo>
                  <a:lnTo>
                    <a:pt x="56837" y="60711"/>
                  </a:lnTo>
                  <a:lnTo>
                    <a:pt x="56474" y="47415"/>
                  </a:lnTo>
                  <a:lnTo>
                    <a:pt x="44503" y="10155"/>
                  </a:lnTo>
                  <a:lnTo>
                    <a:pt x="43176" y="7599"/>
                  </a:lnTo>
                  <a:lnTo>
                    <a:pt x="41586" y="5895"/>
                  </a:lnTo>
                  <a:lnTo>
                    <a:pt x="39820" y="4760"/>
                  </a:lnTo>
                  <a:lnTo>
                    <a:pt x="39348" y="4002"/>
                  </a:lnTo>
                  <a:lnTo>
                    <a:pt x="42638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5048"/>
            <p:cNvSpPr/>
            <p:nvPr>
              <p:custDataLst>
                <p:tags r:id="rId121"/>
              </p:custDataLst>
            </p:nvPr>
          </p:nvSpPr>
          <p:spPr>
            <a:xfrm>
              <a:off x="8223248" y="504637"/>
              <a:ext cx="38103" cy="136380"/>
            </a:xfrm>
            <a:custGeom>
              <a:avLst/>
              <a:gdLst/>
              <a:ahLst/>
              <a:cxnLst/>
              <a:rect l="0" t="0" r="0" b="0"/>
              <a:pathLst>
                <a:path w="38103" h="136380">
                  <a:moveTo>
                    <a:pt x="2" y="28763"/>
                  </a:moveTo>
                  <a:lnTo>
                    <a:pt x="2" y="28763"/>
                  </a:lnTo>
                  <a:lnTo>
                    <a:pt x="0" y="25392"/>
                  </a:lnTo>
                  <a:lnTo>
                    <a:pt x="1883" y="21855"/>
                  </a:lnTo>
                  <a:lnTo>
                    <a:pt x="3372" y="19925"/>
                  </a:lnTo>
                  <a:lnTo>
                    <a:pt x="6090" y="0"/>
                  </a:lnTo>
                  <a:lnTo>
                    <a:pt x="13249" y="42319"/>
                  </a:lnTo>
                  <a:lnTo>
                    <a:pt x="17905" y="85690"/>
                  </a:lnTo>
                  <a:lnTo>
                    <a:pt x="20782" y="126292"/>
                  </a:lnTo>
                  <a:lnTo>
                    <a:pt x="22322" y="131882"/>
                  </a:lnTo>
                  <a:lnTo>
                    <a:pt x="24759" y="134904"/>
                  </a:lnTo>
                  <a:lnTo>
                    <a:pt x="27796" y="136212"/>
                  </a:lnTo>
                  <a:lnTo>
                    <a:pt x="31231" y="136379"/>
                  </a:lnTo>
                  <a:lnTo>
                    <a:pt x="33521" y="135785"/>
                  </a:lnTo>
                  <a:lnTo>
                    <a:pt x="38102" y="130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9" name="SMARTInkShape-Group1046"/>
          <p:cNvGrpSpPr/>
          <p:nvPr/>
        </p:nvGrpSpPr>
        <p:grpSpPr>
          <a:xfrm>
            <a:off x="7616120" y="688200"/>
            <a:ext cx="175331" cy="110495"/>
            <a:chOff x="7616120" y="688200"/>
            <a:chExt cx="175331" cy="110495"/>
          </a:xfrm>
        </p:grpSpPr>
        <p:sp>
          <p:nvSpPr>
            <p:cNvPr id="1117" name="SMARTInkShape-5049"/>
            <p:cNvSpPr/>
            <p:nvPr>
              <p:custDataLst>
                <p:tags r:id="rId114"/>
              </p:custDataLst>
            </p:nvPr>
          </p:nvSpPr>
          <p:spPr>
            <a:xfrm>
              <a:off x="7616120" y="755650"/>
              <a:ext cx="175331" cy="43045"/>
            </a:xfrm>
            <a:custGeom>
              <a:avLst/>
              <a:gdLst/>
              <a:ahLst/>
              <a:cxnLst/>
              <a:rect l="0" t="0" r="0" b="0"/>
              <a:pathLst>
                <a:path w="175331" h="43045">
                  <a:moveTo>
                    <a:pt x="16580" y="25400"/>
                  </a:moveTo>
                  <a:lnTo>
                    <a:pt x="16580" y="25400"/>
                  </a:lnTo>
                  <a:lnTo>
                    <a:pt x="3487" y="34833"/>
                  </a:lnTo>
                  <a:lnTo>
                    <a:pt x="178" y="39706"/>
                  </a:lnTo>
                  <a:lnTo>
                    <a:pt x="0" y="41287"/>
                  </a:lnTo>
                  <a:lnTo>
                    <a:pt x="589" y="42341"/>
                  </a:lnTo>
                  <a:lnTo>
                    <a:pt x="1686" y="43044"/>
                  </a:lnTo>
                  <a:lnTo>
                    <a:pt x="45036" y="37357"/>
                  </a:lnTo>
                  <a:lnTo>
                    <a:pt x="83270" y="29487"/>
                  </a:lnTo>
                  <a:lnTo>
                    <a:pt x="130072" y="19727"/>
                  </a:lnTo>
                  <a:lnTo>
                    <a:pt x="1753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5050"/>
            <p:cNvSpPr/>
            <p:nvPr>
              <p:custDataLst>
                <p:tags r:id="rId115"/>
              </p:custDataLst>
            </p:nvPr>
          </p:nvSpPr>
          <p:spPr>
            <a:xfrm>
              <a:off x="7626350" y="688200"/>
              <a:ext cx="127001" cy="23001"/>
            </a:xfrm>
            <a:custGeom>
              <a:avLst/>
              <a:gdLst/>
              <a:ahLst/>
              <a:cxnLst/>
              <a:rect l="0" t="0" r="0" b="0"/>
              <a:pathLst>
                <a:path w="127001" h="23001">
                  <a:moveTo>
                    <a:pt x="0" y="23000"/>
                  </a:moveTo>
                  <a:lnTo>
                    <a:pt x="0" y="23000"/>
                  </a:lnTo>
                  <a:lnTo>
                    <a:pt x="15580" y="10791"/>
                  </a:lnTo>
                  <a:lnTo>
                    <a:pt x="57536" y="937"/>
                  </a:lnTo>
                  <a:lnTo>
                    <a:pt x="89798" y="0"/>
                  </a:lnTo>
                  <a:lnTo>
                    <a:pt x="127000" y="10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9" name="SMARTInkShape-Group1047"/>
          <p:cNvGrpSpPr/>
          <p:nvPr/>
        </p:nvGrpSpPr>
        <p:grpSpPr>
          <a:xfrm>
            <a:off x="6375400" y="500683"/>
            <a:ext cx="956400" cy="454449"/>
            <a:chOff x="6375400" y="500683"/>
            <a:chExt cx="956400" cy="454449"/>
          </a:xfrm>
        </p:grpSpPr>
        <p:sp>
          <p:nvSpPr>
            <p:cNvPr id="1120" name="SMARTInkShape-5051"/>
            <p:cNvSpPr/>
            <p:nvPr>
              <p:custDataLst>
                <p:tags r:id="rId105"/>
              </p:custDataLst>
            </p:nvPr>
          </p:nvSpPr>
          <p:spPr>
            <a:xfrm>
              <a:off x="6944560" y="563722"/>
              <a:ext cx="21391" cy="290834"/>
            </a:xfrm>
            <a:custGeom>
              <a:avLst/>
              <a:gdLst/>
              <a:ahLst/>
              <a:cxnLst/>
              <a:rect l="0" t="0" r="0" b="0"/>
              <a:pathLst>
                <a:path w="21391" h="290834">
                  <a:moveTo>
                    <a:pt x="15040" y="14128"/>
                  </a:moveTo>
                  <a:lnTo>
                    <a:pt x="15040" y="14128"/>
                  </a:lnTo>
                  <a:lnTo>
                    <a:pt x="18410" y="10757"/>
                  </a:lnTo>
                  <a:lnTo>
                    <a:pt x="20066" y="5339"/>
                  </a:lnTo>
                  <a:lnTo>
                    <a:pt x="20507" y="1919"/>
                  </a:lnTo>
                  <a:lnTo>
                    <a:pt x="19390" y="344"/>
                  </a:lnTo>
                  <a:lnTo>
                    <a:pt x="17235" y="0"/>
                  </a:lnTo>
                  <a:lnTo>
                    <a:pt x="14387" y="476"/>
                  </a:lnTo>
                  <a:lnTo>
                    <a:pt x="12487" y="4321"/>
                  </a:lnTo>
                  <a:lnTo>
                    <a:pt x="7558" y="45247"/>
                  </a:lnTo>
                  <a:lnTo>
                    <a:pt x="3954" y="79464"/>
                  </a:lnTo>
                  <a:lnTo>
                    <a:pt x="0" y="113487"/>
                  </a:lnTo>
                  <a:lnTo>
                    <a:pt x="549" y="161003"/>
                  </a:lnTo>
                  <a:lnTo>
                    <a:pt x="2692" y="207509"/>
                  </a:lnTo>
                  <a:lnTo>
                    <a:pt x="6599" y="243582"/>
                  </a:lnTo>
                  <a:lnTo>
                    <a:pt x="10158" y="284289"/>
                  </a:lnTo>
                  <a:lnTo>
                    <a:pt x="11785" y="289485"/>
                  </a:lnTo>
                  <a:lnTo>
                    <a:pt x="13575" y="290833"/>
                  </a:lnTo>
                  <a:lnTo>
                    <a:pt x="21390" y="280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5052"/>
            <p:cNvSpPr/>
            <p:nvPr>
              <p:custDataLst>
                <p:tags r:id="rId106"/>
              </p:custDataLst>
            </p:nvPr>
          </p:nvSpPr>
          <p:spPr>
            <a:xfrm>
              <a:off x="6839832" y="569106"/>
              <a:ext cx="37219" cy="243695"/>
            </a:xfrm>
            <a:custGeom>
              <a:avLst/>
              <a:gdLst/>
              <a:ahLst/>
              <a:cxnLst/>
              <a:rect l="0" t="0" r="0" b="0"/>
              <a:pathLst>
                <a:path w="37219" h="243695">
                  <a:moveTo>
                    <a:pt x="5468" y="46844"/>
                  </a:moveTo>
                  <a:lnTo>
                    <a:pt x="5468" y="46844"/>
                  </a:lnTo>
                  <a:lnTo>
                    <a:pt x="4763" y="4944"/>
                  </a:lnTo>
                  <a:lnTo>
                    <a:pt x="3586" y="1978"/>
                  </a:lnTo>
                  <a:lnTo>
                    <a:pt x="2097" y="0"/>
                  </a:lnTo>
                  <a:lnTo>
                    <a:pt x="1104" y="1503"/>
                  </a:lnTo>
                  <a:lnTo>
                    <a:pt x="0" y="10700"/>
                  </a:lnTo>
                  <a:lnTo>
                    <a:pt x="3656" y="46081"/>
                  </a:lnTo>
                  <a:lnTo>
                    <a:pt x="6992" y="93521"/>
                  </a:lnTo>
                  <a:lnTo>
                    <a:pt x="14235" y="140809"/>
                  </a:lnTo>
                  <a:lnTo>
                    <a:pt x="18096" y="179548"/>
                  </a:lnTo>
                  <a:lnTo>
                    <a:pt x="24922" y="222008"/>
                  </a:lnTo>
                  <a:lnTo>
                    <a:pt x="28930" y="236878"/>
                  </a:lnTo>
                  <a:lnTo>
                    <a:pt x="37218" y="24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5053"/>
            <p:cNvSpPr/>
            <p:nvPr>
              <p:custDataLst>
                <p:tags r:id="rId107"/>
              </p:custDataLst>
            </p:nvPr>
          </p:nvSpPr>
          <p:spPr>
            <a:xfrm>
              <a:off x="7251700" y="500683"/>
              <a:ext cx="80100" cy="381968"/>
            </a:xfrm>
            <a:custGeom>
              <a:avLst/>
              <a:gdLst/>
              <a:ahLst/>
              <a:cxnLst/>
              <a:rect l="0" t="0" r="0" b="0"/>
              <a:pathLst>
                <a:path w="80100" h="381968">
                  <a:moveTo>
                    <a:pt x="31750" y="7317"/>
                  </a:moveTo>
                  <a:lnTo>
                    <a:pt x="31750" y="7317"/>
                  </a:lnTo>
                  <a:lnTo>
                    <a:pt x="31750" y="0"/>
                  </a:lnTo>
                  <a:lnTo>
                    <a:pt x="35120" y="22930"/>
                  </a:lnTo>
                  <a:lnTo>
                    <a:pt x="47330" y="61253"/>
                  </a:lnTo>
                  <a:lnTo>
                    <a:pt x="60985" y="108726"/>
                  </a:lnTo>
                  <a:lnTo>
                    <a:pt x="68497" y="142934"/>
                  </a:lnTo>
                  <a:lnTo>
                    <a:pt x="74657" y="179775"/>
                  </a:lnTo>
                  <a:lnTo>
                    <a:pt x="79042" y="214493"/>
                  </a:lnTo>
                  <a:lnTo>
                    <a:pt x="80099" y="255988"/>
                  </a:lnTo>
                  <a:lnTo>
                    <a:pt x="71397" y="302385"/>
                  </a:lnTo>
                  <a:lnTo>
                    <a:pt x="56432" y="343492"/>
                  </a:lnTo>
                  <a:lnTo>
                    <a:pt x="47188" y="357341"/>
                  </a:lnTo>
                  <a:lnTo>
                    <a:pt x="0" y="381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5054"/>
            <p:cNvSpPr/>
            <p:nvPr>
              <p:custDataLst>
                <p:tags r:id="rId108"/>
              </p:custDataLst>
            </p:nvPr>
          </p:nvSpPr>
          <p:spPr>
            <a:xfrm>
              <a:off x="6695402" y="725174"/>
              <a:ext cx="118149" cy="94042"/>
            </a:xfrm>
            <a:custGeom>
              <a:avLst/>
              <a:gdLst/>
              <a:ahLst/>
              <a:cxnLst/>
              <a:rect l="0" t="0" r="0" b="0"/>
              <a:pathLst>
                <a:path w="118149" h="94042">
                  <a:moveTo>
                    <a:pt x="54648" y="36826"/>
                  </a:moveTo>
                  <a:lnTo>
                    <a:pt x="54648" y="36826"/>
                  </a:lnTo>
                  <a:lnTo>
                    <a:pt x="58018" y="33455"/>
                  </a:lnTo>
                  <a:lnTo>
                    <a:pt x="59674" y="28037"/>
                  </a:lnTo>
                  <a:lnTo>
                    <a:pt x="60736" y="16432"/>
                  </a:lnTo>
                  <a:lnTo>
                    <a:pt x="59412" y="14058"/>
                  </a:lnTo>
                  <a:lnTo>
                    <a:pt x="50807" y="7345"/>
                  </a:lnTo>
                  <a:lnTo>
                    <a:pt x="39320" y="1593"/>
                  </a:lnTo>
                  <a:lnTo>
                    <a:pt x="31137" y="0"/>
                  </a:lnTo>
                  <a:lnTo>
                    <a:pt x="26980" y="1692"/>
                  </a:lnTo>
                  <a:lnTo>
                    <a:pt x="18597" y="9216"/>
                  </a:lnTo>
                  <a:lnTo>
                    <a:pt x="5946" y="28724"/>
                  </a:lnTo>
                  <a:lnTo>
                    <a:pt x="0" y="55749"/>
                  </a:lnTo>
                  <a:lnTo>
                    <a:pt x="2374" y="72047"/>
                  </a:lnTo>
                  <a:lnTo>
                    <a:pt x="8131" y="84935"/>
                  </a:lnTo>
                  <a:lnTo>
                    <a:pt x="15396" y="93015"/>
                  </a:lnTo>
                  <a:lnTo>
                    <a:pt x="20718" y="94041"/>
                  </a:lnTo>
                  <a:lnTo>
                    <a:pt x="34159" y="91418"/>
                  </a:lnTo>
                  <a:lnTo>
                    <a:pt x="50851" y="82008"/>
                  </a:lnTo>
                  <a:lnTo>
                    <a:pt x="58369" y="72429"/>
                  </a:lnTo>
                  <a:lnTo>
                    <a:pt x="63357" y="61822"/>
                  </a:lnTo>
                  <a:lnTo>
                    <a:pt x="66822" y="45910"/>
                  </a:lnTo>
                  <a:lnTo>
                    <a:pt x="67704" y="46410"/>
                  </a:lnTo>
                  <a:lnTo>
                    <a:pt x="82074" y="67131"/>
                  </a:lnTo>
                  <a:lnTo>
                    <a:pt x="89415" y="71462"/>
                  </a:lnTo>
                  <a:lnTo>
                    <a:pt x="97381" y="73386"/>
                  </a:lnTo>
                  <a:lnTo>
                    <a:pt x="101481" y="72489"/>
                  </a:lnTo>
                  <a:lnTo>
                    <a:pt x="118148" y="62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5055"/>
            <p:cNvSpPr/>
            <p:nvPr>
              <p:custDataLst>
                <p:tags r:id="rId109"/>
              </p:custDataLst>
            </p:nvPr>
          </p:nvSpPr>
          <p:spPr>
            <a:xfrm>
              <a:off x="6900623" y="542178"/>
              <a:ext cx="162893" cy="232523"/>
            </a:xfrm>
            <a:custGeom>
              <a:avLst/>
              <a:gdLst/>
              <a:ahLst/>
              <a:cxnLst/>
              <a:rect l="0" t="0" r="0" b="0"/>
              <a:pathLst>
                <a:path w="162893" h="232523">
                  <a:moveTo>
                    <a:pt x="52627" y="200772"/>
                  </a:moveTo>
                  <a:lnTo>
                    <a:pt x="52627" y="200772"/>
                  </a:lnTo>
                  <a:lnTo>
                    <a:pt x="28208" y="179724"/>
                  </a:lnTo>
                  <a:lnTo>
                    <a:pt x="22236" y="177568"/>
                  </a:lnTo>
                  <a:lnTo>
                    <a:pt x="16845" y="177542"/>
                  </a:lnTo>
                  <a:lnTo>
                    <a:pt x="1422" y="180896"/>
                  </a:lnTo>
                  <a:lnTo>
                    <a:pt x="146" y="180466"/>
                  </a:lnTo>
                  <a:lnTo>
                    <a:pt x="0" y="179473"/>
                  </a:lnTo>
                  <a:lnTo>
                    <a:pt x="609" y="178106"/>
                  </a:lnTo>
                  <a:lnTo>
                    <a:pt x="45401" y="148798"/>
                  </a:lnTo>
                  <a:lnTo>
                    <a:pt x="79274" y="113032"/>
                  </a:lnTo>
                  <a:lnTo>
                    <a:pt x="103673" y="71493"/>
                  </a:lnTo>
                  <a:lnTo>
                    <a:pt x="121394" y="26931"/>
                  </a:lnTo>
                  <a:lnTo>
                    <a:pt x="127358" y="0"/>
                  </a:lnTo>
                  <a:lnTo>
                    <a:pt x="127849" y="602"/>
                  </a:lnTo>
                  <a:lnTo>
                    <a:pt x="127831" y="17598"/>
                  </a:lnTo>
                  <a:lnTo>
                    <a:pt x="123744" y="54627"/>
                  </a:lnTo>
                  <a:lnTo>
                    <a:pt x="122727" y="95390"/>
                  </a:lnTo>
                  <a:lnTo>
                    <a:pt x="119180" y="133956"/>
                  </a:lnTo>
                  <a:lnTo>
                    <a:pt x="117032" y="171019"/>
                  </a:lnTo>
                  <a:lnTo>
                    <a:pt x="115600" y="216689"/>
                  </a:lnTo>
                  <a:lnTo>
                    <a:pt x="112835" y="228542"/>
                  </a:lnTo>
                  <a:lnTo>
                    <a:pt x="111816" y="230574"/>
                  </a:lnTo>
                  <a:lnTo>
                    <a:pt x="111136" y="230518"/>
                  </a:lnTo>
                  <a:lnTo>
                    <a:pt x="110684" y="229069"/>
                  </a:lnTo>
                  <a:lnTo>
                    <a:pt x="120094" y="203513"/>
                  </a:lnTo>
                  <a:lnTo>
                    <a:pt x="127533" y="192348"/>
                  </a:lnTo>
                  <a:lnTo>
                    <a:pt x="137424" y="184563"/>
                  </a:lnTo>
                  <a:lnTo>
                    <a:pt x="147464" y="180162"/>
                  </a:lnTo>
                  <a:lnTo>
                    <a:pt x="151130" y="179977"/>
                  </a:lnTo>
                  <a:lnTo>
                    <a:pt x="154279" y="180559"/>
                  </a:lnTo>
                  <a:lnTo>
                    <a:pt x="157083" y="183063"/>
                  </a:lnTo>
                  <a:lnTo>
                    <a:pt x="162082" y="191490"/>
                  </a:lnTo>
                  <a:lnTo>
                    <a:pt x="162892" y="204173"/>
                  </a:lnTo>
                  <a:lnTo>
                    <a:pt x="160577" y="23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5056"/>
            <p:cNvSpPr/>
            <p:nvPr>
              <p:custDataLst>
                <p:tags r:id="rId110"/>
              </p:custDataLst>
            </p:nvPr>
          </p:nvSpPr>
          <p:spPr>
            <a:xfrm>
              <a:off x="6422543" y="640786"/>
              <a:ext cx="111608" cy="203765"/>
            </a:xfrm>
            <a:custGeom>
              <a:avLst/>
              <a:gdLst/>
              <a:ahLst/>
              <a:cxnLst/>
              <a:rect l="0" t="0" r="0" b="0"/>
              <a:pathLst>
                <a:path w="111608" h="203765">
                  <a:moveTo>
                    <a:pt x="3657" y="165664"/>
                  </a:moveTo>
                  <a:lnTo>
                    <a:pt x="3657" y="165664"/>
                  </a:lnTo>
                  <a:lnTo>
                    <a:pt x="2952" y="155525"/>
                  </a:lnTo>
                  <a:lnTo>
                    <a:pt x="0" y="145413"/>
                  </a:lnTo>
                  <a:lnTo>
                    <a:pt x="512" y="143697"/>
                  </a:lnTo>
                  <a:lnTo>
                    <a:pt x="1559" y="142552"/>
                  </a:lnTo>
                  <a:lnTo>
                    <a:pt x="6487" y="141281"/>
                  </a:lnTo>
                  <a:lnTo>
                    <a:pt x="13382" y="140010"/>
                  </a:lnTo>
                  <a:lnTo>
                    <a:pt x="26608" y="133917"/>
                  </a:lnTo>
                  <a:lnTo>
                    <a:pt x="40199" y="124743"/>
                  </a:lnTo>
                  <a:lnTo>
                    <a:pt x="50002" y="111729"/>
                  </a:lnTo>
                  <a:lnTo>
                    <a:pt x="64453" y="70001"/>
                  </a:lnTo>
                  <a:lnTo>
                    <a:pt x="71509" y="23505"/>
                  </a:lnTo>
                  <a:lnTo>
                    <a:pt x="73113" y="0"/>
                  </a:lnTo>
                  <a:lnTo>
                    <a:pt x="73245" y="188"/>
                  </a:lnTo>
                  <a:lnTo>
                    <a:pt x="77254" y="47469"/>
                  </a:lnTo>
                  <a:lnTo>
                    <a:pt x="85436" y="88310"/>
                  </a:lnTo>
                  <a:lnTo>
                    <a:pt x="94210" y="130985"/>
                  </a:lnTo>
                  <a:lnTo>
                    <a:pt x="111607" y="203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5057"/>
            <p:cNvSpPr/>
            <p:nvPr>
              <p:custDataLst>
                <p:tags r:id="rId111"/>
              </p:custDataLst>
            </p:nvPr>
          </p:nvSpPr>
          <p:spPr>
            <a:xfrm>
              <a:off x="6375400" y="616212"/>
              <a:ext cx="50801" cy="228339"/>
            </a:xfrm>
            <a:custGeom>
              <a:avLst/>
              <a:gdLst/>
              <a:ahLst/>
              <a:cxnLst/>
              <a:rect l="0" t="0" r="0" b="0"/>
              <a:pathLst>
                <a:path w="50801" h="228339">
                  <a:moveTo>
                    <a:pt x="0" y="6088"/>
                  </a:moveTo>
                  <a:lnTo>
                    <a:pt x="0" y="6088"/>
                  </a:lnTo>
                  <a:lnTo>
                    <a:pt x="6088" y="0"/>
                  </a:lnTo>
                  <a:lnTo>
                    <a:pt x="13248" y="46819"/>
                  </a:lnTo>
                  <a:lnTo>
                    <a:pt x="21094" y="89418"/>
                  </a:lnTo>
                  <a:lnTo>
                    <a:pt x="33017" y="134575"/>
                  </a:lnTo>
                  <a:lnTo>
                    <a:pt x="37802" y="174016"/>
                  </a:lnTo>
                  <a:lnTo>
                    <a:pt x="43435" y="219573"/>
                  </a:lnTo>
                  <a:lnTo>
                    <a:pt x="44479" y="223906"/>
                  </a:lnTo>
                  <a:lnTo>
                    <a:pt x="50800" y="22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5058"/>
            <p:cNvSpPr/>
            <p:nvPr>
              <p:custDataLst>
                <p:tags r:id="rId112"/>
              </p:custDataLst>
            </p:nvPr>
          </p:nvSpPr>
          <p:spPr>
            <a:xfrm>
              <a:off x="6583890" y="717555"/>
              <a:ext cx="64561" cy="110782"/>
            </a:xfrm>
            <a:custGeom>
              <a:avLst/>
              <a:gdLst/>
              <a:ahLst/>
              <a:cxnLst/>
              <a:rect l="0" t="0" r="0" b="0"/>
              <a:pathLst>
                <a:path w="64561" h="110782">
                  <a:moveTo>
                    <a:pt x="7410" y="63495"/>
                  </a:moveTo>
                  <a:lnTo>
                    <a:pt x="7410" y="63495"/>
                  </a:lnTo>
                  <a:lnTo>
                    <a:pt x="40166" y="27369"/>
                  </a:lnTo>
                  <a:lnTo>
                    <a:pt x="43926" y="11398"/>
                  </a:lnTo>
                  <a:lnTo>
                    <a:pt x="42924" y="3182"/>
                  </a:lnTo>
                  <a:lnTo>
                    <a:pt x="41669" y="3"/>
                  </a:lnTo>
                  <a:lnTo>
                    <a:pt x="38716" y="0"/>
                  </a:lnTo>
                  <a:lnTo>
                    <a:pt x="29790" y="5642"/>
                  </a:lnTo>
                  <a:lnTo>
                    <a:pt x="12865" y="27460"/>
                  </a:lnTo>
                  <a:lnTo>
                    <a:pt x="1186" y="52896"/>
                  </a:lnTo>
                  <a:lnTo>
                    <a:pt x="0" y="81678"/>
                  </a:lnTo>
                  <a:lnTo>
                    <a:pt x="4116" y="102436"/>
                  </a:lnTo>
                  <a:lnTo>
                    <a:pt x="8742" y="106389"/>
                  </a:lnTo>
                  <a:lnTo>
                    <a:pt x="23289" y="110781"/>
                  </a:lnTo>
                  <a:lnTo>
                    <a:pt x="64560" y="95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5059"/>
            <p:cNvSpPr/>
            <p:nvPr>
              <p:custDataLst>
                <p:tags r:id="rId113"/>
              </p:custDataLst>
            </p:nvPr>
          </p:nvSpPr>
          <p:spPr>
            <a:xfrm>
              <a:off x="7125843" y="693294"/>
              <a:ext cx="60550" cy="261838"/>
            </a:xfrm>
            <a:custGeom>
              <a:avLst/>
              <a:gdLst/>
              <a:ahLst/>
              <a:cxnLst/>
              <a:rect l="0" t="0" r="0" b="0"/>
              <a:pathLst>
                <a:path w="60550" h="261838">
                  <a:moveTo>
                    <a:pt x="11557" y="11556"/>
                  </a:moveTo>
                  <a:lnTo>
                    <a:pt x="11557" y="11556"/>
                  </a:lnTo>
                  <a:lnTo>
                    <a:pt x="11555" y="8185"/>
                  </a:lnTo>
                  <a:lnTo>
                    <a:pt x="9675" y="4648"/>
                  </a:lnTo>
                  <a:lnTo>
                    <a:pt x="8186" y="2718"/>
                  </a:lnTo>
                  <a:lnTo>
                    <a:pt x="4650" y="572"/>
                  </a:lnTo>
                  <a:lnTo>
                    <a:pt x="2718" y="0"/>
                  </a:lnTo>
                  <a:lnTo>
                    <a:pt x="1431" y="1030"/>
                  </a:lnTo>
                  <a:lnTo>
                    <a:pt x="0" y="5937"/>
                  </a:lnTo>
                  <a:lnTo>
                    <a:pt x="324" y="8516"/>
                  </a:lnTo>
                  <a:lnTo>
                    <a:pt x="2567" y="13262"/>
                  </a:lnTo>
                  <a:lnTo>
                    <a:pt x="4151" y="14810"/>
                  </a:lnTo>
                  <a:lnTo>
                    <a:pt x="7795" y="16530"/>
                  </a:lnTo>
                  <a:lnTo>
                    <a:pt x="13648" y="15413"/>
                  </a:lnTo>
                  <a:lnTo>
                    <a:pt x="22995" y="10817"/>
                  </a:lnTo>
                  <a:lnTo>
                    <a:pt x="25533" y="8947"/>
                  </a:lnTo>
                  <a:lnTo>
                    <a:pt x="32115" y="6869"/>
                  </a:lnTo>
                  <a:lnTo>
                    <a:pt x="35845" y="6314"/>
                  </a:lnTo>
                  <a:lnTo>
                    <a:pt x="39038" y="7356"/>
                  </a:lnTo>
                  <a:lnTo>
                    <a:pt x="44467" y="12276"/>
                  </a:lnTo>
                  <a:lnTo>
                    <a:pt x="47350" y="21048"/>
                  </a:lnTo>
                  <a:lnTo>
                    <a:pt x="47926" y="34119"/>
                  </a:lnTo>
                  <a:lnTo>
                    <a:pt x="44429" y="75123"/>
                  </a:lnTo>
                  <a:lnTo>
                    <a:pt x="45520" y="112470"/>
                  </a:lnTo>
                  <a:lnTo>
                    <a:pt x="52194" y="157403"/>
                  </a:lnTo>
                  <a:lnTo>
                    <a:pt x="60349" y="199978"/>
                  </a:lnTo>
                  <a:lnTo>
                    <a:pt x="60549" y="239432"/>
                  </a:lnTo>
                  <a:lnTo>
                    <a:pt x="55438" y="253004"/>
                  </a:lnTo>
                  <a:lnTo>
                    <a:pt x="52100" y="257188"/>
                  </a:lnTo>
                  <a:lnTo>
                    <a:pt x="44629" y="261837"/>
                  </a:lnTo>
                  <a:lnTo>
                    <a:pt x="39954" y="259549"/>
                  </a:lnTo>
                  <a:lnTo>
                    <a:pt x="29117" y="247599"/>
                  </a:lnTo>
                  <a:lnTo>
                    <a:pt x="11557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SMARTInkShape-Group1048"/>
          <p:cNvGrpSpPr/>
          <p:nvPr/>
        </p:nvGrpSpPr>
        <p:grpSpPr>
          <a:xfrm>
            <a:off x="5803900" y="607373"/>
            <a:ext cx="336551" cy="285841"/>
            <a:chOff x="5803900" y="607373"/>
            <a:chExt cx="336551" cy="285841"/>
          </a:xfrm>
        </p:grpSpPr>
        <p:sp>
          <p:nvSpPr>
            <p:cNvPr id="1130" name="SMARTInkShape-5060"/>
            <p:cNvSpPr/>
            <p:nvPr>
              <p:custDataLst>
                <p:tags r:id="rId101"/>
              </p:custDataLst>
            </p:nvPr>
          </p:nvSpPr>
          <p:spPr>
            <a:xfrm>
              <a:off x="5803900" y="755211"/>
              <a:ext cx="114301" cy="121200"/>
            </a:xfrm>
            <a:custGeom>
              <a:avLst/>
              <a:gdLst/>
              <a:ahLst/>
              <a:cxnLst/>
              <a:rect l="0" t="0" r="0" b="0"/>
              <a:pathLst>
                <a:path w="114301" h="121200">
                  <a:moveTo>
                    <a:pt x="0" y="38539"/>
                  </a:moveTo>
                  <a:lnTo>
                    <a:pt x="0" y="38539"/>
                  </a:lnTo>
                  <a:lnTo>
                    <a:pt x="705" y="17582"/>
                  </a:lnTo>
                  <a:lnTo>
                    <a:pt x="3371" y="12056"/>
                  </a:lnTo>
                  <a:lnTo>
                    <a:pt x="4364" y="11006"/>
                  </a:lnTo>
                  <a:lnTo>
                    <a:pt x="5026" y="11012"/>
                  </a:lnTo>
                  <a:lnTo>
                    <a:pt x="5467" y="11721"/>
                  </a:lnTo>
                  <a:lnTo>
                    <a:pt x="7004" y="54996"/>
                  </a:lnTo>
                  <a:lnTo>
                    <a:pt x="11811" y="101750"/>
                  </a:lnTo>
                  <a:lnTo>
                    <a:pt x="15808" y="117632"/>
                  </a:lnTo>
                  <a:lnTo>
                    <a:pt x="17609" y="121199"/>
                  </a:lnTo>
                  <a:lnTo>
                    <a:pt x="18090" y="121162"/>
                  </a:lnTo>
                  <a:lnTo>
                    <a:pt x="20806" y="82798"/>
                  </a:lnTo>
                  <a:lnTo>
                    <a:pt x="27863" y="45635"/>
                  </a:lnTo>
                  <a:lnTo>
                    <a:pt x="40711" y="19318"/>
                  </a:lnTo>
                  <a:lnTo>
                    <a:pt x="53843" y="6948"/>
                  </a:lnTo>
                  <a:lnTo>
                    <a:pt x="67675" y="510"/>
                  </a:lnTo>
                  <a:lnTo>
                    <a:pt x="78526" y="0"/>
                  </a:lnTo>
                  <a:lnTo>
                    <a:pt x="83395" y="2969"/>
                  </a:lnTo>
                  <a:lnTo>
                    <a:pt x="92568" y="13793"/>
                  </a:lnTo>
                  <a:lnTo>
                    <a:pt x="102295" y="32383"/>
                  </a:lnTo>
                  <a:lnTo>
                    <a:pt x="114300" y="95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5061"/>
            <p:cNvSpPr/>
            <p:nvPr>
              <p:custDataLst>
                <p:tags r:id="rId102"/>
              </p:custDataLst>
            </p:nvPr>
          </p:nvSpPr>
          <p:spPr>
            <a:xfrm>
              <a:off x="5948575" y="755650"/>
              <a:ext cx="52176" cy="110866"/>
            </a:xfrm>
            <a:custGeom>
              <a:avLst/>
              <a:gdLst/>
              <a:ahLst/>
              <a:cxnLst/>
              <a:rect l="0" t="0" r="0" b="0"/>
              <a:pathLst>
                <a:path w="52176" h="110866">
                  <a:moveTo>
                    <a:pt x="33125" y="12700"/>
                  </a:moveTo>
                  <a:lnTo>
                    <a:pt x="33125" y="12700"/>
                  </a:lnTo>
                  <a:lnTo>
                    <a:pt x="36496" y="9329"/>
                  </a:lnTo>
                  <a:lnTo>
                    <a:pt x="38151" y="5792"/>
                  </a:lnTo>
                  <a:lnTo>
                    <a:pt x="38592" y="3862"/>
                  </a:lnTo>
                  <a:lnTo>
                    <a:pt x="37476" y="3280"/>
                  </a:lnTo>
                  <a:lnTo>
                    <a:pt x="32472" y="4515"/>
                  </a:lnTo>
                  <a:lnTo>
                    <a:pt x="21721" y="12548"/>
                  </a:lnTo>
                  <a:lnTo>
                    <a:pt x="3148" y="48968"/>
                  </a:lnTo>
                  <a:lnTo>
                    <a:pt x="441" y="55929"/>
                  </a:lnTo>
                  <a:lnTo>
                    <a:pt x="0" y="82580"/>
                  </a:lnTo>
                  <a:lnTo>
                    <a:pt x="4527" y="96910"/>
                  </a:lnTo>
                  <a:lnTo>
                    <a:pt x="7710" y="102706"/>
                  </a:lnTo>
                  <a:lnTo>
                    <a:pt x="11243" y="106571"/>
                  </a:lnTo>
                  <a:lnTo>
                    <a:pt x="18931" y="110865"/>
                  </a:lnTo>
                  <a:lnTo>
                    <a:pt x="23662" y="110599"/>
                  </a:lnTo>
                  <a:lnTo>
                    <a:pt x="34564" y="106540"/>
                  </a:lnTo>
                  <a:lnTo>
                    <a:pt x="42702" y="96270"/>
                  </a:lnTo>
                  <a:lnTo>
                    <a:pt x="47965" y="83003"/>
                  </a:lnTo>
                  <a:lnTo>
                    <a:pt x="51621" y="50860"/>
                  </a:lnTo>
                  <a:lnTo>
                    <a:pt x="52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5062"/>
            <p:cNvSpPr/>
            <p:nvPr>
              <p:custDataLst>
                <p:tags r:id="rId103"/>
              </p:custDataLst>
            </p:nvPr>
          </p:nvSpPr>
          <p:spPr>
            <a:xfrm>
              <a:off x="6052844" y="607373"/>
              <a:ext cx="55857" cy="285841"/>
            </a:xfrm>
            <a:custGeom>
              <a:avLst/>
              <a:gdLst/>
              <a:ahLst/>
              <a:cxnLst/>
              <a:rect l="0" t="0" r="0" b="0"/>
              <a:pathLst>
                <a:path w="55857" h="285841">
                  <a:moveTo>
                    <a:pt x="5056" y="14927"/>
                  </a:moveTo>
                  <a:lnTo>
                    <a:pt x="5056" y="14927"/>
                  </a:lnTo>
                  <a:lnTo>
                    <a:pt x="5056" y="0"/>
                  </a:lnTo>
                  <a:lnTo>
                    <a:pt x="1685" y="10583"/>
                  </a:lnTo>
                  <a:lnTo>
                    <a:pt x="0" y="45218"/>
                  </a:lnTo>
                  <a:lnTo>
                    <a:pt x="3848" y="88330"/>
                  </a:lnTo>
                  <a:lnTo>
                    <a:pt x="4818" y="134554"/>
                  </a:lnTo>
                  <a:lnTo>
                    <a:pt x="4986" y="176745"/>
                  </a:lnTo>
                  <a:lnTo>
                    <a:pt x="5042" y="217087"/>
                  </a:lnTo>
                  <a:lnTo>
                    <a:pt x="6935" y="257981"/>
                  </a:lnTo>
                  <a:lnTo>
                    <a:pt x="13893" y="283698"/>
                  </a:lnTo>
                  <a:lnTo>
                    <a:pt x="17299" y="285830"/>
                  </a:lnTo>
                  <a:lnTo>
                    <a:pt x="21684" y="285840"/>
                  </a:lnTo>
                  <a:lnTo>
                    <a:pt x="26724" y="284436"/>
                  </a:lnTo>
                  <a:lnTo>
                    <a:pt x="36088" y="275349"/>
                  </a:lnTo>
                  <a:lnTo>
                    <a:pt x="44249" y="261198"/>
                  </a:lnTo>
                  <a:lnTo>
                    <a:pt x="55856" y="224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5063"/>
            <p:cNvSpPr/>
            <p:nvPr>
              <p:custDataLst>
                <p:tags r:id="rId104"/>
              </p:custDataLst>
            </p:nvPr>
          </p:nvSpPr>
          <p:spPr>
            <a:xfrm>
              <a:off x="6016730" y="711200"/>
              <a:ext cx="123721" cy="44451"/>
            </a:xfrm>
            <a:custGeom>
              <a:avLst/>
              <a:gdLst/>
              <a:ahLst/>
              <a:cxnLst/>
              <a:rect l="0" t="0" r="0" b="0"/>
              <a:pathLst>
                <a:path w="123721" h="44451">
                  <a:moveTo>
                    <a:pt x="9420" y="44450"/>
                  </a:moveTo>
                  <a:lnTo>
                    <a:pt x="9420" y="44450"/>
                  </a:lnTo>
                  <a:lnTo>
                    <a:pt x="581" y="44450"/>
                  </a:lnTo>
                  <a:lnTo>
                    <a:pt x="0" y="43744"/>
                  </a:lnTo>
                  <a:lnTo>
                    <a:pt x="318" y="42569"/>
                  </a:lnTo>
                  <a:lnTo>
                    <a:pt x="1235" y="41079"/>
                  </a:lnTo>
                  <a:lnTo>
                    <a:pt x="6017" y="39424"/>
                  </a:lnTo>
                  <a:lnTo>
                    <a:pt x="45608" y="32499"/>
                  </a:lnTo>
                  <a:lnTo>
                    <a:pt x="83329" y="21545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8" name="SMARTInkShape-Group1049"/>
          <p:cNvGrpSpPr/>
          <p:nvPr/>
        </p:nvGrpSpPr>
        <p:grpSpPr>
          <a:xfrm>
            <a:off x="5277143" y="562131"/>
            <a:ext cx="412458" cy="367387"/>
            <a:chOff x="5277143" y="562131"/>
            <a:chExt cx="412458" cy="367387"/>
          </a:xfrm>
        </p:grpSpPr>
        <p:sp>
          <p:nvSpPr>
            <p:cNvPr id="1135" name="SMARTInkShape-5064"/>
            <p:cNvSpPr/>
            <p:nvPr>
              <p:custDataLst>
                <p:tags r:id="rId98"/>
              </p:custDataLst>
            </p:nvPr>
          </p:nvSpPr>
          <p:spPr>
            <a:xfrm>
              <a:off x="5277143" y="562131"/>
              <a:ext cx="100332" cy="355688"/>
            </a:xfrm>
            <a:custGeom>
              <a:avLst/>
              <a:gdLst/>
              <a:ahLst/>
              <a:cxnLst/>
              <a:rect l="0" t="0" r="0" b="0"/>
              <a:pathLst>
                <a:path w="100332" h="355688">
                  <a:moveTo>
                    <a:pt x="6057" y="104619"/>
                  </a:moveTo>
                  <a:lnTo>
                    <a:pt x="6057" y="104619"/>
                  </a:lnTo>
                  <a:lnTo>
                    <a:pt x="6057" y="99152"/>
                  </a:lnTo>
                  <a:lnTo>
                    <a:pt x="9428" y="137637"/>
                  </a:lnTo>
                  <a:lnTo>
                    <a:pt x="16183" y="179371"/>
                  </a:lnTo>
                  <a:lnTo>
                    <a:pt x="18700" y="220215"/>
                  </a:lnTo>
                  <a:lnTo>
                    <a:pt x="23632" y="260411"/>
                  </a:lnTo>
                  <a:lnTo>
                    <a:pt x="24670" y="296124"/>
                  </a:lnTo>
                  <a:lnTo>
                    <a:pt x="25049" y="338473"/>
                  </a:lnTo>
                  <a:lnTo>
                    <a:pt x="25099" y="355687"/>
                  </a:lnTo>
                  <a:lnTo>
                    <a:pt x="18198" y="313025"/>
                  </a:lnTo>
                  <a:lnTo>
                    <a:pt x="12242" y="267499"/>
                  </a:lnTo>
                  <a:lnTo>
                    <a:pt x="7889" y="223906"/>
                  </a:lnTo>
                  <a:lnTo>
                    <a:pt x="4718" y="183002"/>
                  </a:lnTo>
                  <a:lnTo>
                    <a:pt x="1192" y="137016"/>
                  </a:lnTo>
                  <a:lnTo>
                    <a:pt x="0" y="90714"/>
                  </a:lnTo>
                  <a:lnTo>
                    <a:pt x="4129" y="46682"/>
                  </a:lnTo>
                  <a:lnTo>
                    <a:pt x="5200" y="24777"/>
                  </a:lnTo>
                  <a:lnTo>
                    <a:pt x="8308" y="16113"/>
                  </a:lnTo>
                  <a:lnTo>
                    <a:pt x="19286" y="2724"/>
                  </a:lnTo>
                  <a:lnTo>
                    <a:pt x="26872" y="0"/>
                  </a:lnTo>
                  <a:lnTo>
                    <a:pt x="44706" y="736"/>
                  </a:lnTo>
                  <a:lnTo>
                    <a:pt x="62511" y="11412"/>
                  </a:lnTo>
                  <a:lnTo>
                    <a:pt x="78420" y="27916"/>
                  </a:lnTo>
                  <a:lnTo>
                    <a:pt x="93899" y="56335"/>
                  </a:lnTo>
                  <a:lnTo>
                    <a:pt x="100331" y="103531"/>
                  </a:lnTo>
                  <a:lnTo>
                    <a:pt x="94276" y="137928"/>
                  </a:lnTo>
                  <a:lnTo>
                    <a:pt x="80173" y="164818"/>
                  </a:lnTo>
                  <a:lnTo>
                    <a:pt x="72394" y="173707"/>
                  </a:lnTo>
                  <a:lnTo>
                    <a:pt x="69332" y="176078"/>
                  </a:lnTo>
                  <a:lnTo>
                    <a:pt x="60284" y="178712"/>
                  </a:lnTo>
                  <a:lnTo>
                    <a:pt x="23232" y="180696"/>
                  </a:lnTo>
                  <a:lnTo>
                    <a:pt x="22446" y="181442"/>
                  </a:lnTo>
                  <a:lnTo>
                    <a:pt x="31457" y="18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5065"/>
            <p:cNvSpPr/>
            <p:nvPr>
              <p:custDataLst>
                <p:tags r:id="rId99"/>
              </p:custDataLst>
            </p:nvPr>
          </p:nvSpPr>
          <p:spPr>
            <a:xfrm>
              <a:off x="5381730" y="742950"/>
              <a:ext cx="123721" cy="158161"/>
            </a:xfrm>
            <a:custGeom>
              <a:avLst/>
              <a:gdLst/>
              <a:ahLst/>
              <a:cxnLst/>
              <a:rect l="0" t="0" r="0" b="0"/>
              <a:pathLst>
                <a:path w="123721" h="158161">
                  <a:moveTo>
                    <a:pt x="9420" y="76200"/>
                  </a:moveTo>
                  <a:lnTo>
                    <a:pt x="9420" y="76200"/>
                  </a:lnTo>
                  <a:lnTo>
                    <a:pt x="581" y="58523"/>
                  </a:lnTo>
                  <a:lnTo>
                    <a:pt x="0" y="55243"/>
                  </a:lnTo>
                  <a:lnTo>
                    <a:pt x="317" y="52351"/>
                  </a:lnTo>
                  <a:lnTo>
                    <a:pt x="1235" y="49717"/>
                  </a:lnTo>
                  <a:lnTo>
                    <a:pt x="3258" y="47962"/>
                  </a:lnTo>
                  <a:lnTo>
                    <a:pt x="9268" y="46011"/>
                  </a:lnTo>
                  <a:lnTo>
                    <a:pt x="16643" y="47025"/>
                  </a:lnTo>
                  <a:lnTo>
                    <a:pt x="20586" y="48283"/>
                  </a:lnTo>
                  <a:lnTo>
                    <a:pt x="39617" y="63538"/>
                  </a:lnTo>
                  <a:lnTo>
                    <a:pt x="64852" y="102705"/>
                  </a:lnTo>
                  <a:lnTo>
                    <a:pt x="73979" y="129601"/>
                  </a:lnTo>
                  <a:lnTo>
                    <a:pt x="73861" y="144384"/>
                  </a:lnTo>
                  <a:lnTo>
                    <a:pt x="71457" y="154246"/>
                  </a:lnTo>
                  <a:lnTo>
                    <a:pt x="69828" y="157864"/>
                  </a:lnTo>
                  <a:lnTo>
                    <a:pt x="67330" y="158160"/>
                  </a:lnTo>
                  <a:lnTo>
                    <a:pt x="60792" y="152843"/>
                  </a:lnTo>
                  <a:lnTo>
                    <a:pt x="52550" y="127837"/>
                  </a:lnTo>
                  <a:lnTo>
                    <a:pt x="49011" y="93616"/>
                  </a:lnTo>
                  <a:lnTo>
                    <a:pt x="58074" y="56666"/>
                  </a:lnTo>
                  <a:lnTo>
                    <a:pt x="82411" y="18072"/>
                  </a:lnTo>
                  <a:lnTo>
                    <a:pt x="89838" y="10854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5066"/>
            <p:cNvSpPr/>
            <p:nvPr>
              <p:custDataLst>
                <p:tags r:id="rId100"/>
              </p:custDataLst>
            </p:nvPr>
          </p:nvSpPr>
          <p:spPr>
            <a:xfrm>
              <a:off x="5597891" y="618238"/>
              <a:ext cx="91710" cy="311280"/>
            </a:xfrm>
            <a:custGeom>
              <a:avLst/>
              <a:gdLst/>
              <a:ahLst/>
              <a:cxnLst/>
              <a:rect l="0" t="0" r="0" b="0"/>
              <a:pathLst>
                <a:path w="91710" h="311280">
                  <a:moveTo>
                    <a:pt x="59959" y="23112"/>
                  </a:moveTo>
                  <a:lnTo>
                    <a:pt x="59959" y="23112"/>
                  </a:lnTo>
                  <a:lnTo>
                    <a:pt x="59253" y="12973"/>
                  </a:lnTo>
                  <a:lnTo>
                    <a:pt x="56588" y="5435"/>
                  </a:lnTo>
                  <a:lnTo>
                    <a:pt x="54890" y="2861"/>
                  </a:lnTo>
                  <a:lnTo>
                    <a:pt x="51120" y="0"/>
                  </a:lnTo>
                  <a:lnTo>
                    <a:pt x="47717" y="1354"/>
                  </a:lnTo>
                  <a:lnTo>
                    <a:pt x="38290" y="8503"/>
                  </a:lnTo>
                  <a:lnTo>
                    <a:pt x="24454" y="31170"/>
                  </a:lnTo>
                  <a:lnTo>
                    <a:pt x="11417" y="70341"/>
                  </a:lnTo>
                  <a:lnTo>
                    <a:pt x="3804" y="117395"/>
                  </a:lnTo>
                  <a:lnTo>
                    <a:pt x="194" y="148977"/>
                  </a:lnTo>
                  <a:lnTo>
                    <a:pt x="0" y="184180"/>
                  </a:lnTo>
                  <a:lnTo>
                    <a:pt x="2972" y="219581"/>
                  </a:lnTo>
                  <a:lnTo>
                    <a:pt x="12578" y="264456"/>
                  </a:lnTo>
                  <a:lnTo>
                    <a:pt x="25067" y="292412"/>
                  </a:lnTo>
                  <a:lnTo>
                    <a:pt x="35984" y="307195"/>
                  </a:lnTo>
                  <a:lnTo>
                    <a:pt x="43270" y="311279"/>
                  </a:lnTo>
                  <a:lnTo>
                    <a:pt x="91709" y="30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5" name="SMARTInkShape-Group1050"/>
          <p:cNvGrpSpPr/>
          <p:nvPr/>
        </p:nvGrpSpPr>
        <p:grpSpPr>
          <a:xfrm>
            <a:off x="8334179" y="3697032"/>
            <a:ext cx="898382" cy="227269"/>
            <a:chOff x="8334179" y="3697032"/>
            <a:chExt cx="898382" cy="227269"/>
          </a:xfrm>
        </p:grpSpPr>
        <p:sp>
          <p:nvSpPr>
            <p:cNvPr id="1139" name="SMARTInkShape-5067"/>
            <p:cNvSpPr/>
            <p:nvPr>
              <p:custDataLst>
                <p:tags r:id="rId92"/>
              </p:custDataLst>
            </p:nvPr>
          </p:nvSpPr>
          <p:spPr>
            <a:xfrm>
              <a:off x="8750780" y="3697032"/>
              <a:ext cx="85337" cy="131433"/>
            </a:xfrm>
            <a:custGeom>
              <a:avLst/>
              <a:gdLst/>
              <a:ahLst/>
              <a:cxnLst/>
              <a:rect l="0" t="0" r="0" b="0"/>
              <a:pathLst>
                <a:path w="85337" h="131433">
                  <a:moveTo>
                    <a:pt x="75720" y="30418"/>
                  </a:moveTo>
                  <a:lnTo>
                    <a:pt x="75720" y="30418"/>
                  </a:lnTo>
                  <a:lnTo>
                    <a:pt x="75720" y="27047"/>
                  </a:lnTo>
                  <a:lnTo>
                    <a:pt x="73839" y="23511"/>
                  </a:lnTo>
                  <a:lnTo>
                    <a:pt x="60793" y="9219"/>
                  </a:lnTo>
                  <a:lnTo>
                    <a:pt x="58007" y="8524"/>
                  </a:lnTo>
                  <a:lnTo>
                    <a:pt x="51149" y="9634"/>
                  </a:lnTo>
                  <a:lnTo>
                    <a:pt x="35984" y="20967"/>
                  </a:lnTo>
                  <a:lnTo>
                    <a:pt x="16260" y="45876"/>
                  </a:lnTo>
                  <a:lnTo>
                    <a:pt x="1657" y="76155"/>
                  </a:lnTo>
                  <a:lnTo>
                    <a:pt x="0" y="94725"/>
                  </a:lnTo>
                  <a:lnTo>
                    <a:pt x="5378" y="110504"/>
                  </a:lnTo>
                  <a:lnTo>
                    <a:pt x="9774" y="117676"/>
                  </a:lnTo>
                  <a:lnTo>
                    <a:pt x="25952" y="127525"/>
                  </a:lnTo>
                  <a:lnTo>
                    <a:pt x="36190" y="131139"/>
                  </a:lnTo>
                  <a:lnTo>
                    <a:pt x="45133" y="131432"/>
                  </a:lnTo>
                  <a:lnTo>
                    <a:pt x="60715" y="126113"/>
                  </a:lnTo>
                  <a:lnTo>
                    <a:pt x="72814" y="111049"/>
                  </a:lnTo>
                  <a:lnTo>
                    <a:pt x="81483" y="90948"/>
                  </a:lnTo>
                  <a:lnTo>
                    <a:pt x="85336" y="70255"/>
                  </a:lnTo>
                  <a:lnTo>
                    <a:pt x="80764" y="38772"/>
                  </a:lnTo>
                  <a:lnTo>
                    <a:pt x="67103" y="13843"/>
                  </a:lnTo>
                  <a:lnTo>
                    <a:pt x="59426" y="5413"/>
                  </a:lnTo>
                  <a:lnTo>
                    <a:pt x="56389" y="3164"/>
                  </a:lnTo>
                  <a:lnTo>
                    <a:pt x="49256" y="667"/>
                  </a:lnTo>
                  <a:lnTo>
                    <a:pt x="45375" y="0"/>
                  </a:lnTo>
                  <a:lnTo>
                    <a:pt x="44202" y="1673"/>
                  </a:lnTo>
                  <a:lnTo>
                    <a:pt x="50320" y="1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5068"/>
            <p:cNvSpPr/>
            <p:nvPr>
              <p:custDataLst>
                <p:tags r:id="rId93"/>
              </p:custDataLst>
            </p:nvPr>
          </p:nvSpPr>
          <p:spPr>
            <a:xfrm>
              <a:off x="8357547" y="3810000"/>
              <a:ext cx="145104" cy="37035"/>
            </a:xfrm>
            <a:custGeom>
              <a:avLst/>
              <a:gdLst/>
              <a:ahLst/>
              <a:cxnLst/>
              <a:rect l="0" t="0" r="0" b="0"/>
              <a:pathLst>
                <a:path w="145104" h="37035">
                  <a:moveTo>
                    <a:pt x="56203" y="0"/>
                  </a:moveTo>
                  <a:lnTo>
                    <a:pt x="56203" y="0"/>
                  </a:lnTo>
                  <a:lnTo>
                    <a:pt x="12581" y="28875"/>
                  </a:lnTo>
                  <a:lnTo>
                    <a:pt x="474" y="35366"/>
                  </a:lnTo>
                  <a:lnTo>
                    <a:pt x="0" y="36277"/>
                  </a:lnTo>
                  <a:lnTo>
                    <a:pt x="30363" y="37034"/>
                  </a:lnTo>
                  <a:lnTo>
                    <a:pt x="69165" y="32924"/>
                  </a:lnTo>
                  <a:lnTo>
                    <a:pt x="109118" y="27237"/>
                  </a:lnTo>
                  <a:lnTo>
                    <a:pt x="14510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5069"/>
            <p:cNvSpPr/>
            <p:nvPr>
              <p:custDataLst>
                <p:tags r:id="rId94"/>
              </p:custDataLst>
            </p:nvPr>
          </p:nvSpPr>
          <p:spPr>
            <a:xfrm>
              <a:off x="8334179" y="3733800"/>
              <a:ext cx="143072" cy="12701"/>
            </a:xfrm>
            <a:custGeom>
              <a:avLst/>
              <a:gdLst/>
              <a:ahLst/>
              <a:cxnLst/>
              <a:rect l="0" t="0" r="0" b="0"/>
              <a:pathLst>
                <a:path w="143072" h="127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5" y="5467"/>
                  </a:lnTo>
                  <a:lnTo>
                    <a:pt x="50018" y="8197"/>
                  </a:lnTo>
                  <a:lnTo>
                    <a:pt x="1430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5070"/>
            <p:cNvSpPr/>
            <p:nvPr>
              <p:custDataLst>
                <p:tags r:id="rId95"/>
              </p:custDataLst>
            </p:nvPr>
          </p:nvSpPr>
          <p:spPr>
            <a:xfrm>
              <a:off x="9207500" y="3708400"/>
              <a:ext cx="25061" cy="215901"/>
            </a:xfrm>
            <a:custGeom>
              <a:avLst/>
              <a:gdLst/>
              <a:ahLst/>
              <a:cxnLst/>
              <a:rect l="0" t="0" r="0" b="0"/>
              <a:pathLst>
                <a:path w="25061" h="215901">
                  <a:moveTo>
                    <a:pt x="12700" y="0"/>
                  </a:moveTo>
                  <a:lnTo>
                    <a:pt x="12700" y="0"/>
                  </a:lnTo>
                  <a:lnTo>
                    <a:pt x="21537" y="0"/>
                  </a:lnTo>
                  <a:lnTo>
                    <a:pt x="22824" y="2117"/>
                  </a:lnTo>
                  <a:lnTo>
                    <a:pt x="25060" y="29886"/>
                  </a:lnTo>
                  <a:lnTo>
                    <a:pt x="20969" y="76354"/>
                  </a:lnTo>
                  <a:lnTo>
                    <a:pt x="17547" y="121386"/>
                  </a:lnTo>
                  <a:lnTo>
                    <a:pt x="11927" y="16885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5071"/>
            <p:cNvSpPr/>
            <p:nvPr>
              <p:custDataLst>
                <p:tags r:id="rId96"/>
              </p:custDataLst>
            </p:nvPr>
          </p:nvSpPr>
          <p:spPr>
            <a:xfrm>
              <a:off x="9051520" y="3708400"/>
              <a:ext cx="93975" cy="125812"/>
            </a:xfrm>
            <a:custGeom>
              <a:avLst/>
              <a:gdLst/>
              <a:ahLst/>
              <a:cxnLst/>
              <a:rect l="0" t="0" r="0" b="0"/>
              <a:pathLst>
                <a:path w="93975" h="125812">
                  <a:moveTo>
                    <a:pt x="79780" y="31750"/>
                  </a:moveTo>
                  <a:lnTo>
                    <a:pt x="79780" y="31750"/>
                  </a:lnTo>
                  <a:lnTo>
                    <a:pt x="79780" y="28379"/>
                  </a:lnTo>
                  <a:lnTo>
                    <a:pt x="76409" y="19540"/>
                  </a:lnTo>
                  <a:lnTo>
                    <a:pt x="67570" y="7985"/>
                  </a:lnTo>
                  <a:lnTo>
                    <a:pt x="60008" y="3549"/>
                  </a:lnTo>
                  <a:lnTo>
                    <a:pt x="56015" y="2366"/>
                  </a:lnTo>
                  <a:lnTo>
                    <a:pt x="36911" y="4072"/>
                  </a:lnTo>
                  <a:lnTo>
                    <a:pt x="23333" y="10982"/>
                  </a:lnTo>
                  <a:lnTo>
                    <a:pt x="16748" y="15788"/>
                  </a:lnTo>
                  <a:lnTo>
                    <a:pt x="7551" y="28654"/>
                  </a:lnTo>
                  <a:lnTo>
                    <a:pt x="1817" y="45191"/>
                  </a:lnTo>
                  <a:lnTo>
                    <a:pt x="0" y="76184"/>
                  </a:lnTo>
                  <a:lnTo>
                    <a:pt x="4576" y="92421"/>
                  </a:lnTo>
                  <a:lnTo>
                    <a:pt x="18457" y="113462"/>
                  </a:lnTo>
                  <a:lnTo>
                    <a:pt x="26184" y="120983"/>
                  </a:lnTo>
                  <a:lnTo>
                    <a:pt x="29232" y="122988"/>
                  </a:lnTo>
                  <a:lnTo>
                    <a:pt x="43636" y="125811"/>
                  </a:lnTo>
                  <a:lnTo>
                    <a:pt x="61309" y="123277"/>
                  </a:lnTo>
                  <a:lnTo>
                    <a:pt x="73687" y="114291"/>
                  </a:lnTo>
                  <a:lnTo>
                    <a:pt x="84832" y="100891"/>
                  </a:lnTo>
                  <a:lnTo>
                    <a:pt x="92138" y="85527"/>
                  </a:lnTo>
                  <a:lnTo>
                    <a:pt x="93974" y="69292"/>
                  </a:lnTo>
                  <a:lnTo>
                    <a:pt x="90560" y="28149"/>
                  </a:lnTo>
                  <a:lnTo>
                    <a:pt x="82453" y="13922"/>
                  </a:lnTo>
                  <a:lnTo>
                    <a:pt x="77328" y="9281"/>
                  </a:lnTo>
                  <a:lnTo>
                    <a:pt x="607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5072"/>
            <p:cNvSpPr/>
            <p:nvPr>
              <p:custDataLst>
                <p:tags r:id="rId97"/>
              </p:custDataLst>
            </p:nvPr>
          </p:nvSpPr>
          <p:spPr>
            <a:xfrm>
              <a:off x="8937554" y="3797300"/>
              <a:ext cx="15947" cy="18168"/>
            </a:xfrm>
            <a:custGeom>
              <a:avLst/>
              <a:gdLst/>
              <a:ahLst/>
              <a:cxnLst/>
              <a:rect l="0" t="0" r="0" b="0"/>
              <a:pathLst>
                <a:path w="15947" h="18168">
                  <a:moveTo>
                    <a:pt x="3246" y="12700"/>
                  </a:moveTo>
                  <a:lnTo>
                    <a:pt x="3246" y="12700"/>
                  </a:lnTo>
                  <a:lnTo>
                    <a:pt x="6616" y="16071"/>
                  </a:lnTo>
                  <a:lnTo>
                    <a:pt x="6902" y="17064"/>
                  </a:lnTo>
                  <a:lnTo>
                    <a:pt x="6390" y="17726"/>
                  </a:lnTo>
                  <a:lnTo>
                    <a:pt x="5342" y="18167"/>
                  </a:lnTo>
                  <a:lnTo>
                    <a:pt x="3937" y="17756"/>
                  </a:lnTo>
                  <a:lnTo>
                    <a:pt x="496" y="15417"/>
                  </a:lnTo>
                  <a:lnTo>
                    <a:pt x="0" y="13806"/>
                  </a:lnTo>
                  <a:lnTo>
                    <a:pt x="377" y="12026"/>
                  </a:lnTo>
                  <a:lnTo>
                    <a:pt x="1333" y="10134"/>
                  </a:lnTo>
                  <a:lnTo>
                    <a:pt x="159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9" name="SMARTInkShape-Group1051"/>
          <p:cNvGrpSpPr/>
          <p:nvPr/>
        </p:nvGrpSpPr>
        <p:grpSpPr>
          <a:xfrm>
            <a:off x="7502093" y="3545065"/>
            <a:ext cx="577272" cy="473812"/>
            <a:chOff x="7502093" y="3545065"/>
            <a:chExt cx="577272" cy="473812"/>
          </a:xfrm>
        </p:grpSpPr>
        <p:sp>
          <p:nvSpPr>
            <p:cNvPr id="1146" name="SMARTInkShape-5073"/>
            <p:cNvSpPr/>
            <p:nvPr>
              <p:custDataLst>
                <p:tags r:id="rId89"/>
              </p:custDataLst>
            </p:nvPr>
          </p:nvSpPr>
          <p:spPr>
            <a:xfrm>
              <a:off x="7746998" y="3705029"/>
              <a:ext cx="177803" cy="211070"/>
            </a:xfrm>
            <a:custGeom>
              <a:avLst/>
              <a:gdLst/>
              <a:ahLst/>
              <a:cxnLst/>
              <a:rect l="0" t="0" r="0" b="0"/>
              <a:pathLst>
                <a:path w="177803" h="211070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3372" y="46524"/>
                  </a:lnTo>
                  <a:lnTo>
                    <a:pt x="5959" y="92440"/>
                  </a:lnTo>
                  <a:lnTo>
                    <a:pt x="6274" y="132991"/>
                  </a:lnTo>
                  <a:lnTo>
                    <a:pt x="10701" y="171523"/>
                  </a:lnTo>
                  <a:lnTo>
                    <a:pt x="12438" y="210144"/>
                  </a:lnTo>
                  <a:lnTo>
                    <a:pt x="11820" y="211069"/>
                  </a:lnTo>
                  <a:lnTo>
                    <a:pt x="9253" y="206454"/>
                  </a:lnTo>
                  <a:lnTo>
                    <a:pt x="1708" y="175293"/>
                  </a:lnTo>
                  <a:lnTo>
                    <a:pt x="101" y="140512"/>
                  </a:lnTo>
                  <a:lnTo>
                    <a:pt x="2185" y="138543"/>
                  </a:lnTo>
                  <a:lnTo>
                    <a:pt x="10144" y="134473"/>
                  </a:lnTo>
                  <a:lnTo>
                    <a:pt x="52435" y="124130"/>
                  </a:lnTo>
                  <a:lnTo>
                    <a:pt x="86299" y="103738"/>
                  </a:lnTo>
                  <a:lnTo>
                    <a:pt x="127371" y="64940"/>
                  </a:lnTo>
                  <a:lnTo>
                    <a:pt x="151742" y="18273"/>
                  </a:lnTo>
                  <a:lnTo>
                    <a:pt x="155636" y="10700"/>
                  </a:lnTo>
                  <a:lnTo>
                    <a:pt x="156675" y="9668"/>
                  </a:lnTo>
                  <a:lnTo>
                    <a:pt x="157367" y="9686"/>
                  </a:lnTo>
                  <a:lnTo>
                    <a:pt x="158671" y="55160"/>
                  </a:lnTo>
                  <a:lnTo>
                    <a:pt x="159433" y="91545"/>
                  </a:lnTo>
                  <a:lnTo>
                    <a:pt x="165654" y="134279"/>
                  </a:lnTo>
                  <a:lnTo>
                    <a:pt x="169581" y="149746"/>
                  </a:lnTo>
                  <a:lnTo>
                    <a:pt x="177802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5074"/>
            <p:cNvSpPr/>
            <p:nvPr>
              <p:custDataLst>
                <p:tags r:id="rId90"/>
              </p:custDataLst>
            </p:nvPr>
          </p:nvSpPr>
          <p:spPr>
            <a:xfrm>
              <a:off x="7994650" y="3575933"/>
              <a:ext cx="84715" cy="311463"/>
            </a:xfrm>
            <a:custGeom>
              <a:avLst/>
              <a:gdLst/>
              <a:ahLst/>
              <a:cxnLst/>
              <a:rect l="0" t="0" r="0" b="0"/>
              <a:pathLst>
                <a:path w="84715" h="311463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32141" y="6120"/>
                  </a:lnTo>
                  <a:lnTo>
                    <a:pt x="47061" y="32381"/>
                  </a:lnTo>
                  <a:lnTo>
                    <a:pt x="64427" y="78939"/>
                  </a:lnTo>
                  <a:lnTo>
                    <a:pt x="78212" y="120325"/>
                  </a:lnTo>
                  <a:lnTo>
                    <a:pt x="84714" y="150428"/>
                  </a:lnTo>
                  <a:lnTo>
                    <a:pt x="82094" y="188981"/>
                  </a:lnTo>
                  <a:lnTo>
                    <a:pt x="70805" y="234647"/>
                  </a:lnTo>
                  <a:lnTo>
                    <a:pt x="54829" y="271419"/>
                  </a:lnTo>
                  <a:lnTo>
                    <a:pt x="31996" y="301104"/>
                  </a:lnTo>
                  <a:lnTo>
                    <a:pt x="22216" y="309252"/>
                  </a:lnTo>
                  <a:lnTo>
                    <a:pt x="18338" y="311001"/>
                  </a:lnTo>
                  <a:lnTo>
                    <a:pt x="15048" y="311462"/>
                  </a:lnTo>
                  <a:lnTo>
                    <a:pt x="12149" y="311063"/>
                  </a:lnTo>
                  <a:lnTo>
                    <a:pt x="9510" y="309387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5075"/>
            <p:cNvSpPr/>
            <p:nvPr>
              <p:custDataLst>
                <p:tags r:id="rId91"/>
              </p:custDataLst>
            </p:nvPr>
          </p:nvSpPr>
          <p:spPr>
            <a:xfrm>
              <a:off x="7502093" y="3545065"/>
              <a:ext cx="9956" cy="473812"/>
            </a:xfrm>
            <a:custGeom>
              <a:avLst/>
              <a:gdLst/>
              <a:ahLst/>
              <a:cxnLst/>
              <a:rect l="0" t="0" r="0" b="0"/>
              <a:pathLst>
                <a:path w="9956" h="473812">
                  <a:moveTo>
                    <a:pt x="3607" y="10935"/>
                  </a:moveTo>
                  <a:lnTo>
                    <a:pt x="3607" y="10935"/>
                  </a:lnTo>
                  <a:lnTo>
                    <a:pt x="3607" y="0"/>
                  </a:lnTo>
                  <a:lnTo>
                    <a:pt x="7970" y="40279"/>
                  </a:lnTo>
                  <a:lnTo>
                    <a:pt x="9565" y="84151"/>
                  </a:lnTo>
                  <a:lnTo>
                    <a:pt x="9841" y="122940"/>
                  </a:lnTo>
                  <a:lnTo>
                    <a:pt x="9905" y="159493"/>
                  </a:lnTo>
                  <a:lnTo>
                    <a:pt x="9935" y="199257"/>
                  </a:lnTo>
                  <a:lnTo>
                    <a:pt x="9950" y="244456"/>
                  </a:lnTo>
                  <a:lnTo>
                    <a:pt x="9953" y="278176"/>
                  </a:lnTo>
                  <a:lnTo>
                    <a:pt x="9955" y="315975"/>
                  </a:lnTo>
                  <a:lnTo>
                    <a:pt x="9955" y="353942"/>
                  </a:lnTo>
                  <a:lnTo>
                    <a:pt x="6586" y="394162"/>
                  </a:lnTo>
                  <a:lnTo>
                    <a:pt x="4195" y="437400"/>
                  </a:lnTo>
                  <a:lnTo>
                    <a:pt x="1842" y="468205"/>
                  </a:lnTo>
                  <a:lnTo>
                    <a:pt x="0" y="473811"/>
                  </a:lnTo>
                  <a:lnTo>
                    <a:pt x="3607" y="468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5" name="SMARTInkShape-Group1052"/>
          <p:cNvGrpSpPr/>
          <p:nvPr/>
        </p:nvGrpSpPr>
        <p:grpSpPr>
          <a:xfrm>
            <a:off x="6508750" y="3597430"/>
            <a:ext cx="749301" cy="349669"/>
            <a:chOff x="6508750" y="3597430"/>
            <a:chExt cx="749301" cy="349669"/>
          </a:xfrm>
        </p:grpSpPr>
        <p:sp>
          <p:nvSpPr>
            <p:cNvPr id="1150" name="SMARTInkShape-5076"/>
            <p:cNvSpPr/>
            <p:nvPr>
              <p:custDataLst>
                <p:tags r:id="rId84"/>
              </p:custDataLst>
            </p:nvPr>
          </p:nvSpPr>
          <p:spPr>
            <a:xfrm>
              <a:off x="6508750" y="3597430"/>
              <a:ext cx="100781" cy="321790"/>
            </a:xfrm>
            <a:custGeom>
              <a:avLst/>
              <a:gdLst/>
              <a:ahLst/>
              <a:cxnLst/>
              <a:rect l="0" t="0" r="0" b="0"/>
              <a:pathLst>
                <a:path w="100781" h="321790">
                  <a:moveTo>
                    <a:pt x="0" y="161770"/>
                  </a:moveTo>
                  <a:lnTo>
                    <a:pt x="0" y="161770"/>
                  </a:lnTo>
                  <a:lnTo>
                    <a:pt x="8838" y="186189"/>
                  </a:lnTo>
                  <a:lnTo>
                    <a:pt x="12193" y="231342"/>
                  </a:lnTo>
                  <a:lnTo>
                    <a:pt x="12549" y="267756"/>
                  </a:lnTo>
                  <a:lnTo>
                    <a:pt x="13385" y="314485"/>
                  </a:lnTo>
                  <a:lnTo>
                    <a:pt x="16063" y="321366"/>
                  </a:lnTo>
                  <a:lnTo>
                    <a:pt x="17058" y="321789"/>
                  </a:lnTo>
                  <a:lnTo>
                    <a:pt x="17721" y="320661"/>
                  </a:lnTo>
                  <a:lnTo>
                    <a:pt x="19581" y="273763"/>
                  </a:lnTo>
                  <a:lnTo>
                    <a:pt x="22344" y="240473"/>
                  </a:lnTo>
                  <a:lnTo>
                    <a:pt x="24495" y="196143"/>
                  </a:lnTo>
                  <a:lnTo>
                    <a:pt x="24998" y="163642"/>
                  </a:lnTo>
                  <a:lnTo>
                    <a:pt x="25926" y="128029"/>
                  </a:lnTo>
                  <a:lnTo>
                    <a:pt x="28691" y="91035"/>
                  </a:lnTo>
                  <a:lnTo>
                    <a:pt x="32556" y="45257"/>
                  </a:lnTo>
                  <a:lnTo>
                    <a:pt x="41711" y="19846"/>
                  </a:lnTo>
                  <a:lnTo>
                    <a:pt x="49347" y="7911"/>
                  </a:lnTo>
                  <a:lnTo>
                    <a:pt x="57445" y="1666"/>
                  </a:lnTo>
                  <a:lnTo>
                    <a:pt x="61580" y="0"/>
                  </a:lnTo>
                  <a:lnTo>
                    <a:pt x="66453" y="1713"/>
                  </a:lnTo>
                  <a:lnTo>
                    <a:pt x="77512" y="11140"/>
                  </a:lnTo>
                  <a:lnTo>
                    <a:pt x="92268" y="35686"/>
                  </a:lnTo>
                  <a:lnTo>
                    <a:pt x="98836" y="55189"/>
                  </a:lnTo>
                  <a:lnTo>
                    <a:pt x="100780" y="76647"/>
                  </a:lnTo>
                  <a:lnTo>
                    <a:pt x="87873" y="107621"/>
                  </a:lnTo>
                  <a:lnTo>
                    <a:pt x="69545" y="130125"/>
                  </a:lnTo>
                  <a:lnTo>
                    <a:pt x="50709" y="142359"/>
                  </a:lnTo>
                  <a:lnTo>
                    <a:pt x="25400" y="155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5077"/>
            <p:cNvSpPr/>
            <p:nvPr>
              <p:custDataLst>
                <p:tags r:id="rId85"/>
              </p:custDataLst>
            </p:nvPr>
          </p:nvSpPr>
          <p:spPr>
            <a:xfrm>
              <a:off x="6629400" y="3721100"/>
              <a:ext cx="133351" cy="171188"/>
            </a:xfrm>
            <a:custGeom>
              <a:avLst/>
              <a:gdLst/>
              <a:ahLst/>
              <a:cxnLst/>
              <a:rect l="0" t="0" r="0" b="0"/>
              <a:pathLst>
                <a:path w="133351" h="171188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3763" y="81992"/>
                  </a:lnTo>
                  <a:lnTo>
                    <a:pt x="6741" y="80062"/>
                  </a:lnTo>
                  <a:lnTo>
                    <a:pt x="21048" y="77345"/>
                  </a:lnTo>
                  <a:lnTo>
                    <a:pt x="38692" y="79910"/>
                  </a:lnTo>
                  <a:lnTo>
                    <a:pt x="51064" y="90784"/>
                  </a:lnTo>
                  <a:lnTo>
                    <a:pt x="61500" y="106671"/>
                  </a:lnTo>
                  <a:lnTo>
                    <a:pt x="66139" y="123139"/>
                  </a:lnTo>
                  <a:lnTo>
                    <a:pt x="65380" y="148277"/>
                  </a:lnTo>
                  <a:lnTo>
                    <a:pt x="58691" y="161386"/>
                  </a:lnTo>
                  <a:lnTo>
                    <a:pt x="50074" y="169799"/>
                  </a:lnTo>
                  <a:lnTo>
                    <a:pt x="46788" y="171055"/>
                  </a:lnTo>
                  <a:lnTo>
                    <a:pt x="43892" y="171187"/>
                  </a:lnTo>
                  <a:lnTo>
                    <a:pt x="41961" y="167746"/>
                  </a:lnTo>
                  <a:lnTo>
                    <a:pt x="39815" y="154517"/>
                  </a:lnTo>
                  <a:lnTo>
                    <a:pt x="45350" y="123864"/>
                  </a:lnTo>
                  <a:lnTo>
                    <a:pt x="64932" y="76286"/>
                  </a:lnTo>
                  <a:lnTo>
                    <a:pt x="92068" y="315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5078"/>
            <p:cNvSpPr/>
            <p:nvPr>
              <p:custDataLst>
                <p:tags r:id="rId86"/>
              </p:custDataLst>
            </p:nvPr>
          </p:nvSpPr>
          <p:spPr>
            <a:xfrm>
              <a:off x="6939209" y="3613848"/>
              <a:ext cx="115642" cy="333251"/>
            </a:xfrm>
            <a:custGeom>
              <a:avLst/>
              <a:gdLst/>
              <a:ahLst/>
              <a:cxnLst/>
              <a:rect l="0" t="0" r="0" b="0"/>
              <a:pathLst>
                <a:path w="115642" h="333251">
                  <a:moveTo>
                    <a:pt x="71191" y="5652"/>
                  </a:moveTo>
                  <a:lnTo>
                    <a:pt x="71191" y="5652"/>
                  </a:lnTo>
                  <a:lnTo>
                    <a:pt x="71191" y="1993"/>
                  </a:lnTo>
                  <a:lnTo>
                    <a:pt x="71191" y="3556"/>
                  </a:lnTo>
                  <a:lnTo>
                    <a:pt x="71896" y="3549"/>
                  </a:lnTo>
                  <a:lnTo>
                    <a:pt x="76658" y="0"/>
                  </a:lnTo>
                  <a:lnTo>
                    <a:pt x="53045" y="44829"/>
                  </a:lnTo>
                  <a:lnTo>
                    <a:pt x="36730" y="85542"/>
                  </a:lnTo>
                  <a:lnTo>
                    <a:pt x="22958" y="132256"/>
                  </a:lnTo>
                  <a:lnTo>
                    <a:pt x="9941" y="168361"/>
                  </a:lnTo>
                  <a:lnTo>
                    <a:pt x="519" y="210417"/>
                  </a:lnTo>
                  <a:lnTo>
                    <a:pt x="0" y="255255"/>
                  </a:lnTo>
                  <a:lnTo>
                    <a:pt x="944" y="286336"/>
                  </a:lnTo>
                  <a:lnTo>
                    <a:pt x="8690" y="305614"/>
                  </a:lnTo>
                  <a:lnTo>
                    <a:pt x="14707" y="315693"/>
                  </a:lnTo>
                  <a:lnTo>
                    <a:pt x="30800" y="328774"/>
                  </a:lnTo>
                  <a:lnTo>
                    <a:pt x="40030" y="333250"/>
                  </a:lnTo>
                  <a:lnTo>
                    <a:pt x="115641" y="323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5079"/>
            <p:cNvSpPr/>
            <p:nvPr>
              <p:custDataLst>
                <p:tags r:id="rId87"/>
              </p:custDataLst>
            </p:nvPr>
          </p:nvSpPr>
          <p:spPr>
            <a:xfrm>
              <a:off x="7096818" y="3810000"/>
              <a:ext cx="161233" cy="19051"/>
            </a:xfrm>
            <a:custGeom>
              <a:avLst/>
              <a:gdLst/>
              <a:ahLst/>
              <a:cxnLst/>
              <a:rect l="0" t="0" r="0" b="0"/>
              <a:pathLst>
                <a:path w="161233" h="19051">
                  <a:moveTo>
                    <a:pt x="15182" y="19050"/>
                  </a:moveTo>
                  <a:lnTo>
                    <a:pt x="15182" y="19050"/>
                  </a:lnTo>
                  <a:lnTo>
                    <a:pt x="877" y="19050"/>
                  </a:lnTo>
                  <a:lnTo>
                    <a:pt x="0" y="18344"/>
                  </a:lnTo>
                  <a:lnTo>
                    <a:pt x="122" y="17168"/>
                  </a:lnTo>
                  <a:lnTo>
                    <a:pt x="908" y="15679"/>
                  </a:lnTo>
                  <a:lnTo>
                    <a:pt x="2844" y="14686"/>
                  </a:lnTo>
                  <a:lnTo>
                    <a:pt x="49972" y="9406"/>
                  </a:lnTo>
                  <a:lnTo>
                    <a:pt x="96189" y="6953"/>
                  </a:lnTo>
                  <a:lnTo>
                    <a:pt x="161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5080"/>
            <p:cNvSpPr/>
            <p:nvPr>
              <p:custDataLst>
                <p:tags r:id="rId88"/>
              </p:custDataLst>
            </p:nvPr>
          </p:nvSpPr>
          <p:spPr>
            <a:xfrm>
              <a:off x="7188214" y="3723791"/>
              <a:ext cx="19037" cy="181460"/>
            </a:xfrm>
            <a:custGeom>
              <a:avLst/>
              <a:gdLst/>
              <a:ahLst/>
              <a:cxnLst/>
              <a:rect l="0" t="0" r="0" b="0"/>
              <a:pathLst>
                <a:path w="19037" h="181460">
                  <a:moveTo>
                    <a:pt x="19036" y="3659"/>
                  </a:moveTo>
                  <a:lnTo>
                    <a:pt x="19036" y="3659"/>
                  </a:lnTo>
                  <a:lnTo>
                    <a:pt x="15665" y="3659"/>
                  </a:lnTo>
                  <a:lnTo>
                    <a:pt x="12128" y="1777"/>
                  </a:lnTo>
                  <a:lnTo>
                    <a:pt x="10197" y="288"/>
                  </a:lnTo>
                  <a:lnTo>
                    <a:pt x="8205" y="0"/>
                  </a:lnTo>
                  <a:lnTo>
                    <a:pt x="4109" y="1563"/>
                  </a:lnTo>
                  <a:lnTo>
                    <a:pt x="2735" y="3673"/>
                  </a:lnTo>
                  <a:lnTo>
                    <a:pt x="1208" y="9780"/>
                  </a:lnTo>
                  <a:lnTo>
                    <a:pt x="146" y="55056"/>
                  </a:lnTo>
                  <a:lnTo>
                    <a:pt x="33" y="90149"/>
                  </a:lnTo>
                  <a:lnTo>
                    <a:pt x="0" y="129945"/>
                  </a:lnTo>
                  <a:lnTo>
                    <a:pt x="6336" y="18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9" name="SMARTInkShape-Group1053"/>
          <p:cNvGrpSpPr/>
          <p:nvPr/>
        </p:nvGrpSpPr>
        <p:grpSpPr>
          <a:xfrm>
            <a:off x="5583264" y="3645783"/>
            <a:ext cx="420541" cy="273283"/>
            <a:chOff x="5583264" y="3645783"/>
            <a:chExt cx="420541" cy="273283"/>
          </a:xfrm>
        </p:grpSpPr>
        <p:sp>
          <p:nvSpPr>
            <p:cNvPr id="1156" name="SMARTInkShape-5081"/>
            <p:cNvSpPr/>
            <p:nvPr>
              <p:custDataLst>
                <p:tags r:id="rId81"/>
              </p:custDataLst>
            </p:nvPr>
          </p:nvSpPr>
          <p:spPr>
            <a:xfrm>
              <a:off x="5586586" y="3790950"/>
              <a:ext cx="407815" cy="65989"/>
            </a:xfrm>
            <a:custGeom>
              <a:avLst/>
              <a:gdLst/>
              <a:ahLst/>
              <a:cxnLst/>
              <a:rect l="0" t="0" r="0" b="0"/>
              <a:pathLst>
                <a:path w="407815" h="65989">
                  <a:moveTo>
                    <a:pt x="39514" y="57150"/>
                  </a:moveTo>
                  <a:lnTo>
                    <a:pt x="39514" y="57150"/>
                  </a:lnTo>
                  <a:lnTo>
                    <a:pt x="20055" y="64057"/>
                  </a:lnTo>
                  <a:lnTo>
                    <a:pt x="11725" y="65988"/>
                  </a:lnTo>
                  <a:lnTo>
                    <a:pt x="6171" y="65159"/>
                  </a:lnTo>
                  <a:lnTo>
                    <a:pt x="2469" y="62488"/>
                  </a:lnTo>
                  <a:lnTo>
                    <a:pt x="0" y="58593"/>
                  </a:lnTo>
                  <a:lnTo>
                    <a:pt x="471" y="56701"/>
                  </a:lnTo>
                  <a:lnTo>
                    <a:pt x="2902" y="56145"/>
                  </a:lnTo>
                  <a:lnTo>
                    <a:pt x="39396" y="57017"/>
                  </a:lnTo>
                  <a:lnTo>
                    <a:pt x="86319" y="55242"/>
                  </a:lnTo>
                  <a:lnTo>
                    <a:pt x="125819" y="50235"/>
                  </a:lnTo>
                  <a:lnTo>
                    <a:pt x="159716" y="47021"/>
                  </a:lnTo>
                  <a:lnTo>
                    <a:pt x="201189" y="44506"/>
                  </a:lnTo>
                  <a:lnTo>
                    <a:pt x="236211" y="38900"/>
                  </a:lnTo>
                  <a:lnTo>
                    <a:pt x="270398" y="32341"/>
                  </a:lnTo>
                  <a:lnTo>
                    <a:pt x="312457" y="27456"/>
                  </a:lnTo>
                  <a:lnTo>
                    <a:pt x="354003" y="19267"/>
                  </a:lnTo>
                  <a:lnTo>
                    <a:pt x="4078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5082"/>
            <p:cNvSpPr/>
            <p:nvPr>
              <p:custDataLst>
                <p:tags r:id="rId82"/>
              </p:custDataLst>
            </p:nvPr>
          </p:nvSpPr>
          <p:spPr>
            <a:xfrm>
              <a:off x="5903252" y="3645783"/>
              <a:ext cx="100553" cy="273283"/>
            </a:xfrm>
            <a:custGeom>
              <a:avLst/>
              <a:gdLst/>
              <a:ahLst/>
              <a:cxnLst/>
              <a:rect l="0" t="0" r="0" b="0"/>
              <a:pathLst>
                <a:path w="100553" h="273283">
                  <a:moveTo>
                    <a:pt x="33998" y="5467"/>
                  </a:moveTo>
                  <a:lnTo>
                    <a:pt x="33998" y="5467"/>
                  </a:lnTo>
                  <a:lnTo>
                    <a:pt x="21445" y="3585"/>
                  </a:lnTo>
                  <a:lnTo>
                    <a:pt x="6040" y="0"/>
                  </a:lnTo>
                  <a:lnTo>
                    <a:pt x="4070" y="411"/>
                  </a:lnTo>
                  <a:lnTo>
                    <a:pt x="0" y="2749"/>
                  </a:lnTo>
                  <a:lnTo>
                    <a:pt x="44" y="4360"/>
                  </a:lnTo>
                  <a:lnTo>
                    <a:pt x="40108" y="42678"/>
                  </a:lnTo>
                  <a:lnTo>
                    <a:pt x="70062" y="67822"/>
                  </a:lnTo>
                  <a:lnTo>
                    <a:pt x="87174" y="94420"/>
                  </a:lnTo>
                  <a:lnTo>
                    <a:pt x="96163" y="122625"/>
                  </a:lnTo>
                  <a:lnTo>
                    <a:pt x="100552" y="152129"/>
                  </a:lnTo>
                  <a:lnTo>
                    <a:pt x="97305" y="176628"/>
                  </a:lnTo>
                  <a:lnTo>
                    <a:pt x="79982" y="219378"/>
                  </a:lnTo>
                  <a:lnTo>
                    <a:pt x="50898" y="264289"/>
                  </a:lnTo>
                  <a:lnTo>
                    <a:pt x="42449" y="271723"/>
                  </a:lnTo>
                  <a:lnTo>
                    <a:pt x="38926" y="273282"/>
                  </a:lnTo>
                  <a:lnTo>
                    <a:pt x="27648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5083"/>
            <p:cNvSpPr/>
            <p:nvPr>
              <p:custDataLst>
                <p:tags r:id="rId83"/>
              </p:custDataLst>
            </p:nvPr>
          </p:nvSpPr>
          <p:spPr>
            <a:xfrm>
              <a:off x="5583264" y="3724447"/>
              <a:ext cx="341287" cy="24936"/>
            </a:xfrm>
            <a:custGeom>
              <a:avLst/>
              <a:gdLst/>
              <a:ahLst/>
              <a:cxnLst/>
              <a:rect l="0" t="0" r="0" b="0"/>
              <a:pathLst>
                <a:path w="341287" h="24936">
                  <a:moveTo>
                    <a:pt x="49186" y="9353"/>
                  </a:moveTo>
                  <a:lnTo>
                    <a:pt x="49186" y="9353"/>
                  </a:lnTo>
                  <a:lnTo>
                    <a:pt x="33285" y="8647"/>
                  </a:lnTo>
                  <a:lnTo>
                    <a:pt x="13060" y="3886"/>
                  </a:lnTo>
                  <a:lnTo>
                    <a:pt x="6554" y="5277"/>
                  </a:lnTo>
                  <a:lnTo>
                    <a:pt x="0" y="8548"/>
                  </a:lnTo>
                  <a:lnTo>
                    <a:pt x="167" y="9522"/>
                  </a:lnTo>
                  <a:lnTo>
                    <a:pt x="2235" y="12485"/>
                  </a:lnTo>
                  <a:lnTo>
                    <a:pt x="10737" y="18121"/>
                  </a:lnTo>
                  <a:lnTo>
                    <a:pt x="51599" y="24935"/>
                  </a:lnTo>
                  <a:lnTo>
                    <a:pt x="90745" y="23221"/>
                  </a:lnTo>
                  <a:lnTo>
                    <a:pt x="125391" y="21693"/>
                  </a:lnTo>
                  <a:lnTo>
                    <a:pt x="159491" y="18836"/>
                  </a:lnTo>
                  <a:lnTo>
                    <a:pt x="198165" y="15214"/>
                  </a:lnTo>
                  <a:lnTo>
                    <a:pt x="233931" y="11958"/>
                  </a:lnTo>
                  <a:lnTo>
                    <a:pt x="268790" y="9419"/>
                  </a:lnTo>
                  <a:lnTo>
                    <a:pt x="307026" y="4512"/>
                  </a:lnTo>
                  <a:lnTo>
                    <a:pt x="333644" y="0"/>
                  </a:lnTo>
                  <a:lnTo>
                    <a:pt x="341286" y="3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4" name="SMARTInkShape-Group1054"/>
          <p:cNvGrpSpPr/>
          <p:nvPr/>
        </p:nvGrpSpPr>
        <p:grpSpPr>
          <a:xfrm>
            <a:off x="9601080" y="2480021"/>
            <a:ext cx="501771" cy="210608"/>
            <a:chOff x="9601080" y="2480021"/>
            <a:chExt cx="501771" cy="210608"/>
          </a:xfrm>
        </p:grpSpPr>
        <p:sp>
          <p:nvSpPr>
            <p:cNvPr id="1160" name="SMARTInkShape-5084"/>
            <p:cNvSpPr/>
            <p:nvPr>
              <p:custDataLst>
                <p:tags r:id="rId77"/>
              </p:custDataLst>
            </p:nvPr>
          </p:nvSpPr>
          <p:spPr>
            <a:xfrm>
              <a:off x="9601080" y="2480021"/>
              <a:ext cx="105432" cy="163701"/>
            </a:xfrm>
            <a:custGeom>
              <a:avLst/>
              <a:gdLst/>
              <a:ahLst/>
              <a:cxnLst/>
              <a:rect l="0" t="0" r="0" b="0"/>
              <a:pathLst>
                <a:path w="105432" h="163701">
                  <a:moveTo>
                    <a:pt x="63620" y="28229"/>
                  </a:moveTo>
                  <a:lnTo>
                    <a:pt x="63620" y="28229"/>
                  </a:lnTo>
                  <a:lnTo>
                    <a:pt x="63620" y="24858"/>
                  </a:lnTo>
                  <a:lnTo>
                    <a:pt x="65501" y="21321"/>
                  </a:lnTo>
                  <a:lnTo>
                    <a:pt x="67983" y="17398"/>
                  </a:lnTo>
                  <a:lnTo>
                    <a:pt x="70088" y="11222"/>
                  </a:lnTo>
                  <a:lnTo>
                    <a:pt x="73079" y="7030"/>
                  </a:lnTo>
                  <a:lnTo>
                    <a:pt x="73454" y="4924"/>
                  </a:lnTo>
                  <a:lnTo>
                    <a:pt x="72998" y="2815"/>
                  </a:lnTo>
                  <a:lnTo>
                    <a:pt x="71988" y="703"/>
                  </a:lnTo>
                  <a:lnTo>
                    <a:pt x="70611" y="0"/>
                  </a:lnTo>
                  <a:lnTo>
                    <a:pt x="68986" y="238"/>
                  </a:lnTo>
                  <a:lnTo>
                    <a:pt x="49118" y="13332"/>
                  </a:lnTo>
                  <a:lnTo>
                    <a:pt x="31334" y="31576"/>
                  </a:lnTo>
                  <a:lnTo>
                    <a:pt x="8247" y="76476"/>
                  </a:lnTo>
                  <a:lnTo>
                    <a:pt x="910" y="101883"/>
                  </a:lnTo>
                  <a:lnTo>
                    <a:pt x="0" y="122583"/>
                  </a:lnTo>
                  <a:lnTo>
                    <a:pt x="5711" y="141190"/>
                  </a:lnTo>
                  <a:lnTo>
                    <a:pt x="10198" y="150103"/>
                  </a:lnTo>
                  <a:lnTo>
                    <a:pt x="15304" y="156045"/>
                  </a:lnTo>
                  <a:lnTo>
                    <a:pt x="26626" y="162647"/>
                  </a:lnTo>
                  <a:lnTo>
                    <a:pt x="40593" y="163700"/>
                  </a:lnTo>
                  <a:lnTo>
                    <a:pt x="48268" y="162993"/>
                  </a:lnTo>
                  <a:lnTo>
                    <a:pt x="62442" y="156563"/>
                  </a:lnTo>
                  <a:lnTo>
                    <a:pt x="85416" y="138559"/>
                  </a:lnTo>
                  <a:lnTo>
                    <a:pt x="99163" y="118932"/>
                  </a:lnTo>
                  <a:lnTo>
                    <a:pt x="105431" y="85129"/>
                  </a:lnTo>
                  <a:lnTo>
                    <a:pt x="99372" y="63631"/>
                  </a:lnTo>
                  <a:lnTo>
                    <a:pt x="81973" y="39424"/>
                  </a:lnTo>
                  <a:lnTo>
                    <a:pt x="63413" y="25196"/>
                  </a:lnTo>
                  <a:lnTo>
                    <a:pt x="52239" y="20531"/>
                  </a:lnTo>
                  <a:lnTo>
                    <a:pt x="38220" y="21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5085"/>
            <p:cNvSpPr/>
            <p:nvPr>
              <p:custDataLst>
                <p:tags r:id="rId78"/>
              </p:custDataLst>
            </p:nvPr>
          </p:nvSpPr>
          <p:spPr>
            <a:xfrm>
              <a:off x="9791700" y="2603500"/>
              <a:ext cx="19051" cy="23170"/>
            </a:xfrm>
            <a:custGeom>
              <a:avLst/>
              <a:gdLst/>
              <a:ahLst/>
              <a:cxnLst/>
              <a:rect l="0" t="0" r="0" b="0"/>
              <a:pathLst>
                <a:path w="19051" h="23170">
                  <a:moveTo>
                    <a:pt x="0" y="0"/>
                  </a:moveTo>
                  <a:lnTo>
                    <a:pt x="0" y="0"/>
                  </a:lnTo>
                  <a:lnTo>
                    <a:pt x="10112" y="6742"/>
                  </a:lnTo>
                  <a:lnTo>
                    <a:pt x="13091" y="10139"/>
                  </a:lnTo>
                  <a:lnTo>
                    <a:pt x="18265" y="23111"/>
                  </a:lnTo>
                  <a:lnTo>
                    <a:pt x="17115" y="23169"/>
                  </a:lnTo>
                  <a:lnTo>
                    <a:pt x="12074" y="21351"/>
                  </a:lnTo>
                  <a:lnTo>
                    <a:pt x="11577" y="19878"/>
                  </a:lnTo>
                  <a:lnTo>
                    <a:pt x="12657" y="18191"/>
                  </a:lnTo>
                  <a:lnTo>
                    <a:pt x="14787" y="16361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5086"/>
            <p:cNvSpPr/>
            <p:nvPr>
              <p:custDataLst>
                <p:tags r:id="rId79"/>
              </p:custDataLst>
            </p:nvPr>
          </p:nvSpPr>
          <p:spPr>
            <a:xfrm>
              <a:off x="9903988" y="2496036"/>
              <a:ext cx="75467" cy="118134"/>
            </a:xfrm>
            <a:custGeom>
              <a:avLst/>
              <a:gdLst/>
              <a:ahLst/>
              <a:cxnLst/>
              <a:rect l="0" t="0" r="0" b="0"/>
              <a:pathLst>
                <a:path w="75467" h="118134">
                  <a:moveTo>
                    <a:pt x="59162" y="50314"/>
                  </a:moveTo>
                  <a:lnTo>
                    <a:pt x="59162" y="50314"/>
                  </a:lnTo>
                  <a:lnTo>
                    <a:pt x="32723" y="28943"/>
                  </a:lnTo>
                  <a:lnTo>
                    <a:pt x="23657" y="23647"/>
                  </a:lnTo>
                  <a:lnTo>
                    <a:pt x="19266" y="23364"/>
                  </a:lnTo>
                  <a:lnTo>
                    <a:pt x="10622" y="26812"/>
                  </a:lnTo>
                  <a:lnTo>
                    <a:pt x="3956" y="33048"/>
                  </a:lnTo>
                  <a:lnTo>
                    <a:pt x="1191" y="36687"/>
                  </a:lnTo>
                  <a:lnTo>
                    <a:pt x="0" y="50137"/>
                  </a:lnTo>
                  <a:lnTo>
                    <a:pt x="4986" y="80775"/>
                  </a:lnTo>
                  <a:lnTo>
                    <a:pt x="17474" y="100732"/>
                  </a:lnTo>
                  <a:lnTo>
                    <a:pt x="27838" y="113309"/>
                  </a:lnTo>
                  <a:lnTo>
                    <a:pt x="36773" y="117117"/>
                  </a:lnTo>
                  <a:lnTo>
                    <a:pt x="42119" y="118133"/>
                  </a:lnTo>
                  <a:lnTo>
                    <a:pt x="47799" y="116693"/>
                  </a:lnTo>
                  <a:lnTo>
                    <a:pt x="59755" y="109449"/>
                  </a:lnTo>
                  <a:lnTo>
                    <a:pt x="68362" y="97293"/>
                  </a:lnTo>
                  <a:lnTo>
                    <a:pt x="73836" y="80365"/>
                  </a:lnTo>
                  <a:lnTo>
                    <a:pt x="75466" y="34900"/>
                  </a:lnTo>
                  <a:lnTo>
                    <a:pt x="72052" y="17358"/>
                  </a:lnTo>
                  <a:lnTo>
                    <a:pt x="65832" y="4857"/>
                  </a:lnTo>
                  <a:lnTo>
                    <a:pt x="62902" y="1665"/>
                  </a:lnTo>
                  <a:lnTo>
                    <a:pt x="60245" y="243"/>
                  </a:lnTo>
                  <a:lnTo>
                    <a:pt x="57769" y="0"/>
                  </a:lnTo>
                  <a:lnTo>
                    <a:pt x="56821" y="1249"/>
                  </a:lnTo>
                  <a:lnTo>
                    <a:pt x="59162" y="1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5087"/>
            <p:cNvSpPr/>
            <p:nvPr>
              <p:custDataLst>
                <p:tags r:id="rId80"/>
              </p:custDataLst>
            </p:nvPr>
          </p:nvSpPr>
          <p:spPr>
            <a:xfrm>
              <a:off x="10064750" y="2504592"/>
              <a:ext cx="38101" cy="186037"/>
            </a:xfrm>
            <a:custGeom>
              <a:avLst/>
              <a:gdLst/>
              <a:ahLst/>
              <a:cxnLst/>
              <a:rect l="0" t="0" r="0" b="0"/>
              <a:pathLst>
                <a:path w="38101" h="186037">
                  <a:moveTo>
                    <a:pt x="0" y="3658"/>
                  </a:moveTo>
                  <a:lnTo>
                    <a:pt x="0" y="3658"/>
                  </a:lnTo>
                  <a:lnTo>
                    <a:pt x="10113" y="287"/>
                  </a:lnTo>
                  <a:lnTo>
                    <a:pt x="13795" y="0"/>
                  </a:lnTo>
                  <a:lnTo>
                    <a:pt x="19772" y="1562"/>
                  </a:lnTo>
                  <a:lnTo>
                    <a:pt x="21648" y="3671"/>
                  </a:lnTo>
                  <a:lnTo>
                    <a:pt x="28277" y="31264"/>
                  </a:lnTo>
                  <a:lnTo>
                    <a:pt x="31065" y="72245"/>
                  </a:lnTo>
                  <a:lnTo>
                    <a:pt x="31546" y="115075"/>
                  </a:lnTo>
                  <a:lnTo>
                    <a:pt x="31709" y="160662"/>
                  </a:lnTo>
                  <a:lnTo>
                    <a:pt x="31741" y="184092"/>
                  </a:lnTo>
                  <a:lnTo>
                    <a:pt x="32450" y="186036"/>
                  </a:lnTo>
                  <a:lnTo>
                    <a:pt x="3810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7" name="SMARTInkShape-Group1055"/>
          <p:cNvGrpSpPr/>
          <p:nvPr/>
        </p:nvGrpSpPr>
        <p:grpSpPr>
          <a:xfrm>
            <a:off x="8995577" y="2489200"/>
            <a:ext cx="269074" cy="156583"/>
            <a:chOff x="8995577" y="2489200"/>
            <a:chExt cx="269074" cy="156583"/>
          </a:xfrm>
        </p:grpSpPr>
        <p:sp>
          <p:nvSpPr>
            <p:cNvPr id="1165" name="SMARTInkShape-5088"/>
            <p:cNvSpPr/>
            <p:nvPr>
              <p:custDataLst>
                <p:tags r:id="rId75"/>
              </p:custDataLst>
            </p:nvPr>
          </p:nvSpPr>
          <p:spPr>
            <a:xfrm>
              <a:off x="9033823" y="2489200"/>
              <a:ext cx="211778" cy="6351"/>
            </a:xfrm>
            <a:custGeom>
              <a:avLst/>
              <a:gdLst/>
              <a:ahLst/>
              <a:cxnLst/>
              <a:rect l="0" t="0" r="0" b="0"/>
              <a:pathLst>
                <a:path w="211778" h="6351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20" y="1882"/>
                  </a:lnTo>
                  <a:lnTo>
                    <a:pt x="4096" y="4364"/>
                  </a:lnTo>
                  <a:lnTo>
                    <a:pt x="0" y="5467"/>
                  </a:lnTo>
                  <a:lnTo>
                    <a:pt x="742" y="5762"/>
                  </a:lnTo>
                  <a:lnTo>
                    <a:pt x="44525" y="6298"/>
                  </a:lnTo>
                  <a:lnTo>
                    <a:pt x="84531" y="6335"/>
                  </a:lnTo>
                  <a:lnTo>
                    <a:pt x="124843" y="6345"/>
                  </a:lnTo>
                  <a:lnTo>
                    <a:pt x="164502" y="6349"/>
                  </a:lnTo>
                  <a:lnTo>
                    <a:pt x="2117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5089"/>
            <p:cNvSpPr/>
            <p:nvPr>
              <p:custDataLst>
                <p:tags r:id="rId76"/>
              </p:custDataLst>
            </p:nvPr>
          </p:nvSpPr>
          <p:spPr>
            <a:xfrm>
              <a:off x="8995577" y="2603500"/>
              <a:ext cx="269074" cy="42283"/>
            </a:xfrm>
            <a:custGeom>
              <a:avLst/>
              <a:gdLst/>
              <a:ahLst/>
              <a:cxnLst/>
              <a:rect l="0" t="0" r="0" b="0"/>
              <a:pathLst>
                <a:path w="269074" h="42283">
                  <a:moveTo>
                    <a:pt x="34123" y="0"/>
                  </a:moveTo>
                  <a:lnTo>
                    <a:pt x="34123" y="0"/>
                  </a:lnTo>
                  <a:lnTo>
                    <a:pt x="930" y="27104"/>
                  </a:lnTo>
                  <a:lnTo>
                    <a:pt x="0" y="30063"/>
                  </a:lnTo>
                  <a:lnTo>
                    <a:pt x="850" y="37115"/>
                  </a:lnTo>
                  <a:lnTo>
                    <a:pt x="3474" y="39560"/>
                  </a:lnTo>
                  <a:lnTo>
                    <a:pt x="12032" y="42277"/>
                  </a:lnTo>
                  <a:lnTo>
                    <a:pt x="57868" y="42282"/>
                  </a:lnTo>
                  <a:lnTo>
                    <a:pt x="95722" y="37458"/>
                  </a:lnTo>
                  <a:lnTo>
                    <a:pt x="142213" y="33441"/>
                  </a:lnTo>
                  <a:lnTo>
                    <a:pt x="183977" y="28488"/>
                  </a:lnTo>
                  <a:lnTo>
                    <a:pt x="228337" y="19965"/>
                  </a:lnTo>
                  <a:lnTo>
                    <a:pt x="26907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1" name="SMARTInkShape-Group1056"/>
          <p:cNvGrpSpPr/>
          <p:nvPr/>
        </p:nvGrpSpPr>
        <p:grpSpPr>
          <a:xfrm>
            <a:off x="7849895" y="2320207"/>
            <a:ext cx="692260" cy="462569"/>
            <a:chOff x="7849895" y="2320207"/>
            <a:chExt cx="692260" cy="462569"/>
          </a:xfrm>
        </p:grpSpPr>
        <p:sp>
          <p:nvSpPr>
            <p:cNvPr id="1168" name="SMARTInkShape-5090"/>
            <p:cNvSpPr/>
            <p:nvPr>
              <p:custDataLst>
                <p:tags r:id="rId72"/>
              </p:custDataLst>
            </p:nvPr>
          </p:nvSpPr>
          <p:spPr>
            <a:xfrm>
              <a:off x="7849895" y="2336800"/>
              <a:ext cx="43156" cy="445976"/>
            </a:xfrm>
            <a:custGeom>
              <a:avLst/>
              <a:gdLst/>
              <a:ahLst/>
              <a:cxnLst/>
              <a:rect l="0" t="0" r="0" b="0"/>
              <a:pathLst>
                <a:path w="43156" h="445976">
                  <a:moveTo>
                    <a:pt x="11405" y="0"/>
                  </a:moveTo>
                  <a:lnTo>
                    <a:pt x="11405" y="0"/>
                  </a:lnTo>
                  <a:lnTo>
                    <a:pt x="5937" y="0"/>
                  </a:lnTo>
                  <a:lnTo>
                    <a:pt x="5643" y="706"/>
                  </a:lnTo>
                  <a:lnTo>
                    <a:pt x="1690" y="45618"/>
                  </a:lnTo>
                  <a:lnTo>
                    <a:pt x="0" y="87432"/>
                  </a:lnTo>
                  <a:lnTo>
                    <a:pt x="3243" y="128290"/>
                  </a:lnTo>
                  <a:lnTo>
                    <a:pt x="4698" y="172253"/>
                  </a:lnTo>
                  <a:lnTo>
                    <a:pt x="5601" y="202852"/>
                  </a:lnTo>
                  <a:lnTo>
                    <a:pt x="8356" y="237617"/>
                  </a:lnTo>
                  <a:lnTo>
                    <a:pt x="11931" y="270472"/>
                  </a:lnTo>
                  <a:lnTo>
                    <a:pt x="16029" y="309210"/>
                  </a:lnTo>
                  <a:lnTo>
                    <a:pt x="20785" y="354746"/>
                  </a:lnTo>
                  <a:lnTo>
                    <a:pt x="25549" y="397002"/>
                  </a:lnTo>
                  <a:lnTo>
                    <a:pt x="30024" y="443056"/>
                  </a:lnTo>
                  <a:lnTo>
                    <a:pt x="30168" y="445654"/>
                  </a:lnTo>
                  <a:lnTo>
                    <a:pt x="30969" y="445975"/>
                  </a:lnTo>
                  <a:lnTo>
                    <a:pt x="33740" y="442568"/>
                  </a:lnTo>
                  <a:lnTo>
                    <a:pt x="4315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5091"/>
            <p:cNvSpPr/>
            <p:nvPr>
              <p:custDataLst>
                <p:tags r:id="rId73"/>
              </p:custDataLst>
            </p:nvPr>
          </p:nvSpPr>
          <p:spPr>
            <a:xfrm>
              <a:off x="8127998" y="2380644"/>
              <a:ext cx="159611" cy="290548"/>
            </a:xfrm>
            <a:custGeom>
              <a:avLst/>
              <a:gdLst/>
              <a:ahLst/>
              <a:cxnLst/>
              <a:rect l="0" t="0" r="0" b="0"/>
              <a:pathLst>
                <a:path w="159611" h="290548">
                  <a:moveTo>
                    <a:pt x="2" y="95856"/>
                  </a:moveTo>
                  <a:lnTo>
                    <a:pt x="2" y="95856"/>
                  </a:lnTo>
                  <a:lnTo>
                    <a:pt x="0" y="90389"/>
                  </a:lnTo>
                  <a:lnTo>
                    <a:pt x="4366" y="105595"/>
                  </a:lnTo>
                  <a:lnTo>
                    <a:pt x="9461" y="149890"/>
                  </a:lnTo>
                  <a:lnTo>
                    <a:pt x="11742" y="189085"/>
                  </a:lnTo>
                  <a:lnTo>
                    <a:pt x="12512" y="232073"/>
                  </a:lnTo>
                  <a:lnTo>
                    <a:pt x="12677" y="270854"/>
                  </a:lnTo>
                  <a:lnTo>
                    <a:pt x="11980" y="273199"/>
                  </a:lnTo>
                  <a:lnTo>
                    <a:pt x="10810" y="274057"/>
                  </a:lnTo>
                  <a:lnTo>
                    <a:pt x="9324" y="273924"/>
                  </a:lnTo>
                  <a:lnTo>
                    <a:pt x="2574" y="233152"/>
                  </a:lnTo>
                  <a:lnTo>
                    <a:pt x="764" y="186317"/>
                  </a:lnTo>
                  <a:lnTo>
                    <a:pt x="341" y="150878"/>
                  </a:lnTo>
                  <a:lnTo>
                    <a:pt x="3473" y="112080"/>
                  </a:lnTo>
                  <a:lnTo>
                    <a:pt x="12241" y="72598"/>
                  </a:lnTo>
                  <a:lnTo>
                    <a:pt x="20405" y="43103"/>
                  </a:lnTo>
                  <a:lnTo>
                    <a:pt x="37405" y="17588"/>
                  </a:lnTo>
                  <a:lnTo>
                    <a:pt x="54255" y="6272"/>
                  </a:lnTo>
                  <a:lnTo>
                    <a:pt x="72797" y="302"/>
                  </a:lnTo>
                  <a:lnTo>
                    <a:pt x="90446" y="0"/>
                  </a:lnTo>
                  <a:lnTo>
                    <a:pt x="107697" y="7863"/>
                  </a:lnTo>
                  <a:lnTo>
                    <a:pt x="135026" y="29164"/>
                  </a:lnTo>
                  <a:lnTo>
                    <a:pt x="149527" y="56105"/>
                  </a:lnTo>
                  <a:lnTo>
                    <a:pt x="159389" y="94269"/>
                  </a:lnTo>
                  <a:lnTo>
                    <a:pt x="159610" y="133956"/>
                  </a:lnTo>
                  <a:lnTo>
                    <a:pt x="157595" y="171742"/>
                  </a:lnTo>
                  <a:lnTo>
                    <a:pt x="146869" y="215268"/>
                  </a:lnTo>
                  <a:lnTo>
                    <a:pt x="140065" y="230067"/>
                  </a:lnTo>
                  <a:lnTo>
                    <a:pt x="112701" y="264549"/>
                  </a:lnTo>
                  <a:lnTo>
                    <a:pt x="86861" y="285420"/>
                  </a:lnTo>
                  <a:lnTo>
                    <a:pt x="62505" y="290547"/>
                  </a:lnTo>
                  <a:lnTo>
                    <a:pt x="44950" y="286102"/>
                  </a:lnTo>
                  <a:lnTo>
                    <a:pt x="26725" y="275462"/>
                  </a:lnTo>
                  <a:lnTo>
                    <a:pt x="24167" y="272743"/>
                  </a:lnTo>
                  <a:lnTo>
                    <a:pt x="24579" y="268108"/>
                  </a:lnTo>
                  <a:lnTo>
                    <a:pt x="50802" y="22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5092"/>
            <p:cNvSpPr/>
            <p:nvPr>
              <p:custDataLst>
                <p:tags r:id="rId74"/>
              </p:custDataLst>
            </p:nvPr>
          </p:nvSpPr>
          <p:spPr>
            <a:xfrm>
              <a:off x="8451850" y="2320207"/>
              <a:ext cx="90305" cy="372964"/>
            </a:xfrm>
            <a:custGeom>
              <a:avLst/>
              <a:gdLst/>
              <a:ahLst/>
              <a:cxnLst/>
              <a:rect l="0" t="0" r="0" b="0"/>
              <a:pathLst>
                <a:path w="90305" h="372964">
                  <a:moveTo>
                    <a:pt x="0" y="35643"/>
                  </a:moveTo>
                  <a:lnTo>
                    <a:pt x="0" y="35643"/>
                  </a:lnTo>
                  <a:lnTo>
                    <a:pt x="3370" y="32272"/>
                  </a:lnTo>
                  <a:lnTo>
                    <a:pt x="17007" y="3455"/>
                  </a:lnTo>
                  <a:lnTo>
                    <a:pt x="21199" y="170"/>
                  </a:lnTo>
                  <a:lnTo>
                    <a:pt x="23306" y="0"/>
                  </a:lnTo>
                  <a:lnTo>
                    <a:pt x="27525" y="1692"/>
                  </a:lnTo>
                  <a:lnTo>
                    <a:pt x="51915" y="40022"/>
                  </a:lnTo>
                  <a:lnTo>
                    <a:pt x="69679" y="77195"/>
                  </a:lnTo>
                  <a:lnTo>
                    <a:pt x="81009" y="115139"/>
                  </a:lnTo>
                  <a:lnTo>
                    <a:pt x="89933" y="162130"/>
                  </a:lnTo>
                  <a:lnTo>
                    <a:pt x="90304" y="198318"/>
                  </a:lnTo>
                  <a:lnTo>
                    <a:pt x="85945" y="240398"/>
                  </a:lnTo>
                  <a:lnTo>
                    <a:pt x="73443" y="285243"/>
                  </a:lnTo>
                  <a:lnTo>
                    <a:pt x="58984" y="325071"/>
                  </a:lnTo>
                  <a:lnTo>
                    <a:pt x="30200" y="372290"/>
                  </a:lnTo>
                  <a:lnTo>
                    <a:pt x="27895" y="372963"/>
                  </a:lnTo>
                  <a:lnTo>
                    <a:pt x="25652" y="372001"/>
                  </a:lnTo>
                  <a:lnTo>
                    <a:pt x="23451" y="369948"/>
                  </a:lnTo>
                  <a:lnTo>
                    <a:pt x="19050" y="346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6" name="SMARTInkShape-Group1057"/>
          <p:cNvGrpSpPr/>
          <p:nvPr/>
        </p:nvGrpSpPr>
        <p:grpSpPr>
          <a:xfrm>
            <a:off x="6654800" y="2398073"/>
            <a:ext cx="737282" cy="357400"/>
            <a:chOff x="6654800" y="2398073"/>
            <a:chExt cx="737282" cy="357400"/>
          </a:xfrm>
        </p:grpSpPr>
        <p:sp>
          <p:nvSpPr>
            <p:cNvPr id="1172" name="SMARTInkShape-5093"/>
            <p:cNvSpPr/>
            <p:nvPr>
              <p:custDataLst>
                <p:tags r:id="rId68"/>
              </p:custDataLst>
            </p:nvPr>
          </p:nvSpPr>
          <p:spPr>
            <a:xfrm>
              <a:off x="6763893" y="2552700"/>
              <a:ext cx="138558" cy="175583"/>
            </a:xfrm>
            <a:custGeom>
              <a:avLst/>
              <a:gdLst/>
              <a:ahLst/>
              <a:cxnLst/>
              <a:rect l="0" t="0" r="0" b="0"/>
              <a:pathLst>
                <a:path w="138558" h="175583">
                  <a:moveTo>
                    <a:pt x="11557" y="95250"/>
                  </a:moveTo>
                  <a:lnTo>
                    <a:pt x="11557" y="95250"/>
                  </a:lnTo>
                  <a:lnTo>
                    <a:pt x="2718" y="95250"/>
                  </a:lnTo>
                  <a:lnTo>
                    <a:pt x="1431" y="94544"/>
                  </a:lnTo>
                  <a:lnTo>
                    <a:pt x="573" y="93368"/>
                  </a:lnTo>
                  <a:lnTo>
                    <a:pt x="0" y="91879"/>
                  </a:lnTo>
                  <a:lnTo>
                    <a:pt x="1031" y="90886"/>
                  </a:lnTo>
                  <a:lnTo>
                    <a:pt x="5937" y="89783"/>
                  </a:lnTo>
                  <a:lnTo>
                    <a:pt x="23375" y="95903"/>
                  </a:lnTo>
                  <a:lnTo>
                    <a:pt x="43045" y="110025"/>
                  </a:lnTo>
                  <a:lnTo>
                    <a:pt x="62279" y="130986"/>
                  </a:lnTo>
                  <a:lnTo>
                    <a:pt x="69378" y="146881"/>
                  </a:lnTo>
                  <a:lnTo>
                    <a:pt x="71271" y="155070"/>
                  </a:lnTo>
                  <a:lnTo>
                    <a:pt x="71122" y="161941"/>
                  </a:lnTo>
                  <a:lnTo>
                    <a:pt x="67194" y="173339"/>
                  </a:lnTo>
                  <a:lnTo>
                    <a:pt x="64170" y="175531"/>
                  </a:lnTo>
                  <a:lnTo>
                    <a:pt x="60743" y="175582"/>
                  </a:lnTo>
                  <a:lnTo>
                    <a:pt x="57047" y="174205"/>
                  </a:lnTo>
                  <a:lnTo>
                    <a:pt x="51061" y="167030"/>
                  </a:lnTo>
                  <a:lnTo>
                    <a:pt x="48476" y="162153"/>
                  </a:lnTo>
                  <a:lnTo>
                    <a:pt x="44838" y="138435"/>
                  </a:lnTo>
                  <a:lnTo>
                    <a:pt x="55442" y="92218"/>
                  </a:lnTo>
                  <a:lnTo>
                    <a:pt x="65952" y="68952"/>
                  </a:lnTo>
                  <a:lnTo>
                    <a:pt x="88467" y="39177"/>
                  </a:lnTo>
                  <a:lnTo>
                    <a:pt x="138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5094"/>
            <p:cNvSpPr/>
            <p:nvPr>
              <p:custDataLst>
                <p:tags r:id="rId69"/>
              </p:custDataLst>
            </p:nvPr>
          </p:nvSpPr>
          <p:spPr>
            <a:xfrm>
              <a:off x="6654800" y="2406589"/>
              <a:ext cx="95535" cy="348884"/>
            </a:xfrm>
            <a:custGeom>
              <a:avLst/>
              <a:gdLst/>
              <a:ahLst/>
              <a:cxnLst/>
              <a:rect l="0" t="0" r="0" b="0"/>
              <a:pathLst>
                <a:path w="95535" h="348884">
                  <a:moveTo>
                    <a:pt x="0" y="158811"/>
                  </a:moveTo>
                  <a:lnTo>
                    <a:pt x="0" y="158811"/>
                  </a:lnTo>
                  <a:lnTo>
                    <a:pt x="0" y="147255"/>
                  </a:lnTo>
                  <a:lnTo>
                    <a:pt x="705" y="146874"/>
                  </a:lnTo>
                  <a:lnTo>
                    <a:pt x="3370" y="146450"/>
                  </a:lnTo>
                  <a:lnTo>
                    <a:pt x="6907" y="153787"/>
                  </a:lnTo>
                  <a:lnTo>
                    <a:pt x="10984" y="175667"/>
                  </a:lnTo>
                  <a:lnTo>
                    <a:pt x="15954" y="204492"/>
                  </a:lnTo>
                  <a:lnTo>
                    <a:pt x="23534" y="242467"/>
                  </a:lnTo>
                  <a:lnTo>
                    <a:pt x="29395" y="284461"/>
                  </a:lnTo>
                  <a:lnTo>
                    <a:pt x="30838" y="331908"/>
                  </a:lnTo>
                  <a:lnTo>
                    <a:pt x="27325" y="347290"/>
                  </a:lnTo>
                  <a:lnTo>
                    <a:pt x="26683" y="348670"/>
                  </a:lnTo>
                  <a:lnTo>
                    <a:pt x="26254" y="348883"/>
                  </a:lnTo>
                  <a:lnTo>
                    <a:pt x="20500" y="307964"/>
                  </a:lnTo>
                  <a:lnTo>
                    <a:pt x="14618" y="260390"/>
                  </a:lnTo>
                  <a:lnTo>
                    <a:pt x="9113" y="221991"/>
                  </a:lnTo>
                  <a:lnTo>
                    <a:pt x="7874" y="181294"/>
                  </a:lnTo>
                  <a:lnTo>
                    <a:pt x="10085" y="145285"/>
                  </a:lnTo>
                  <a:lnTo>
                    <a:pt x="11926" y="105571"/>
                  </a:lnTo>
                  <a:lnTo>
                    <a:pt x="15842" y="65817"/>
                  </a:lnTo>
                  <a:lnTo>
                    <a:pt x="24192" y="32779"/>
                  </a:lnTo>
                  <a:lnTo>
                    <a:pt x="35468" y="13753"/>
                  </a:lnTo>
                  <a:lnTo>
                    <a:pt x="46103" y="3559"/>
                  </a:lnTo>
                  <a:lnTo>
                    <a:pt x="51195" y="982"/>
                  </a:lnTo>
                  <a:lnTo>
                    <a:pt x="60618" y="0"/>
                  </a:lnTo>
                  <a:lnTo>
                    <a:pt x="71392" y="5678"/>
                  </a:lnTo>
                  <a:lnTo>
                    <a:pt x="77228" y="10156"/>
                  </a:lnTo>
                  <a:lnTo>
                    <a:pt x="92184" y="36684"/>
                  </a:lnTo>
                  <a:lnTo>
                    <a:pt x="95534" y="57495"/>
                  </a:lnTo>
                  <a:lnTo>
                    <a:pt x="91571" y="89045"/>
                  </a:lnTo>
                  <a:lnTo>
                    <a:pt x="80961" y="121198"/>
                  </a:lnTo>
                  <a:lnTo>
                    <a:pt x="67497" y="139905"/>
                  </a:lnTo>
                  <a:lnTo>
                    <a:pt x="21617" y="177739"/>
                  </a:lnTo>
                  <a:lnTo>
                    <a:pt x="12700" y="184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5095"/>
            <p:cNvSpPr/>
            <p:nvPr>
              <p:custDataLst>
                <p:tags r:id="rId70"/>
              </p:custDataLst>
            </p:nvPr>
          </p:nvSpPr>
          <p:spPr>
            <a:xfrm>
              <a:off x="7232934" y="2559050"/>
              <a:ext cx="159148" cy="25323"/>
            </a:xfrm>
            <a:custGeom>
              <a:avLst/>
              <a:gdLst/>
              <a:ahLst/>
              <a:cxnLst/>
              <a:rect l="0" t="0" r="0" b="0"/>
              <a:pathLst>
                <a:path w="159148" h="25323">
                  <a:moveTo>
                    <a:pt x="12416" y="19050"/>
                  </a:moveTo>
                  <a:lnTo>
                    <a:pt x="12416" y="19050"/>
                  </a:lnTo>
                  <a:lnTo>
                    <a:pt x="9045" y="19050"/>
                  </a:lnTo>
                  <a:lnTo>
                    <a:pt x="8052" y="19756"/>
                  </a:lnTo>
                  <a:lnTo>
                    <a:pt x="7389" y="20931"/>
                  </a:lnTo>
                  <a:lnTo>
                    <a:pt x="6948" y="22421"/>
                  </a:lnTo>
                  <a:lnTo>
                    <a:pt x="5949" y="23414"/>
                  </a:lnTo>
                  <a:lnTo>
                    <a:pt x="0" y="25322"/>
                  </a:lnTo>
                  <a:lnTo>
                    <a:pt x="44536" y="22027"/>
                  </a:lnTo>
                  <a:lnTo>
                    <a:pt x="87122" y="14568"/>
                  </a:lnTo>
                  <a:lnTo>
                    <a:pt x="134700" y="2800"/>
                  </a:lnTo>
                  <a:lnTo>
                    <a:pt x="151503" y="1535"/>
                  </a:lnTo>
                  <a:lnTo>
                    <a:pt x="158429" y="3740"/>
                  </a:lnTo>
                  <a:lnTo>
                    <a:pt x="159147" y="4610"/>
                  </a:lnTo>
                  <a:lnTo>
                    <a:pt x="152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5096"/>
            <p:cNvSpPr/>
            <p:nvPr>
              <p:custDataLst>
                <p:tags r:id="rId71"/>
              </p:custDataLst>
            </p:nvPr>
          </p:nvSpPr>
          <p:spPr>
            <a:xfrm>
              <a:off x="7018113" y="2398073"/>
              <a:ext cx="112938" cy="316828"/>
            </a:xfrm>
            <a:custGeom>
              <a:avLst/>
              <a:gdLst/>
              <a:ahLst/>
              <a:cxnLst/>
              <a:rect l="0" t="0" r="0" b="0"/>
              <a:pathLst>
                <a:path w="112938" h="316828">
                  <a:moveTo>
                    <a:pt x="112937" y="14927"/>
                  </a:moveTo>
                  <a:lnTo>
                    <a:pt x="112937" y="14927"/>
                  </a:lnTo>
                  <a:lnTo>
                    <a:pt x="112937" y="11556"/>
                  </a:lnTo>
                  <a:lnTo>
                    <a:pt x="109174" y="8019"/>
                  </a:lnTo>
                  <a:lnTo>
                    <a:pt x="101387" y="4096"/>
                  </a:lnTo>
                  <a:lnTo>
                    <a:pt x="88518" y="0"/>
                  </a:lnTo>
                  <a:lnTo>
                    <a:pt x="80429" y="1448"/>
                  </a:lnTo>
                  <a:lnTo>
                    <a:pt x="62035" y="10582"/>
                  </a:lnTo>
                  <a:lnTo>
                    <a:pt x="38588" y="31592"/>
                  </a:lnTo>
                  <a:lnTo>
                    <a:pt x="13114" y="72704"/>
                  </a:lnTo>
                  <a:lnTo>
                    <a:pt x="3240" y="103464"/>
                  </a:lnTo>
                  <a:lnTo>
                    <a:pt x="0" y="144250"/>
                  </a:lnTo>
                  <a:lnTo>
                    <a:pt x="452" y="178991"/>
                  </a:lnTo>
                  <a:lnTo>
                    <a:pt x="8895" y="225816"/>
                  </a:lnTo>
                  <a:lnTo>
                    <a:pt x="21040" y="267442"/>
                  </a:lnTo>
                  <a:lnTo>
                    <a:pt x="31878" y="293667"/>
                  </a:lnTo>
                  <a:lnTo>
                    <a:pt x="45631" y="310026"/>
                  </a:lnTo>
                  <a:lnTo>
                    <a:pt x="53250" y="315376"/>
                  </a:lnTo>
                  <a:lnTo>
                    <a:pt x="61151" y="316827"/>
                  </a:lnTo>
                  <a:lnTo>
                    <a:pt x="93887" y="307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0" name="SMARTInkShape-Group1058"/>
          <p:cNvGrpSpPr/>
          <p:nvPr/>
        </p:nvGrpSpPr>
        <p:grpSpPr>
          <a:xfrm>
            <a:off x="5534465" y="2490344"/>
            <a:ext cx="590339" cy="316357"/>
            <a:chOff x="5534465" y="2490344"/>
            <a:chExt cx="590339" cy="316357"/>
          </a:xfrm>
        </p:grpSpPr>
        <p:sp>
          <p:nvSpPr>
            <p:cNvPr id="1177" name="SMARTInkShape-5097"/>
            <p:cNvSpPr/>
            <p:nvPr>
              <p:custDataLst>
                <p:tags r:id="rId65"/>
              </p:custDataLst>
            </p:nvPr>
          </p:nvSpPr>
          <p:spPr>
            <a:xfrm>
              <a:off x="5628589" y="2559050"/>
              <a:ext cx="384862" cy="25370"/>
            </a:xfrm>
            <a:custGeom>
              <a:avLst/>
              <a:gdLst/>
              <a:ahLst/>
              <a:cxnLst/>
              <a:rect l="0" t="0" r="0" b="0"/>
              <a:pathLst>
                <a:path w="384862" h="25370">
                  <a:moveTo>
                    <a:pt x="48311" y="0"/>
                  </a:moveTo>
                  <a:lnTo>
                    <a:pt x="48311" y="0"/>
                  </a:lnTo>
                  <a:lnTo>
                    <a:pt x="41569" y="6742"/>
                  </a:lnTo>
                  <a:lnTo>
                    <a:pt x="34496" y="10052"/>
                  </a:lnTo>
                  <a:lnTo>
                    <a:pt x="0" y="24210"/>
                  </a:lnTo>
                  <a:lnTo>
                    <a:pt x="36757" y="25243"/>
                  </a:lnTo>
                  <a:lnTo>
                    <a:pt x="71398" y="25330"/>
                  </a:lnTo>
                  <a:lnTo>
                    <a:pt x="110313" y="25369"/>
                  </a:lnTo>
                  <a:lnTo>
                    <a:pt x="154889" y="23505"/>
                  </a:lnTo>
                  <a:lnTo>
                    <a:pt x="198691" y="20324"/>
                  </a:lnTo>
                  <a:lnTo>
                    <a:pt x="232267" y="16559"/>
                  </a:lnTo>
                  <a:lnTo>
                    <a:pt x="268829" y="14415"/>
                  </a:lnTo>
                  <a:lnTo>
                    <a:pt x="306480" y="13462"/>
                  </a:lnTo>
                  <a:lnTo>
                    <a:pt x="351916" y="12926"/>
                  </a:lnTo>
                  <a:lnTo>
                    <a:pt x="38486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5098"/>
            <p:cNvSpPr/>
            <p:nvPr>
              <p:custDataLst>
                <p:tags r:id="rId66"/>
              </p:custDataLst>
            </p:nvPr>
          </p:nvSpPr>
          <p:spPr>
            <a:xfrm>
              <a:off x="5534465" y="2660650"/>
              <a:ext cx="548836" cy="90290"/>
            </a:xfrm>
            <a:custGeom>
              <a:avLst/>
              <a:gdLst/>
              <a:ahLst/>
              <a:cxnLst/>
              <a:rect l="0" t="0" r="0" b="0"/>
              <a:pathLst>
                <a:path w="548836" h="90290">
                  <a:moveTo>
                    <a:pt x="85285" y="38100"/>
                  </a:moveTo>
                  <a:lnTo>
                    <a:pt x="85285" y="38100"/>
                  </a:lnTo>
                  <a:lnTo>
                    <a:pt x="40695" y="56941"/>
                  </a:lnTo>
                  <a:lnTo>
                    <a:pt x="21723" y="66229"/>
                  </a:lnTo>
                  <a:lnTo>
                    <a:pt x="4519" y="81948"/>
                  </a:lnTo>
                  <a:lnTo>
                    <a:pt x="0" y="88867"/>
                  </a:lnTo>
                  <a:lnTo>
                    <a:pt x="2323" y="90289"/>
                  </a:lnTo>
                  <a:lnTo>
                    <a:pt x="38924" y="87502"/>
                  </a:lnTo>
                  <a:lnTo>
                    <a:pt x="82837" y="82136"/>
                  </a:lnTo>
                  <a:lnTo>
                    <a:pt x="122660" y="76077"/>
                  </a:lnTo>
                  <a:lnTo>
                    <a:pt x="163152" y="69814"/>
                  </a:lnTo>
                  <a:lnTo>
                    <a:pt x="208310" y="63490"/>
                  </a:lnTo>
                  <a:lnTo>
                    <a:pt x="255558" y="57147"/>
                  </a:lnTo>
                  <a:lnTo>
                    <a:pt x="300836" y="50799"/>
                  </a:lnTo>
                  <a:lnTo>
                    <a:pt x="343649" y="46331"/>
                  </a:lnTo>
                  <a:lnTo>
                    <a:pt x="383147" y="43126"/>
                  </a:lnTo>
                  <a:lnTo>
                    <a:pt x="427305" y="37708"/>
                  </a:lnTo>
                  <a:lnTo>
                    <a:pt x="461661" y="32987"/>
                  </a:lnTo>
                  <a:lnTo>
                    <a:pt x="509208" y="21690"/>
                  </a:lnTo>
                  <a:lnTo>
                    <a:pt x="548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5099"/>
            <p:cNvSpPr/>
            <p:nvPr>
              <p:custDataLst>
                <p:tags r:id="rId67"/>
              </p:custDataLst>
            </p:nvPr>
          </p:nvSpPr>
          <p:spPr>
            <a:xfrm>
              <a:off x="5991744" y="2490344"/>
              <a:ext cx="133060" cy="316357"/>
            </a:xfrm>
            <a:custGeom>
              <a:avLst/>
              <a:gdLst/>
              <a:ahLst/>
              <a:cxnLst/>
              <a:rect l="0" t="0" r="0" b="0"/>
              <a:pathLst>
                <a:path w="133060" h="316357">
                  <a:moveTo>
                    <a:pt x="40756" y="11556"/>
                  </a:moveTo>
                  <a:lnTo>
                    <a:pt x="40756" y="11556"/>
                  </a:lnTo>
                  <a:lnTo>
                    <a:pt x="0" y="0"/>
                  </a:lnTo>
                  <a:lnTo>
                    <a:pt x="3592" y="3128"/>
                  </a:lnTo>
                  <a:lnTo>
                    <a:pt x="47925" y="40949"/>
                  </a:lnTo>
                  <a:lnTo>
                    <a:pt x="88974" y="82474"/>
                  </a:lnTo>
                  <a:lnTo>
                    <a:pt x="115741" y="122252"/>
                  </a:lnTo>
                  <a:lnTo>
                    <a:pt x="129373" y="153559"/>
                  </a:lnTo>
                  <a:lnTo>
                    <a:pt x="133059" y="174622"/>
                  </a:lnTo>
                  <a:lnTo>
                    <a:pt x="130933" y="193861"/>
                  </a:lnTo>
                  <a:lnTo>
                    <a:pt x="118071" y="232579"/>
                  </a:lnTo>
                  <a:lnTo>
                    <a:pt x="91489" y="279687"/>
                  </a:lnTo>
                  <a:lnTo>
                    <a:pt x="58163" y="315604"/>
                  </a:lnTo>
                  <a:lnTo>
                    <a:pt x="53456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7" name="SMARTInkShape-Group1059"/>
          <p:cNvGrpSpPr/>
          <p:nvPr/>
        </p:nvGrpSpPr>
        <p:grpSpPr>
          <a:xfrm>
            <a:off x="3836805" y="3594066"/>
            <a:ext cx="974972" cy="260385"/>
            <a:chOff x="3836805" y="3594066"/>
            <a:chExt cx="974972" cy="260385"/>
          </a:xfrm>
        </p:grpSpPr>
        <p:sp>
          <p:nvSpPr>
            <p:cNvPr id="1181" name="SMARTInkShape-5100"/>
            <p:cNvSpPr/>
            <p:nvPr>
              <p:custDataLst>
                <p:tags r:id="rId59"/>
              </p:custDataLst>
            </p:nvPr>
          </p:nvSpPr>
          <p:spPr>
            <a:xfrm>
              <a:off x="3852438" y="3771900"/>
              <a:ext cx="160763" cy="24439"/>
            </a:xfrm>
            <a:custGeom>
              <a:avLst/>
              <a:gdLst/>
              <a:ahLst/>
              <a:cxnLst/>
              <a:rect l="0" t="0" r="0" b="0"/>
              <a:pathLst>
                <a:path w="160763" h="24439">
                  <a:moveTo>
                    <a:pt x="33762" y="0"/>
                  </a:moveTo>
                  <a:lnTo>
                    <a:pt x="33762" y="0"/>
                  </a:lnTo>
                  <a:lnTo>
                    <a:pt x="1191" y="21015"/>
                  </a:lnTo>
                  <a:lnTo>
                    <a:pt x="53" y="22477"/>
                  </a:lnTo>
                  <a:lnTo>
                    <a:pt x="0" y="23451"/>
                  </a:lnTo>
                  <a:lnTo>
                    <a:pt x="671" y="24100"/>
                  </a:lnTo>
                  <a:lnTo>
                    <a:pt x="24142" y="24438"/>
                  </a:lnTo>
                  <a:lnTo>
                    <a:pt x="59761" y="20960"/>
                  </a:lnTo>
                  <a:lnTo>
                    <a:pt x="104436" y="17545"/>
                  </a:lnTo>
                  <a:lnTo>
                    <a:pt x="16076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5101"/>
            <p:cNvSpPr/>
            <p:nvPr>
              <p:custDataLst>
                <p:tags r:id="rId60"/>
              </p:custDataLst>
            </p:nvPr>
          </p:nvSpPr>
          <p:spPr>
            <a:xfrm>
              <a:off x="3836805" y="3644900"/>
              <a:ext cx="176396" cy="25139"/>
            </a:xfrm>
            <a:custGeom>
              <a:avLst/>
              <a:gdLst/>
              <a:ahLst/>
              <a:cxnLst/>
              <a:rect l="0" t="0" r="0" b="0"/>
              <a:pathLst>
                <a:path w="176396" h="25139">
                  <a:moveTo>
                    <a:pt x="17645" y="19050"/>
                  </a:moveTo>
                  <a:lnTo>
                    <a:pt x="17645" y="19050"/>
                  </a:lnTo>
                  <a:lnTo>
                    <a:pt x="5712" y="24076"/>
                  </a:lnTo>
                  <a:lnTo>
                    <a:pt x="0" y="25138"/>
                  </a:lnTo>
                  <a:lnTo>
                    <a:pt x="238" y="24520"/>
                  </a:lnTo>
                  <a:lnTo>
                    <a:pt x="2382" y="21951"/>
                  </a:lnTo>
                  <a:lnTo>
                    <a:pt x="26127" y="14553"/>
                  </a:lnTo>
                  <a:lnTo>
                    <a:pt x="68239" y="8179"/>
                  </a:lnTo>
                  <a:lnTo>
                    <a:pt x="103897" y="5011"/>
                  </a:lnTo>
                  <a:lnTo>
                    <a:pt x="138216" y="3366"/>
                  </a:lnTo>
                  <a:lnTo>
                    <a:pt x="153782" y="4318"/>
                  </a:lnTo>
                  <a:lnTo>
                    <a:pt x="1763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5102"/>
            <p:cNvSpPr/>
            <p:nvPr>
              <p:custDataLst>
                <p:tags r:id="rId61"/>
              </p:custDataLst>
            </p:nvPr>
          </p:nvSpPr>
          <p:spPr>
            <a:xfrm>
              <a:off x="4292066" y="3623330"/>
              <a:ext cx="127345" cy="164050"/>
            </a:xfrm>
            <a:custGeom>
              <a:avLst/>
              <a:gdLst/>
              <a:ahLst/>
              <a:cxnLst/>
              <a:rect l="0" t="0" r="0" b="0"/>
              <a:pathLst>
                <a:path w="127345" h="164050">
                  <a:moveTo>
                    <a:pt x="121184" y="21570"/>
                  </a:moveTo>
                  <a:lnTo>
                    <a:pt x="121184" y="21570"/>
                  </a:lnTo>
                  <a:lnTo>
                    <a:pt x="121184" y="14828"/>
                  </a:lnTo>
                  <a:lnTo>
                    <a:pt x="119302" y="9637"/>
                  </a:lnTo>
                  <a:lnTo>
                    <a:pt x="117813" y="7265"/>
                  </a:lnTo>
                  <a:lnTo>
                    <a:pt x="105604" y="555"/>
                  </a:lnTo>
                  <a:lnTo>
                    <a:pt x="96386" y="0"/>
                  </a:lnTo>
                  <a:lnTo>
                    <a:pt x="91951" y="840"/>
                  </a:lnTo>
                  <a:lnTo>
                    <a:pt x="65263" y="17397"/>
                  </a:lnTo>
                  <a:lnTo>
                    <a:pt x="45348" y="36326"/>
                  </a:lnTo>
                  <a:lnTo>
                    <a:pt x="16653" y="77039"/>
                  </a:lnTo>
                  <a:lnTo>
                    <a:pt x="3037" y="104014"/>
                  </a:lnTo>
                  <a:lnTo>
                    <a:pt x="0" y="124063"/>
                  </a:lnTo>
                  <a:lnTo>
                    <a:pt x="178" y="134349"/>
                  </a:lnTo>
                  <a:lnTo>
                    <a:pt x="6020" y="149540"/>
                  </a:lnTo>
                  <a:lnTo>
                    <a:pt x="10541" y="155567"/>
                  </a:lnTo>
                  <a:lnTo>
                    <a:pt x="26854" y="162263"/>
                  </a:lnTo>
                  <a:lnTo>
                    <a:pt x="37130" y="164049"/>
                  </a:lnTo>
                  <a:lnTo>
                    <a:pt x="56075" y="160388"/>
                  </a:lnTo>
                  <a:lnTo>
                    <a:pt x="84491" y="144162"/>
                  </a:lnTo>
                  <a:lnTo>
                    <a:pt x="105922" y="121472"/>
                  </a:lnTo>
                  <a:lnTo>
                    <a:pt x="123404" y="89035"/>
                  </a:lnTo>
                  <a:lnTo>
                    <a:pt x="127344" y="68723"/>
                  </a:lnTo>
                  <a:lnTo>
                    <a:pt x="126039" y="51699"/>
                  </a:lnTo>
                  <a:lnTo>
                    <a:pt x="120755" y="39429"/>
                  </a:lnTo>
                  <a:lnTo>
                    <a:pt x="115959" y="35593"/>
                  </a:lnTo>
                  <a:lnTo>
                    <a:pt x="97136" y="30193"/>
                  </a:lnTo>
                  <a:lnTo>
                    <a:pt x="86742" y="28930"/>
                  </a:lnTo>
                  <a:lnTo>
                    <a:pt x="84112" y="29299"/>
                  </a:lnTo>
                  <a:lnTo>
                    <a:pt x="83084" y="34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5103"/>
            <p:cNvSpPr/>
            <p:nvPr>
              <p:custDataLst>
                <p:tags r:id="rId62"/>
              </p:custDataLst>
            </p:nvPr>
          </p:nvSpPr>
          <p:spPr>
            <a:xfrm>
              <a:off x="4508500" y="3746500"/>
              <a:ext cx="25401" cy="24157"/>
            </a:xfrm>
            <a:custGeom>
              <a:avLst/>
              <a:gdLst/>
              <a:ahLst/>
              <a:cxnLst/>
              <a:rect l="0" t="0" r="0" b="0"/>
              <a:pathLst>
                <a:path w="25401" h="2415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069"/>
                  </a:lnTo>
                  <a:lnTo>
                    <a:pt x="3144" y="6907"/>
                  </a:lnTo>
                  <a:lnTo>
                    <a:pt x="1397" y="10831"/>
                  </a:lnTo>
                  <a:lnTo>
                    <a:pt x="55" y="24156"/>
                  </a:lnTo>
                  <a:lnTo>
                    <a:pt x="6758" y="21660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5104"/>
            <p:cNvSpPr/>
            <p:nvPr>
              <p:custDataLst>
                <p:tags r:id="rId63"/>
              </p:custDataLst>
            </p:nvPr>
          </p:nvSpPr>
          <p:spPr>
            <a:xfrm>
              <a:off x="4602432" y="3594066"/>
              <a:ext cx="82708" cy="247685"/>
            </a:xfrm>
            <a:custGeom>
              <a:avLst/>
              <a:gdLst/>
              <a:ahLst/>
              <a:cxnLst/>
              <a:rect l="0" t="0" r="0" b="0"/>
              <a:pathLst>
                <a:path w="82708" h="247685">
                  <a:moveTo>
                    <a:pt x="64818" y="88934"/>
                  </a:moveTo>
                  <a:lnTo>
                    <a:pt x="64818" y="88934"/>
                  </a:lnTo>
                  <a:lnTo>
                    <a:pt x="62936" y="48181"/>
                  </a:lnTo>
                  <a:lnTo>
                    <a:pt x="55979" y="19814"/>
                  </a:lnTo>
                  <a:lnTo>
                    <a:pt x="46308" y="8590"/>
                  </a:lnTo>
                  <a:lnTo>
                    <a:pt x="39778" y="3621"/>
                  </a:lnTo>
                  <a:lnTo>
                    <a:pt x="34013" y="1015"/>
                  </a:lnTo>
                  <a:lnTo>
                    <a:pt x="23845" y="0"/>
                  </a:lnTo>
                  <a:lnTo>
                    <a:pt x="19158" y="2127"/>
                  </a:lnTo>
                  <a:lnTo>
                    <a:pt x="10188" y="10136"/>
                  </a:lnTo>
                  <a:lnTo>
                    <a:pt x="575" y="36659"/>
                  </a:lnTo>
                  <a:lnTo>
                    <a:pt x="0" y="61216"/>
                  </a:lnTo>
                  <a:lnTo>
                    <a:pt x="6377" y="75203"/>
                  </a:lnTo>
                  <a:lnTo>
                    <a:pt x="11041" y="81897"/>
                  </a:lnTo>
                  <a:lnTo>
                    <a:pt x="21867" y="89334"/>
                  </a:lnTo>
                  <a:lnTo>
                    <a:pt x="27718" y="91317"/>
                  </a:lnTo>
                  <a:lnTo>
                    <a:pt x="39863" y="89758"/>
                  </a:lnTo>
                  <a:lnTo>
                    <a:pt x="56718" y="80947"/>
                  </a:lnTo>
                  <a:lnTo>
                    <a:pt x="75056" y="68698"/>
                  </a:lnTo>
                  <a:lnTo>
                    <a:pt x="77994" y="67682"/>
                  </a:lnTo>
                  <a:lnTo>
                    <a:pt x="79951" y="67710"/>
                  </a:lnTo>
                  <a:lnTo>
                    <a:pt x="81257" y="68435"/>
                  </a:lnTo>
                  <a:lnTo>
                    <a:pt x="82707" y="74884"/>
                  </a:lnTo>
                  <a:lnTo>
                    <a:pt x="81884" y="120975"/>
                  </a:lnTo>
                  <a:lnTo>
                    <a:pt x="75008" y="168171"/>
                  </a:lnTo>
                  <a:lnTo>
                    <a:pt x="71926" y="214417"/>
                  </a:lnTo>
                  <a:lnTo>
                    <a:pt x="71168" y="247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5105"/>
            <p:cNvSpPr/>
            <p:nvPr>
              <p:custDataLst>
                <p:tags r:id="rId64"/>
              </p:custDataLst>
            </p:nvPr>
          </p:nvSpPr>
          <p:spPr>
            <a:xfrm>
              <a:off x="4735704" y="3635181"/>
              <a:ext cx="76073" cy="219270"/>
            </a:xfrm>
            <a:custGeom>
              <a:avLst/>
              <a:gdLst/>
              <a:ahLst/>
              <a:cxnLst/>
              <a:rect l="0" t="0" r="0" b="0"/>
              <a:pathLst>
                <a:path w="76073" h="219270">
                  <a:moveTo>
                    <a:pt x="64896" y="92269"/>
                  </a:moveTo>
                  <a:lnTo>
                    <a:pt x="64896" y="92269"/>
                  </a:lnTo>
                  <a:lnTo>
                    <a:pt x="68267" y="88898"/>
                  </a:lnTo>
                  <a:lnTo>
                    <a:pt x="70984" y="45359"/>
                  </a:lnTo>
                  <a:lnTo>
                    <a:pt x="67797" y="23572"/>
                  </a:lnTo>
                  <a:lnTo>
                    <a:pt x="60541" y="12113"/>
                  </a:lnTo>
                  <a:lnTo>
                    <a:pt x="55643" y="7082"/>
                  </a:lnTo>
                  <a:lnTo>
                    <a:pt x="44555" y="1491"/>
                  </a:lnTo>
                  <a:lnTo>
                    <a:pt x="38636" y="0"/>
                  </a:lnTo>
                  <a:lnTo>
                    <a:pt x="26413" y="2107"/>
                  </a:lnTo>
                  <a:lnTo>
                    <a:pt x="20191" y="4645"/>
                  </a:lnTo>
                  <a:lnTo>
                    <a:pt x="11397" y="13108"/>
                  </a:lnTo>
                  <a:lnTo>
                    <a:pt x="0" y="35788"/>
                  </a:lnTo>
                  <a:lnTo>
                    <a:pt x="1011" y="49998"/>
                  </a:lnTo>
                  <a:lnTo>
                    <a:pt x="3256" y="57738"/>
                  </a:lnTo>
                  <a:lnTo>
                    <a:pt x="11395" y="68220"/>
                  </a:lnTo>
                  <a:lnTo>
                    <a:pt x="21362" y="74525"/>
                  </a:lnTo>
                  <a:lnTo>
                    <a:pt x="30496" y="77327"/>
                  </a:lnTo>
                  <a:lnTo>
                    <a:pt x="43023" y="72928"/>
                  </a:lnTo>
                  <a:lnTo>
                    <a:pt x="55880" y="64623"/>
                  </a:lnTo>
                  <a:lnTo>
                    <a:pt x="69883" y="51556"/>
                  </a:lnTo>
                  <a:lnTo>
                    <a:pt x="72454" y="50310"/>
                  </a:lnTo>
                  <a:lnTo>
                    <a:pt x="74168" y="51596"/>
                  </a:lnTo>
                  <a:lnTo>
                    <a:pt x="76072" y="58670"/>
                  </a:lnTo>
                  <a:lnTo>
                    <a:pt x="72370" y="99064"/>
                  </a:lnTo>
                  <a:lnTo>
                    <a:pt x="71468" y="142765"/>
                  </a:lnTo>
                  <a:lnTo>
                    <a:pt x="64368" y="190345"/>
                  </a:lnTo>
                  <a:lnTo>
                    <a:pt x="58546" y="219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2" name="SMARTInkShape-Group1060"/>
          <p:cNvGrpSpPr/>
          <p:nvPr/>
        </p:nvGrpSpPr>
        <p:grpSpPr>
          <a:xfrm>
            <a:off x="2492654" y="3492121"/>
            <a:ext cx="929096" cy="455575"/>
            <a:chOff x="2492654" y="3492121"/>
            <a:chExt cx="929096" cy="455575"/>
          </a:xfrm>
        </p:grpSpPr>
        <p:sp>
          <p:nvSpPr>
            <p:cNvPr id="1188" name="SMARTInkShape-5106"/>
            <p:cNvSpPr/>
            <p:nvPr>
              <p:custDataLst>
                <p:tags r:id="rId55"/>
              </p:custDataLst>
            </p:nvPr>
          </p:nvSpPr>
          <p:spPr>
            <a:xfrm>
              <a:off x="2882900" y="3506965"/>
              <a:ext cx="44451" cy="440731"/>
            </a:xfrm>
            <a:custGeom>
              <a:avLst/>
              <a:gdLst/>
              <a:ahLst/>
              <a:cxnLst/>
              <a:rect l="0" t="0" r="0" b="0"/>
              <a:pathLst>
                <a:path w="44451" h="440731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70" y="2207"/>
                  </a:lnTo>
                  <a:lnTo>
                    <a:pt x="8838" y="0"/>
                  </a:lnTo>
                  <a:lnTo>
                    <a:pt x="10126" y="117"/>
                  </a:lnTo>
                  <a:lnTo>
                    <a:pt x="10983" y="901"/>
                  </a:lnTo>
                  <a:lnTo>
                    <a:pt x="11555" y="2129"/>
                  </a:lnTo>
                  <a:lnTo>
                    <a:pt x="16838" y="38881"/>
                  </a:lnTo>
                  <a:lnTo>
                    <a:pt x="18394" y="77306"/>
                  </a:lnTo>
                  <a:lnTo>
                    <a:pt x="18759" y="110283"/>
                  </a:lnTo>
                  <a:lnTo>
                    <a:pt x="18921" y="147987"/>
                  </a:lnTo>
                  <a:lnTo>
                    <a:pt x="18993" y="184031"/>
                  </a:lnTo>
                  <a:lnTo>
                    <a:pt x="19033" y="223717"/>
                  </a:lnTo>
                  <a:lnTo>
                    <a:pt x="19042" y="256493"/>
                  </a:lnTo>
                  <a:lnTo>
                    <a:pt x="19047" y="290346"/>
                  </a:lnTo>
                  <a:lnTo>
                    <a:pt x="19049" y="333612"/>
                  </a:lnTo>
                  <a:lnTo>
                    <a:pt x="22421" y="380258"/>
                  </a:lnTo>
                  <a:lnTo>
                    <a:pt x="25517" y="426709"/>
                  </a:lnTo>
                  <a:lnTo>
                    <a:pt x="28510" y="438670"/>
                  </a:lnTo>
                  <a:lnTo>
                    <a:pt x="30295" y="440730"/>
                  </a:lnTo>
                  <a:lnTo>
                    <a:pt x="44450" y="43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5107"/>
            <p:cNvSpPr/>
            <p:nvPr>
              <p:custDataLst>
                <p:tags r:id="rId56"/>
              </p:custDataLst>
            </p:nvPr>
          </p:nvSpPr>
          <p:spPr>
            <a:xfrm>
              <a:off x="3089606" y="3582703"/>
              <a:ext cx="167945" cy="251028"/>
            </a:xfrm>
            <a:custGeom>
              <a:avLst/>
              <a:gdLst/>
              <a:ahLst/>
              <a:cxnLst/>
              <a:rect l="0" t="0" r="0" b="0"/>
              <a:pathLst>
                <a:path w="167945" h="251028">
                  <a:moveTo>
                    <a:pt x="9194" y="30447"/>
                  </a:moveTo>
                  <a:lnTo>
                    <a:pt x="9194" y="30447"/>
                  </a:lnTo>
                  <a:lnTo>
                    <a:pt x="9194" y="27076"/>
                  </a:lnTo>
                  <a:lnTo>
                    <a:pt x="8488" y="26083"/>
                  </a:lnTo>
                  <a:lnTo>
                    <a:pt x="7313" y="25421"/>
                  </a:lnTo>
                  <a:lnTo>
                    <a:pt x="5823" y="24980"/>
                  </a:lnTo>
                  <a:lnTo>
                    <a:pt x="4830" y="25391"/>
                  </a:lnTo>
                  <a:lnTo>
                    <a:pt x="4168" y="26371"/>
                  </a:lnTo>
                  <a:lnTo>
                    <a:pt x="3727" y="27729"/>
                  </a:lnTo>
                  <a:lnTo>
                    <a:pt x="9868" y="69652"/>
                  </a:lnTo>
                  <a:lnTo>
                    <a:pt x="13862" y="104387"/>
                  </a:lnTo>
                  <a:lnTo>
                    <a:pt x="16927" y="144078"/>
                  </a:lnTo>
                  <a:lnTo>
                    <a:pt x="20913" y="185302"/>
                  </a:lnTo>
                  <a:lnTo>
                    <a:pt x="21700" y="226920"/>
                  </a:lnTo>
                  <a:lnTo>
                    <a:pt x="21131" y="247881"/>
                  </a:lnTo>
                  <a:lnTo>
                    <a:pt x="19974" y="250193"/>
                  </a:lnTo>
                  <a:lnTo>
                    <a:pt x="18498" y="251027"/>
                  </a:lnTo>
                  <a:lnTo>
                    <a:pt x="16807" y="249467"/>
                  </a:lnTo>
                  <a:lnTo>
                    <a:pt x="13048" y="242089"/>
                  </a:lnTo>
                  <a:lnTo>
                    <a:pt x="2794" y="198958"/>
                  </a:lnTo>
                  <a:lnTo>
                    <a:pt x="0" y="185069"/>
                  </a:lnTo>
                  <a:lnTo>
                    <a:pt x="2330" y="163506"/>
                  </a:lnTo>
                  <a:lnTo>
                    <a:pt x="3912" y="161486"/>
                  </a:lnTo>
                  <a:lnTo>
                    <a:pt x="44251" y="143868"/>
                  </a:lnTo>
                  <a:lnTo>
                    <a:pt x="88521" y="126417"/>
                  </a:lnTo>
                  <a:lnTo>
                    <a:pt x="109133" y="106468"/>
                  </a:lnTo>
                  <a:lnTo>
                    <a:pt x="136951" y="59386"/>
                  </a:lnTo>
                  <a:lnTo>
                    <a:pt x="151084" y="14023"/>
                  </a:lnTo>
                  <a:lnTo>
                    <a:pt x="158480" y="651"/>
                  </a:lnTo>
                  <a:lnTo>
                    <a:pt x="159518" y="0"/>
                  </a:lnTo>
                  <a:lnTo>
                    <a:pt x="160210" y="1682"/>
                  </a:lnTo>
                  <a:lnTo>
                    <a:pt x="161513" y="48014"/>
                  </a:lnTo>
                  <a:lnTo>
                    <a:pt x="161583" y="94196"/>
                  </a:lnTo>
                  <a:lnTo>
                    <a:pt x="161592" y="141582"/>
                  </a:lnTo>
                  <a:lnTo>
                    <a:pt x="158223" y="184809"/>
                  </a:lnTo>
                  <a:lnTo>
                    <a:pt x="167944" y="195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5108"/>
            <p:cNvSpPr/>
            <p:nvPr>
              <p:custDataLst>
                <p:tags r:id="rId57"/>
              </p:custDataLst>
            </p:nvPr>
          </p:nvSpPr>
          <p:spPr>
            <a:xfrm>
              <a:off x="3352800" y="3492121"/>
              <a:ext cx="68950" cy="394080"/>
            </a:xfrm>
            <a:custGeom>
              <a:avLst/>
              <a:gdLst/>
              <a:ahLst/>
              <a:cxnLst/>
              <a:rect l="0" t="0" r="0" b="0"/>
              <a:pathLst>
                <a:path w="68950" h="394080">
                  <a:moveTo>
                    <a:pt x="25400" y="13079"/>
                  </a:moveTo>
                  <a:lnTo>
                    <a:pt x="25400" y="13079"/>
                  </a:lnTo>
                  <a:lnTo>
                    <a:pt x="25400" y="869"/>
                  </a:lnTo>
                  <a:lnTo>
                    <a:pt x="26105" y="0"/>
                  </a:lnTo>
                  <a:lnTo>
                    <a:pt x="27281" y="832"/>
                  </a:lnTo>
                  <a:lnTo>
                    <a:pt x="37609" y="19048"/>
                  </a:lnTo>
                  <a:lnTo>
                    <a:pt x="52532" y="62915"/>
                  </a:lnTo>
                  <a:lnTo>
                    <a:pt x="60642" y="96206"/>
                  </a:lnTo>
                  <a:lnTo>
                    <a:pt x="65287" y="129987"/>
                  </a:lnTo>
                  <a:lnTo>
                    <a:pt x="67821" y="168520"/>
                  </a:lnTo>
                  <a:lnTo>
                    <a:pt x="68949" y="205636"/>
                  </a:lnTo>
                  <a:lnTo>
                    <a:pt x="68877" y="249187"/>
                  </a:lnTo>
                  <a:lnTo>
                    <a:pt x="66360" y="283116"/>
                  </a:lnTo>
                  <a:lnTo>
                    <a:pt x="58995" y="330584"/>
                  </a:lnTo>
                  <a:lnTo>
                    <a:pt x="50719" y="355510"/>
                  </a:lnTo>
                  <a:lnTo>
                    <a:pt x="27475" y="387297"/>
                  </a:lnTo>
                  <a:lnTo>
                    <a:pt x="22550" y="391674"/>
                  </a:lnTo>
                  <a:lnTo>
                    <a:pt x="17855" y="393888"/>
                  </a:lnTo>
                  <a:lnTo>
                    <a:pt x="0" y="394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5109"/>
            <p:cNvSpPr/>
            <p:nvPr>
              <p:custDataLst>
                <p:tags r:id="rId58"/>
              </p:custDataLst>
            </p:nvPr>
          </p:nvSpPr>
          <p:spPr>
            <a:xfrm>
              <a:off x="2492654" y="3752850"/>
              <a:ext cx="199747" cy="25401"/>
            </a:xfrm>
            <a:custGeom>
              <a:avLst/>
              <a:gdLst/>
              <a:ahLst/>
              <a:cxnLst/>
              <a:rect l="0" t="0" r="0" b="0"/>
              <a:pathLst>
                <a:path w="199747" h="25401">
                  <a:moveTo>
                    <a:pt x="15596" y="25400"/>
                  </a:moveTo>
                  <a:lnTo>
                    <a:pt x="15596" y="25400"/>
                  </a:lnTo>
                  <a:lnTo>
                    <a:pt x="12225" y="25400"/>
                  </a:lnTo>
                  <a:lnTo>
                    <a:pt x="8688" y="21637"/>
                  </a:lnTo>
                  <a:lnTo>
                    <a:pt x="6758" y="18658"/>
                  </a:lnTo>
                  <a:lnTo>
                    <a:pt x="4765" y="17377"/>
                  </a:lnTo>
                  <a:lnTo>
                    <a:pt x="2731" y="17229"/>
                  </a:lnTo>
                  <a:lnTo>
                    <a:pt x="669" y="17836"/>
                  </a:lnTo>
                  <a:lnTo>
                    <a:pt x="0" y="18241"/>
                  </a:lnTo>
                  <a:lnTo>
                    <a:pt x="260" y="18510"/>
                  </a:lnTo>
                  <a:lnTo>
                    <a:pt x="41466" y="19018"/>
                  </a:lnTo>
                  <a:lnTo>
                    <a:pt x="78138" y="19040"/>
                  </a:lnTo>
                  <a:lnTo>
                    <a:pt x="116912" y="19047"/>
                  </a:lnTo>
                  <a:lnTo>
                    <a:pt x="199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6" name="SMARTInkShape-Group1061"/>
          <p:cNvGrpSpPr/>
          <p:nvPr/>
        </p:nvGrpSpPr>
        <p:grpSpPr>
          <a:xfrm>
            <a:off x="1816100" y="3530608"/>
            <a:ext cx="488951" cy="371715"/>
            <a:chOff x="1816100" y="3530608"/>
            <a:chExt cx="488951" cy="371715"/>
          </a:xfrm>
        </p:grpSpPr>
        <p:sp>
          <p:nvSpPr>
            <p:cNvPr id="1193" name="SMARTInkShape-5110"/>
            <p:cNvSpPr/>
            <p:nvPr>
              <p:custDataLst>
                <p:tags r:id="rId52"/>
              </p:custDataLst>
            </p:nvPr>
          </p:nvSpPr>
          <p:spPr>
            <a:xfrm>
              <a:off x="1816100" y="3531843"/>
              <a:ext cx="120038" cy="370480"/>
            </a:xfrm>
            <a:custGeom>
              <a:avLst/>
              <a:gdLst/>
              <a:ahLst/>
              <a:cxnLst/>
              <a:rect l="0" t="0" r="0" b="0"/>
              <a:pathLst>
                <a:path w="120038" h="370480">
                  <a:moveTo>
                    <a:pt x="0" y="144807"/>
                  </a:moveTo>
                  <a:lnTo>
                    <a:pt x="0" y="144807"/>
                  </a:lnTo>
                  <a:lnTo>
                    <a:pt x="0" y="135387"/>
                  </a:lnTo>
                  <a:lnTo>
                    <a:pt x="0" y="136622"/>
                  </a:lnTo>
                  <a:lnTo>
                    <a:pt x="11537" y="175220"/>
                  </a:lnTo>
                  <a:lnTo>
                    <a:pt x="22243" y="217111"/>
                  </a:lnTo>
                  <a:lnTo>
                    <a:pt x="28147" y="255829"/>
                  </a:lnTo>
                  <a:lnTo>
                    <a:pt x="35402" y="299068"/>
                  </a:lnTo>
                  <a:lnTo>
                    <a:pt x="37567" y="340849"/>
                  </a:lnTo>
                  <a:lnTo>
                    <a:pt x="39824" y="358585"/>
                  </a:lnTo>
                  <a:lnTo>
                    <a:pt x="43536" y="370479"/>
                  </a:lnTo>
                  <a:lnTo>
                    <a:pt x="39905" y="355503"/>
                  </a:lnTo>
                  <a:lnTo>
                    <a:pt x="36575" y="315856"/>
                  </a:lnTo>
                  <a:lnTo>
                    <a:pt x="31298" y="276862"/>
                  </a:lnTo>
                  <a:lnTo>
                    <a:pt x="27316" y="243010"/>
                  </a:lnTo>
                  <a:lnTo>
                    <a:pt x="23194" y="206796"/>
                  </a:lnTo>
                  <a:lnTo>
                    <a:pt x="20278" y="164193"/>
                  </a:lnTo>
                  <a:lnTo>
                    <a:pt x="22785" y="119115"/>
                  </a:lnTo>
                  <a:lnTo>
                    <a:pt x="26295" y="77251"/>
                  </a:lnTo>
                  <a:lnTo>
                    <a:pt x="37232" y="38355"/>
                  </a:lnTo>
                  <a:lnTo>
                    <a:pt x="49766" y="6657"/>
                  </a:lnTo>
                  <a:lnTo>
                    <a:pt x="54344" y="2613"/>
                  </a:lnTo>
                  <a:lnTo>
                    <a:pt x="59513" y="622"/>
                  </a:lnTo>
                  <a:lnTo>
                    <a:pt x="65075" y="0"/>
                  </a:lnTo>
                  <a:lnTo>
                    <a:pt x="78781" y="6835"/>
                  </a:lnTo>
                  <a:lnTo>
                    <a:pt x="93575" y="19986"/>
                  </a:lnTo>
                  <a:lnTo>
                    <a:pt x="107206" y="37590"/>
                  </a:lnTo>
                  <a:lnTo>
                    <a:pt x="120037" y="74076"/>
                  </a:lnTo>
                  <a:lnTo>
                    <a:pt x="118195" y="116167"/>
                  </a:lnTo>
                  <a:lnTo>
                    <a:pt x="110386" y="137723"/>
                  </a:lnTo>
                  <a:lnTo>
                    <a:pt x="98449" y="154358"/>
                  </a:lnTo>
                  <a:lnTo>
                    <a:pt x="81385" y="168807"/>
                  </a:lnTo>
                  <a:lnTo>
                    <a:pt x="63923" y="176641"/>
                  </a:lnTo>
                  <a:lnTo>
                    <a:pt x="12700" y="189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5111"/>
            <p:cNvSpPr/>
            <p:nvPr>
              <p:custDataLst>
                <p:tags r:id="rId53"/>
              </p:custDataLst>
            </p:nvPr>
          </p:nvSpPr>
          <p:spPr>
            <a:xfrm>
              <a:off x="1956683" y="3695700"/>
              <a:ext cx="132468" cy="177709"/>
            </a:xfrm>
            <a:custGeom>
              <a:avLst/>
              <a:gdLst/>
              <a:ahLst/>
              <a:cxnLst/>
              <a:rect l="0" t="0" r="0" b="0"/>
              <a:pathLst>
                <a:path w="132468" h="177709">
                  <a:moveTo>
                    <a:pt x="5467" y="82550"/>
                  </a:moveTo>
                  <a:lnTo>
                    <a:pt x="5467" y="82550"/>
                  </a:lnTo>
                  <a:lnTo>
                    <a:pt x="5467" y="79179"/>
                  </a:lnTo>
                  <a:lnTo>
                    <a:pt x="0" y="58785"/>
                  </a:lnTo>
                  <a:lnTo>
                    <a:pt x="2750" y="46424"/>
                  </a:lnTo>
                  <a:lnTo>
                    <a:pt x="4361" y="43649"/>
                  </a:lnTo>
                  <a:lnTo>
                    <a:pt x="6141" y="41799"/>
                  </a:lnTo>
                  <a:lnTo>
                    <a:pt x="8033" y="40566"/>
                  </a:lnTo>
                  <a:lnTo>
                    <a:pt x="17661" y="44840"/>
                  </a:lnTo>
                  <a:lnTo>
                    <a:pt x="29936" y="53796"/>
                  </a:lnTo>
                  <a:lnTo>
                    <a:pt x="61775" y="93527"/>
                  </a:lnTo>
                  <a:lnTo>
                    <a:pt x="71696" y="115906"/>
                  </a:lnTo>
                  <a:lnTo>
                    <a:pt x="80215" y="162384"/>
                  </a:lnTo>
                  <a:lnTo>
                    <a:pt x="79287" y="168228"/>
                  </a:lnTo>
                  <a:lnTo>
                    <a:pt x="74495" y="176603"/>
                  </a:lnTo>
                  <a:lnTo>
                    <a:pt x="71946" y="177708"/>
                  </a:lnTo>
                  <a:lnTo>
                    <a:pt x="69542" y="177033"/>
                  </a:lnTo>
                  <a:lnTo>
                    <a:pt x="67234" y="175172"/>
                  </a:lnTo>
                  <a:lnTo>
                    <a:pt x="54801" y="133040"/>
                  </a:lnTo>
                  <a:lnTo>
                    <a:pt x="52763" y="88133"/>
                  </a:lnTo>
                  <a:lnTo>
                    <a:pt x="57922" y="50829"/>
                  </a:lnTo>
                  <a:lnTo>
                    <a:pt x="75017" y="22401"/>
                  </a:lnTo>
                  <a:lnTo>
                    <a:pt x="79350" y="17050"/>
                  </a:lnTo>
                  <a:lnTo>
                    <a:pt x="93572" y="9224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5112"/>
            <p:cNvSpPr/>
            <p:nvPr>
              <p:custDataLst>
                <p:tags r:id="rId54"/>
              </p:custDataLst>
            </p:nvPr>
          </p:nvSpPr>
          <p:spPr>
            <a:xfrm>
              <a:off x="2174188" y="3530608"/>
              <a:ext cx="130863" cy="371530"/>
            </a:xfrm>
            <a:custGeom>
              <a:avLst/>
              <a:gdLst/>
              <a:ahLst/>
              <a:cxnLst/>
              <a:rect l="0" t="0" r="0" b="0"/>
              <a:pathLst>
                <a:path w="130863" h="371530">
                  <a:moveTo>
                    <a:pt x="86412" y="69842"/>
                  </a:moveTo>
                  <a:lnTo>
                    <a:pt x="86412" y="69842"/>
                  </a:lnTo>
                  <a:lnTo>
                    <a:pt x="96538" y="23565"/>
                  </a:lnTo>
                  <a:lnTo>
                    <a:pt x="97644" y="6898"/>
                  </a:lnTo>
                  <a:lnTo>
                    <a:pt x="95402" y="4"/>
                  </a:lnTo>
                  <a:lnTo>
                    <a:pt x="91700" y="0"/>
                  </a:lnTo>
                  <a:lnTo>
                    <a:pt x="80060" y="5640"/>
                  </a:lnTo>
                  <a:lnTo>
                    <a:pt x="61011" y="27457"/>
                  </a:lnTo>
                  <a:lnTo>
                    <a:pt x="36318" y="74457"/>
                  </a:lnTo>
                  <a:lnTo>
                    <a:pt x="21631" y="108290"/>
                  </a:lnTo>
                  <a:lnTo>
                    <a:pt x="12700" y="142198"/>
                  </a:lnTo>
                  <a:lnTo>
                    <a:pt x="5909" y="178906"/>
                  </a:lnTo>
                  <a:lnTo>
                    <a:pt x="0" y="225865"/>
                  </a:lnTo>
                  <a:lnTo>
                    <a:pt x="131" y="265178"/>
                  </a:lnTo>
                  <a:lnTo>
                    <a:pt x="6519" y="306931"/>
                  </a:lnTo>
                  <a:lnTo>
                    <a:pt x="14921" y="329731"/>
                  </a:lnTo>
                  <a:lnTo>
                    <a:pt x="34107" y="356318"/>
                  </a:lnTo>
                  <a:lnTo>
                    <a:pt x="44585" y="366027"/>
                  </a:lnTo>
                  <a:lnTo>
                    <a:pt x="63354" y="370813"/>
                  </a:lnTo>
                  <a:lnTo>
                    <a:pt x="86747" y="371529"/>
                  </a:lnTo>
                  <a:lnTo>
                    <a:pt x="130862" y="361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1" name="SMARTInkShape-Group1062"/>
          <p:cNvGrpSpPr/>
          <p:nvPr/>
        </p:nvGrpSpPr>
        <p:grpSpPr>
          <a:xfrm>
            <a:off x="4415007" y="2460981"/>
            <a:ext cx="569744" cy="250470"/>
            <a:chOff x="4415007" y="2460981"/>
            <a:chExt cx="569744" cy="250470"/>
          </a:xfrm>
        </p:grpSpPr>
        <p:sp>
          <p:nvSpPr>
            <p:cNvPr id="1197" name="SMARTInkShape-5113"/>
            <p:cNvSpPr/>
            <p:nvPr>
              <p:custDataLst>
                <p:tags r:id="rId48"/>
              </p:custDataLst>
            </p:nvPr>
          </p:nvSpPr>
          <p:spPr>
            <a:xfrm>
              <a:off x="4415007" y="2471033"/>
              <a:ext cx="120334" cy="174726"/>
            </a:xfrm>
            <a:custGeom>
              <a:avLst/>
              <a:gdLst/>
              <a:ahLst/>
              <a:cxnLst/>
              <a:rect l="0" t="0" r="0" b="0"/>
              <a:pathLst>
                <a:path w="120334" h="174726">
                  <a:moveTo>
                    <a:pt x="87143" y="5467"/>
                  </a:moveTo>
                  <a:lnTo>
                    <a:pt x="87143" y="5467"/>
                  </a:lnTo>
                  <a:lnTo>
                    <a:pt x="83772" y="5467"/>
                  </a:lnTo>
                  <a:lnTo>
                    <a:pt x="80235" y="3585"/>
                  </a:lnTo>
                  <a:lnTo>
                    <a:pt x="78304" y="2096"/>
                  </a:lnTo>
                  <a:lnTo>
                    <a:pt x="72395" y="441"/>
                  </a:lnTo>
                  <a:lnTo>
                    <a:pt x="68845" y="0"/>
                  </a:lnTo>
                  <a:lnTo>
                    <a:pt x="59255" y="3272"/>
                  </a:lnTo>
                  <a:lnTo>
                    <a:pt x="41956" y="14930"/>
                  </a:lnTo>
                  <a:lnTo>
                    <a:pt x="27187" y="29908"/>
                  </a:lnTo>
                  <a:lnTo>
                    <a:pt x="12505" y="57724"/>
                  </a:lnTo>
                  <a:lnTo>
                    <a:pt x="1792" y="99437"/>
                  </a:lnTo>
                  <a:lnTo>
                    <a:pt x="0" y="121112"/>
                  </a:lnTo>
                  <a:lnTo>
                    <a:pt x="5035" y="148231"/>
                  </a:lnTo>
                  <a:lnTo>
                    <a:pt x="13961" y="165814"/>
                  </a:lnTo>
                  <a:lnTo>
                    <a:pt x="21422" y="170926"/>
                  </a:lnTo>
                  <a:lnTo>
                    <a:pt x="41000" y="174725"/>
                  </a:lnTo>
                  <a:lnTo>
                    <a:pt x="61931" y="170298"/>
                  </a:lnTo>
                  <a:lnTo>
                    <a:pt x="72452" y="166154"/>
                  </a:lnTo>
                  <a:lnTo>
                    <a:pt x="89785" y="150262"/>
                  </a:lnTo>
                  <a:lnTo>
                    <a:pt x="111419" y="119048"/>
                  </a:lnTo>
                  <a:lnTo>
                    <a:pt x="120049" y="87020"/>
                  </a:lnTo>
                  <a:lnTo>
                    <a:pt x="120333" y="49621"/>
                  </a:lnTo>
                  <a:lnTo>
                    <a:pt x="113889" y="30030"/>
                  </a:lnTo>
                  <a:lnTo>
                    <a:pt x="104674" y="15678"/>
                  </a:lnTo>
                  <a:lnTo>
                    <a:pt x="95875" y="6948"/>
                  </a:lnTo>
                  <a:lnTo>
                    <a:pt x="83498" y="2597"/>
                  </a:lnTo>
                  <a:lnTo>
                    <a:pt x="76246" y="1437"/>
                  </a:lnTo>
                  <a:lnTo>
                    <a:pt x="70001" y="2781"/>
                  </a:lnTo>
                  <a:lnTo>
                    <a:pt x="59298" y="9917"/>
                  </a:lnTo>
                  <a:lnTo>
                    <a:pt x="57291" y="14784"/>
                  </a:lnTo>
                  <a:lnTo>
                    <a:pt x="61743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5114"/>
            <p:cNvSpPr/>
            <p:nvPr>
              <p:custDataLst>
                <p:tags r:id="rId49"/>
              </p:custDataLst>
            </p:nvPr>
          </p:nvSpPr>
          <p:spPr>
            <a:xfrm>
              <a:off x="4616450" y="2597150"/>
              <a:ext cx="19051" cy="18450"/>
            </a:xfrm>
            <a:custGeom>
              <a:avLst/>
              <a:gdLst/>
              <a:ahLst/>
              <a:cxnLst/>
              <a:rect l="0" t="0" r="0" b="0"/>
              <a:pathLst>
                <a:path w="19051" h="18450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8715" y="14490"/>
                  </a:lnTo>
                  <a:lnTo>
                    <a:pt x="7220" y="16010"/>
                  </a:lnTo>
                  <a:lnTo>
                    <a:pt x="1425" y="18449"/>
                  </a:lnTo>
                  <a:lnTo>
                    <a:pt x="1656" y="179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5115"/>
            <p:cNvSpPr/>
            <p:nvPr>
              <p:custDataLst>
                <p:tags r:id="rId50"/>
              </p:custDataLst>
            </p:nvPr>
          </p:nvSpPr>
          <p:spPr>
            <a:xfrm>
              <a:off x="4729878" y="2460981"/>
              <a:ext cx="83423" cy="237770"/>
            </a:xfrm>
            <a:custGeom>
              <a:avLst/>
              <a:gdLst/>
              <a:ahLst/>
              <a:cxnLst/>
              <a:rect l="0" t="0" r="0" b="0"/>
              <a:pathLst>
                <a:path w="83423" h="237770">
                  <a:moveTo>
                    <a:pt x="77072" y="66319"/>
                  </a:moveTo>
                  <a:lnTo>
                    <a:pt x="77072" y="66319"/>
                  </a:lnTo>
                  <a:lnTo>
                    <a:pt x="73701" y="66319"/>
                  </a:lnTo>
                  <a:lnTo>
                    <a:pt x="70164" y="62556"/>
                  </a:lnTo>
                  <a:lnTo>
                    <a:pt x="62145" y="45271"/>
                  </a:lnTo>
                  <a:lnTo>
                    <a:pt x="46175" y="8993"/>
                  </a:lnTo>
                  <a:lnTo>
                    <a:pt x="38410" y="2036"/>
                  </a:lnTo>
                  <a:lnTo>
                    <a:pt x="34364" y="180"/>
                  </a:lnTo>
                  <a:lnTo>
                    <a:pt x="26105" y="0"/>
                  </a:lnTo>
                  <a:lnTo>
                    <a:pt x="21927" y="940"/>
                  </a:lnTo>
                  <a:lnTo>
                    <a:pt x="13524" y="9509"/>
                  </a:lnTo>
                  <a:lnTo>
                    <a:pt x="2739" y="30201"/>
                  </a:lnTo>
                  <a:lnTo>
                    <a:pt x="0" y="38007"/>
                  </a:lnTo>
                  <a:lnTo>
                    <a:pt x="719" y="56088"/>
                  </a:lnTo>
                  <a:lnTo>
                    <a:pt x="6448" y="73766"/>
                  </a:lnTo>
                  <a:lnTo>
                    <a:pt x="20163" y="90241"/>
                  </a:lnTo>
                  <a:lnTo>
                    <a:pt x="26614" y="94590"/>
                  </a:lnTo>
                  <a:lnTo>
                    <a:pt x="35596" y="94641"/>
                  </a:lnTo>
                  <a:lnTo>
                    <a:pt x="40955" y="93667"/>
                  </a:lnTo>
                  <a:lnTo>
                    <a:pt x="72246" y="75016"/>
                  </a:lnTo>
                  <a:lnTo>
                    <a:pt x="78454" y="69479"/>
                  </a:lnTo>
                  <a:lnTo>
                    <a:pt x="81950" y="63806"/>
                  </a:lnTo>
                  <a:lnTo>
                    <a:pt x="82441" y="63938"/>
                  </a:lnTo>
                  <a:lnTo>
                    <a:pt x="82768" y="64732"/>
                  </a:lnTo>
                  <a:lnTo>
                    <a:pt x="77898" y="111646"/>
                  </a:lnTo>
                  <a:lnTo>
                    <a:pt x="77235" y="157378"/>
                  </a:lnTo>
                  <a:lnTo>
                    <a:pt x="77104" y="202682"/>
                  </a:lnTo>
                  <a:lnTo>
                    <a:pt x="77077" y="229114"/>
                  </a:lnTo>
                  <a:lnTo>
                    <a:pt x="77782" y="231999"/>
                  </a:lnTo>
                  <a:lnTo>
                    <a:pt x="83422" y="237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5116"/>
            <p:cNvSpPr/>
            <p:nvPr>
              <p:custDataLst>
                <p:tags r:id="rId51"/>
              </p:custDataLst>
            </p:nvPr>
          </p:nvSpPr>
          <p:spPr>
            <a:xfrm>
              <a:off x="4899936" y="2491742"/>
              <a:ext cx="84815" cy="219709"/>
            </a:xfrm>
            <a:custGeom>
              <a:avLst/>
              <a:gdLst/>
              <a:ahLst/>
              <a:cxnLst/>
              <a:rect l="0" t="0" r="0" b="0"/>
              <a:pathLst>
                <a:path w="84815" h="219709">
                  <a:moveTo>
                    <a:pt x="72114" y="67308"/>
                  </a:moveTo>
                  <a:lnTo>
                    <a:pt x="72114" y="67308"/>
                  </a:lnTo>
                  <a:lnTo>
                    <a:pt x="73995" y="54756"/>
                  </a:lnTo>
                  <a:lnTo>
                    <a:pt x="78202" y="19005"/>
                  </a:lnTo>
                  <a:lnTo>
                    <a:pt x="74585" y="10327"/>
                  </a:lnTo>
                  <a:lnTo>
                    <a:pt x="71644" y="6037"/>
                  </a:lnTo>
                  <a:lnTo>
                    <a:pt x="67567" y="3177"/>
                  </a:lnTo>
                  <a:lnTo>
                    <a:pt x="57394" y="0"/>
                  </a:lnTo>
                  <a:lnTo>
                    <a:pt x="45816" y="2351"/>
                  </a:lnTo>
                  <a:lnTo>
                    <a:pt x="33615" y="8805"/>
                  </a:lnTo>
                  <a:lnTo>
                    <a:pt x="8953" y="29474"/>
                  </a:lnTo>
                  <a:lnTo>
                    <a:pt x="875" y="43868"/>
                  </a:lnTo>
                  <a:lnTo>
                    <a:pt x="0" y="57361"/>
                  </a:lnTo>
                  <a:lnTo>
                    <a:pt x="3474" y="75179"/>
                  </a:lnTo>
                  <a:lnTo>
                    <a:pt x="5188" y="78905"/>
                  </a:lnTo>
                  <a:lnTo>
                    <a:pt x="8447" y="81390"/>
                  </a:lnTo>
                  <a:lnTo>
                    <a:pt x="17712" y="84150"/>
                  </a:lnTo>
                  <a:lnTo>
                    <a:pt x="30767" y="77851"/>
                  </a:lnTo>
                  <a:lnTo>
                    <a:pt x="59561" y="53043"/>
                  </a:lnTo>
                  <a:lnTo>
                    <a:pt x="69492" y="41366"/>
                  </a:lnTo>
                  <a:lnTo>
                    <a:pt x="77064" y="38139"/>
                  </a:lnTo>
                  <a:lnTo>
                    <a:pt x="79647" y="38690"/>
                  </a:lnTo>
                  <a:lnTo>
                    <a:pt x="81370" y="40468"/>
                  </a:lnTo>
                  <a:lnTo>
                    <a:pt x="82518" y="43065"/>
                  </a:lnTo>
                  <a:lnTo>
                    <a:pt x="84612" y="88623"/>
                  </a:lnTo>
                  <a:lnTo>
                    <a:pt x="84754" y="127402"/>
                  </a:lnTo>
                  <a:lnTo>
                    <a:pt x="84797" y="167899"/>
                  </a:lnTo>
                  <a:lnTo>
                    <a:pt x="84813" y="214411"/>
                  </a:lnTo>
                  <a:lnTo>
                    <a:pt x="84814" y="21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4" name="SMARTInkShape-Group1063"/>
          <p:cNvGrpSpPr/>
          <p:nvPr/>
        </p:nvGrpSpPr>
        <p:grpSpPr>
          <a:xfrm>
            <a:off x="3925444" y="2543262"/>
            <a:ext cx="208407" cy="104088"/>
            <a:chOff x="3925444" y="2543262"/>
            <a:chExt cx="208407" cy="104088"/>
          </a:xfrm>
        </p:grpSpPr>
        <p:sp>
          <p:nvSpPr>
            <p:cNvPr id="1202" name="SMARTInkShape-5117"/>
            <p:cNvSpPr/>
            <p:nvPr>
              <p:custDataLst>
                <p:tags r:id="rId46"/>
              </p:custDataLst>
            </p:nvPr>
          </p:nvSpPr>
          <p:spPr>
            <a:xfrm>
              <a:off x="3925444" y="2543262"/>
              <a:ext cx="144907" cy="14906"/>
            </a:xfrm>
            <a:custGeom>
              <a:avLst/>
              <a:gdLst/>
              <a:ahLst/>
              <a:cxnLst/>
              <a:rect l="0" t="0" r="0" b="0"/>
              <a:pathLst>
                <a:path w="144907" h="14906">
                  <a:moveTo>
                    <a:pt x="11556" y="9438"/>
                  </a:moveTo>
                  <a:lnTo>
                    <a:pt x="11556" y="9438"/>
                  </a:lnTo>
                  <a:lnTo>
                    <a:pt x="8185" y="12809"/>
                  </a:lnTo>
                  <a:lnTo>
                    <a:pt x="4649" y="14464"/>
                  </a:lnTo>
                  <a:lnTo>
                    <a:pt x="2718" y="14905"/>
                  </a:lnTo>
                  <a:lnTo>
                    <a:pt x="1430" y="14494"/>
                  </a:lnTo>
                  <a:lnTo>
                    <a:pt x="572" y="13514"/>
                  </a:lnTo>
                  <a:lnTo>
                    <a:pt x="0" y="12155"/>
                  </a:lnTo>
                  <a:lnTo>
                    <a:pt x="1030" y="11250"/>
                  </a:lnTo>
                  <a:lnTo>
                    <a:pt x="42209" y="4518"/>
                  </a:lnTo>
                  <a:lnTo>
                    <a:pt x="85423" y="0"/>
                  </a:lnTo>
                  <a:lnTo>
                    <a:pt x="144906" y="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SMARTInkShape-5118"/>
            <p:cNvSpPr/>
            <p:nvPr>
              <p:custDataLst>
                <p:tags r:id="rId47"/>
              </p:custDataLst>
            </p:nvPr>
          </p:nvSpPr>
          <p:spPr>
            <a:xfrm>
              <a:off x="3954034" y="2603500"/>
              <a:ext cx="179817" cy="43850"/>
            </a:xfrm>
            <a:custGeom>
              <a:avLst/>
              <a:gdLst/>
              <a:ahLst/>
              <a:cxnLst/>
              <a:rect l="0" t="0" r="0" b="0"/>
              <a:pathLst>
                <a:path w="179817" h="43850">
                  <a:moveTo>
                    <a:pt x="21066" y="25400"/>
                  </a:moveTo>
                  <a:lnTo>
                    <a:pt x="21066" y="25400"/>
                  </a:lnTo>
                  <a:lnTo>
                    <a:pt x="14324" y="28771"/>
                  </a:lnTo>
                  <a:lnTo>
                    <a:pt x="9132" y="34189"/>
                  </a:lnTo>
                  <a:lnTo>
                    <a:pt x="4473" y="39889"/>
                  </a:lnTo>
                  <a:lnTo>
                    <a:pt x="51" y="42423"/>
                  </a:lnTo>
                  <a:lnTo>
                    <a:pt x="0" y="43099"/>
                  </a:lnTo>
                  <a:lnTo>
                    <a:pt x="3707" y="43849"/>
                  </a:lnTo>
                  <a:lnTo>
                    <a:pt x="47316" y="37463"/>
                  </a:lnTo>
                  <a:lnTo>
                    <a:pt x="88967" y="26137"/>
                  </a:lnTo>
                  <a:lnTo>
                    <a:pt x="126802" y="19039"/>
                  </a:lnTo>
                  <a:lnTo>
                    <a:pt x="1798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9" name="SMARTInkShape-Group1064"/>
          <p:cNvGrpSpPr/>
          <p:nvPr/>
        </p:nvGrpSpPr>
        <p:grpSpPr>
          <a:xfrm>
            <a:off x="2953650" y="2242433"/>
            <a:ext cx="692585" cy="621503"/>
            <a:chOff x="2953650" y="2242433"/>
            <a:chExt cx="692585" cy="621503"/>
          </a:xfrm>
        </p:grpSpPr>
        <p:sp>
          <p:nvSpPr>
            <p:cNvPr id="1205" name="SMARTInkShape-5119"/>
            <p:cNvSpPr/>
            <p:nvPr>
              <p:custDataLst>
                <p:tags r:id="rId42"/>
              </p:custDataLst>
            </p:nvPr>
          </p:nvSpPr>
          <p:spPr>
            <a:xfrm>
              <a:off x="2953650" y="2242433"/>
              <a:ext cx="62307" cy="621503"/>
            </a:xfrm>
            <a:custGeom>
              <a:avLst/>
              <a:gdLst/>
              <a:ahLst/>
              <a:cxnLst/>
              <a:rect l="0" t="0" r="0" b="0"/>
              <a:pathLst>
                <a:path w="62307" h="621503">
                  <a:moveTo>
                    <a:pt x="18150" y="5467"/>
                  </a:moveTo>
                  <a:lnTo>
                    <a:pt x="18150" y="5467"/>
                  </a:lnTo>
                  <a:lnTo>
                    <a:pt x="14779" y="5467"/>
                  </a:lnTo>
                  <a:lnTo>
                    <a:pt x="11243" y="3585"/>
                  </a:lnTo>
                  <a:lnTo>
                    <a:pt x="6595" y="0"/>
                  </a:lnTo>
                  <a:lnTo>
                    <a:pt x="5507" y="411"/>
                  </a:lnTo>
                  <a:lnTo>
                    <a:pt x="2418" y="2750"/>
                  </a:lnTo>
                  <a:lnTo>
                    <a:pt x="575" y="8022"/>
                  </a:lnTo>
                  <a:lnTo>
                    <a:pt x="0" y="53023"/>
                  </a:lnTo>
                  <a:lnTo>
                    <a:pt x="3521" y="100069"/>
                  </a:lnTo>
                  <a:lnTo>
                    <a:pt x="4593" y="138059"/>
                  </a:lnTo>
                  <a:lnTo>
                    <a:pt x="8567" y="182258"/>
                  </a:lnTo>
                  <a:lnTo>
                    <a:pt x="14213" y="221068"/>
                  </a:lnTo>
                  <a:lnTo>
                    <a:pt x="16983" y="259378"/>
                  </a:lnTo>
                  <a:lnTo>
                    <a:pt x="21175" y="297541"/>
                  </a:lnTo>
                  <a:lnTo>
                    <a:pt x="23515" y="335659"/>
                  </a:lnTo>
                  <a:lnTo>
                    <a:pt x="29375" y="382101"/>
                  </a:lnTo>
                  <a:lnTo>
                    <a:pt x="35274" y="421627"/>
                  </a:lnTo>
                  <a:lnTo>
                    <a:pt x="39401" y="457362"/>
                  </a:lnTo>
                  <a:lnTo>
                    <a:pt x="43588" y="493000"/>
                  </a:lnTo>
                  <a:lnTo>
                    <a:pt x="47800" y="526243"/>
                  </a:lnTo>
                  <a:lnTo>
                    <a:pt x="53433" y="565936"/>
                  </a:lnTo>
                  <a:lnTo>
                    <a:pt x="61111" y="612974"/>
                  </a:lnTo>
                  <a:lnTo>
                    <a:pt x="62159" y="621502"/>
                  </a:lnTo>
                  <a:lnTo>
                    <a:pt x="62306" y="621474"/>
                  </a:lnTo>
                  <a:lnTo>
                    <a:pt x="56250" y="59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5120"/>
            <p:cNvSpPr/>
            <p:nvPr>
              <p:custDataLst>
                <p:tags r:id="rId43"/>
              </p:custDataLst>
            </p:nvPr>
          </p:nvSpPr>
          <p:spPr>
            <a:xfrm>
              <a:off x="3289300" y="2457712"/>
              <a:ext cx="34153" cy="219350"/>
            </a:xfrm>
            <a:custGeom>
              <a:avLst/>
              <a:gdLst/>
              <a:ahLst/>
              <a:cxnLst/>
              <a:rect l="0" t="0" r="0" b="0"/>
              <a:pathLst>
                <a:path w="34153" h="219350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1" y="0"/>
                  </a:lnTo>
                  <a:lnTo>
                    <a:pt x="4364" y="1323"/>
                  </a:lnTo>
                  <a:lnTo>
                    <a:pt x="11245" y="45352"/>
                  </a:lnTo>
                  <a:lnTo>
                    <a:pt x="17299" y="90331"/>
                  </a:lnTo>
                  <a:lnTo>
                    <a:pt x="22075" y="129659"/>
                  </a:lnTo>
                  <a:lnTo>
                    <a:pt x="25449" y="172314"/>
                  </a:lnTo>
                  <a:lnTo>
                    <a:pt x="34152" y="219349"/>
                  </a:lnTo>
                  <a:lnTo>
                    <a:pt x="31750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5121"/>
            <p:cNvSpPr/>
            <p:nvPr>
              <p:custDataLst>
                <p:tags r:id="rId44"/>
              </p:custDataLst>
            </p:nvPr>
          </p:nvSpPr>
          <p:spPr>
            <a:xfrm>
              <a:off x="3302261" y="2442986"/>
              <a:ext cx="150870" cy="264732"/>
            </a:xfrm>
            <a:custGeom>
              <a:avLst/>
              <a:gdLst/>
              <a:ahLst/>
              <a:cxnLst/>
              <a:rect l="0" t="0" r="0" b="0"/>
              <a:pathLst>
                <a:path w="150870" h="264732">
                  <a:moveTo>
                    <a:pt x="6089" y="46214"/>
                  </a:moveTo>
                  <a:lnTo>
                    <a:pt x="6089" y="46214"/>
                  </a:lnTo>
                  <a:lnTo>
                    <a:pt x="5383" y="36075"/>
                  </a:lnTo>
                  <a:lnTo>
                    <a:pt x="622" y="16360"/>
                  </a:lnTo>
                  <a:lnTo>
                    <a:pt x="0" y="7187"/>
                  </a:lnTo>
                  <a:lnTo>
                    <a:pt x="2030" y="4674"/>
                  </a:lnTo>
                  <a:lnTo>
                    <a:pt x="9929" y="0"/>
                  </a:lnTo>
                  <a:lnTo>
                    <a:pt x="33019" y="144"/>
                  </a:lnTo>
                  <a:lnTo>
                    <a:pt x="77743" y="15365"/>
                  </a:lnTo>
                  <a:lnTo>
                    <a:pt x="95791" y="24037"/>
                  </a:lnTo>
                  <a:lnTo>
                    <a:pt x="120756" y="48732"/>
                  </a:lnTo>
                  <a:lnTo>
                    <a:pt x="132547" y="65678"/>
                  </a:lnTo>
                  <a:lnTo>
                    <a:pt x="145706" y="99018"/>
                  </a:lnTo>
                  <a:lnTo>
                    <a:pt x="150869" y="142565"/>
                  </a:lnTo>
                  <a:lnTo>
                    <a:pt x="150163" y="160298"/>
                  </a:lnTo>
                  <a:lnTo>
                    <a:pt x="138212" y="204294"/>
                  </a:lnTo>
                  <a:lnTo>
                    <a:pt x="126375" y="230871"/>
                  </a:lnTo>
                  <a:lnTo>
                    <a:pt x="110168" y="249564"/>
                  </a:lnTo>
                  <a:lnTo>
                    <a:pt x="96797" y="260064"/>
                  </a:lnTo>
                  <a:lnTo>
                    <a:pt x="86150" y="264731"/>
                  </a:lnTo>
                  <a:lnTo>
                    <a:pt x="82041" y="263859"/>
                  </a:lnTo>
                  <a:lnTo>
                    <a:pt x="78595" y="261160"/>
                  </a:lnTo>
                  <a:lnTo>
                    <a:pt x="75593" y="257245"/>
                  </a:lnTo>
                  <a:lnTo>
                    <a:pt x="74297" y="253223"/>
                  </a:lnTo>
                  <a:lnTo>
                    <a:pt x="74739" y="244992"/>
                  </a:lnTo>
                  <a:lnTo>
                    <a:pt x="88639" y="211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5122"/>
            <p:cNvSpPr/>
            <p:nvPr>
              <p:custDataLst>
                <p:tags r:id="rId45"/>
              </p:custDataLst>
            </p:nvPr>
          </p:nvSpPr>
          <p:spPr>
            <a:xfrm>
              <a:off x="3533291" y="2322494"/>
              <a:ext cx="112944" cy="496907"/>
            </a:xfrm>
            <a:custGeom>
              <a:avLst/>
              <a:gdLst/>
              <a:ahLst/>
              <a:cxnLst/>
              <a:rect l="0" t="0" r="0" b="0"/>
              <a:pathLst>
                <a:path w="112944" h="496907">
                  <a:moveTo>
                    <a:pt x="3659" y="14306"/>
                  </a:moveTo>
                  <a:lnTo>
                    <a:pt x="3659" y="14306"/>
                  </a:lnTo>
                  <a:lnTo>
                    <a:pt x="288" y="7564"/>
                  </a:lnTo>
                  <a:lnTo>
                    <a:pt x="0" y="4872"/>
                  </a:lnTo>
                  <a:lnTo>
                    <a:pt x="1563" y="0"/>
                  </a:lnTo>
                  <a:lnTo>
                    <a:pt x="4378" y="536"/>
                  </a:lnTo>
                  <a:lnTo>
                    <a:pt x="13151" y="6775"/>
                  </a:lnTo>
                  <a:lnTo>
                    <a:pt x="48385" y="51094"/>
                  </a:lnTo>
                  <a:lnTo>
                    <a:pt x="69843" y="90891"/>
                  </a:lnTo>
                  <a:lnTo>
                    <a:pt x="80346" y="111843"/>
                  </a:lnTo>
                  <a:lnTo>
                    <a:pt x="89718" y="144675"/>
                  </a:lnTo>
                  <a:lnTo>
                    <a:pt x="98587" y="180903"/>
                  </a:lnTo>
                  <a:lnTo>
                    <a:pt x="106527" y="218877"/>
                  </a:lnTo>
                  <a:lnTo>
                    <a:pt x="112407" y="259273"/>
                  </a:lnTo>
                  <a:lnTo>
                    <a:pt x="112943" y="304827"/>
                  </a:lnTo>
                  <a:lnTo>
                    <a:pt x="108439" y="336749"/>
                  </a:lnTo>
                  <a:lnTo>
                    <a:pt x="99851" y="381013"/>
                  </a:lnTo>
                  <a:lnTo>
                    <a:pt x="87258" y="427996"/>
                  </a:lnTo>
                  <a:lnTo>
                    <a:pt x="65196" y="462064"/>
                  </a:lnTo>
                  <a:lnTo>
                    <a:pt x="41345" y="484902"/>
                  </a:lnTo>
                  <a:lnTo>
                    <a:pt x="22709" y="496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5" name="SMARTInkShape-Group1065"/>
          <p:cNvGrpSpPr/>
          <p:nvPr/>
        </p:nvGrpSpPr>
        <p:grpSpPr>
          <a:xfrm>
            <a:off x="1689361" y="2345777"/>
            <a:ext cx="1028440" cy="440959"/>
            <a:chOff x="1689361" y="2345777"/>
            <a:chExt cx="1028440" cy="440959"/>
          </a:xfrm>
        </p:grpSpPr>
        <p:sp>
          <p:nvSpPr>
            <p:cNvPr id="1210" name="SMARTInkShape-5123"/>
            <p:cNvSpPr/>
            <p:nvPr>
              <p:custDataLst>
                <p:tags r:id="rId37"/>
              </p:custDataLst>
            </p:nvPr>
          </p:nvSpPr>
          <p:spPr>
            <a:xfrm>
              <a:off x="1689361" y="2383126"/>
              <a:ext cx="126943" cy="384124"/>
            </a:xfrm>
            <a:custGeom>
              <a:avLst/>
              <a:gdLst/>
              <a:ahLst/>
              <a:cxnLst/>
              <a:rect l="0" t="0" r="0" b="0"/>
              <a:pathLst>
                <a:path w="126943" h="384124">
                  <a:moveTo>
                    <a:pt x="6089" y="74324"/>
                  </a:moveTo>
                  <a:lnTo>
                    <a:pt x="6089" y="74324"/>
                  </a:lnTo>
                  <a:lnTo>
                    <a:pt x="622" y="74324"/>
                  </a:lnTo>
                  <a:lnTo>
                    <a:pt x="327" y="75029"/>
                  </a:lnTo>
                  <a:lnTo>
                    <a:pt x="0" y="77695"/>
                  </a:lnTo>
                  <a:lnTo>
                    <a:pt x="8600" y="119137"/>
                  </a:lnTo>
                  <a:lnTo>
                    <a:pt x="16750" y="165256"/>
                  </a:lnTo>
                  <a:lnTo>
                    <a:pt x="23046" y="203964"/>
                  </a:lnTo>
                  <a:lnTo>
                    <a:pt x="31494" y="244963"/>
                  </a:lnTo>
                  <a:lnTo>
                    <a:pt x="37840" y="285515"/>
                  </a:lnTo>
                  <a:lnTo>
                    <a:pt x="42935" y="326610"/>
                  </a:lnTo>
                  <a:lnTo>
                    <a:pt x="50931" y="369900"/>
                  </a:lnTo>
                  <a:lnTo>
                    <a:pt x="55124" y="383447"/>
                  </a:lnTo>
                  <a:lnTo>
                    <a:pt x="55712" y="384123"/>
                  </a:lnTo>
                  <a:lnTo>
                    <a:pt x="47945" y="346995"/>
                  </a:lnTo>
                  <a:lnTo>
                    <a:pt x="36464" y="303241"/>
                  </a:lnTo>
                  <a:lnTo>
                    <a:pt x="29592" y="259273"/>
                  </a:lnTo>
                  <a:lnTo>
                    <a:pt x="25237" y="222375"/>
                  </a:lnTo>
                  <a:lnTo>
                    <a:pt x="21655" y="183869"/>
                  </a:lnTo>
                  <a:lnTo>
                    <a:pt x="20063" y="147940"/>
                  </a:lnTo>
                  <a:lnTo>
                    <a:pt x="19166" y="109463"/>
                  </a:lnTo>
                  <a:lnTo>
                    <a:pt x="18901" y="73447"/>
                  </a:lnTo>
                  <a:lnTo>
                    <a:pt x="25564" y="35964"/>
                  </a:lnTo>
                  <a:lnTo>
                    <a:pt x="36382" y="16353"/>
                  </a:lnTo>
                  <a:lnTo>
                    <a:pt x="43218" y="8160"/>
                  </a:lnTo>
                  <a:lnTo>
                    <a:pt x="49891" y="3404"/>
                  </a:lnTo>
                  <a:lnTo>
                    <a:pt x="62951" y="0"/>
                  </a:lnTo>
                  <a:lnTo>
                    <a:pt x="79574" y="4602"/>
                  </a:lnTo>
                  <a:lnTo>
                    <a:pt x="88946" y="8793"/>
                  </a:lnTo>
                  <a:lnTo>
                    <a:pt x="103121" y="22856"/>
                  </a:lnTo>
                  <a:lnTo>
                    <a:pt x="123720" y="64001"/>
                  </a:lnTo>
                  <a:lnTo>
                    <a:pt x="126942" y="103799"/>
                  </a:lnTo>
                  <a:lnTo>
                    <a:pt x="123428" y="126645"/>
                  </a:lnTo>
                  <a:lnTo>
                    <a:pt x="114214" y="138500"/>
                  </a:lnTo>
                  <a:lnTo>
                    <a:pt x="107805" y="144625"/>
                  </a:lnTo>
                  <a:lnTo>
                    <a:pt x="64150" y="159524"/>
                  </a:lnTo>
                  <a:lnTo>
                    <a:pt x="37952" y="166988"/>
                  </a:lnTo>
                  <a:lnTo>
                    <a:pt x="30834" y="171482"/>
                  </a:lnTo>
                  <a:lnTo>
                    <a:pt x="30347" y="174374"/>
                  </a:lnTo>
                  <a:lnTo>
                    <a:pt x="37839" y="188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5124"/>
            <p:cNvSpPr/>
            <p:nvPr>
              <p:custDataLst>
                <p:tags r:id="rId38"/>
              </p:custDataLst>
            </p:nvPr>
          </p:nvSpPr>
          <p:spPr>
            <a:xfrm>
              <a:off x="1854461" y="2527300"/>
              <a:ext cx="120390" cy="196760"/>
            </a:xfrm>
            <a:custGeom>
              <a:avLst/>
              <a:gdLst/>
              <a:ahLst/>
              <a:cxnLst/>
              <a:rect l="0" t="0" r="0" b="0"/>
              <a:pathLst>
                <a:path w="120390" h="196760">
                  <a:moveTo>
                    <a:pt x="6089" y="95250"/>
                  </a:moveTo>
                  <a:lnTo>
                    <a:pt x="6089" y="95250"/>
                  </a:lnTo>
                  <a:lnTo>
                    <a:pt x="2718" y="91879"/>
                  </a:lnTo>
                  <a:lnTo>
                    <a:pt x="0" y="63921"/>
                  </a:lnTo>
                  <a:lnTo>
                    <a:pt x="1324" y="61664"/>
                  </a:lnTo>
                  <a:lnTo>
                    <a:pt x="3618" y="60160"/>
                  </a:lnTo>
                  <a:lnTo>
                    <a:pt x="6559" y="59156"/>
                  </a:lnTo>
                  <a:lnTo>
                    <a:pt x="13588" y="59923"/>
                  </a:lnTo>
                  <a:lnTo>
                    <a:pt x="22828" y="64027"/>
                  </a:lnTo>
                  <a:lnTo>
                    <a:pt x="36341" y="72906"/>
                  </a:lnTo>
                  <a:lnTo>
                    <a:pt x="53074" y="96548"/>
                  </a:lnTo>
                  <a:lnTo>
                    <a:pt x="73834" y="141474"/>
                  </a:lnTo>
                  <a:lnTo>
                    <a:pt x="80619" y="175642"/>
                  </a:lnTo>
                  <a:lnTo>
                    <a:pt x="77784" y="187659"/>
                  </a:lnTo>
                  <a:lnTo>
                    <a:pt x="75052" y="192839"/>
                  </a:lnTo>
                  <a:lnTo>
                    <a:pt x="71820" y="195587"/>
                  </a:lnTo>
                  <a:lnTo>
                    <a:pt x="68254" y="196714"/>
                  </a:lnTo>
                  <a:lnTo>
                    <a:pt x="64466" y="196759"/>
                  </a:lnTo>
                  <a:lnTo>
                    <a:pt x="61235" y="191850"/>
                  </a:lnTo>
                  <a:lnTo>
                    <a:pt x="54022" y="161345"/>
                  </a:lnTo>
                  <a:lnTo>
                    <a:pt x="51571" y="121733"/>
                  </a:lnTo>
                  <a:lnTo>
                    <a:pt x="52256" y="84987"/>
                  </a:lnTo>
                  <a:lnTo>
                    <a:pt x="61474" y="59048"/>
                  </a:lnTo>
                  <a:lnTo>
                    <a:pt x="76592" y="35919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5125"/>
            <p:cNvSpPr/>
            <p:nvPr>
              <p:custDataLst>
                <p:tags r:id="rId39"/>
              </p:custDataLst>
            </p:nvPr>
          </p:nvSpPr>
          <p:spPr>
            <a:xfrm>
              <a:off x="2103414" y="2345777"/>
              <a:ext cx="100037" cy="440959"/>
            </a:xfrm>
            <a:custGeom>
              <a:avLst/>
              <a:gdLst/>
              <a:ahLst/>
              <a:cxnLst/>
              <a:rect l="0" t="0" r="0" b="0"/>
              <a:pathLst>
                <a:path w="100037" h="440959">
                  <a:moveTo>
                    <a:pt x="100036" y="35473"/>
                  </a:moveTo>
                  <a:lnTo>
                    <a:pt x="100036" y="35473"/>
                  </a:lnTo>
                  <a:lnTo>
                    <a:pt x="100036" y="6240"/>
                  </a:lnTo>
                  <a:lnTo>
                    <a:pt x="99330" y="3285"/>
                  </a:lnTo>
                  <a:lnTo>
                    <a:pt x="98155" y="1314"/>
                  </a:lnTo>
                  <a:lnTo>
                    <a:pt x="96665" y="0"/>
                  </a:lnTo>
                  <a:lnTo>
                    <a:pt x="89366" y="422"/>
                  </a:lnTo>
                  <a:lnTo>
                    <a:pt x="84456" y="1522"/>
                  </a:lnTo>
                  <a:lnTo>
                    <a:pt x="73356" y="10271"/>
                  </a:lnTo>
                  <a:lnTo>
                    <a:pt x="52354" y="35512"/>
                  </a:lnTo>
                  <a:lnTo>
                    <a:pt x="38949" y="68019"/>
                  </a:lnTo>
                  <a:lnTo>
                    <a:pt x="30318" y="100503"/>
                  </a:lnTo>
                  <a:lnTo>
                    <a:pt x="22483" y="134930"/>
                  </a:lnTo>
                  <a:lnTo>
                    <a:pt x="14106" y="174852"/>
                  </a:lnTo>
                  <a:lnTo>
                    <a:pt x="7155" y="212472"/>
                  </a:lnTo>
                  <a:lnTo>
                    <a:pt x="1333" y="249097"/>
                  </a:lnTo>
                  <a:lnTo>
                    <a:pt x="0" y="295384"/>
                  </a:lnTo>
                  <a:lnTo>
                    <a:pt x="4465" y="331362"/>
                  </a:lnTo>
                  <a:lnTo>
                    <a:pt x="14412" y="374400"/>
                  </a:lnTo>
                  <a:lnTo>
                    <a:pt x="28533" y="417857"/>
                  </a:lnTo>
                  <a:lnTo>
                    <a:pt x="31201" y="425863"/>
                  </a:lnTo>
                  <a:lnTo>
                    <a:pt x="37213" y="431905"/>
                  </a:lnTo>
                  <a:lnTo>
                    <a:pt x="55181" y="440500"/>
                  </a:lnTo>
                  <a:lnTo>
                    <a:pt x="64488" y="440958"/>
                  </a:lnTo>
                  <a:lnTo>
                    <a:pt x="100036" y="42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5126"/>
            <p:cNvSpPr/>
            <p:nvPr>
              <p:custDataLst>
                <p:tags r:id="rId40"/>
              </p:custDataLst>
            </p:nvPr>
          </p:nvSpPr>
          <p:spPr>
            <a:xfrm>
              <a:off x="2384771" y="2527300"/>
              <a:ext cx="333030" cy="63501"/>
            </a:xfrm>
            <a:custGeom>
              <a:avLst/>
              <a:gdLst/>
              <a:ahLst/>
              <a:cxnLst/>
              <a:rect l="0" t="0" r="0" b="0"/>
              <a:pathLst>
                <a:path w="333030" h="63501">
                  <a:moveTo>
                    <a:pt x="28229" y="63500"/>
                  </a:moveTo>
                  <a:lnTo>
                    <a:pt x="28229" y="63500"/>
                  </a:lnTo>
                  <a:lnTo>
                    <a:pt x="19390" y="63500"/>
                  </a:lnTo>
                  <a:lnTo>
                    <a:pt x="15364" y="61618"/>
                  </a:lnTo>
                  <a:lnTo>
                    <a:pt x="11222" y="59136"/>
                  </a:lnTo>
                  <a:lnTo>
                    <a:pt x="2814" y="57542"/>
                  </a:lnTo>
                  <a:lnTo>
                    <a:pt x="0" y="57324"/>
                  </a:lnTo>
                  <a:lnTo>
                    <a:pt x="1101" y="57227"/>
                  </a:lnTo>
                  <a:lnTo>
                    <a:pt x="39639" y="55278"/>
                  </a:lnTo>
                  <a:lnTo>
                    <a:pt x="71400" y="51379"/>
                  </a:lnTo>
                  <a:lnTo>
                    <a:pt x="106683" y="44943"/>
                  </a:lnTo>
                  <a:lnTo>
                    <a:pt x="145412" y="39260"/>
                  </a:lnTo>
                  <a:lnTo>
                    <a:pt x="181911" y="34382"/>
                  </a:lnTo>
                  <a:lnTo>
                    <a:pt x="221147" y="27669"/>
                  </a:lnTo>
                  <a:lnTo>
                    <a:pt x="263738" y="21917"/>
                  </a:lnTo>
                  <a:lnTo>
                    <a:pt x="309401" y="16057"/>
                  </a:lnTo>
                  <a:lnTo>
                    <a:pt x="328302" y="10324"/>
                  </a:lnTo>
                  <a:lnTo>
                    <a:pt x="331288" y="8293"/>
                  </a:lnTo>
                  <a:lnTo>
                    <a:pt x="333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5127"/>
            <p:cNvSpPr/>
            <p:nvPr>
              <p:custDataLst>
                <p:tags r:id="rId41"/>
              </p:custDataLst>
            </p:nvPr>
          </p:nvSpPr>
          <p:spPr>
            <a:xfrm>
              <a:off x="2540785" y="2442262"/>
              <a:ext cx="75416" cy="337399"/>
            </a:xfrm>
            <a:custGeom>
              <a:avLst/>
              <a:gdLst/>
              <a:ahLst/>
              <a:cxnLst/>
              <a:rect l="0" t="0" r="0" b="0"/>
              <a:pathLst>
                <a:path w="75416" h="337399">
                  <a:moveTo>
                    <a:pt x="18265" y="8838"/>
                  </a:moveTo>
                  <a:lnTo>
                    <a:pt x="18265" y="8838"/>
                  </a:lnTo>
                  <a:lnTo>
                    <a:pt x="5173" y="3768"/>
                  </a:lnTo>
                  <a:lnTo>
                    <a:pt x="1863" y="0"/>
                  </a:lnTo>
                  <a:lnTo>
                    <a:pt x="980" y="123"/>
                  </a:lnTo>
                  <a:lnTo>
                    <a:pt x="0" y="4024"/>
                  </a:lnTo>
                  <a:lnTo>
                    <a:pt x="13590" y="47961"/>
                  </a:lnTo>
                  <a:lnTo>
                    <a:pt x="22411" y="90702"/>
                  </a:lnTo>
                  <a:lnTo>
                    <a:pt x="30948" y="136042"/>
                  </a:lnTo>
                  <a:lnTo>
                    <a:pt x="37310" y="174704"/>
                  </a:lnTo>
                  <a:lnTo>
                    <a:pt x="43663" y="211559"/>
                  </a:lnTo>
                  <a:lnTo>
                    <a:pt x="50014" y="254465"/>
                  </a:lnTo>
                  <a:lnTo>
                    <a:pt x="58482" y="296775"/>
                  </a:lnTo>
                  <a:lnTo>
                    <a:pt x="67811" y="337398"/>
                  </a:lnTo>
                  <a:lnTo>
                    <a:pt x="68934" y="336534"/>
                  </a:lnTo>
                  <a:lnTo>
                    <a:pt x="75415" y="31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4" name="SMARTInkShape-Group1066"/>
          <p:cNvGrpSpPr/>
          <p:nvPr/>
        </p:nvGrpSpPr>
        <p:grpSpPr>
          <a:xfrm>
            <a:off x="2941372" y="1203129"/>
            <a:ext cx="732137" cy="490558"/>
            <a:chOff x="2941372" y="1203129"/>
            <a:chExt cx="732137" cy="490558"/>
          </a:xfrm>
        </p:grpSpPr>
        <p:sp>
          <p:nvSpPr>
            <p:cNvPr id="1216" name="SMARTInkShape-5128"/>
            <p:cNvSpPr/>
            <p:nvPr>
              <p:custDataLst>
                <p:tags r:id="rId29"/>
              </p:custDataLst>
            </p:nvPr>
          </p:nvSpPr>
          <p:spPr>
            <a:xfrm>
              <a:off x="2941372" y="1203129"/>
              <a:ext cx="132029" cy="231972"/>
            </a:xfrm>
            <a:custGeom>
              <a:avLst/>
              <a:gdLst/>
              <a:ahLst/>
              <a:cxnLst/>
              <a:rect l="0" t="0" r="0" b="0"/>
              <a:pathLst>
                <a:path w="132029" h="231972">
                  <a:moveTo>
                    <a:pt x="11378" y="3371"/>
                  </a:moveTo>
                  <a:lnTo>
                    <a:pt x="11378" y="3371"/>
                  </a:lnTo>
                  <a:lnTo>
                    <a:pt x="11378" y="0"/>
                  </a:lnTo>
                  <a:lnTo>
                    <a:pt x="12084" y="418"/>
                  </a:lnTo>
                  <a:lnTo>
                    <a:pt x="14749" y="4646"/>
                  </a:lnTo>
                  <a:lnTo>
                    <a:pt x="21503" y="29702"/>
                  </a:lnTo>
                  <a:lnTo>
                    <a:pt x="25451" y="71654"/>
                  </a:lnTo>
                  <a:lnTo>
                    <a:pt x="29444" y="113599"/>
                  </a:lnTo>
                  <a:lnTo>
                    <a:pt x="30136" y="148998"/>
                  </a:lnTo>
                  <a:lnTo>
                    <a:pt x="29665" y="196610"/>
                  </a:lnTo>
                  <a:lnTo>
                    <a:pt x="27031" y="208729"/>
                  </a:lnTo>
                  <a:lnTo>
                    <a:pt x="24636" y="211537"/>
                  </a:lnTo>
                  <a:lnTo>
                    <a:pt x="21628" y="212704"/>
                  </a:lnTo>
                  <a:lnTo>
                    <a:pt x="18211" y="212776"/>
                  </a:lnTo>
                  <a:lnTo>
                    <a:pt x="15228" y="210708"/>
                  </a:lnTo>
                  <a:lnTo>
                    <a:pt x="10032" y="202765"/>
                  </a:lnTo>
                  <a:lnTo>
                    <a:pt x="0" y="163944"/>
                  </a:lnTo>
                  <a:lnTo>
                    <a:pt x="1147" y="157522"/>
                  </a:lnTo>
                  <a:lnTo>
                    <a:pt x="2441" y="154822"/>
                  </a:lnTo>
                  <a:lnTo>
                    <a:pt x="4714" y="153021"/>
                  </a:lnTo>
                  <a:lnTo>
                    <a:pt x="11003" y="151021"/>
                  </a:lnTo>
                  <a:lnTo>
                    <a:pt x="31608" y="148326"/>
                  </a:lnTo>
                  <a:lnTo>
                    <a:pt x="43653" y="142819"/>
                  </a:lnTo>
                  <a:lnTo>
                    <a:pt x="74947" y="109894"/>
                  </a:lnTo>
                  <a:lnTo>
                    <a:pt x="96921" y="73801"/>
                  </a:lnTo>
                  <a:lnTo>
                    <a:pt x="111821" y="29321"/>
                  </a:lnTo>
                  <a:lnTo>
                    <a:pt x="112207" y="29843"/>
                  </a:lnTo>
                  <a:lnTo>
                    <a:pt x="112933" y="69344"/>
                  </a:lnTo>
                  <a:lnTo>
                    <a:pt x="112969" y="116043"/>
                  </a:lnTo>
                  <a:lnTo>
                    <a:pt x="112977" y="154720"/>
                  </a:lnTo>
                  <a:lnTo>
                    <a:pt x="118047" y="198419"/>
                  </a:lnTo>
                  <a:lnTo>
                    <a:pt x="123809" y="221089"/>
                  </a:lnTo>
                  <a:lnTo>
                    <a:pt x="132028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5129"/>
            <p:cNvSpPr/>
            <p:nvPr>
              <p:custDataLst>
                <p:tags r:id="rId30"/>
              </p:custDataLst>
            </p:nvPr>
          </p:nvSpPr>
          <p:spPr>
            <a:xfrm>
              <a:off x="3107841" y="1323911"/>
              <a:ext cx="79860" cy="98949"/>
            </a:xfrm>
            <a:custGeom>
              <a:avLst/>
              <a:gdLst/>
              <a:ahLst/>
              <a:cxnLst/>
              <a:rect l="0" t="0" r="0" b="0"/>
              <a:pathLst>
                <a:path w="79860" h="98949">
                  <a:moveTo>
                    <a:pt x="3659" y="34989"/>
                  </a:moveTo>
                  <a:lnTo>
                    <a:pt x="3659" y="34989"/>
                  </a:lnTo>
                  <a:lnTo>
                    <a:pt x="3659" y="38360"/>
                  </a:lnTo>
                  <a:lnTo>
                    <a:pt x="1777" y="41896"/>
                  </a:lnTo>
                  <a:lnTo>
                    <a:pt x="288" y="43827"/>
                  </a:lnTo>
                  <a:lnTo>
                    <a:pt x="0" y="45820"/>
                  </a:lnTo>
                  <a:lnTo>
                    <a:pt x="1563" y="49916"/>
                  </a:lnTo>
                  <a:lnTo>
                    <a:pt x="2967" y="51290"/>
                  </a:lnTo>
                  <a:lnTo>
                    <a:pt x="6408" y="52817"/>
                  </a:lnTo>
                  <a:lnTo>
                    <a:pt x="19055" y="50306"/>
                  </a:lnTo>
                  <a:lnTo>
                    <a:pt x="32836" y="41723"/>
                  </a:lnTo>
                  <a:lnTo>
                    <a:pt x="45857" y="26871"/>
                  </a:lnTo>
                  <a:lnTo>
                    <a:pt x="50636" y="15153"/>
                  </a:lnTo>
                  <a:lnTo>
                    <a:pt x="52054" y="5006"/>
                  </a:lnTo>
                  <a:lnTo>
                    <a:pt x="51444" y="2301"/>
                  </a:lnTo>
                  <a:lnTo>
                    <a:pt x="50333" y="497"/>
                  </a:lnTo>
                  <a:lnTo>
                    <a:pt x="47475" y="0"/>
                  </a:lnTo>
                  <a:lnTo>
                    <a:pt x="38655" y="1329"/>
                  </a:lnTo>
                  <a:lnTo>
                    <a:pt x="25161" y="9415"/>
                  </a:lnTo>
                  <a:lnTo>
                    <a:pt x="18389" y="22447"/>
                  </a:lnTo>
                  <a:lnTo>
                    <a:pt x="11664" y="52816"/>
                  </a:lnTo>
                  <a:lnTo>
                    <a:pt x="13870" y="72727"/>
                  </a:lnTo>
                  <a:lnTo>
                    <a:pt x="19016" y="83746"/>
                  </a:lnTo>
                  <a:lnTo>
                    <a:pt x="22364" y="88661"/>
                  </a:lnTo>
                  <a:lnTo>
                    <a:pt x="33609" y="96002"/>
                  </a:lnTo>
                  <a:lnTo>
                    <a:pt x="40559" y="98948"/>
                  </a:lnTo>
                  <a:lnTo>
                    <a:pt x="79859" y="9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5130"/>
            <p:cNvSpPr/>
            <p:nvPr>
              <p:custDataLst>
                <p:tags r:id="rId31"/>
              </p:custDataLst>
            </p:nvPr>
          </p:nvSpPr>
          <p:spPr>
            <a:xfrm>
              <a:off x="3222820" y="1360507"/>
              <a:ext cx="79181" cy="66848"/>
            </a:xfrm>
            <a:custGeom>
              <a:avLst/>
              <a:gdLst/>
              <a:ahLst/>
              <a:cxnLst/>
              <a:rect l="0" t="0" r="0" b="0"/>
              <a:pathLst>
                <a:path w="79181" h="66848">
                  <a:moveTo>
                    <a:pt x="15680" y="42843"/>
                  </a:moveTo>
                  <a:lnTo>
                    <a:pt x="15680" y="42843"/>
                  </a:lnTo>
                  <a:lnTo>
                    <a:pt x="47662" y="25166"/>
                  </a:lnTo>
                  <a:lnTo>
                    <a:pt x="51113" y="21181"/>
                  </a:lnTo>
                  <a:lnTo>
                    <a:pt x="52706" y="17112"/>
                  </a:lnTo>
                  <a:lnTo>
                    <a:pt x="53065" y="12989"/>
                  </a:lnTo>
                  <a:lnTo>
                    <a:pt x="51892" y="9535"/>
                  </a:lnTo>
                  <a:lnTo>
                    <a:pt x="46826" y="3815"/>
                  </a:lnTo>
                  <a:lnTo>
                    <a:pt x="39872" y="803"/>
                  </a:lnTo>
                  <a:lnTo>
                    <a:pt x="36040" y="0"/>
                  </a:lnTo>
                  <a:lnTo>
                    <a:pt x="32076" y="875"/>
                  </a:lnTo>
                  <a:lnTo>
                    <a:pt x="23908" y="5611"/>
                  </a:lnTo>
                  <a:lnTo>
                    <a:pt x="8005" y="19582"/>
                  </a:lnTo>
                  <a:lnTo>
                    <a:pt x="1685" y="29212"/>
                  </a:lnTo>
                  <a:lnTo>
                    <a:pt x="0" y="33756"/>
                  </a:lnTo>
                  <a:lnTo>
                    <a:pt x="10" y="42567"/>
                  </a:lnTo>
                  <a:lnTo>
                    <a:pt x="1000" y="46892"/>
                  </a:lnTo>
                  <a:lnTo>
                    <a:pt x="3071" y="49776"/>
                  </a:lnTo>
                  <a:lnTo>
                    <a:pt x="5863" y="51698"/>
                  </a:lnTo>
                  <a:lnTo>
                    <a:pt x="12728" y="53834"/>
                  </a:lnTo>
                  <a:lnTo>
                    <a:pt x="20482" y="54783"/>
                  </a:lnTo>
                  <a:lnTo>
                    <a:pt x="24526" y="52920"/>
                  </a:lnTo>
                  <a:lnTo>
                    <a:pt x="46894" y="32614"/>
                  </a:lnTo>
                  <a:lnTo>
                    <a:pt x="49190" y="31791"/>
                  </a:lnTo>
                  <a:lnTo>
                    <a:pt x="50720" y="31947"/>
                  </a:lnTo>
                  <a:lnTo>
                    <a:pt x="51739" y="32757"/>
                  </a:lnTo>
                  <a:lnTo>
                    <a:pt x="57875" y="49798"/>
                  </a:lnTo>
                  <a:lnTo>
                    <a:pt x="60168" y="58701"/>
                  </a:lnTo>
                  <a:lnTo>
                    <a:pt x="63204" y="63532"/>
                  </a:lnTo>
                  <a:lnTo>
                    <a:pt x="66906" y="66149"/>
                  </a:lnTo>
                  <a:lnTo>
                    <a:pt x="68880" y="66847"/>
                  </a:lnTo>
                  <a:lnTo>
                    <a:pt x="70902" y="65901"/>
                  </a:lnTo>
                  <a:lnTo>
                    <a:pt x="79180" y="55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5131"/>
            <p:cNvSpPr/>
            <p:nvPr>
              <p:custDataLst>
                <p:tags r:id="rId32"/>
              </p:custDataLst>
            </p:nvPr>
          </p:nvSpPr>
          <p:spPr>
            <a:xfrm>
              <a:off x="3321050" y="1250277"/>
              <a:ext cx="18689" cy="184824"/>
            </a:xfrm>
            <a:custGeom>
              <a:avLst/>
              <a:gdLst/>
              <a:ahLst/>
              <a:cxnLst/>
              <a:rect l="0" t="0" r="0" b="0"/>
              <a:pathLst>
                <a:path w="18689" h="184824">
                  <a:moveTo>
                    <a:pt x="0" y="83223"/>
                  </a:moveTo>
                  <a:lnTo>
                    <a:pt x="0" y="83223"/>
                  </a:lnTo>
                  <a:lnTo>
                    <a:pt x="5069" y="69556"/>
                  </a:lnTo>
                  <a:lnTo>
                    <a:pt x="12865" y="26718"/>
                  </a:lnTo>
                  <a:lnTo>
                    <a:pt x="17828" y="722"/>
                  </a:lnTo>
                  <a:lnTo>
                    <a:pt x="18236" y="0"/>
                  </a:lnTo>
                  <a:lnTo>
                    <a:pt x="18688" y="2961"/>
                  </a:lnTo>
                  <a:lnTo>
                    <a:pt x="14614" y="40296"/>
                  </a:lnTo>
                  <a:lnTo>
                    <a:pt x="13077" y="84987"/>
                  </a:lnTo>
                  <a:lnTo>
                    <a:pt x="10930" y="123727"/>
                  </a:lnTo>
                  <a:lnTo>
                    <a:pt x="7658" y="169670"/>
                  </a:lnTo>
                  <a:lnTo>
                    <a:pt x="12700" y="184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5132"/>
            <p:cNvSpPr/>
            <p:nvPr>
              <p:custDataLst>
                <p:tags r:id="rId33"/>
              </p:custDataLst>
            </p:nvPr>
          </p:nvSpPr>
          <p:spPr>
            <a:xfrm>
              <a:off x="3419653" y="1242118"/>
              <a:ext cx="33865" cy="226293"/>
            </a:xfrm>
            <a:custGeom>
              <a:avLst/>
              <a:gdLst/>
              <a:ahLst/>
              <a:cxnLst/>
              <a:rect l="0" t="0" r="0" b="0"/>
              <a:pathLst>
                <a:path w="33865" h="226293">
                  <a:moveTo>
                    <a:pt x="28397" y="15182"/>
                  </a:moveTo>
                  <a:lnTo>
                    <a:pt x="28397" y="15182"/>
                  </a:lnTo>
                  <a:lnTo>
                    <a:pt x="33423" y="3248"/>
                  </a:lnTo>
                  <a:lnTo>
                    <a:pt x="33864" y="876"/>
                  </a:lnTo>
                  <a:lnTo>
                    <a:pt x="33453" y="0"/>
                  </a:lnTo>
                  <a:lnTo>
                    <a:pt x="32473" y="122"/>
                  </a:lnTo>
                  <a:lnTo>
                    <a:pt x="31114" y="909"/>
                  </a:lnTo>
                  <a:lnTo>
                    <a:pt x="21847" y="38694"/>
                  </a:lnTo>
                  <a:lnTo>
                    <a:pt x="13541" y="85913"/>
                  </a:lnTo>
                  <a:lnTo>
                    <a:pt x="9470" y="122914"/>
                  </a:lnTo>
                  <a:lnTo>
                    <a:pt x="4523" y="157405"/>
                  </a:lnTo>
                  <a:lnTo>
                    <a:pt x="0" y="195768"/>
                  </a:lnTo>
                  <a:lnTo>
                    <a:pt x="2501" y="219678"/>
                  </a:lnTo>
                  <a:lnTo>
                    <a:pt x="5833" y="226014"/>
                  </a:lnTo>
                  <a:lnTo>
                    <a:pt x="8416" y="226292"/>
                  </a:lnTo>
                  <a:lnTo>
                    <a:pt x="22047" y="218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5133"/>
            <p:cNvSpPr/>
            <p:nvPr>
              <p:custDataLst>
                <p:tags r:id="rId34"/>
              </p:custDataLst>
            </p:nvPr>
          </p:nvSpPr>
          <p:spPr>
            <a:xfrm>
              <a:off x="3399537" y="1308100"/>
              <a:ext cx="112014" cy="76201"/>
            </a:xfrm>
            <a:custGeom>
              <a:avLst/>
              <a:gdLst/>
              <a:ahLst/>
              <a:cxnLst/>
              <a:rect l="0" t="0" r="0" b="0"/>
              <a:pathLst>
                <a:path w="112014" h="76201">
                  <a:moveTo>
                    <a:pt x="23113" y="76200"/>
                  </a:moveTo>
                  <a:lnTo>
                    <a:pt x="23113" y="76200"/>
                  </a:lnTo>
                  <a:lnTo>
                    <a:pt x="2862" y="65369"/>
                  </a:lnTo>
                  <a:lnTo>
                    <a:pt x="0" y="61273"/>
                  </a:lnTo>
                  <a:lnTo>
                    <a:pt x="650" y="59899"/>
                  </a:lnTo>
                  <a:lnTo>
                    <a:pt x="2493" y="58982"/>
                  </a:lnTo>
                  <a:lnTo>
                    <a:pt x="9010" y="56553"/>
                  </a:lnTo>
                  <a:lnTo>
                    <a:pt x="56395" y="34854"/>
                  </a:lnTo>
                  <a:lnTo>
                    <a:pt x="112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5134"/>
            <p:cNvSpPr/>
            <p:nvPr>
              <p:custDataLst>
                <p:tags r:id="rId35"/>
              </p:custDataLst>
            </p:nvPr>
          </p:nvSpPr>
          <p:spPr>
            <a:xfrm>
              <a:off x="3496547" y="1257561"/>
              <a:ext cx="84854" cy="202940"/>
            </a:xfrm>
            <a:custGeom>
              <a:avLst/>
              <a:gdLst/>
              <a:ahLst/>
              <a:cxnLst/>
              <a:rect l="0" t="0" r="0" b="0"/>
              <a:pathLst>
                <a:path w="84854" h="202940">
                  <a:moveTo>
                    <a:pt x="59453" y="6089"/>
                  </a:moveTo>
                  <a:lnTo>
                    <a:pt x="59453" y="6089"/>
                  </a:lnTo>
                  <a:lnTo>
                    <a:pt x="59453" y="622"/>
                  </a:lnTo>
                  <a:lnTo>
                    <a:pt x="45969" y="0"/>
                  </a:lnTo>
                  <a:lnTo>
                    <a:pt x="41997" y="2030"/>
                  </a:lnTo>
                  <a:lnTo>
                    <a:pt x="39350" y="5500"/>
                  </a:lnTo>
                  <a:lnTo>
                    <a:pt x="36407" y="15705"/>
                  </a:lnTo>
                  <a:lnTo>
                    <a:pt x="32636" y="52778"/>
                  </a:lnTo>
                  <a:lnTo>
                    <a:pt x="27283" y="95652"/>
                  </a:lnTo>
                  <a:lnTo>
                    <a:pt x="19347" y="135873"/>
                  </a:lnTo>
                  <a:lnTo>
                    <a:pt x="9356" y="177383"/>
                  </a:lnTo>
                  <a:lnTo>
                    <a:pt x="4001" y="194426"/>
                  </a:lnTo>
                  <a:lnTo>
                    <a:pt x="0" y="199155"/>
                  </a:lnTo>
                  <a:lnTo>
                    <a:pt x="62" y="199711"/>
                  </a:lnTo>
                  <a:lnTo>
                    <a:pt x="3894" y="198447"/>
                  </a:lnTo>
                  <a:lnTo>
                    <a:pt x="37209" y="157751"/>
                  </a:lnTo>
                  <a:lnTo>
                    <a:pt x="61200" y="143474"/>
                  </a:lnTo>
                  <a:lnTo>
                    <a:pt x="64852" y="142129"/>
                  </a:lnTo>
                  <a:lnTo>
                    <a:pt x="67991" y="143349"/>
                  </a:lnTo>
                  <a:lnTo>
                    <a:pt x="73360" y="150349"/>
                  </a:lnTo>
                  <a:lnTo>
                    <a:pt x="82566" y="184039"/>
                  </a:lnTo>
                  <a:lnTo>
                    <a:pt x="84853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5135"/>
            <p:cNvSpPr/>
            <p:nvPr>
              <p:custDataLst>
                <p:tags r:id="rId36"/>
              </p:custDataLst>
            </p:nvPr>
          </p:nvSpPr>
          <p:spPr>
            <a:xfrm>
              <a:off x="3606800" y="1385706"/>
              <a:ext cx="66709" cy="307981"/>
            </a:xfrm>
            <a:custGeom>
              <a:avLst/>
              <a:gdLst/>
              <a:ahLst/>
              <a:cxnLst/>
              <a:rect l="0" t="0" r="0" b="0"/>
              <a:pathLst>
                <a:path w="66709" h="307981">
                  <a:moveTo>
                    <a:pt x="38100" y="17644"/>
                  </a:moveTo>
                  <a:lnTo>
                    <a:pt x="38100" y="17644"/>
                  </a:lnTo>
                  <a:lnTo>
                    <a:pt x="38100" y="3338"/>
                  </a:lnTo>
                  <a:lnTo>
                    <a:pt x="36689" y="1757"/>
                  </a:lnTo>
                  <a:lnTo>
                    <a:pt x="31358" y="0"/>
                  </a:lnTo>
                  <a:lnTo>
                    <a:pt x="29372" y="942"/>
                  </a:lnTo>
                  <a:lnTo>
                    <a:pt x="28048" y="2982"/>
                  </a:lnTo>
                  <a:lnTo>
                    <a:pt x="20088" y="33952"/>
                  </a:lnTo>
                  <a:lnTo>
                    <a:pt x="22728" y="50463"/>
                  </a:lnTo>
                  <a:lnTo>
                    <a:pt x="25736" y="54340"/>
                  </a:lnTo>
                  <a:lnTo>
                    <a:pt x="34721" y="58648"/>
                  </a:lnTo>
                  <a:lnTo>
                    <a:pt x="38670" y="59091"/>
                  </a:lnTo>
                  <a:lnTo>
                    <a:pt x="44938" y="57702"/>
                  </a:lnTo>
                  <a:lnTo>
                    <a:pt x="55805" y="49582"/>
                  </a:lnTo>
                  <a:lnTo>
                    <a:pt x="60080" y="44068"/>
                  </a:lnTo>
                  <a:lnTo>
                    <a:pt x="61220" y="41610"/>
                  </a:lnTo>
                  <a:lnTo>
                    <a:pt x="62685" y="40677"/>
                  </a:lnTo>
                  <a:lnTo>
                    <a:pt x="64368" y="40760"/>
                  </a:lnTo>
                  <a:lnTo>
                    <a:pt x="66196" y="41522"/>
                  </a:lnTo>
                  <a:lnTo>
                    <a:pt x="66708" y="44146"/>
                  </a:lnTo>
                  <a:lnTo>
                    <a:pt x="64062" y="79538"/>
                  </a:lnTo>
                  <a:lnTo>
                    <a:pt x="60295" y="121042"/>
                  </a:lnTo>
                  <a:lnTo>
                    <a:pt x="61453" y="162345"/>
                  </a:lnTo>
                  <a:lnTo>
                    <a:pt x="59522" y="201394"/>
                  </a:lnTo>
                  <a:lnTo>
                    <a:pt x="54482" y="239775"/>
                  </a:lnTo>
                  <a:lnTo>
                    <a:pt x="50116" y="275462"/>
                  </a:lnTo>
                  <a:lnTo>
                    <a:pt x="44381" y="289569"/>
                  </a:lnTo>
                  <a:lnTo>
                    <a:pt x="29848" y="306040"/>
                  </a:lnTo>
                  <a:lnTo>
                    <a:pt x="25543" y="307980"/>
                  </a:lnTo>
                  <a:lnTo>
                    <a:pt x="21968" y="307862"/>
                  </a:lnTo>
                  <a:lnTo>
                    <a:pt x="18878" y="306373"/>
                  </a:lnTo>
                  <a:lnTo>
                    <a:pt x="0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9" name="SMARTInkShape-Group1067"/>
          <p:cNvGrpSpPr/>
          <p:nvPr/>
        </p:nvGrpSpPr>
        <p:grpSpPr>
          <a:xfrm>
            <a:off x="2336800" y="1200673"/>
            <a:ext cx="349251" cy="238730"/>
            <a:chOff x="2336800" y="1200673"/>
            <a:chExt cx="349251" cy="238730"/>
          </a:xfrm>
        </p:grpSpPr>
        <p:sp>
          <p:nvSpPr>
            <p:cNvPr id="1225" name="SMARTInkShape-5136"/>
            <p:cNvSpPr/>
            <p:nvPr>
              <p:custDataLst>
                <p:tags r:id="rId25"/>
              </p:custDataLst>
            </p:nvPr>
          </p:nvSpPr>
          <p:spPr>
            <a:xfrm>
              <a:off x="2552700" y="1200673"/>
              <a:ext cx="44451" cy="238730"/>
            </a:xfrm>
            <a:custGeom>
              <a:avLst/>
              <a:gdLst/>
              <a:ahLst/>
              <a:cxnLst/>
              <a:rect l="0" t="0" r="0" b="0"/>
              <a:pathLst>
                <a:path w="44451" h="238730">
                  <a:moveTo>
                    <a:pt x="0" y="12177"/>
                  </a:moveTo>
                  <a:lnTo>
                    <a:pt x="0" y="12177"/>
                  </a:lnTo>
                  <a:lnTo>
                    <a:pt x="3371" y="12177"/>
                  </a:lnTo>
                  <a:lnTo>
                    <a:pt x="18449" y="0"/>
                  </a:lnTo>
                  <a:lnTo>
                    <a:pt x="12548" y="47210"/>
                  </a:lnTo>
                  <a:lnTo>
                    <a:pt x="8500" y="83000"/>
                  </a:lnTo>
                  <a:lnTo>
                    <a:pt x="6282" y="121121"/>
                  </a:lnTo>
                  <a:lnTo>
                    <a:pt x="2175" y="160560"/>
                  </a:lnTo>
                  <a:lnTo>
                    <a:pt x="286" y="204683"/>
                  </a:lnTo>
                  <a:lnTo>
                    <a:pt x="6827" y="230161"/>
                  </a:lnTo>
                  <a:lnTo>
                    <a:pt x="9490" y="235111"/>
                  </a:lnTo>
                  <a:lnTo>
                    <a:pt x="11971" y="237705"/>
                  </a:lnTo>
                  <a:lnTo>
                    <a:pt x="14331" y="238729"/>
                  </a:lnTo>
                  <a:lnTo>
                    <a:pt x="22597" y="234222"/>
                  </a:lnTo>
                  <a:lnTo>
                    <a:pt x="32621" y="224458"/>
                  </a:lnTo>
                  <a:lnTo>
                    <a:pt x="44081" y="205211"/>
                  </a:lnTo>
                  <a:lnTo>
                    <a:pt x="44450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5137"/>
            <p:cNvSpPr/>
            <p:nvPr>
              <p:custDataLst>
                <p:tags r:id="rId26"/>
              </p:custDataLst>
            </p:nvPr>
          </p:nvSpPr>
          <p:spPr>
            <a:xfrm>
              <a:off x="2336800" y="1322718"/>
              <a:ext cx="88901" cy="93863"/>
            </a:xfrm>
            <a:custGeom>
              <a:avLst/>
              <a:gdLst/>
              <a:ahLst/>
              <a:cxnLst/>
              <a:rect l="0" t="0" r="0" b="0"/>
              <a:pathLst>
                <a:path w="88901" h="93863">
                  <a:moveTo>
                    <a:pt x="0" y="10782"/>
                  </a:moveTo>
                  <a:lnTo>
                    <a:pt x="0" y="10782"/>
                  </a:lnTo>
                  <a:lnTo>
                    <a:pt x="5467" y="5315"/>
                  </a:lnTo>
                  <a:lnTo>
                    <a:pt x="5761" y="5726"/>
                  </a:lnTo>
                  <a:lnTo>
                    <a:pt x="6335" y="51139"/>
                  </a:lnTo>
                  <a:lnTo>
                    <a:pt x="6349" y="93862"/>
                  </a:lnTo>
                  <a:lnTo>
                    <a:pt x="9721" y="71312"/>
                  </a:lnTo>
                  <a:lnTo>
                    <a:pt x="22251" y="25744"/>
                  </a:lnTo>
                  <a:lnTo>
                    <a:pt x="30115" y="8259"/>
                  </a:lnTo>
                  <a:lnTo>
                    <a:pt x="34893" y="3456"/>
                  </a:lnTo>
                  <a:lnTo>
                    <a:pt x="40195" y="959"/>
                  </a:lnTo>
                  <a:lnTo>
                    <a:pt x="45847" y="0"/>
                  </a:lnTo>
                  <a:lnTo>
                    <a:pt x="51026" y="772"/>
                  </a:lnTo>
                  <a:lnTo>
                    <a:pt x="60543" y="5392"/>
                  </a:lnTo>
                  <a:lnTo>
                    <a:pt x="67595" y="19675"/>
                  </a:lnTo>
                  <a:lnTo>
                    <a:pt x="80470" y="67040"/>
                  </a:lnTo>
                  <a:lnTo>
                    <a:pt x="82331" y="78824"/>
                  </a:lnTo>
                  <a:lnTo>
                    <a:pt x="88900" y="93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5138"/>
            <p:cNvSpPr/>
            <p:nvPr>
              <p:custDataLst>
                <p:tags r:id="rId27"/>
              </p:custDataLst>
            </p:nvPr>
          </p:nvSpPr>
          <p:spPr>
            <a:xfrm>
              <a:off x="2446588" y="1320800"/>
              <a:ext cx="59657" cy="108811"/>
            </a:xfrm>
            <a:custGeom>
              <a:avLst/>
              <a:gdLst/>
              <a:ahLst/>
              <a:cxnLst/>
              <a:rect l="0" t="0" r="0" b="0"/>
              <a:pathLst>
                <a:path w="59657" h="108811">
                  <a:moveTo>
                    <a:pt x="36262" y="31750"/>
                  </a:moveTo>
                  <a:lnTo>
                    <a:pt x="36262" y="31750"/>
                  </a:lnTo>
                  <a:lnTo>
                    <a:pt x="39633" y="25008"/>
                  </a:lnTo>
                  <a:lnTo>
                    <a:pt x="39920" y="22316"/>
                  </a:lnTo>
                  <a:lnTo>
                    <a:pt x="38358" y="17444"/>
                  </a:lnTo>
                  <a:lnTo>
                    <a:pt x="36248" y="15863"/>
                  </a:lnTo>
                  <a:lnTo>
                    <a:pt x="30141" y="14106"/>
                  </a:lnTo>
                  <a:lnTo>
                    <a:pt x="20842" y="18969"/>
                  </a:lnTo>
                  <a:lnTo>
                    <a:pt x="11064" y="28186"/>
                  </a:lnTo>
                  <a:lnTo>
                    <a:pt x="4367" y="39338"/>
                  </a:lnTo>
                  <a:lnTo>
                    <a:pt x="0" y="57517"/>
                  </a:lnTo>
                  <a:lnTo>
                    <a:pt x="2078" y="83051"/>
                  </a:lnTo>
                  <a:lnTo>
                    <a:pt x="7193" y="95237"/>
                  </a:lnTo>
                  <a:lnTo>
                    <a:pt x="14876" y="103006"/>
                  </a:lnTo>
                  <a:lnTo>
                    <a:pt x="25346" y="108810"/>
                  </a:lnTo>
                  <a:lnTo>
                    <a:pt x="31101" y="108523"/>
                  </a:lnTo>
                  <a:lnTo>
                    <a:pt x="43140" y="102560"/>
                  </a:lnTo>
                  <a:lnTo>
                    <a:pt x="51784" y="92855"/>
                  </a:lnTo>
                  <a:lnTo>
                    <a:pt x="57272" y="80780"/>
                  </a:lnTo>
                  <a:lnTo>
                    <a:pt x="59656" y="58821"/>
                  </a:lnTo>
                  <a:lnTo>
                    <a:pt x="50056" y="13157"/>
                  </a:lnTo>
                  <a:lnTo>
                    <a:pt x="48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5139"/>
            <p:cNvSpPr/>
            <p:nvPr>
              <p:custDataLst>
                <p:tags r:id="rId28"/>
              </p:custDataLst>
            </p:nvPr>
          </p:nvSpPr>
          <p:spPr>
            <a:xfrm>
              <a:off x="2512021" y="1295400"/>
              <a:ext cx="174030" cy="57151"/>
            </a:xfrm>
            <a:custGeom>
              <a:avLst/>
              <a:gdLst/>
              <a:ahLst/>
              <a:cxnLst/>
              <a:rect l="0" t="0" r="0" b="0"/>
              <a:pathLst>
                <a:path w="174030" h="57151">
                  <a:moveTo>
                    <a:pt x="47029" y="57150"/>
                  </a:moveTo>
                  <a:lnTo>
                    <a:pt x="47029" y="57150"/>
                  </a:lnTo>
                  <a:lnTo>
                    <a:pt x="4715" y="56444"/>
                  </a:lnTo>
                  <a:lnTo>
                    <a:pt x="1886" y="55268"/>
                  </a:lnTo>
                  <a:lnTo>
                    <a:pt x="0" y="53779"/>
                  </a:lnTo>
                  <a:lnTo>
                    <a:pt x="860" y="52080"/>
                  </a:lnTo>
                  <a:lnTo>
                    <a:pt x="7460" y="48312"/>
                  </a:lnTo>
                  <a:lnTo>
                    <a:pt x="47810" y="39438"/>
                  </a:lnTo>
                  <a:lnTo>
                    <a:pt x="94978" y="24828"/>
                  </a:lnTo>
                  <a:lnTo>
                    <a:pt x="137953" y="11725"/>
                  </a:lnTo>
                  <a:lnTo>
                    <a:pt x="174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8" name="SMARTInkShape-Group1068"/>
          <p:cNvGrpSpPr/>
          <p:nvPr/>
        </p:nvGrpSpPr>
        <p:grpSpPr>
          <a:xfrm>
            <a:off x="826644" y="1210362"/>
            <a:ext cx="690377" cy="304048"/>
            <a:chOff x="826644" y="1210362"/>
            <a:chExt cx="690377" cy="304048"/>
          </a:xfrm>
        </p:grpSpPr>
        <p:sp>
          <p:nvSpPr>
            <p:cNvPr id="1230" name="SMARTInkShape-5140"/>
            <p:cNvSpPr/>
            <p:nvPr>
              <p:custDataLst>
                <p:tags r:id="rId17"/>
              </p:custDataLst>
            </p:nvPr>
          </p:nvSpPr>
          <p:spPr>
            <a:xfrm>
              <a:off x="1300322" y="1220003"/>
              <a:ext cx="147479" cy="189698"/>
            </a:xfrm>
            <a:custGeom>
              <a:avLst/>
              <a:gdLst/>
              <a:ahLst/>
              <a:cxnLst/>
              <a:rect l="0" t="0" r="0" b="0"/>
              <a:pathLst>
                <a:path w="147479" h="189698">
                  <a:moveTo>
                    <a:pt x="14128" y="145247"/>
                  </a:moveTo>
                  <a:lnTo>
                    <a:pt x="14128" y="145247"/>
                  </a:lnTo>
                  <a:lnTo>
                    <a:pt x="10757" y="141876"/>
                  </a:lnTo>
                  <a:lnTo>
                    <a:pt x="5339" y="140221"/>
                  </a:lnTo>
                  <a:lnTo>
                    <a:pt x="1919" y="139780"/>
                  </a:lnTo>
                  <a:lnTo>
                    <a:pt x="344" y="138780"/>
                  </a:lnTo>
                  <a:lnTo>
                    <a:pt x="0" y="137408"/>
                  </a:lnTo>
                  <a:lnTo>
                    <a:pt x="4517" y="126765"/>
                  </a:lnTo>
                  <a:lnTo>
                    <a:pt x="28539" y="99407"/>
                  </a:lnTo>
                  <a:lnTo>
                    <a:pt x="69981" y="61308"/>
                  </a:lnTo>
                  <a:lnTo>
                    <a:pt x="99486" y="14641"/>
                  </a:lnTo>
                  <a:lnTo>
                    <a:pt x="106447" y="402"/>
                  </a:lnTo>
                  <a:lnTo>
                    <a:pt x="107424" y="0"/>
                  </a:lnTo>
                  <a:lnTo>
                    <a:pt x="108509" y="5198"/>
                  </a:lnTo>
                  <a:lnTo>
                    <a:pt x="97092" y="47937"/>
                  </a:lnTo>
                  <a:lnTo>
                    <a:pt x="90959" y="90225"/>
                  </a:lnTo>
                  <a:lnTo>
                    <a:pt x="85037" y="129648"/>
                  </a:lnTo>
                  <a:lnTo>
                    <a:pt x="85389" y="132731"/>
                  </a:lnTo>
                  <a:lnTo>
                    <a:pt x="86330" y="134786"/>
                  </a:lnTo>
                  <a:lnTo>
                    <a:pt x="87663" y="136156"/>
                  </a:lnTo>
                  <a:lnTo>
                    <a:pt x="92906" y="137679"/>
                  </a:lnTo>
                  <a:lnTo>
                    <a:pt x="120112" y="138826"/>
                  </a:lnTo>
                  <a:lnTo>
                    <a:pt x="123590" y="140966"/>
                  </a:lnTo>
                  <a:lnTo>
                    <a:pt x="136536" y="162035"/>
                  </a:lnTo>
                  <a:lnTo>
                    <a:pt x="140926" y="182038"/>
                  </a:lnTo>
                  <a:lnTo>
                    <a:pt x="147478" y="189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5141"/>
            <p:cNvSpPr/>
            <p:nvPr>
              <p:custDataLst>
                <p:tags r:id="rId18"/>
              </p:custDataLst>
            </p:nvPr>
          </p:nvSpPr>
          <p:spPr>
            <a:xfrm>
              <a:off x="1016000" y="1322830"/>
              <a:ext cx="57151" cy="99571"/>
            </a:xfrm>
            <a:custGeom>
              <a:avLst/>
              <a:gdLst/>
              <a:ahLst/>
              <a:cxnLst/>
              <a:rect l="0" t="0" r="0" b="0"/>
              <a:pathLst>
                <a:path w="57151" h="99571">
                  <a:moveTo>
                    <a:pt x="0" y="67820"/>
                  </a:moveTo>
                  <a:lnTo>
                    <a:pt x="0" y="67820"/>
                  </a:lnTo>
                  <a:lnTo>
                    <a:pt x="10139" y="67114"/>
                  </a:lnTo>
                  <a:lnTo>
                    <a:pt x="17677" y="64449"/>
                  </a:lnTo>
                  <a:lnTo>
                    <a:pt x="29854" y="55611"/>
                  </a:lnTo>
                  <a:lnTo>
                    <a:pt x="45905" y="30549"/>
                  </a:lnTo>
                  <a:lnTo>
                    <a:pt x="52799" y="12327"/>
                  </a:lnTo>
                  <a:lnTo>
                    <a:pt x="52159" y="4821"/>
                  </a:lnTo>
                  <a:lnTo>
                    <a:pt x="50295" y="2537"/>
                  </a:lnTo>
                  <a:lnTo>
                    <a:pt x="44461" y="0"/>
                  </a:lnTo>
                  <a:lnTo>
                    <a:pt x="40929" y="734"/>
                  </a:lnTo>
                  <a:lnTo>
                    <a:pt x="33243" y="5313"/>
                  </a:lnTo>
                  <a:lnTo>
                    <a:pt x="20982" y="22567"/>
                  </a:lnTo>
                  <a:lnTo>
                    <a:pt x="15154" y="42182"/>
                  </a:lnTo>
                  <a:lnTo>
                    <a:pt x="13427" y="61399"/>
                  </a:lnTo>
                  <a:lnTo>
                    <a:pt x="18668" y="74139"/>
                  </a:lnTo>
                  <a:lnTo>
                    <a:pt x="23028" y="80499"/>
                  </a:lnTo>
                  <a:lnTo>
                    <a:pt x="57150" y="99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5142"/>
            <p:cNvSpPr/>
            <p:nvPr>
              <p:custDataLst>
                <p:tags r:id="rId19"/>
              </p:custDataLst>
            </p:nvPr>
          </p:nvSpPr>
          <p:spPr>
            <a:xfrm>
              <a:off x="826644" y="1232105"/>
              <a:ext cx="138557" cy="183946"/>
            </a:xfrm>
            <a:custGeom>
              <a:avLst/>
              <a:gdLst/>
              <a:ahLst/>
              <a:cxnLst/>
              <a:rect l="0" t="0" r="0" b="0"/>
              <a:pathLst>
                <a:path w="138557" h="183946">
                  <a:moveTo>
                    <a:pt x="11556" y="158545"/>
                  </a:moveTo>
                  <a:lnTo>
                    <a:pt x="11556" y="158545"/>
                  </a:lnTo>
                  <a:lnTo>
                    <a:pt x="11556" y="155174"/>
                  </a:lnTo>
                  <a:lnTo>
                    <a:pt x="9674" y="151638"/>
                  </a:lnTo>
                  <a:lnTo>
                    <a:pt x="8185" y="149707"/>
                  </a:lnTo>
                  <a:lnTo>
                    <a:pt x="4648" y="147561"/>
                  </a:lnTo>
                  <a:lnTo>
                    <a:pt x="0" y="146184"/>
                  </a:lnTo>
                  <a:lnTo>
                    <a:pt x="5937" y="145945"/>
                  </a:lnTo>
                  <a:lnTo>
                    <a:pt x="37578" y="128177"/>
                  </a:lnTo>
                  <a:lnTo>
                    <a:pt x="59561" y="105881"/>
                  </a:lnTo>
                  <a:lnTo>
                    <a:pt x="82134" y="66036"/>
                  </a:lnTo>
                  <a:lnTo>
                    <a:pt x="98300" y="23777"/>
                  </a:lnTo>
                  <a:lnTo>
                    <a:pt x="108497" y="1161"/>
                  </a:lnTo>
                  <a:lnTo>
                    <a:pt x="110050" y="0"/>
                  </a:lnTo>
                  <a:lnTo>
                    <a:pt x="111085" y="637"/>
                  </a:lnTo>
                  <a:lnTo>
                    <a:pt x="111775" y="2473"/>
                  </a:lnTo>
                  <a:lnTo>
                    <a:pt x="113035" y="41176"/>
                  </a:lnTo>
                  <a:lnTo>
                    <a:pt x="118166" y="88787"/>
                  </a:lnTo>
                  <a:lnTo>
                    <a:pt x="120035" y="131302"/>
                  </a:lnTo>
                  <a:lnTo>
                    <a:pt x="125229" y="162703"/>
                  </a:lnTo>
                  <a:lnTo>
                    <a:pt x="138556" y="18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5143"/>
            <p:cNvSpPr/>
            <p:nvPr>
              <p:custDataLst>
                <p:tags r:id="rId20"/>
              </p:custDataLst>
            </p:nvPr>
          </p:nvSpPr>
          <p:spPr>
            <a:xfrm>
              <a:off x="1473200" y="1358900"/>
              <a:ext cx="43821" cy="155510"/>
            </a:xfrm>
            <a:custGeom>
              <a:avLst/>
              <a:gdLst/>
              <a:ahLst/>
              <a:cxnLst/>
              <a:rect l="0" t="0" r="0" b="0"/>
              <a:pathLst>
                <a:path w="43821" h="155510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705"/>
                  </a:lnTo>
                  <a:lnTo>
                    <a:pt x="14024" y="1881"/>
                  </a:lnTo>
                  <a:lnTo>
                    <a:pt x="12962" y="5467"/>
                  </a:lnTo>
                  <a:lnTo>
                    <a:pt x="16148" y="9460"/>
                  </a:lnTo>
                  <a:lnTo>
                    <a:pt x="19642" y="11260"/>
                  </a:lnTo>
                  <a:lnTo>
                    <a:pt x="21561" y="11740"/>
                  </a:lnTo>
                  <a:lnTo>
                    <a:pt x="23546" y="11354"/>
                  </a:lnTo>
                  <a:lnTo>
                    <a:pt x="30417" y="8146"/>
                  </a:lnTo>
                  <a:lnTo>
                    <a:pt x="42323" y="6587"/>
                  </a:lnTo>
                  <a:lnTo>
                    <a:pt x="43032" y="7919"/>
                  </a:lnTo>
                  <a:lnTo>
                    <a:pt x="43820" y="13162"/>
                  </a:lnTo>
                  <a:lnTo>
                    <a:pt x="38345" y="57589"/>
                  </a:lnTo>
                  <a:lnTo>
                    <a:pt x="41493" y="104127"/>
                  </a:lnTo>
                  <a:lnTo>
                    <a:pt x="43160" y="136253"/>
                  </a:lnTo>
                  <a:lnTo>
                    <a:pt x="40819" y="147811"/>
                  </a:lnTo>
                  <a:lnTo>
                    <a:pt x="38502" y="151457"/>
                  </a:lnTo>
                  <a:lnTo>
                    <a:pt x="35546" y="153888"/>
                  </a:lnTo>
                  <a:lnTo>
                    <a:pt x="32164" y="155509"/>
                  </a:lnTo>
                  <a:lnTo>
                    <a:pt x="24643" y="155428"/>
                  </a:lnTo>
                  <a:lnTo>
                    <a:pt x="20662" y="154419"/>
                  </a:lnTo>
                  <a:lnTo>
                    <a:pt x="14357" y="149534"/>
                  </a:lnTo>
                  <a:lnTo>
                    <a:pt x="9203" y="14195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5144"/>
            <p:cNvSpPr/>
            <p:nvPr>
              <p:custDataLst>
                <p:tags r:id="rId21"/>
              </p:custDataLst>
            </p:nvPr>
          </p:nvSpPr>
          <p:spPr>
            <a:xfrm>
              <a:off x="830029" y="1212850"/>
              <a:ext cx="14522" cy="228601"/>
            </a:xfrm>
            <a:custGeom>
              <a:avLst/>
              <a:gdLst/>
              <a:ahLst/>
              <a:cxnLst/>
              <a:rect l="0" t="0" r="0" b="0"/>
              <a:pathLst>
                <a:path w="14522" h="228601">
                  <a:moveTo>
                    <a:pt x="8171" y="0"/>
                  </a:moveTo>
                  <a:lnTo>
                    <a:pt x="8171" y="0"/>
                  </a:lnTo>
                  <a:lnTo>
                    <a:pt x="8171" y="12209"/>
                  </a:lnTo>
                  <a:lnTo>
                    <a:pt x="0" y="52687"/>
                  </a:lnTo>
                  <a:lnTo>
                    <a:pt x="1461" y="96877"/>
                  </a:lnTo>
                  <a:lnTo>
                    <a:pt x="5085" y="140574"/>
                  </a:lnTo>
                  <a:lnTo>
                    <a:pt x="10628" y="179156"/>
                  </a:lnTo>
                  <a:lnTo>
                    <a:pt x="14008" y="225164"/>
                  </a:lnTo>
                  <a:lnTo>
                    <a:pt x="1452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5145"/>
            <p:cNvSpPr/>
            <p:nvPr>
              <p:custDataLst>
                <p:tags r:id="rId22"/>
              </p:custDataLst>
            </p:nvPr>
          </p:nvSpPr>
          <p:spPr>
            <a:xfrm>
              <a:off x="1225550" y="1258240"/>
              <a:ext cx="22342" cy="145111"/>
            </a:xfrm>
            <a:custGeom>
              <a:avLst/>
              <a:gdLst/>
              <a:ahLst/>
              <a:cxnLst/>
              <a:rect l="0" t="0" r="0" b="0"/>
              <a:pathLst>
                <a:path w="22342" h="145111">
                  <a:moveTo>
                    <a:pt x="0" y="30810"/>
                  </a:moveTo>
                  <a:lnTo>
                    <a:pt x="0" y="30810"/>
                  </a:lnTo>
                  <a:lnTo>
                    <a:pt x="12361" y="0"/>
                  </a:lnTo>
                  <a:lnTo>
                    <a:pt x="15971" y="9451"/>
                  </a:lnTo>
                  <a:lnTo>
                    <a:pt x="18644" y="48363"/>
                  </a:lnTo>
                  <a:lnTo>
                    <a:pt x="22341" y="91897"/>
                  </a:lnTo>
                  <a:lnTo>
                    <a:pt x="19050" y="145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SMARTInkShape-5146"/>
            <p:cNvSpPr/>
            <p:nvPr>
              <p:custDataLst>
                <p:tags r:id="rId23"/>
              </p:custDataLst>
            </p:nvPr>
          </p:nvSpPr>
          <p:spPr>
            <a:xfrm>
              <a:off x="1137102" y="1353849"/>
              <a:ext cx="75749" cy="53762"/>
            </a:xfrm>
            <a:custGeom>
              <a:avLst/>
              <a:gdLst/>
              <a:ahLst/>
              <a:cxnLst/>
              <a:rect l="0" t="0" r="0" b="0"/>
              <a:pathLst>
                <a:path w="75749" h="53762">
                  <a:moveTo>
                    <a:pt x="50348" y="24101"/>
                  </a:moveTo>
                  <a:lnTo>
                    <a:pt x="50348" y="24101"/>
                  </a:lnTo>
                  <a:lnTo>
                    <a:pt x="50348" y="17359"/>
                  </a:lnTo>
                  <a:lnTo>
                    <a:pt x="48231" y="14667"/>
                  </a:lnTo>
                  <a:lnTo>
                    <a:pt x="27994" y="1624"/>
                  </a:lnTo>
                  <a:lnTo>
                    <a:pt x="23244" y="0"/>
                  </a:lnTo>
                  <a:lnTo>
                    <a:pt x="16900" y="1160"/>
                  </a:lnTo>
                  <a:lnTo>
                    <a:pt x="13233" y="2457"/>
                  </a:lnTo>
                  <a:lnTo>
                    <a:pt x="7276" y="7661"/>
                  </a:lnTo>
                  <a:lnTo>
                    <a:pt x="4700" y="11024"/>
                  </a:lnTo>
                  <a:lnTo>
                    <a:pt x="1838" y="20406"/>
                  </a:lnTo>
                  <a:lnTo>
                    <a:pt x="0" y="36933"/>
                  </a:lnTo>
                  <a:lnTo>
                    <a:pt x="1631" y="42269"/>
                  </a:lnTo>
                  <a:lnTo>
                    <a:pt x="3053" y="44680"/>
                  </a:lnTo>
                  <a:lnTo>
                    <a:pt x="6118" y="45581"/>
                  </a:lnTo>
                  <a:lnTo>
                    <a:pt x="25421" y="43610"/>
                  </a:lnTo>
                  <a:lnTo>
                    <a:pt x="32449" y="39592"/>
                  </a:lnTo>
                  <a:lnTo>
                    <a:pt x="41717" y="32257"/>
                  </a:lnTo>
                  <a:lnTo>
                    <a:pt x="42477" y="32360"/>
                  </a:lnTo>
                  <a:lnTo>
                    <a:pt x="42984" y="33135"/>
                  </a:lnTo>
                  <a:lnTo>
                    <a:pt x="43322" y="34357"/>
                  </a:lnTo>
                  <a:lnTo>
                    <a:pt x="48228" y="42093"/>
                  </a:lnTo>
                  <a:lnTo>
                    <a:pt x="50069" y="53761"/>
                  </a:lnTo>
                  <a:lnTo>
                    <a:pt x="51573" y="53752"/>
                  </a:lnTo>
                  <a:lnTo>
                    <a:pt x="57007" y="51861"/>
                  </a:lnTo>
                  <a:lnTo>
                    <a:pt x="68000" y="43458"/>
                  </a:lnTo>
                  <a:lnTo>
                    <a:pt x="75748" y="1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5147"/>
            <p:cNvSpPr/>
            <p:nvPr>
              <p:custDataLst>
                <p:tags r:id="rId24"/>
              </p:custDataLst>
            </p:nvPr>
          </p:nvSpPr>
          <p:spPr>
            <a:xfrm>
              <a:off x="1333500" y="1210362"/>
              <a:ext cx="12701" cy="212574"/>
            </a:xfrm>
            <a:custGeom>
              <a:avLst/>
              <a:gdLst/>
              <a:ahLst/>
              <a:cxnLst/>
              <a:rect l="0" t="0" r="0" b="0"/>
              <a:pathLst>
                <a:path w="12701" h="212574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0" y="47436"/>
                  </a:lnTo>
                  <a:lnTo>
                    <a:pt x="0" y="85186"/>
                  </a:lnTo>
                  <a:lnTo>
                    <a:pt x="0" y="126945"/>
                  </a:lnTo>
                  <a:lnTo>
                    <a:pt x="0" y="167540"/>
                  </a:lnTo>
                  <a:lnTo>
                    <a:pt x="0" y="211783"/>
                  </a:lnTo>
                  <a:lnTo>
                    <a:pt x="1411" y="212573"/>
                  </a:lnTo>
                  <a:lnTo>
                    <a:pt x="12700" y="20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1" name="SMARTInkShape-Group1069"/>
          <p:cNvGrpSpPr/>
          <p:nvPr/>
        </p:nvGrpSpPr>
        <p:grpSpPr>
          <a:xfrm>
            <a:off x="2394628" y="547391"/>
            <a:ext cx="194799" cy="323294"/>
            <a:chOff x="2394628" y="547391"/>
            <a:chExt cx="194799" cy="323294"/>
          </a:xfrm>
        </p:grpSpPr>
        <p:sp>
          <p:nvSpPr>
            <p:cNvPr id="1239" name="SMARTInkShape-5148"/>
            <p:cNvSpPr/>
            <p:nvPr>
              <p:custDataLst>
                <p:tags r:id="rId15"/>
              </p:custDataLst>
            </p:nvPr>
          </p:nvSpPr>
          <p:spPr>
            <a:xfrm>
              <a:off x="2400300" y="566033"/>
              <a:ext cx="31751" cy="245479"/>
            </a:xfrm>
            <a:custGeom>
              <a:avLst/>
              <a:gdLst/>
              <a:ahLst/>
              <a:cxnLst/>
              <a:rect l="0" t="0" r="0" b="0"/>
              <a:pathLst>
                <a:path w="31751" h="24547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8838" y="14775"/>
                  </a:lnTo>
                  <a:lnTo>
                    <a:pt x="14927" y="48598"/>
                  </a:lnTo>
                  <a:lnTo>
                    <a:pt x="17828" y="94368"/>
                  </a:lnTo>
                  <a:lnTo>
                    <a:pt x="22059" y="140307"/>
                  </a:lnTo>
                  <a:lnTo>
                    <a:pt x="24740" y="181210"/>
                  </a:lnTo>
                  <a:lnTo>
                    <a:pt x="25269" y="219915"/>
                  </a:lnTo>
                  <a:lnTo>
                    <a:pt x="25374" y="244834"/>
                  </a:lnTo>
                  <a:lnTo>
                    <a:pt x="26089" y="245478"/>
                  </a:lnTo>
                  <a:lnTo>
                    <a:pt x="317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5149"/>
            <p:cNvSpPr/>
            <p:nvPr>
              <p:custDataLst>
                <p:tags r:id="rId16"/>
              </p:custDataLst>
            </p:nvPr>
          </p:nvSpPr>
          <p:spPr>
            <a:xfrm>
              <a:off x="2394628" y="547391"/>
              <a:ext cx="194799" cy="323294"/>
            </a:xfrm>
            <a:custGeom>
              <a:avLst/>
              <a:gdLst/>
              <a:ahLst/>
              <a:cxnLst/>
              <a:rect l="0" t="0" r="0" b="0"/>
              <a:pathLst>
                <a:path w="194799" h="323294">
                  <a:moveTo>
                    <a:pt x="24722" y="36809"/>
                  </a:moveTo>
                  <a:lnTo>
                    <a:pt x="24722" y="36809"/>
                  </a:lnTo>
                  <a:lnTo>
                    <a:pt x="14583" y="23011"/>
                  </a:lnTo>
                  <a:lnTo>
                    <a:pt x="4471" y="14455"/>
                  </a:lnTo>
                  <a:lnTo>
                    <a:pt x="1610" y="9705"/>
                  </a:lnTo>
                  <a:lnTo>
                    <a:pt x="0" y="3065"/>
                  </a:lnTo>
                  <a:lnTo>
                    <a:pt x="1185" y="1613"/>
                  </a:lnTo>
                  <a:lnTo>
                    <a:pt x="6265" y="0"/>
                  </a:lnTo>
                  <a:lnTo>
                    <a:pt x="44960" y="4739"/>
                  </a:lnTo>
                  <a:lnTo>
                    <a:pt x="89920" y="22295"/>
                  </a:lnTo>
                  <a:lnTo>
                    <a:pt x="129244" y="45780"/>
                  </a:lnTo>
                  <a:lnTo>
                    <a:pt x="164712" y="77805"/>
                  </a:lnTo>
                  <a:lnTo>
                    <a:pt x="181439" y="105977"/>
                  </a:lnTo>
                  <a:lnTo>
                    <a:pt x="191537" y="145408"/>
                  </a:lnTo>
                  <a:lnTo>
                    <a:pt x="194798" y="172938"/>
                  </a:lnTo>
                  <a:lnTo>
                    <a:pt x="186467" y="218660"/>
                  </a:lnTo>
                  <a:lnTo>
                    <a:pt x="177382" y="245207"/>
                  </a:lnTo>
                  <a:lnTo>
                    <a:pt x="142175" y="292077"/>
                  </a:lnTo>
                  <a:lnTo>
                    <a:pt x="113539" y="312122"/>
                  </a:lnTo>
                  <a:lnTo>
                    <a:pt x="97828" y="320507"/>
                  </a:lnTo>
                  <a:lnTo>
                    <a:pt x="81437" y="323293"/>
                  </a:lnTo>
                  <a:lnTo>
                    <a:pt x="73116" y="323049"/>
                  </a:lnTo>
                  <a:lnTo>
                    <a:pt x="68273" y="318652"/>
                  </a:lnTo>
                  <a:lnTo>
                    <a:pt x="62822" y="284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5" name="SMARTInkShape-Group1070"/>
          <p:cNvGrpSpPr/>
          <p:nvPr/>
        </p:nvGrpSpPr>
        <p:grpSpPr>
          <a:xfrm>
            <a:off x="1423806" y="540633"/>
            <a:ext cx="395666" cy="430918"/>
            <a:chOff x="1423806" y="540633"/>
            <a:chExt cx="395666" cy="430918"/>
          </a:xfrm>
        </p:grpSpPr>
        <p:sp>
          <p:nvSpPr>
            <p:cNvPr id="1242" name="SMARTInkShape-5150"/>
            <p:cNvSpPr/>
            <p:nvPr>
              <p:custDataLst>
                <p:tags r:id="rId12"/>
              </p:custDataLst>
            </p:nvPr>
          </p:nvSpPr>
          <p:spPr>
            <a:xfrm>
              <a:off x="1428750" y="540633"/>
              <a:ext cx="12701" cy="355879"/>
            </a:xfrm>
            <a:custGeom>
              <a:avLst/>
              <a:gdLst/>
              <a:ahLst/>
              <a:cxnLst/>
              <a:rect l="0" t="0" r="0" b="0"/>
              <a:pathLst>
                <a:path w="12701" h="35587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6" y="10136"/>
                  </a:lnTo>
                  <a:lnTo>
                    <a:pt x="5467" y="54687"/>
                  </a:lnTo>
                  <a:lnTo>
                    <a:pt x="9459" y="97270"/>
                  </a:lnTo>
                  <a:lnTo>
                    <a:pt x="11740" y="144538"/>
                  </a:lnTo>
                  <a:lnTo>
                    <a:pt x="12273" y="177578"/>
                  </a:lnTo>
                  <a:lnTo>
                    <a:pt x="12573" y="220387"/>
                  </a:lnTo>
                  <a:lnTo>
                    <a:pt x="12663" y="256590"/>
                  </a:lnTo>
                  <a:lnTo>
                    <a:pt x="10807" y="298596"/>
                  </a:lnTo>
                  <a:lnTo>
                    <a:pt x="7230" y="343553"/>
                  </a:lnTo>
                  <a:lnTo>
                    <a:pt x="6611" y="355878"/>
                  </a:lnTo>
                  <a:lnTo>
                    <a:pt x="1270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5151"/>
            <p:cNvSpPr/>
            <p:nvPr>
              <p:custDataLst>
                <p:tags r:id="rId13"/>
              </p:custDataLst>
            </p:nvPr>
          </p:nvSpPr>
          <p:spPr>
            <a:xfrm>
              <a:off x="1423806" y="547061"/>
              <a:ext cx="239895" cy="303840"/>
            </a:xfrm>
            <a:custGeom>
              <a:avLst/>
              <a:gdLst/>
              <a:ahLst/>
              <a:cxnLst/>
              <a:rect l="0" t="0" r="0" b="0"/>
              <a:pathLst>
                <a:path w="239895" h="303840">
                  <a:moveTo>
                    <a:pt x="17644" y="183189"/>
                  </a:moveTo>
                  <a:lnTo>
                    <a:pt x="17644" y="183189"/>
                  </a:lnTo>
                  <a:lnTo>
                    <a:pt x="10902" y="179818"/>
                  </a:lnTo>
                  <a:lnTo>
                    <a:pt x="8210" y="179531"/>
                  </a:lnTo>
                  <a:lnTo>
                    <a:pt x="0" y="182568"/>
                  </a:lnTo>
                  <a:lnTo>
                    <a:pt x="237" y="183480"/>
                  </a:lnTo>
                  <a:lnTo>
                    <a:pt x="2381" y="186376"/>
                  </a:lnTo>
                  <a:lnTo>
                    <a:pt x="9450" y="188133"/>
                  </a:lnTo>
                  <a:lnTo>
                    <a:pt x="29092" y="187241"/>
                  </a:lnTo>
                  <a:lnTo>
                    <a:pt x="47426" y="182873"/>
                  </a:lnTo>
                  <a:lnTo>
                    <a:pt x="75465" y="168514"/>
                  </a:lnTo>
                  <a:lnTo>
                    <a:pt x="117410" y="125735"/>
                  </a:lnTo>
                  <a:lnTo>
                    <a:pt x="147381" y="78126"/>
                  </a:lnTo>
                  <a:lnTo>
                    <a:pt x="169847" y="33817"/>
                  </a:lnTo>
                  <a:lnTo>
                    <a:pt x="177012" y="19435"/>
                  </a:lnTo>
                  <a:lnTo>
                    <a:pt x="181612" y="481"/>
                  </a:lnTo>
                  <a:lnTo>
                    <a:pt x="181989" y="0"/>
                  </a:lnTo>
                  <a:lnTo>
                    <a:pt x="186049" y="41219"/>
                  </a:lnTo>
                  <a:lnTo>
                    <a:pt x="190575" y="87980"/>
                  </a:lnTo>
                  <a:lnTo>
                    <a:pt x="195883" y="127933"/>
                  </a:lnTo>
                  <a:lnTo>
                    <a:pt x="200043" y="165406"/>
                  </a:lnTo>
                  <a:lnTo>
                    <a:pt x="204819" y="210093"/>
                  </a:lnTo>
                  <a:lnTo>
                    <a:pt x="216921" y="256864"/>
                  </a:lnTo>
                  <a:lnTo>
                    <a:pt x="231269" y="295244"/>
                  </a:lnTo>
                  <a:lnTo>
                    <a:pt x="239894" y="303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5152"/>
            <p:cNvSpPr/>
            <p:nvPr>
              <p:custDataLst>
                <p:tags r:id="rId14"/>
              </p:custDataLst>
            </p:nvPr>
          </p:nvSpPr>
          <p:spPr>
            <a:xfrm>
              <a:off x="1778000" y="869950"/>
              <a:ext cx="41472" cy="101601"/>
            </a:xfrm>
            <a:custGeom>
              <a:avLst/>
              <a:gdLst/>
              <a:ahLst/>
              <a:cxnLst/>
              <a:rect l="0" t="0" r="0" b="0"/>
              <a:pathLst>
                <a:path w="41472" h="101601">
                  <a:moveTo>
                    <a:pt x="38100" y="0"/>
                  </a:moveTo>
                  <a:lnTo>
                    <a:pt x="38100" y="0"/>
                  </a:lnTo>
                  <a:lnTo>
                    <a:pt x="41471" y="10113"/>
                  </a:lnTo>
                  <a:lnTo>
                    <a:pt x="38792" y="41221"/>
                  </a:lnTo>
                  <a:lnTo>
                    <a:pt x="35350" y="55715"/>
                  </a:lnTo>
                  <a:lnTo>
                    <a:pt x="18664" y="8085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6" name="SMARTInkShape-5153"/>
          <p:cNvSpPr/>
          <p:nvPr>
            <p:custDataLst>
              <p:tags r:id="rId10"/>
            </p:custDataLst>
          </p:nvPr>
        </p:nvSpPr>
        <p:spPr>
          <a:xfrm>
            <a:off x="7570143" y="6084343"/>
            <a:ext cx="252267" cy="36712"/>
          </a:xfrm>
          <a:custGeom>
            <a:avLst/>
            <a:gdLst/>
            <a:ahLst/>
            <a:cxnLst/>
            <a:rect l="0" t="0" r="0" b="0"/>
            <a:pathLst>
              <a:path w="252267" h="36712">
                <a:moveTo>
                  <a:pt x="24457" y="18007"/>
                </a:moveTo>
                <a:lnTo>
                  <a:pt x="24457" y="18007"/>
                </a:lnTo>
                <a:lnTo>
                  <a:pt x="24456" y="21378"/>
                </a:lnTo>
                <a:lnTo>
                  <a:pt x="25868" y="21665"/>
                </a:lnTo>
                <a:lnTo>
                  <a:pt x="66502" y="14520"/>
                </a:lnTo>
                <a:lnTo>
                  <a:pt x="108177" y="8036"/>
                </a:lnTo>
                <a:lnTo>
                  <a:pt x="149922" y="4234"/>
                </a:lnTo>
                <a:lnTo>
                  <a:pt x="191841" y="0"/>
                </a:lnTo>
                <a:lnTo>
                  <a:pt x="232890" y="3526"/>
                </a:lnTo>
                <a:lnTo>
                  <a:pt x="252266" y="5073"/>
                </a:lnTo>
                <a:lnTo>
                  <a:pt x="208795" y="8658"/>
                </a:lnTo>
                <a:lnTo>
                  <a:pt x="168289" y="10768"/>
                </a:lnTo>
                <a:lnTo>
                  <a:pt x="122195" y="11481"/>
                </a:lnTo>
                <a:lnTo>
                  <a:pt x="81953" y="11605"/>
                </a:lnTo>
                <a:lnTo>
                  <a:pt x="42276" y="11642"/>
                </a:lnTo>
                <a:lnTo>
                  <a:pt x="5941" y="15026"/>
                </a:lnTo>
                <a:lnTo>
                  <a:pt x="470" y="16682"/>
                </a:lnTo>
                <a:lnTo>
                  <a:pt x="0" y="17124"/>
                </a:lnTo>
                <a:lnTo>
                  <a:pt x="39094" y="22196"/>
                </a:lnTo>
                <a:lnTo>
                  <a:pt x="79985" y="24422"/>
                </a:lnTo>
                <a:lnTo>
                  <a:pt x="124561" y="31138"/>
                </a:lnTo>
                <a:lnTo>
                  <a:pt x="160263" y="36538"/>
                </a:lnTo>
                <a:lnTo>
                  <a:pt x="163677" y="36711"/>
                </a:lnTo>
                <a:lnTo>
                  <a:pt x="163131" y="36121"/>
                </a:lnTo>
                <a:lnTo>
                  <a:pt x="147469" y="32625"/>
                </a:lnTo>
                <a:lnTo>
                  <a:pt x="106430" y="30960"/>
                </a:lnTo>
                <a:lnTo>
                  <a:pt x="60103" y="28858"/>
                </a:lnTo>
                <a:lnTo>
                  <a:pt x="41689" y="25246"/>
                </a:lnTo>
                <a:lnTo>
                  <a:pt x="82343" y="19448"/>
                </a:lnTo>
                <a:lnTo>
                  <a:pt x="119219" y="18433"/>
                </a:lnTo>
                <a:lnTo>
                  <a:pt x="208607" y="116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SMARTInkShape-5154"/>
          <p:cNvSpPr/>
          <p:nvPr>
            <p:custDataLst>
              <p:tags r:id="rId11"/>
            </p:custDataLst>
          </p:nvPr>
        </p:nvSpPr>
        <p:spPr>
          <a:xfrm>
            <a:off x="10338307" y="6167144"/>
            <a:ext cx="259844" cy="66242"/>
          </a:xfrm>
          <a:custGeom>
            <a:avLst/>
            <a:gdLst/>
            <a:ahLst/>
            <a:cxnLst/>
            <a:rect l="0" t="0" r="0" b="0"/>
            <a:pathLst>
              <a:path w="259844" h="66242">
                <a:moveTo>
                  <a:pt x="18543" y="5056"/>
                </a:moveTo>
                <a:lnTo>
                  <a:pt x="18543" y="5056"/>
                </a:lnTo>
                <a:lnTo>
                  <a:pt x="25284" y="1685"/>
                </a:lnTo>
                <a:lnTo>
                  <a:pt x="56824" y="0"/>
                </a:lnTo>
                <a:lnTo>
                  <a:pt x="95189" y="4655"/>
                </a:lnTo>
                <a:lnTo>
                  <a:pt x="137129" y="14658"/>
                </a:lnTo>
                <a:lnTo>
                  <a:pt x="183940" y="26917"/>
                </a:lnTo>
                <a:lnTo>
                  <a:pt x="200003" y="30294"/>
                </a:lnTo>
                <a:lnTo>
                  <a:pt x="223798" y="42079"/>
                </a:lnTo>
                <a:lnTo>
                  <a:pt x="227347" y="44555"/>
                </a:lnTo>
                <a:lnTo>
                  <a:pt x="226184" y="46205"/>
                </a:lnTo>
                <a:lnTo>
                  <a:pt x="197090" y="48854"/>
                </a:lnTo>
                <a:lnTo>
                  <a:pt x="161052" y="45550"/>
                </a:lnTo>
                <a:lnTo>
                  <a:pt x="114739" y="35161"/>
                </a:lnTo>
                <a:lnTo>
                  <a:pt x="73700" y="28480"/>
                </a:lnTo>
                <a:lnTo>
                  <a:pt x="29163" y="22031"/>
                </a:lnTo>
                <a:lnTo>
                  <a:pt x="1695" y="19306"/>
                </a:lnTo>
                <a:lnTo>
                  <a:pt x="255" y="20201"/>
                </a:lnTo>
                <a:lnTo>
                  <a:pt x="0" y="21502"/>
                </a:lnTo>
                <a:lnTo>
                  <a:pt x="39444" y="25002"/>
                </a:lnTo>
                <a:lnTo>
                  <a:pt x="79690" y="33387"/>
                </a:lnTo>
                <a:lnTo>
                  <a:pt x="116702" y="41359"/>
                </a:lnTo>
                <a:lnTo>
                  <a:pt x="161771" y="52345"/>
                </a:lnTo>
                <a:lnTo>
                  <a:pt x="203894" y="63126"/>
                </a:lnTo>
                <a:lnTo>
                  <a:pt x="231036" y="66241"/>
                </a:lnTo>
                <a:lnTo>
                  <a:pt x="259843" y="622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7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1073"/>
          <p:cNvGrpSpPr/>
          <p:nvPr/>
        </p:nvGrpSpPr>
        <p:grpSpPr>
          <a:xfrm>
            <a:off x="1018071" y="409092"/>
            <a:ext cx="1410835" cy="479405"/>
            <a:chOff x="1018071" y="409092"/>
            <a:chExt cx="1410835" cy="479405"/>
          </a:xfrm>
        </p:grpSpPr>
        <p:sp>
          <p:nvSpPr>
            <p:cNvPr id="2" name="SMARTInkShape-5155"/>
            <p:cNvSpPr/>
            <p:nvPr>
              <p:custDataLst>
                <p:tags r:id="rId258"/>
              </p:custDataLst>
            </p:nvPr>
          </p:nvSpPr>
          <p:spPr>
            <a:xfrm>
              <a:off x="1613783" y="641350"/>
              <a:ext cx="94368" cy="38101"/>
            </a:xfrm>
            <a:custGeom>
              <a:avLst/>
              <a:gdLst/>
              <a:ahLst/>
              <a:cxnLst/>
              <a:rect l="0" t="0" r="0" b="0"/>
              <a:pathLst>
                <a:path w="94368" h="38101">
                  <a:moveTo>
                    <a:pt x="5467" y="38100"/>
                  </a:moveTo>
                  <a:lnTo>
                    <a:pt x="5467" y="38100"/>
                  </a:lnTo>
                  <a:lnTo>
                    <a:pt x="5467" y="29262"/>
                  </a:lnTo>
                  <a:lnTo>
                    <a:pt x="4761" y="27974"/>
                  </a:lnTo>
                  <a:lnTo>
                    <a:pt x="3585" y="27116"/>
                  </a:lnTo>
                  <a:lnTo>
                    <a:pt x="2096" y="26544"/>
                  </a:lnTo>
                  <a:lnTo>
                    <a:pt x="1103" y="25457"/>
                  </a:lnTo>
                  <a:lnTo>
                    <a:pt x="0" y="22368"/>
                  </a:lnTo>
                  <a:lnTo>
                    <a:pt x="411" y="21968"/>
                  </a:lnTo>
                  <a:lnTo>
                    <a:pt x="5067" y="24069"/>
                  </a:lnTo>
                  <a:lnTo>
                    <a:pt x="22905" y="25225"/>
                  </a:lnTo>
                  <a:lnTo>
                    <a:pt x="68656" y="8797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156"/>
            <p:cNvSpPr/>
            <p:nvPr>
              <p:custDataLst>
                <p:tags r:id="rId259"/>
              </p:custDataLst>
            </p:nvPr>
          </p:nvSpPr>
          <p:spPr>
            <a:xfrm>
              <a:off x="1924335" y="445146"/>
              <a:ext cx="144883" cy="255660"/>
            </a:xfrm>
            <a:custGeom>
              <a:avLst/>
              <a:gdLst/>
              <a:ahLst/>
              <a:cxnLst/>
              <a:rect l="0" t="0" r="0" b="0"/>
              <a:pathLst>
                <a:path w="144883" h="255660">
                  <a:moveTo>
                    <a:pt x="139415" y="31104"/>
                  </a:moveTo>
                  <a:lnTo>
                    <a:pt x="139415" y="31104"/>
                  </a:lnTo>
                  <a:lnTo>
                    <a:pt x="144441" y="19171"/>
                  </a:lnTo>
                  <a:lnTo>
                    <a:pt x="144882" y="16798"/>
                  </a:lnTo>
                  <a:lnTo>
                    <a:pt x="142132" y="6718"/>
                  </a:lnTo>
                  <a:lnTo>
                    <a:pt x="140521" y="4263"/>
                  </a:lnTo>
                  <a:lnTo>
                    <a:pt x="136849" y="1536"/>
                  </a:lnTo>
                  <a:lnTo>
                    <a:pt x="127444" y="0"/>
                  </a:lnTo>
                  <a:lnTo>
                    <a:pt x="112350" y="2916"/>
                  </a:lnTo>
                  <a:lnTo>
                    <a:pt x="91101" y="14991"/>
                  </a:lnTo>
                  <a:lnTo>
                    <a:pt x="58297" y="48315"/>
                  </a:lnTo>
                  <a:lnTo>
                    <a:pt x="33159" y="88283"/>
                  </a:lnTo>
                  <a:lnTo>
                    <a:pt x="16173" y="126281"/>
                  </a:lnTo>
                  <a:lnTo>
                    <a:pt x="4591" y="164432"/>
                  </a:lnTo>
                  <a:lnTo>
                    <a:pt x="357" y="209084"/>
                  </a:lnTo>
                  <a:lnTo>
                    <a:pt x="0" y="224741"/>
                  </a:lnTo>
                  <a:lnTo>
                    <a:pt x="5486" y="239226"/>
                  </a:lnTo>
                  <a:lnTo>
                    <a:pt x="9912" y="246052"/>
                  </a:lnTo>
                  <a:lnTo>
                    <a:pt x="15686" y="250603"/>
                  </a:lnTo>
                  <a:lnTo>
                    <a:pt x="29626" y="255659"/>
                  </a:lnTo>
                  <a:lnTo>
                    <a:pt x="45229" y="254143"/>
                  </a:lnTo>
                  <a:lnTo>
                    <a:pt x="74871" y="241672"/>
                  </a:lnTo>
                  <a:lnTo>
                    <a:pt x="91284" y="226374"/>
                  </a:lnTo>
                  <a:lnTo>
                    <a:pt x="96857" y="216433"/>
                  </a:lnTo>
                  <a:lnTo>
                    <a:pt x="98343" y="211807"/>
                  </a:lnTo>
                  <a:lnTo>
                    <a:pt x="96231" y="201022"/>
                  </a:lnTo>
                  <a:lnTo>
                    <a:pt x="93692" y="195183"/>
                  </a:lnTo>
                  <a:lnTo>
                    <a:pt x="85227" y="186813"/>
                  </a:lnTo>
                  <a:lnTo>
                    <a:pt x="74409" y="181447"/>
                  </a:lnTo>
                  <a:lnTo>
                    <a:pt x="62546" y="179062"/>
                  </a:lnTo>
                  <a:lnTo>
                    <a:pt x="53980" y="179883"/>
                  </a:lnTo>
                  <a:lnTo>
                    <a:pt x="50708" y="181090"/>
                  </a:lnTo>
                  <a:lnTo>
                    <a:pt x="49233" y="182600"/>
                  </a:lnTo>
                  <a:lnTo>
                    <a:pt x="48955" y="184313"/>
                  </a:lnTo>
                  <a:lnTo>
                    <a:pt x="49475" y="186160"/>
                  </a:lnTo>
                  <a:lnTo>
                    <a:pt x="63215" y="196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157"/>
            <p:cNvSpPr/>
            <p:nvPr>
              <p:custDataLst>
                <p:tags r:id="rId260"/>
              </p:custDataLst>
            </p:nvPr>
          </p:nvSpPr>
          <p:spPr>
            <a:xfrm>
              <a:off x="2133600" y="6350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176" y="3977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158"/>
            <p:cNvSpPr/>
            <p:nvPr>
              <p:custDataLst>
                <p:tags r:id="rId261"/>
              </p:custDataLst>
            </p:nvPr>
          </p:nvSpPr>
          <p:spPr>
            <a:xfrm>
              <a:off x="2127250" y="5651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1986" y="216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159"/>
            <p:cNvSpPr/>
            <p:nvPr>
              <p:custDataLst>
                <p:tags r:id="rId262"/>
              </p:custDataLst>
            </p:nvPr>
          </p:nvSpPr>
          <p:spPr>
            <a:xfrm>
              <a:off x="2203450" y="501650"/>
              <a:ext cx="114301" cy="183845"/>
            </a:xfrm>
            <a:custGeom>
              <a:avLst/>
              <a:gdLst/>
              <a:ahLst/>
              <a:cxnLst/>
              <a:rect l="0" t="0" r="0" b="0"/>
              <a:pathLst>
                <a:path w="114301" h="183845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706" y="78186"/>
                  </a:lnTo>
                  <a:lnTo>
                    <a:pt x="1881" y="77524"/>
                  </a:lnTo>
                  <a:lnTo>
                    <a:pt x="3371" y="77083"/>
                  </a:lnTo>
                  <a:lnTo>
                    <a:pt x="18951" y="83203"/>
                  </a:lnTo>
                  <a:lnTo>
                    <a:pt x="45761" y="103846"/>
                  </a:lnTo>
                  <a:lnTo>
                    <a:pt x="51674" y="109447"/>
                  </a:lnTo>
                  <a:lnTo>
                    <a:pt x="60125" y="125079"/>
                  </a:lnTo>
                  <a:lnTo>
                    <a:pt x="64822" y="143079"/>
                  </a:lnTo>
                  <a:lnTo>
                    <a:pt x="64558" y="160487"/>
                  </a:lnTo>
                  <a:lnTo>
                    <a:pt x="60207" y="173868"/>
                  </a:lnTo>
                  <a:lnTo>
                    <a:pt x="57072" y="179412"/>
                  </a:lnTo>
                  <a:lnTo>
                    <a:pt x="53570" y="182403"/>
                  </a:lnTo>
                  <a:lnTo>
                    <a:pt x="49824" y="183691"/>
                  </a:lnTo>
                  <a:lnTo>
                    <a:pt x="45916" y="183844"/>
                  </a:lnTo>
                  <a:lnTo>
                    <a:pt x="42605" y="181829"/>
                  </a:lnTo>
                  <a:lnTo>
                    <a:pt x="37045" y="173946"/>
                  </a:lnTo>
                  <a:lnTo>
                    <a:pt x="36690" y="144124"/>
                  </a:lnTo>
                  <a:lnTo>
                    <a:pt x="44302" y="99939"/>
                  </a:lnTo>
                  <a:lnTo>
                    <a:pt x="62844" y="628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160"/>
            <p:cNvSpPr/>
            <p:nvPr>
              <p:custDataLst>
                <p:tags r:id="rId263"/>
              </p:custDataLst>
            </p:nvPr>
          </p:nvSpPr>
          <p:spPr>
            <a:xfrm>
              <a:off x="2393950" y="409092"/>
              <a:ext cx="34956" cy="321159"/>
            </a:xfrm>
            <a:custGeom>
              <a:avLst/>
              <a:gdLst/>
              <a:ahLst/>
              <a:cxnLst/>
              <a:rect l="0" t="0" r="0" b="0"/>
              <a:pathLst>
                <a:path w="34956" h="321159">
                  <a:moveTo>
                    <a:pt x="0" y="3658"/>
                  </a:moveTo>
                  <a:lnTo>
                    <a:pt x="0" y="3658"/>
                  </a:lnTo>
                  <a:lnTo>
                    <a:pt x="6742" y="287"/>
                  </a:lnTo>
                  <a:lnTo>
                    <a:pt x="9434" y="0"/>
                  </a:lnTo>
                  <a:lnTo>
                    <a:pt x="14306" y="1562"/>
                  </a:lnTo>
                  <a:lnTo>
                    <a:pt x="19524" y="43095"/>
                  </a:lnTo>
                  <a:lnTo>
                    <a:pt x="27500" y="86526"/>
                  </a:lnTo>
                  <a:lnTo>
                    <a:pt x="29861" y="120921"/>
                  </a:lnTo>
                  <a:lnTo>
                    <a:pt x="31190" y="159131"/>
                  </a:lnTo>
                  <a:lnTo>
                    <a:pt x="34955" y="201811"/>
                  </a:lnTo>
                  <a:lnTo>
                    <a:pt x="33797" y="243463"/>
                  </a:lnTo>
                  <a:lnTo>
                    <a:pt x="32357" y="282615"/>
                  </a:lnTo>
                  <a:lnTo>
                    <a:pt x="31164" y="308423"/>
                  </a:lnTo>
                  <a:lnTo>
                    <a:pt x="2540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161"/>
            <p:cNvSpPr/>
            <p:nvPr>
              <p:custDataLst>
                <p:tags r:id="rId264"/>
              </p:custDataLst>
            </p:nvPr>
          </p:nvSpPr>
          <p:spPr>
            <a:xfrm>
              <a:off x="1018071" y="422112"/>
              <a:ext cx="148454" cy="311597"/>
            </a:xfrm>
            <a:custGeom>
              <a:avLst/>
              <a:gdLst/>
              <a:ahLst/>
              <a:cxnLst/>
              <a:rect l="0" t="0" r="0" b="0"/>
              <a:pathLst>
                <a:path w="148454" h="311597">
                  <a:moveTo>
                    <a:pt x="10629" y="85888"/>
                  </a:moveTo>
                  <a:lnTo>
                    <a:pt x="10629" y="85888"/>
                  </a:lnTo>
                  <a:lnTo>
                    <a:pt x="12510" y="106610"/>
                  </a:lnTo>
                  <a:lnTo>
                    <a:pt x="18468" y="146948"/>
                  </a:lnTo>
                  <a:lnTo>
                    <a:pt x="22369" y="192886"/>
                  </a:lnTo>
                  <a:lnTo>
                    <a:pt x="23045" y="235027"/>
                  </a:lnTo>
                  <a:lnTo>
                    <a:pt x="23291" y="278755"/>
                  </a:lnTo>
                  <a:lnTo>
                    <a:pt x="23304" y="284316"/>
                  </a:lnTo>
                  <a:lnTo>
                    <a:pt x="22607" y="287318"/>
                  </a:lnTo>
                  <a:lnTo>
                    <a:pt x="21436" y="288613"/>
                  </a:lnTo>
                  <a:lnTo>
                    <a:pt x="19951" y="288772"/>
                  </a:lnTo>
                  <a:lnTo>
                    <a:pt x="16418" y="283303"/>
                  </a:lnTo>
                  <a:lnTo>
                    <a:pt x="8402" y="252432"/>
                  </a:lnTo>
                  <a:lnTo>
                    <a:pt x="4388" y="217250"/>
                  </a:lnTo>
                  <a:lnTo>
                    <a:pt x="156" y="176002"/>
                  </a:lnTo>
                  <a:lnTo>
                    <a:pt x="0" y="132893"/>
                  </a:lnTo>
                  <a:lnTo>
                    <a:pt x="7558" y="94406"/>
                  </a:lnTo>
                  <a:lnTo>
                    <a:pt x="18672" y="55402"/>
                  </a:lnTo>
                  <a:lnTo>
                    <a:pt x="34247" y="23892"/>
                  </a:lnTo>
                  <a:lnTo>
                    <a:pt x="50082" y="7155"/>
                  </a:lnTo>
                  <a:lnTo>
                    <a:pt x="67675" y="1506"/>
                  </a:lnTo>
                  <a:lnTo>
                    <a:pt x="78293" y="0"/>
                  </a:lnTo>
                  <a:lnTo>
                    <a:pt x="95735" y="3971"/>
                  </a:lnTo>
                  <a:lnTo>
                    <a:pt x="103350" y="7994"/>
                  </a:lnTo>
                  <a:lnTo>
                    <a:pt x="113692" y="25633"/>
                  </a:lnTo>
                  <a:lnTo>
                    <a:pt x="118524" y="48525"/>
                  </a:lnTo>
                  <a:lnTo>
                    <a:pt x="113337" y="89156"/>
                  </a:lnTo>
                  <a:lnTo>
                    <a:pt x="95701" y="124754"/>
                  </a:lnTo>
                  <a:lnTo>
                    <a:pt x="91243" y="130914"/>
                  </a:lnTo>
                  <a:lnTo>
                    <a:pt x="90477" y="132838"/>
                  </a:lnTo>
                  <a:lnTo>
                    <a:pt x="90672" y="134122"/>
                  </a:lnTo>
                  <a:lnTo>
                    <a:pt x="92770" y="136958"/>
                  </a:lnTo>
                  <a:lnTo>
                    <a:pt x="98624" y="145784"/>
                  </a:lnTo>
                  <a:lnTo>
                    <a:pt x="121693" y="170685"/>
                  </a:lnTo>
                  <a:lnTo>
                    <a:pt x="143997" y="202487"/>
                  </a:lnTo>
                  <a:lnTo>
                    <a:pt x="148453" y="226661"/>
                  </a:lnTo>
                  <a:lnTo>
                    <a:pt x="145732" y="242293"/>
                  </a:lnTo>
                  <a:lnTo>
                    <a:pt x="132488" y="269575"/>
                  </a:lnTo>
                  <a:lnTo>
                    <a:pt x="88143" y="304726"/>
                  </a:lnTo>
                  <a:lnTo>
                    <a:pt x="72832" y="310149"/>
                  </a:lnTo>
                  <a:lnTo>
                    <a:pt x="64797" y="311596"/>
                  </a:lnTo>
                  <a:lnTo>
                    <a:pt x="52107" y="309440"/>
                  </a:lnTo>
                  <a:lnTo>
                    <a:pt x="43175" y="304483"/>
                  </a:lnTo>
                  <a:lnTo>
                    <a:pt x="39205" y="299928"/>
                  </a:lnTo>
                  <a:lnTo>
                    <a:pt x="40263" y="297726"/>
                  </a:lnTo>
                  <a:lnTo>
                    <a:pt x="67779" y="282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162"/>
            <p:cNvSpPr/>
            <p:nvPr>
              <p:custDataLst>
                <p:tags r:id="rId265"/>
              </p:custDataLst>
            </p:nvPr>
          </p:nvSpPr>
          <p:spPr>
            <a:xfrm>
              <a:off x="1223389" y="592986"/>
              <a:ext cx="60647" cy="112505"/>
            </a:xfrm>
            <a:custGeom>
              <a:avLst/>
              <a:gdLst/>
              <a:ahLst/>
              <a:cxnLst/>
              <a:rect l="0" t="0" r="0" b="0"/>
              <a:pathLst>
                <a:path w="60647" h="112505">
                  <a:moveTo>
                    <a:pt x="46611" y="29314"/>
                  </a:moveTo>
                  <a:lnTo>
                    <a:pt x="46611" y="29314"/>
                  </a:lnTo>
                  <a:lnTo>
                    <a:pt x="46611" y="20476"/>
                  </a:lnTo>
                  <a:lnTo>
                    <a:pt x="43240" y="11016"/>
                  </a:lnTo>
                  <a:lnTo>
                    <a:pt x="41541" y="8649"/>
                  </a:lnTo>
                  <a:lnTo>
                    <a:pt x="37773" y="6018"/>
                  </a:lnTo>
                  <a:lnTo>
                    <a:pt x="28313" y="4538"/>
                  </a:lnTo>
                  <a:lnTo>
                    <a:pt x="25240" y="5741"/>
                  </a:lnTo>
                  <a:lnTo>
                    <a:pt x="19944" y="10841"/>
                  </a:lnTo>
                  <a:lnTo>
                    <a:pt x="1002" y="48089"/>
                  </a:lnTo>
                  <a:lnTo>
                    <a:pt x="0" y="62823"/>
                  </a:lnTo>
                  <a:lnTo>
                    <a:pt x="5283" y="86985"/>
                  </a:lnTo>
                  <a:lnTo>
                    <a:pt x="8476" y="95278"/>
                  </a:lnTo>
                  <a:lnTo>
                    <a:pt x="17668" y="106374"/>
                  </a:lnTo>
                  <a:lnTo>
                    <a:pt x="23082" y="110321"/>
                  </a:lnTo>
                  <a:lnTo>
                    <a:pt x="28103" y="112246"/>
                  </a:lnTo>
                  <a:lnTo>
                    <a:pt x="37444" y="112504"/>
                  </a:lnTo>
                  <a:lnTo>
                    <a:pt x="41911" y="109469"/>
                  </a:lnTo>
                  <a:lnTo>
                    <a:pt x="50637" y="98570"/>
                  </a:lnTo>
                  <a:lnTo>
                    <a:pt x="60112" y="76567"/>
                  </a:lnTo>
                  <a:lnTo>
                    <a:pt x="60646" y="48802"/>
                  </a:lnTo>
                  <a:lnTo>
                    <a:pt x="56336" y="21604"/>
                  </a:lnTo>
                  <a:lnTo>
                    <a:pt x="50698" y="9895"/>
                  </a:lnTo>
                  <a:lnTo>
                    <a:pt x="44194" y="3044"/>
                  </a:lnTo>
                  <a:lnTo>
                    <a:pt x="38951" y="0"/>
                  </a:lnTo>
                  <a:lnTo>
                    <a:pt x="37271" y="599"/>
                  </a:lnTo>
                  <a:lnTo>
                    <a:pt x="36151" y="2409"/>
                  </a:lnTo>
                  <a:lnTo>
                    <a:pt x="35405" y="5028"/>
                  </a:lnTo>
                  <a:lnTo>
                    <a:pt x="35612" y="7479"/>
                  </a:lnTo>
                  <a:lnTo>
                    <a:pt x="46611" y="22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163"/>
            <p:cNvSpPr/>
            <p:nvPr>
              <p:custDataLst>
                <p:tags r:id="rId266"/>
              </p:custDataLst>
            </p:nvPr>
          </p:nvSpPr>
          <p:spPr>
            <a:xfrm>
              <a:off x="1359162" y="590889"/>
              <a:ext cx="94620" cy="297608"/>
            </a:xfrm>
            <a:custGeom>
              <a:avLst/>
              <a:gdLst/>
              <a:ahLst/>
              <a:cxnLst/>
              <a:rect l="0" t="0" r="0" b="0"/>
              <a:pathLst>
                <a:path w="94620" h="297608">
                  <a:moveTo>
                    <a:pt x="6088" y="12361"/>
                  </a:moveTo>
                  <a:lnTo>
                    <a:pt x="6088" y="12361"/>
                  </a:lnTo>
                  <a:lnTo>
                    <a:pt x="6088" y="8990"/>
                  </a:lnTo>
                  <a:lnTo>
                    <a:pt x="4207" y="5453"/>
                  </a:lnTo>
                  <a:lnTo>
                    <a:pt x="0" y="0"/>
                  </a:lnTo>
                  <a:lnTo>
                    <a:pt x="448" y="43806"/>
                  </a:lnTo>
                  <a:lnTo>
                    <a:pt x="3111" y="53618"/>
                  </a:lnTo>
                  <a:lnTo>
                    <a:pt x="6220" y="57505"/>
                  </a:lnTo>
                  <a:lnTo>
                    <a:pt x="15319" y="63704"/>
                  </a:lnTo>
                  <a:lnTo>
                    <a:pt x="20003" y="64934"/>
                  </a:lnTo>
                  <a:lnTo>
                    <a:pt x="28971" y="64420"/>
                  </a:lnTo>
                  <a:lnTo>
                    <a:pt x="37660" y="58076"/>
                  </a:lnTo>
                  <a:lnTo>
                    <a:pt x="54736" y="36757"/>
                  </a:lnTo>
                  <a:lnTo>
                    <a:pt x="59459" y="26496"/>
                  </a:lnTo>
                  <a:lnTo>
                    <a:pt x="62492" y="11782"/>
                  </a:lnTo>
                  <a:lnTo>
                    <a:pt x="62740" y="11975"/>
                  </a:lnTo>
                  <a:lnTo>
                    <a:pt x="63796" y="20949"/>
                  </a:lnTo>
                  <a:lnTo>
                    <a:pt x="67558" y="31525"/>
                  </a:lnTo>
                  <a:lnTo>
                    <a:pt x="71069" y="69037"/>
                  </a:lnTo>
                  <a:lnTo>
                    <a:pt x="76377" y="105589"/>
                  </a:lnTo>
                  <a:lnTo>
                    <a:pt x="84491" y="152916"/>
                  </a:lnTo>
                  <a:lnTo>
                    <a:pt x="93118" y="196833"/>
                  </a:lnTo>
                  <a:lnTo>
                    <a:pt x="94619" y="240554"/>
                  </a:lnTo>
                  <a:lnTo>
                    <a:pt x="91508" y="272198"/>
                  </a:lnTo>
                  <a:lnTo>
                    <a:pt x="86150" y="286829"/>
                  </a:lnTo>
                  <a:lnTo>
                    <a:pt x="82746" y="292707"/>
                  </a:lnTo>
                  <a:lnTo>
                    <a:pt x="78360" y="295919"/>
                  </a:lnTo>
                  <a:lnTo>
                    <a:pt x="73319" y="297355"/>
                  </a:lnTo>
                  <a:lnTo>
                    <a:pt x="67842" y="297607"/>
                  </a:lnTo>
                  <a:lnTo>
                    <a:pt x="62074" y="294953"/>
                  </a:lnTo>
                  <a:lnTo>
                    <a:pt x="44549" y="278439"/>
                  </a:lnTo>
                  <a:lnTo>
                    <a:pt x="30811" y="259121"/>
                  </a:lnTo>
                  <a:lnTo>
                    <a:pt x="18788" y="228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074"/>
          <p:cNvGrpSpPr/>
          <p:nvPr/>
        </p:nvGrpSpPr>
        <p:grpSpPr>
          <a:xfrm>
            <a:off x="878225" y="373820"/>
            <a:ext cx="3382626" cy="727840"/>
            <a:chOff x="878225" y="373820"/>
            <a:chExt cx="3382626" cy="727840"/>
          </a:xfrm>
        </p:grpSpPr>
        <p:sp>
          <p:nvSpPr>
            <p:cNvPr id="12" name="SMARTInkShape-5164"/>
            <p:cNvSpPr/>
            <p:nvPr>
              <p:custDataLst>
                <p:tags r:id="rId247"/>
              </p:custDataLst>
            </p:nvPr>
          </p:nvSpPr>
          <p:spPr>
            <a:xfrm>
              <a:off x="4175230" y="488950"/>
              <a:ext cx="9421" cy="69851"/>
            </a:xfrm>
            <a:custGeom>
              <a:avLst/>
              <a:gdLst/>
              <a:ahLst/>
              <a:cxnLst/>
              <a:rect l="0" t="0" r="0" b="0"/>
              <a:pathLst>
                <a:path w="9421" h="69851">
                  <a:moveTo>
                    <a:pt x="9420" y="0"/>
                  </a:moveTo>
                  <a:lnTo>
                    <a:pt x="9420" y="0"/>
                  </a:lnTo>
                  <a:lnTo>
                    <a:pt x="9420" y="3371"/>
                  </a:lnTo>
                  <a:lnTo>
                    <a:pt x="0" y="29955"/>
                  </a:lnTo>
                  <a:lnTo>
                    <a:pt x="307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165"/>
            <p:cNvSpPr/>
            <p:nvPr>
              <p:custDataLst>
                <p:tags r:id="rId248"/>
              </p:custDataLst>
            </p:nvPr>
          </p:nvSpPr>
          <p:spPr>
            <a:xfrm>
              <a:off x="2959100" y="373820"/>
              <a:ext cx="106537" cy="272553"/>
            </a:xfrm>
            <a:custGeom>
              <a:avLst/>
              <a:gdLst/>
              <a:ahLst/>
              <a:cxnLst/>
              <a:rect l="0" t="0" r="0" b="0"/>
              <a:pathLst>
                <a:path w="106537" h="272553">
                  <a:moveTo>
                    <a:pt x="0" y="89730"/>
                  </a:moveTo>
                  <a:lnTo>
                    <a:pt x="0" y="89730"/>
                  </a:lnTo>
                  <a:lnTo>
                    <a:pt x="3371" y="89730"/>
                  </a:lnTo>
                  <a:lnTo>
                    <a:pt x="6907" y="93493"/>
                  </a:lnTo>
                  <a:lnTo>
                    <a:pt x="22076" y="123648"/>
                  </a:lnTo>
                  <a:lnTo>
                    <a:pt x="33431" y="159909"/>
                  </a:lnTo>
                  <a:lnTo>
                    <a:pt x="42065" y="204800"/>
                  </a:lnTo>
                  <a:lnTo>
                    <a:pt x="44241" y="246727"/>
                  </a:lnTo>
                  <a:lnTo>
                    <a:pt x="43651" y="262518"/>
                  </a:lnTo>
                  <a:lnTo>
                    <a:pt x="41037" y="271887"/>
                  </a:lnTo>
                  <a:lnTo>
                    <a:pt x="40059" y="272552"/>
                  </a:lnTo>
                  <a:lnTo>
                    <a:pt x="39406" y="270878"/>
                  </a:lnTo>
                  <a:lnTo>
                    <a:pt x="33202" y="223312"/>
                  </a:lnTo>
                  <a:lnTo>
                    <a:pt x="28025" y="185049"/>
                  </a:lnTo>
                  <a:lnTo>
                    <a:pt x="25919" y="141719"/>
                  </a:lnTo>
                  <a:lnTo>
                    <a:pt x="28873" y="108623"/>
                  </a:lnTo>
                  <a:lnTo>
                    <a:pt x="37640" y="71731"/>
                  </a:lnTo>
                  <a:lnTo>
                    <a:pt x="55487" y="26778"/>
                  </a:lnTo>
                  <a:lnTo>
                    <a:pt x="62055" y="18007"/>
                  </a:lnTo>
                  <a:lnTo>
                    <a:pt x="77653" y="5841"/>
                  </a:lnTo>
                  <a:lnTo>
                    <a:pt x="89546" y="0"/>
                  </a:lnTo>
                  <a:lnTo>
                    <a:pt x="94975" y="982"/>
                  </a:lnTo>
                  <a:lnTo>
                    <a:pt x="104771" y="9599"/>
                  </a:lnTo>
                  <a:lnTo>
                    <a:pt x="106536" y="17260"/>
                  </a:lnTo>
                  <a:lnTo>
                    <a:pt x="101111" y="54327"/>
                  </a:lnTo>
                  <a:lnTo>
                    <a:pt x="99158" y="61894"/>
                  </a:lnTo>
                  <a:lnTo>
                    <a:pt x="82924" y="86029"/>
                  </a:lnTo>
                  <a:lnTo>
                    <a:pt x="68135" y="97022"/>
                  </a:lnTo>
                  <a:lnTo>
                    <a:pt x="54976" y="104965"/>
                  </a:lnTo>
                  <a:lnTo>
                    <a:pt x="49128" y="113199"/>
                  </a:lnTo>
                  <a:lnTo>
                    <a:pt x="48275" y="116665"/>
                  </a:lnTo>
                  <a:lnTo>
                    <a:pt x="50800" y="127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166"/>
            <p:cNvSpPr/>
            <p:nvPr>
              <p:custDataLst>
                <p:tags r:id="rId249"/>
              </p:custDataLst>
            </p:nvPr>
          </p:nvSpPr>
          <p:spPr>
            <a:xfrm>
              <a:off x="3854450" y="510692"/>
              <a:ext cx="171451" cy="194159"/>
            </a:xfrm>
            <a:custGeom>
              <a:avLst/>
              <a:gdLst/>
              <a:ahLst/>
              <a:cxnLst/>
              <a:rect l="0" t="0" r="0" b="0"/>
              <a:pathLst>
                <a:path w="171451" h="194159">
                  <a:moveTo>
                    <a:pt x="171450" y="3658"/>
                  </a:moveTo>
                  <a:lnTo>
                    <a:pt x="171450" y="3658"/>
                  </a:lnTo>
                  <a:lnTo>
                    <a:pt x="171450" y="287"/>
                  </a:lnTo>
                  <a:lnTo>
                    <a:pt x="170744" y="0"/>
                  </a:lnTo>
                  <a:lnTo>
                    <a:pt x="168079" y="1562"/>
                  </a:lnTo>
                  <a:lnTo>
                    <a:pt x="144770" y="27867"/>
                  </a:lnTo>
                  <a:lnTo>
                    <a:pt x="111179" y="74893"/>
                  </a:lnTo>
                  <a:lnTo>
                    <a:pt x="84003" y="121067"/>
                  </a:lnTo>
                  <a:lnTo>
                    <a:pt x="47847" y="164289"/>
                  </a:lnTo>
                  <a:lnTo>
                    <a:pt x="24816" y="188180"/>
                  </a:lnTo>
                  <a:lnTo>
                    <a:pt x="19366" y="191584"/>
                  </a:lnTo>
                  <a:lnTo>
                    <a:pt x="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167"/>
            <p:cNvSpPr/>
            <p:nvPr>
              <p:custDataLst>
                <p:tags r:id="rId250"/>
              </p:custDataLst>
            </p:nvPr>
          </p:nvSpPr>
          <p:spPr>
            <a:xfrm>
              <a:off x="3848100" y="540273"/>
              <a:ext cx="139701" cy="120879"/>
            </a:xfrm>
            <a:custGeom>
              <a:avLst/>
              <a:gdLst/>
              <a:ahLst/>
              <a:cxnLst/>
              <a:rect l="0" t="0" r="0" b="0"/>
              <a:pathLst>
                <a:path w="139701" h="120879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1411" y="3449"/>
                  </a:lnTo>
                  <a:lnTo>
                    <a:pt x="3763" y="2125"/>
                  </a:lnTo>
                  <a:lnTo>
                    <a:pt x="17578" y="262"/>
                  </a:lnTo>
                  <a:lnTo>
                    <a:pt x="24419" y="0"/>
                  </a:lnTo>
                  <a:lnTo>
                    <a:pt x="37664" y="5354"/>
                  </a:lnTo>
                  <a:lnTo>
                    <a:pt x="80428" y="36707"/>
                  </a:lnTo>
                  <a:lnTo>
                    <a:pt x="117165" y="81146"/>
                  </a:lnTo>
                  <a:lnTo>
                    <a:pt x="136955" y="117053"/>
                  </a:lnTo>
                  <a:lnTo>
                    <a:pt x="137870" y="120194"/>
                  </a:lnTo>
                  <a:lnTo>
                    <a:pt x="138480" y="120878"/>
                  </a:lnTo>
                  <a:lnTo>
                    <a:pt x="139700" y="11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168"/>
            <p:cNvSpPr/>
            <p:nvPr>
              <p:custDataLst>
                <p:tags r:id="rId251"/>
              </p:custDataLst>
            </p:nvPr>
          </p:nvSpPr>
          <p:spPr>
            <a:xfrm>
              <a:off x="3747952" y="532306"/>
              <a:ext cx="57142" cy="122547"/>
            </a:xfrm>
            <a:custGeom>
              <a:avLst/>
              <a:gdLst/>
              <a:ahLst/>
              <a:cxnLst/>
              <a:rect l="0" t="0" r="0" b="0"/>
              <a:pathLst>
                <a:path w="57142" h="122547">
                  <a:moveTo>
                    <a:pt x="55698" y="26494"/>
                  </a:moveTo>
                  <a:lnTo>
                    <a:pt x="55698" y="26494"/>
                  </a:lnTo>
                  <a:lnTo>
                    <a:pt x="49217" y="25788"/>
                  </a:lnTo>
                  <a:lnTo>
                    <a:pt x="23095" y="21027"/>
                  </a:lnTo>
                  <a:lnTo>
                    <a:pt x="18440" y="22144"/>
                  </a:lnTo>
                  <a:lnTo>
                    <a:pt x="11387" y="27147"/>
                  </a:lnTo>
                  <a:lnTo>
                    <a:pt x="3449" y="44640"/>
                  </a:lnTo>
                  <a:lnTo>
                    <a:pt x="0" y="67697"/>
                  </a:lnTo>
                  <a:lnTo>
                    <a:pt x="3904" y="99361"/>
                  </a:lnTo>
                  <a:lnTo>
                    <a:pt x="7514" y="110855"/>
                  </a:lnTo>
                  <a:lnTo>
                    <a:pt x="15233" y="118786"/>
                  </a:lnTo>
                  <a:lnTo>
                    <a:pt x="20254" y="121889"/>
                  </a:lnTo>
                  <a:lnTo>
                    <a:pt x="25719" y="122546"/>
                  </a:lnTo>
                  <a:lnTo>
                    <a:pt x="37435" y="119513"/>
                  </a:lnTo>
                  <a:lnTo>
                    <a:pt x="42112" y="114613"/>
                  </a:lnTo>
                  <a:lnTo>
                    <a:pt x="52064" y="90860"/>
                  </a:lnTo>
                  <a:lnTo>
                    <a:pt x="57141" y="71564"/>
                  </a:lnTo>
                  <a:lnTo>
                    <a:pt x="53852" y="37496"/>
                  </a:lnTo>
                  <a:lnTo>
                    <a:pt x="44276" y="1569"/>
                  </a:lnTo>
                  <a:lnTo>
                    <a:pt x="44556" y="0"/>
                  </a:lnTo>
                  <a:lnTo>
                    <a:pt x="49348" y="1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169"/>
            <p:cNvSpPr/>
            <p:nvPr>
              <p:custDataLst>
                <p:tags r:id="rId252"/>
              </p:custDataLst>
            </p:nvPr>
          </p:nvSpPr>
          <p:spPr>
            <a:xfrm>
              <a:off x="3579792" y="391860"/>
              <a:ext cx="103209" cy="244705"/>
            </a:xfrm>
            <a:custGeom>
              <a:avLst/>
              <a:gdLst/>
              <a:ahLst/>
              <a:cxnLst/>
              <a:rect l="0" t="0" r="0" b="0"/>
              <a:pathLst>
                <a:path w="103209" h="244705">
                  <a:moveTo>
                    <a:pt x="77808" y="198690"/>
                  </a:moveTo>
                  <a:lnTo>
                    <a:pt x="77808" y="198690"/>
                  </a:lnTo>
                  <a:lnTo>
                    <a:pt x="72739" y="192915"/>
                  </a:lnTo>
                  <a:lnTo>
                    <a:pt x="66271" y="183495"/>
                  </a:lnTo>
                  <a:lnTo>
                    <a:pt x="59510" y="178296"/>
                  </a:lnTo>
                  <a:lnTo>
                    <a:pt x="44400" y="174773"/>
                  </a:lnTo>
                  <a:lnTo>
                    <a:pt x="34503" y="175831"/>
                  </a:lnTo>
                  <a:lnTo>
                    <a:pt x="29887" y="177100"/>
                  </a:lnTo>
                  <a:lnTo>
                    <a:pt x="13279" y="192371"/>
                  </a:lnTo>
                  <a:lnTo>
                    <a:pt x="1695" y="214770"/>
                  </a:lnTo>
                  <a:lnTo>
                    <a:pt x="0" y="227239"/>
                  </a:lnTo>
                  <a:lnTo>
                    <a:pt x="536" y="232539"/>
                  </a:lnTo>
                  <a:lnTo>
                    <a:pt x="2304" y="236778"/>
                  </a:lnTo>
                  <a:lnTo>
                    <a:pt x="8032" y="243370"/>
                  </a:lnTo>
                  <a:lnTo>
                    <a:pt x="12241" y="244704"/>
                  </a:lnTo>
                  <a:lnTo>
                    <a:pt x="22561" y="244306"/>
                  </a:lnTo>
                  <a:lnTo>
                    <a:pt x="32322" y="239895"/>
                  </a:lnTo>
                  <a:lnTo>
                    <a:pt x="42070" y="231820"/>
                  </a:lnTo>
                  <a:lnTo>
                    <a:pt x="58046" y="211407"/>
                  </a:lnTo>
                  <a:lnTo>
                    <a:pt x="72923" y="167526"/>
                  </a:lnTo>
                  <a:lnTo>
                    <a:pt x="79732" y="130111"/>
                  </a:lnTo>
                  <a:lnTo>
                    <a:pt x="82846" y="94488"/>
                  </a:lnTo>
                  <a:lnTo>
                    <a:pt x="83769" y="54848"/>
                  </a:lnTo>
                  <a:lnTo>
                    <a:pt x="84124" y="10712"/>
                  </a:lnTo>
                  <a:lnTo>
                    <a:pt x="82261" y="2256"/>
                  </a:lnTo>
                  <a:lnTo>
                    <a:pt x="80777" y="0"/>
                  </a:lnTo>
                  <a:lnTo>
                    <a:pt x="79082" y="2730"/>
                  </a:lnTo>
                  <a:lnTo>
                    <a:pt x="73173" y="33766"/>
                  </a:lnTo>
                  <a:lnTo>
                    <a:pt x="71966" y="68450"/>
                  </a:lnTo>
                  <a:lnTo>
                    <a:pt x="73490" y="111417"/>
                  </a:lnTo>
                  <a:lnTo>
                    <a:pt x="78410" y="150254"/>
                  </a:lnTo>
                  <a:lnTo>
                    <a:pt x="88099" y="191159"/>
                  </a:lnTo>
                  <a:lnTo>
                    <a:pt x="103208" y="236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170"/>
            <p:cNvSpPr/>
            <p:nvPr>
              <p:custDataLst>
                <p:tags r:id="rId253"/>
              </p:custDataLst>
            </p:nvPr>
          </p:nvSpPr>
          <p:spPr>
            <a:xfrm>
              <a:off x="3392524" y="543896"/>
              <a:ext cx="144427" cy="74756"/>
            </a:xfrm>
            <a:custGeom>
              <a:avLst/>
              <a:gdLst/>
              <a:ahLst/>
              <a:cxnLst/>
              <a:rect l="0" t="0" r="0" b="0"/>
              <a:pathLst>
                <a:path w="144427" h="74756">
                  <a:moveTo>
                    <a:pt x="61876" y="33954"/>
                  </a:moveTo>
                  <a:lnTo>
                    <a:pt x="61876" y="33954"/>
                  </a:lnTo>
                  <a:lnTo>
                    <a:pt x="65247" y="27212"/>
                  </a:lnTo>
                  <a:lnTo>
                    <a:pt x="64829" y="24520"/>
                  </a:lnTo>
                  <a:lnTo>
                    <a:pt x="63139" y="22021"/>
                  </a:lnTo>
                  <a:lnTo>
                    <a:pt x="38295" y="1015"/>
                  </a:lnTo>
                  <a:lnTo>
                    <a:pt x="34161" y="0"/>
                  </a:lnTo>
                  <a:lnTo>
                    <a:pt x="25805" y="754"/>
                  </a:lnTo>
                  <a:lnTo>
                    <a:pt x="17386" y="5323"/>
                  </a:lnTo>
                  <a:lnTo>
                    <a:pt x="13166" y="8516"/>
                  </a:lnTo>
                  <a:lnTo>
                    <a:pt x="3856" y="23124"/>
                  </a:lnTo>
                  <a:lnTo>
                    <a:pt x="0" y="44229"/>
                  </a:lnTo>
                  <a:lnTo>
                    <a:pt x="2861" y="58276"/>
                  </a:lnTo>
                  <a:lnTo>
                    <a:pt x="5599" y="64985"/>
                  </a:lnTo>
                  <a:lnTo>
                    <a:pt x="9541" y="69458"/>
                  </a:lnTo>
                  <a:lnTo>
                    <a:pt x="19566" y="74428"/>
                  </a:lnTo>
                  <a:lnTo>
                    <a:pt x="29195" y="74755"/>
                  </a:lnTo>
                  <a:lnTo>
                    <a:pt x="38885" y="71844"/>
                  </a:lnTo>
                  <a:lnTo>
                    <a:pt x="68307" y="55567"/>
                  </a:lnTo>
                  <a:lnTo>
                    <a:pt x="71789" y="51086"/>
                  </a:lnTo>
                  <a:lnTo>
                    <a:pt x="73424" y="50314"/>
                  </a:lnTo>
                  <a:lnTo>
                    <a:pt x="75219" y="50505"/>
                  </a:lnTo>
                  <a:lnTo>
                    <a:pt x="79095" y="52599"/>
                  </a:lnTo>
                  <a:lnTo>
                    <a:pt x="99543" y="65067"/>
                  </a:lnTo>
                  <a:lnTo>
                    <a:pt x="144426" y="72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171"/>
            <p:cNvSpPr/>
            <p:nvPr>
              <p:custDataLst>
                <p:tags r:id="rId254"/>
              </p:custDataLst>
            </p:nvPr>
          </p:nvSpPr>
          <p:spPr>
            <a:xfrm>
              <a:off x="3244850" y="508000"/>
              <a:ext cx="95251" cy="129420"/>
            </a:xfrm>
            <a:custGeom>
              <a:avLst/>
              <a:gdLst/>
              <a:ahLst/>
              <a:cxnLst/>
              <a:rect l="0" t="0" r="0" b="0"/>
              <a:pathLst>
                <a:path w="95251" h="129420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6" y="46436"/>
                  </a:lnTo>
                  <a:lnTo>
                    <a:pt x="1881" y="45774"/>
                  </a:lnTo>
                  <a:lnTo>
                    <a:pt x="3371" y="45333"/>
                  </a:lnTo>
                  <a:lnTo>
                    <a:pt x="15580" y="51453"/>
                  </a:lnTo>
                  <a:lnTo>
                    <a:pt x="47682" y="79794"/>
                  </a:lnTo>
                  <a:lnTo>
                    <a:pt x="57715" y="99686"/>
                  </a:lnTo>
                  <a:lnTo>
                    <a:pt x="59048" y="113449"/>
                  </a:lnTo>
                  <a:lnTo>
                    <a:pt x="57288" y="124505"/>
                  </a:lnTo>
                  <a:lnTo>
                    <a:pt x="55831" y="127453"/>
                  </a:lnTo>
                  <a:lnTo>
                    <a:pt x="54154" y="129419"/>
                  </a:lnTo>
                  <a:lnTo>
                    <a:pt x="53036" y="128613"/>
                  </a:lnTo>
                  <a:lnTo>
                    <a:pt x="51462" y="115954"/>
                  </a:lnTo>
                  <a:lnTo>
                    <a:pt x="52812" y="77023"/>
                  </a:lnTo>
                  <a:lnTo>
                    <a:pt x="57339" y="53283"/>
                  </a:lnTo>
                  <a:lnTo>
                    <a:pt x="76669" y="1723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172"/>
            <p:cNvSpPr/>
            <p:nvPr>
              <p:custDataLst>
                <p:tags r:id="rId255"/>
              </p:custDataLst>
            </p:nvPr>
          </p:nvSpPr>
          <p:spPr>
            <a:xfrm>
              <a:off x="3094135" y="537542"/>
              <a:ext cx="112616" cy="84759"/>
            </a:xfrm>
            <a:custGeom>
              <a:avLst/>
              <a:gdLst/>
              <a:ahLst/>
              <a:cxnLst/>
              <a:rect l="0" t="0" r="0" b="0"/>
              <a:pathLst>
                <a:path w="112616" h="84759">
                  <a:moveTo>
                    <a:pt x="74515" y="53008"/>
                  </a:moveTo>
                  <a:lnTo>
                    <a:pt x="74515" y="53008"/>
                  </a:lnTo>
                  <a:lnTo>
                    <a:pt x="74515" y="49637"/>
                  </a:lnTo>
                  <a:lnTo>
                    <a:pt x="42565" y="9318"/>
                  </a:lnTo>
                  <a:lnTo>
                    <a:pt x="28124" y="944"/>
                  </a:lnTo>
                  <a:lnTo>
                    <a:pt x="18384" y="0"/>
                  </a:lnTo>
                  <a:lnTo>
                    <a:pt x="13811" y="736"/>
                  </a:lnTo>
                  <a:lnTo>
                    <a:pt x="10057" y="3343"/>
                  </a:lnTo>
                  <a:lnTo>
                    <a:pt x="4004" y="11885"/>
                  </a:lnTo>
                  <a:lnTo>
                    <a:pt x="0" y="31965"/>
                  </a:lnTo>
                  <a:lnTo>
                    <a:pt x="2185" y="52417"/>
                  </a:lnTo>
                  <a:lnTo>
                    <a:pt x="7301" y="68512"/>
                  </a:lnTo>
                  <a:lnTo>
                    <a:pt x="10656" y="71811"/>
                  </a:lnTo>
                  <a:lnTo>
                    <a:pt x="20027" y="75476"/>
                  </a:lnTo>
                  <a:lnTo>
                    <a:pt x="31248" y="75223"/>
                  </a:lnTo>
                  <a:lnTo>
                    <a:pt x="42586" y="72054"/>
                  </a:lnTo>
                  <a:lnTo>
                    <a:pt x="62375" y="61309"/>
                  </a:lnTo>
                  <a:lnTo>
                    <a:pt x="69821" y="59936"/>
                  </a:lnTo>
                  <a:lnTo>
                    <a:pt x="76191" y="63378"/>
                  </a:lnTo>
                  <a:lnTo>
                    <a:pt x="98322" y="81845"/>
                  </a:lnTo>
                  <a:lnTo>
                    <a:pt x="112615" y="84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173"/>
            <p:cNvSpPr/>
            <p:nvPr>
              <p:custDataLst>
                <p:tags r:id="rId256"/>
              </p:custDataLst>
            </p:nvPr>
          </p:nvSpPr>
          <p:spPr>
            <a:xfrm>
              <a:off x="878225" y="806450"/>
              <a:ext cx="3090526" cy="295210"/>
            </a:xfrm>
            <a:custGeom>
              <a:avLst/>
              <a:gdLst/>
              <a:ahLst/>
              <a:cxnLst/>
              <a:rect l="0" t="0" r="0" b="0"/>
              <a:pathLst>
                <a:path w="3090526" h="295210">
                  <a:moveTo>
                    <a:pt x="36175" y="285750"/>
                  </a:moveTo>
                  <a:lnTo>
                    <a:pt x="36175" y="285750"/>
                  </a:lnTo>
                  <a:lnTo>
                    <a:pt x="0" y="291217"/>
                  </a:lnTo>
                  <a:lnTo>
                    <a:pt x="769" y="292217"/>
                  </a:lnTo>
                  <a:lnTo>
                    <a:pt x="11032" y="295209"/>
                  </a:lnTo>
                  <a:lnTo>
                    <a:pt x="54257" y="292740"/>
                  </a:lnTo>
                  <a:lnTo>
                    <a:pt x="88896" y="289327"/>
                  </a:lnTo>
                  <a:lnTo>
                    <a:pt x="122166" y="285458"/>
                  </a:lnTo>
                  <a:lnTo>
                    <a:pt x="168663" y="279314"/>
                  </a:lnTo>
                  <a:lnTo>
                    <a:pt x="213720" y="273024"/>
                  </a:lnTo>
                  <a:lnTo>
                    <a:pt x="244906" y="268100"/>
                  </a:lnTo>
                  <a:lnTo>
                    <a:pt x="279933" y="261207"/>
                  </a:lnTo>
                  <a:lnTo>
                    <a:pt x="316667" y="255322"/>
                  </a:lnTo>
                  <a:lnTo>
                    <a:pt x="355572" y="250354"/>
                  </a:lnTo>
                  <a:lnTo>
                    <a:pt x="398733" y="245794"/>
                  </a:lnTo>
                  <a:lnTo>
                    <a:pt x="443786" y="239535"/>
                  </a:lnTo>
                  <a:lnTo>
                    <a:pt x="491091" y="232049"/>
                  </a:lnTo>
                  <a:lnTo>
                    <a:pt x="516547" y="228077"/>
                  </a:lnTo>
                  <a:lnTo>
                    <a:pt x="542689" y="224018"/>
                  </a:lnTo>
                  <a:lnTo>
                    <a:pt x="569290" y="219901"/>
                  </a:lnTo>
                  <a:lnTo>
                    <a:pt x="596196" y="215745"/>
                  </a:lnTo>
                  <a:lnTo>
                    <a:pt x="623306" y="211563"/>
                  </a:lnTo>
                  <a:lnTo>
                    <a:pt x="651962" y="208070"/>
                  </a:lnTo>
                  <a:lnTo>
                    <a:pt x="681650" y="205036"/>
                  </a:lnTo>
                  <a:lnTo>
                    <a:pt x="712025" y="202307"/>
                  </a:lnTo>
                  <a:lnTo>
                    <a:pt x="742858" y="199077"/>
                  </a:lnTo>
                  <a:lnTo>
                    <a:pt x="773997" y="195512"/>
                  </a:lnTo>
                  <a:lnTo>
                    <a:pt x="805340" y="191725"/>
                  </a:lnTo>
                  <a:lnTo>
                    <a:pt x="837524" y="187789"/>
                  </a:lnTo>
                  <a:lnTo>
                    <a:pt x="870269" y="183754"/>
                  </a:lnTo>
                  <a:lnTo>
                    <a:pt x="903387" y="179652"/>
                  </a:lnTo>
                  <a:lnTo>
                    <a:pt x="938167" y="176213"/>
                  </a:lnTo>
                  <a:lnTo>
                    <a:pt x="974053" y="173214"/>
                  </a:lnTo>
                  <a:lnTo>
                    <a:pt x="1010677" y="170509"/>
                  </a:lnTo>
                  <a:lnTo>
                    <a:pt x="1047793" y="167295"/>
                  </a:lnTo>
                  <a:lnTo>
                    <a:pt x="1085237" y="163741"/>
                  </a:lnTo>
                  <a:lnTo>
                    <a:pt x="1122900" y="159961"/>
                  </a:lnTo>
                  <a:lnTo>
                    <a:pt x="1160003" y="156735"/>
                  </a:lnTo>
                  <a:lnTo>
                    <a:pt x="1196732" y="153879"/>
                  </a:lnTo>
                  <a:lnTo>
                    <a:pt x="1233213" y="151269"/>
                  </a:lnTo>
                  <a:lnTo>
                    <a:pt x="1270939" y="148824"/>
                  </a:lnTo>
                  <a:lnTo>
                    <a:pt x="1309496" y="146488"/>
                  </a:lnTo>
                  <a:lnTo>
                    <a:pt x="1348605" y="144225"/>
                  </a:lnTo>
                  <a:lnTo>
                    <a:pt x="1387379" y="142011"/>
                  </a:lnTo>
                  <a:lnTo>
                    <a:pt x="1425927" y="139830"/>
                  </a:lnTo>
                  <a:lnTo>
                    <a:pt x="1464327" y="137670"/>
                  </a:lnTo>
                  <a:lnTo>
                    <a:pt x="1502626" y="135524"/>
                  </a:lnTo>
                  <a:lnTo>
                    <a:pt x="1540859" y="133388"/>
                  </a:lnTo>
                  <a:lnTo>
                    <a:pt x="1579048" y="131259"/>
                  </a:lnTo>
                  <a:lnTo>
                    <a:pt x="1617207" y="129134"/>
                  </a:lnTo>
                  <a:lnTo>
                    <a:pt x="1655346" y="127011"/>
                  </a:lnTo>
                  <a:lnTo>
                    <a:pt x="1693472" y="124891"/>
                  </a:lnTo>
                  <a:lnTo>
                    <a:pt x="1731590" y="122772"/>
                  </a:lnTo>
                  <a:lnTo>
                    <a:pt x="1769702" y="120653"/>
                  </a:lnTo>
                  <a:lnTo>
                    <a:pt x="1807809" y="118535"/>
                  </a:lnTo>
                  <a:lnTo>
                    <a:pt x="1843798" y="117124"/>
                  </a:lnTo>
                  <a:lnTo>
                    <a:pt x="1878374" y="116182"/>
                  </a:lnTo>
                  <a:lnTo>
                    <a:pt x="1912008" y="115555"/>
                  </a:lnTo>
                  <a:lnTo>
                    <a:pt x="1947130" y="114431"/>
                  </a:lnTo>
                  <a:lnTo>
                    <a:pt x="1983245" y="112976"/>
                  </a:lnTo>
                  <a:lnTo>
                    <a:pt x="2020022" y="111301"/>
                  </a:lnTo>
                  <a:lnTo>
                    <a:pt x="2056534" y="109478"/>
                  </a:lnTo>
                  <a:lnTo>
                    <a:pt x="2092870" y="107558"/>
                  </a:lnTo>
                  <a:lnTo>
                    <a:pt x="2129088" y="105572"/>
                  </a:lnTo>
                  <a:lnTo>
                    <a:pt x="2164523" y="104248"/>
                  </a:lnTo>
                  <a:lnTo>
                    <a:pt x="2199435" y="103365"/>
                  </a:lnTo>
                  <a:lnTo>
                    <a:pt x="2233998" y="102777"/>
                  </a:lnTo>
                  <a:lnTo>
                    <a:pt x="2267624" y="101679"/>
                  </a:lnTo>
                  <a:lnTo>
                    <a:pt x="2300624" y="100241"/>
                  </a:lnTo>
                  <a:lnTo>
                    <a:pt x="2333208" y="98578"/>
                  </a:lnTo>
                  <a:lnTo>
                    <a:pt x="2366219" y="96763"/>
                  </a:lnTo>
                  <a:lnTo>
                    <a:pt x="2399516" y="94847"/>
                  </a:lnTo>
                  <a:lnTo>
                    <a:pt x="2433002" y="92865"/>
                  </a:lnTo>
                  <a:lnTo>
                    <a:pt x="2465204" y="91543"/>
                  </a:lnTo>
                  <a:lnTo>
                    <a:pt x="2496550" y="90662"/>
                  </a:lnTo>
                  <a:lnTo>
                    <a:pt x="2527325" y="90075"/>
                  </a:lnTo>
                  <a:lnTo>
                    <a:pt x="2557014" y="88978"/>
                  </a:lnTo>
                  <a:lnTo>
                    <a:pt x="2585979" y="87541"/>
                  </a:lnTo>
                  <a:lnTo>
                    <a:pt x="2614461" y="85877"/>
                  </a:lnTo>
                  <a:lnTo>
                    <a:pt x="2641210" y="84063"/>
                  </a:lnTo>
                  <a:lnTo>
                    <a:pt x="2666804" y="82147"/>
                  </a:lnTo>
                  <a:lnTo>
                    <a:pt x="2691628" y="80165"/>
                  </a:lnTo>
                  <a:lnTo>
                    <a:pt x="2738024" y="76081"/>
                  </a:lnTo>
                  <a:lnTo>
                    <a:pt x="2782869" y="71914"/>
                  </a:lnTo>
                  <a:lnTo>
                    <a:pt x="2828670" y="67710"/>
                  </a:lnTo>
                  <a:lnTo>
                    <a:pt x="2867371" y="63490"/>
                  </a:lnTo>
                  <a:lnTo>
                    <a:pt x="2901740" y="59262"/>
                  </a:lnTo>
                  <a:lnTo>
                    <a:pt x="2935830" y="55031"/>
                  </a:lnTo>
                  <a:lnTo>
                    <a:pt x="2973558" y="50799"/>
                  </a:lnTo>
                  <a:lnTo>
                    <a:pt x="3009612" y="46566"/>
                  </a:lnTo>
                  <a:lnTo>
                    <a:pt x="3055753" y="36218"/>
                  </a:lnTo>
                  <a:lnTo>
                    <a:pt x="3072248" y="28797"/>
                  </a:lnTo>
                  <a:lnTo>
                    <a:pt x="3090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174"/>
            <p:cNvSpPr/>
            <p:nvPr>
              <p:custDataLst>
                <p:tags r:id="rId257"/>
              </p:custDataLst>
            </p:nvPr>
          </p:nvSpPr>
          <p:spPr>
            <a:xfrm>
              <a:off x="4178300" y="685800"/>
              <a:ext cx="82551" cy="50801"/>
            </a:xfrm>
            <a:custGeom>
              <a:avLst/>
              <a:gdLst/>
              <a:ahLst/>
              <a:cxnLst/>
              <a:rect l="0" t="0" r="0" b="0"/>
              <a:pathLst>
                <a:path w="82551" h="50801">
                  <a:moveTo>
                    <a:pt x="82550" y="0"/>
                  </a:moveTo>
                  <a:lnTo>
                    <a:pt x="82550" y="0"/>
                  </a:lnTo>
                  <a:lnTo>
                    <a:pt x="62777" y="2861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076"/>
          <p:cNvGrpSpPr/>
          <p:nvPr/>
        </p:nvGrpSpPr>
        <p:grpSpPr>
          <a:xfrm>
            <a:off x="1765857" y="1217333"/>
            <a:ext cx="151844" cy="300374"/>
            <a:chOff x="1765857" y="1217333"/>
            <a:chExt cx="151844" cy="300374"/>
          </a:xfrm>
        </p:grpSpPr>
        <p:sp>
          <p:nvSpPr>
            <p:cNvPr id="24" name="SMARTInkShape-5175"/>
            <p:cNvSpPr/>
            <p:nvPr>
              <p:custDataLst>
                <p:tags r:id="rId245"/>
              </p:custDataLst>
            </p:nvPr>
          </p:nvSpPr>
          <p:spPr>
            <a:xfrm>
              <a:off x="1765857" y="1217333"/>
              <a:ext cx="138790" cy="300374"/>
            </a:xfrm>
            <a:custGeom>
              <a:avLst/>
              <a:gdLst/>
              <a:ahLst/>
              <a:cxnLst/>
              <a:rect l="0" t="0" r="0" b="0"/>
              <a:pathLst>
                <a:path w="138790" h="300374">
                  <a:moveTo>
                    <a:pt x="37543" y="135217"/>
                  </a:moveTo>
                  <a:lnTo>
                    <a:pt x="37543" y="135217"/>
                  </a:lnTo>
                  <a:lnTo>
                    <a:pt x="40914" y="135217"/>
                  </a:lnTo>
                  <a:lnTo>
                    <a:pt x="41907" y="134511"/>
                  </a:lnTo>
                  <a:lnTo>
                    <a:pt x="42569" y="133335"/>
                  </a:lnTo>
                  <a:lnTo>
                    <a:pt x="43631" y="129750"/>
                  </a:lnTo>
                  <a:lnTo>
                    <a:pt x="43013" y="129455"/>
                  </a:lnTo>
                  <a:lnTo>
                    <a:pt x="40444" y="129128"/>
                  </a:lnTo>
                  <a:lnTo>
                    <a:pt x="39477" y="130452"/>
                  </a:lnTo>
                  <a:lnTo>
                    <a:pt x="26762" y="170777"/>
                  </a:lnTo>
                  <a:lnTo>
                    <a:pt x="18454" y="218310"/>
                  </a:lnTo>
                  <a:lnTo>
                    <a:pt x="10019" y="261932"/>
                  </a:lnTo>
                  <a:lnTo>
                    <a:pt x="279" y="300373"/>
                  </a:lnTo>
                  <a:lnTo>
                    <a:pt x="0" y="299649"/>
                  </a:lnTo>
                  <a:lnTo>
                    <a:pt x="1489" y="282480"/>
                  </a:lnTo>
                  <a:lnTo>
                    <a:pt x="8314" y="235802"/>
                  </a:lnTo>
                  <a:lnTo>
                    <a:pt x="17750" y="195045"/>
                  </a:lnTo>
                  <a:lnTo>
                    <a:pt x="29217" y="150118"/>
                  </a:lnTo>
                  <a:lnTo>
                    <a:pt x="39623" y="110783"/>
                  </a:lnTo>
                  <a:lnTo>
                    <a:pt x="48194" y="72709"/>
                  </a:lnTo>
                  <a:lnTo>
                    <a:pt x="60722" y="27206"/>
                  </a:lnTo>
                  <a:lnTo>
                    <a:pt x="67574" y="7630"/>
                  </a:lnTo>
                  <a:lnTo>
                    <a:pt x="71586" y="1371"/>
                  </a:lnTo>
                  <a:lnTo>
                    <a:pt x="73644" y="125"/>
                  </a:lnTo>
                  <a:lnTo>
                    <a:pt x="75721" y="0"/>
                  </a:lnTo>
                  <a:lnTo>
                    <a:pt x="77812" y="622"/>
                  </a:lnTo>
                  <a:lnTo>
                    <a:pt x="82016" y="5077"/>
                  </a:lnTo>
                  <a:lnTo>
                    <a:pt x="84125" y="8240"/>
                  </a:lnTo>
                  <a:lnTo>
                    <a:pt x="92579" y="47393"/>
                  </a:lnTo>
                  <a:lnTo>
                    <a:pt x="102925" y="94325"/>
                  </a:lnTo>
                  <a:lnTo>
                    <a:pt x="111606" y="137252"/>
                  </a:lnTo>
                  <a:lnTo>
                    <a:pt x="122049" y="179207"/>
                  </a:lnTo>
                  <a:lnTo>
                    <a:pt x="131127" y="221272"/>
                  </a:lnTo>
                  <a:lnTo>
                    <a:pt x="137948" y="266102"/>
                  </a:lnTo>
                  <a:lnTo>
                    <a:pt x="138789" y="280145"/>
                  </a:lnTo>
                  <a:lnTo>
                    <a:pt x="138201" y="281224"/>
                  </a:lnTo>
                  <a:lnTo>
                    <a:pt x="137104" y="280533"/>
                  </a:lnTo>
                  <a:lnTo>
                    <a:pt x="134003" y="275296"/>
                  </a:lnTo>
                  <a:lnTo>
                    <a:pt x="126443" y="24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176"/>
            <p:cNvSpPr/>
            <p:nvPr>
              <p:custDataLst>
                <p:tags r:id="rId246"/>
              </p:custDataLst>
            </p:nvPr>
          </p:nvSpPr>
          <p:spPr>
            <a:xfrm>
              <a:off x="1780288" y="1384300"/>
              <a:ext cx="137413" cy="41472"/>
            </a:xfrm>
            <a:custGeom>
              <a:avLst/>
              <a:gdLst/>
              <a:ahLst/>
              <a:cxnLst/>
              <a:rect l="0" t="0" r="0" b="0"/>
              <a:pathLst>
                <a:path w="137413" h="41472">
                  <a:moveTo>
                    <a:pt x="23112" y="38100"/>
                  </a:moveTo>
                  <a:lnTo>
                    <a:pt x="23112" y="38100"/>
                  </a:lnTo>
                  <a:lnTo>
                    <a:pt x="16370" y="41471"/>
                  </a:lnTo>
                  <a:lnTo>
                    <a:pt x="9297" y="41244"/>
                  </a:lnTo>
                  <a:lnTo>
                    <a:pt x="0" y="38721"/>
                  </a:lnTo>
                  <a:lnTo>
                    <a:pt x="649" y="37809"/>
                  </a:lnTo>
                  <a:lnTo>
                    <a:pt x="5132" y="34913"/>
                  </a:lnTo>
                  <a:lnTo>
                    <a:pt x="45302" y="23189"/>
                  </a:lnTo>
                  <a:lnTo>
                    <a:pt x="90734" y="14798"/>
                  </a:lnTo>
                  <a:lnTo>
                    <a:pt x="137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077"/>
          <p:cNvGrpSpPr/>
          <p:nvPr/>
        </p:nvGrpSpPr>
        <p:grpSpPr>
          <a:xfrm>
            <a:off x="2255695" y="1247150"/>
            <a:ext cx="633556" cy="343043"/>
            <a:chOff x="2255695" y="1247150"/>
            <a:chExt cx="633556" cy="343043"/>
          </a:xfrm>
        </p:grpSpPr>
        <p:sp>
          <p:nvSpPr>
            <p:cNvPr id="27" name="SMARTInkShape-5177"/>
            <p:cNvSpPr/>
            <p:nvPr>
              <p:custDataLst>
                <p:tags r:id="rId239"/>
              </p:custDataLst>
            </p:nvPr>
          </p:nvSpPr>
          <p:spPr>
            <a:xfrm>
              <a:off x="2628900" y="1351302"/>
              <a:ext cx="79793" cy="238891"/>
            </a:xfrm>
            <a:custGeom>
              <a:avLst/>
              <a:gdLst/>
              <a:ahLst/>
              <a:cxnLst/>
              <a:rect l="0" t="0" r="0" b="0"/>
              <a:pathLst>
                <a:path w="79793" h="238891">
                  <a:moveTo>
                    <a:pt x="0" y="52048"/>
                  </a:moveTo>
                  <a:lnTo>
                    <a:pt x="0" y="52048"/>
                  </a:lnTo>
                  <a:lnTo>
                    <a:pt x="5467" y="46581"/>
                  </a:lnTo>
                  <a:lnTo>
                    <a:pt x="2717" y="49331"/>
                  </a:lnTo>
                  <a:lnTo>
                    <a:pt x="805" y="61356"/>
                  </a:lnTo>
                  <a:lnTo>
                    <a:pt x="71" y="105596"/>
                  </a:lnTo>
                  <a:lnTo>
                    <a:pt x="719" y="152754"/>
                  </a:lnTo>
                  <a:lnTo>
                    <a:pt x="5029" y="197503"/>
                  </a:lnTo>
                  <a:lnTo>
                    <a:pt x="6272" y="238890"/>
                  </a:lnTo>
                  <a:lnTo>
                    <a:pt x="10699" y="215066"/>
                  </a:lnTo>
                  <a:lnTo>
                    <a:pt x="12107" y="178039"/>
                  </a:lnTo>
                  <a:lnTo>
                    <a:pt x="13230" y="137905"/>
                  </a:lnTo>
                  <a:lnTo>
                    <a:pt x="17691" y="92343"/>
                  </a:lnTo>
                  <a:lnTo>
                    <a:pt x="20529" y="54580"/>
                  </a:lnTo>
                  <a:lnTo>
                    <a:pt x="31180" y="13586"/>
                  </a:lnTo>
                  <a:lnTo>
                    <a:pt x="38787" y="3204"/>
                  </a:lnTo>
                  <a:lnTo>
                    <a:pt x="42792" y="435"/>
                  </a:lnTo>
                  <a:lnTo>
                    <a:pt x="47578" y="0"/>
                  </a:lnTo>
                  <a:lnTo>
                    <a:pt x="58540" y="3281"/>
                  </a:lnTo>
                  <a:lnTo>
                    <a:pt x="68587" y="13205"/>
                  </a:lnTo>
                  <a:lnTo>
                    <a:pt x="76344" y="27023"/>
                  </a:lnTo>
                  <a:lnTo>
                    <a:pt x="79792" y="42572"/>
                  </a:lnTo>
                  <a:lnTo>
                    <a:pt x="78362" y="73935"/>
                  </a:lnTo>
                  <a:lnTo>
                    <a:pt x="73398" y="90233"/>
                  </a:lnTo>
                  <a:lnTo>
                    <a:pt x="70099" y="96554"/>
                  </a:lnTo>
                  <a:lnTo>
                    <a:pt x="58907" y="107342"/>
                  </a:lnTo>
                  <a:lnTo>
                    <a:pt x="45231" y="115428"/>
                  </a:lnTo>
                  <a:lnTo>
                    <a:pt x="32097" y="119023"/>
                  </a:lnTo>
                  <a:lnTo>
                    <a:pt x="27043" y="117865"/>
                  </a:lnTo>
                  <a:lnTo>
                    <a:pt x="22967" y="114976"/>
                  </a:lnTo>
                  <a:lnTo>
                    <a:pt x="16558" y="105416"/>
                  </a:lnTo>
                  <a:lnTo>
                    <a:pt x="6350" y="77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178"/>
            <p:cNvSpPr/>
            <p:nvPr>
              <p:custDataLst>
                <p:tags r:id="rId240"/>
              </p:custDataLst>
            </p:nvPr>
          </p:nvSpPr>
          <p:spPr>
            <a:xfrm>
              <a:off x="2489200" y="1385444"/>
              <a:ext cx="107951" cy="81321"/>
            </a:xfrm>
            <a:custGeom>
              <a:avLst/>
              <a:gdLst/>
              <a:ahLst/>
              <a:cxnLst/>
              <a:rect l="0" t="0" r="0" b="0"/>
              <a:pathLst>
                <a:path w="107951" h="81321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3658" y="6486"/>
                  </a:lnTo>
                  <a:lnTo>
                    <a:pt x="3144" y="4648"/>
                  </a:lnTo>
                  <a:lnTo>
                    <a:pt x="621" y="0"/>
                  </a:lnTo>
                  <a:lnTo>
                    <a:pt x="414" y="324"/>
                  </a:lnTo>
                  <a:lnTo>
                    <a:pt x="54" y="11166"/>
                  </a:lnTo>
                  <a:lnTo>
                    <a:pt x="10128" y="58014"/>
                  </a:lnTo>
                  <a:lnTo>
                    <a:pt x="11557" y="63954"/>
                  </a:lnTo>
                  <a:lnTo>
                    <a:pt x="22474" y="77411"/>
                  </a:lnTo>
                  <a:lnTo>
                    <a:pt x="26977" y="80154"/>
                  </a:lnTo>
                  <a:lnTo>
                    <a:pt x="31391" y="81277"/>
                  </a:lnTo>
                  <a:lnTo>
                    <a:pt x="35744" y="81320"/>
                  </a:lnTo>
                  <a:lnTo>
                    <a:pt x="39351" y="79937"/>
                  </a:lnTo>
                  <a:lnTo>
                    <a:pt x="45241" y="74638"/>
                  </a:lnTo>
                  <a:lnTo>
                    <a:pt x="67067" y="31504"/>
                  </a:lnTo>
                  <a:lnTo>
                    <a:pt x="71670" y="21363"/>
                  </a:lnTo>
                  <a:lnTo>
                    <a:pt x="73180" y="19505"/>
                  </a:lnTo>
                  <a:lnTo>
                    <a:pt x="74187" y="19677"/>
                  </a:lnTo>
                  <a:lnTo>
                    <a:pt x="75305" y="22927"/>
                  </a:lnTo>
                  <a:lnTo>
                    <a:pt x="79536" y="53409"/>
                  </a:lnTo>
                  <a:lnTo>
                    <a:pt x="85028" y="63076"/>
                  </a:lnTo>
                  <a:lnTo>
                    <a:pt x="87730" y="64953"/>
                  </a:lnTo>
                  <a:lnTo>
                    <a:pt x="97569" y="67594"/>
                  </a:lnTo>
                  <a:lnTo>
                    <a:pt x="107950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179"/>
            <p:cNvSpPr/>
            <p:nvPr>
              <p:custDataLst>
                <p:tags r:id="rId241"/>
              </p:custDataLst>
            </p:nvPr>
          </p:nvSpPr>
          <p:spPr>
            <a:xfrm>
              <a:off x="2717800" y="1247150"/>
              <a:ext cx="30483" cy="207001"/>
            </a:xfrm>
            <a:custGeom>
              <a:avLst/>
              <a:gdLst/>
              <a:ahLst/>
              <a:cxnLst/>
              <a:rect l="0" t="0" r="0" b="0"/>
              <a:pathLst>
                <a:path w="30483" h="207001">
                  <a:moveTo>
                    <a:pt x="0" y="29200"/>
                  </a:moveTo>
                  <a:lnTo>
                    <a:pt x="0" y="29200"/>
                  </a:lnTo>
                  <a:lnTo>
                    <a:pt x="16592" y="3187"/>
                  </a:lnTo>
                  <a:lnTo>
                    <a:pt x="21015" y="0"/>
                  </a:lnTo>
                  <a:lnTo>
                    <a:pt x="23182" y="1972"/>
                  </a:lnTo>
                  <a:lnTo>
                    <a:pt x="27472" y="11690"/>
                  </a:lnTo>
                  <a:lnTo>
                    <a:pt x="30482" y="29656"/>
                  </a:lnTo>
                  <a:lnTo>
                    <a:pt x="28003" y="65240"/>
                  </a:lnTo>
                  <a:lnTo>
                    <a:pt x="25914" y="112623"/>
                  </a:lnTo>
                  <a:lnTo>
                    <a:pt x="23620" y="157836"/>
                  </a:lnTo>
                  <a:lnTo>
                    <a:pt x="19050" y="20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180"/>
            <p:cNvSpPr/>
            <p:nvPr>
              <p:custDataLst>
                <p:tags r:id="rId242"/>
              </p:custDataLst>
            </p:nvPr>
          </p:nvSpPr>
          <p:spPr>
            <a:xfrm>
              <a:off x="2787650" y="1363270"/>
              <a:ext cx="101601" cy="74772"/>
            </a:xfrm>
            <a:custGeom>
              <a:avLst/>
              <a:gdLst/>
              <a:ahLst/>
              <a:cxnLst/>
              <a:rect l="0" t="0" r="0" b="0"/>
              <a:pathLst>
                <a:path w="101601" h="74772">
                  <a:moveTo>
                    <a:pt x="0" y="40080"/>
                  </a:moveTo>
                  <a:lnTo>
                    <a:pt x="0" y="40080"/>
                  </a:lnTo>
                  <a:lnTo>
                    <a:pt x="0" y="33808"/>
                  </a:lnTo>
                  <a:lnTo>
                    <a:pt x="3371" y="37124"/>
                  </a:lnTo>
                  <a:lnTo>
                    <a:pt x="8789" y="38766"/>
                  </a:lnTo>
                  <a:lnTo>
                    <a:pt x="12209" y="39204"/>
                  </a:lnTo>
                  <a:lnTo>
                    <a:pt x="17891" y="37809"/>
                  </a:lnTo>
                  <a:lnTo>
                    <a:pt x="20394" y="36450"/>
                  </a:lnTo>
                  <a:lnTo>
                    <a:pt x="33845" y="19764"/>
                  </a:lnTo>
                  <a:lnTo>
                    <a:pt x="39266" y="10825"/>
                  </a:lnTo>
                  <a:lnTo>
                    <a:pt x="40288" y="7171"/>
                  </a:lnTo>
                  <a:lnTo>
                    <a:pt x="40265" y="4030"/>
                  </a:lnTo>
                  <a:lnTo>
                    <a:pt x="39543" y="1230"/>
                  </a:lnTo>
                  <a:lnTo>
                    <a:pt x="37651" y="69"/>
                  </a:lnTo>
                  <a:lnTo>
                    <a:pt x="34978" y="0"/>
                  </a:lnTo>
                  <a:lnTo>
                    <a:pt x="31785" y="660"/>
                  </a:lnTo>
                  <a:lnTo>
                    <a:pt x="26357" y="5156"/>
                  </a:lnTo>
                  <a:lnTo>
                    <a:pt x="4613" y="32685"/>
                  </a:lnTo>
                  <a:lnTo>
                    <a:pt x="911" y="50457"/>
                  </a:lnTo>
                  <a:lnTo>
                    <a:pt x="4168" y="60920"/>
                  </a:lnTo>
                  <a:lnTo>
                    <a:pt x="7012" y="66673"/>
                  </a:lnTo>
                  <a:lnTo>
                    <a:pt x="11025" y="70509"/>
                  </a:lnTo>
                  <a:lnTo>
                    <a:pt x="21128" y="74771"/>
                  </a:lnTo>
                  <a:lnTo>
                    <a:pt x="48829" y="73799"/>
                  </a:lnTo>
                  <a:lnTo>
                    <a:pt x="101600" y="5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181"/>
            <p:cNvSpPr/>
            <p:nvPr>
              <p:custDataLst>
                <p:tags r:id="rId243"/>
              </p:custDataLst>
            </p:nvPr>
          </p:nvSpPr>
          <p:spPr>
            <a:xfrm>
              <a:off x="2382842" y="1385283"/>
              <a:ext cx="61108" cy="86170"/>
            </a:xfrm>
            <a:custGeom>
              <a:avLst/>
              <a:gdLst/>
              <a:ahLst/>
              <a:cxnLst/>
              <a:rect l="0" t="0" r="0" b="0"/>
              <a:pathLst>
                <a:path w="61108" h="86170">
                  <a:moveTo>
                    <a:pt x="36508" y="18067"/>
                  </a:moveTo>
                  <a:lnTo>
                    <a:pt x="36508" y="18067"/>
                  </a:lnTo>
                  <a:lnTo>
                    <a:pt x="36508" y="6511"/>
                  </a:lnTo>
                  <a:lnTo>
                    <a:pt x="33137" y="2335"/>
                  </a:lnTo>
                  <a:lnTo>
                    <a:pt x="29600" y="492"/>
                  </a:lnTo>
                  <a:lnTo>
                    <a:pt x="27670" y="0"/>
                  </a:lnTo>
                  <a:lnTo>
                    <a:pt x="21761" y="3217"/>
                  </a:lnTo>
                  <a:lnTo>
                    <a:pt x="15137" y="9350"/>
                  </a:lnTo>
                  <a:lnTo>
                    <a:pt x="9841" y="16780"/>
                  </a:lnTo>
                  <a:lnTo>
                    <a:pt x="1398" y="42481"/>
                  </a:lnTo>
                  <a:lnTo>
                    <a:pt x="0" y="61519"/>
                  </a:lnTo>
                  <a:lnTo>
                    <a:pt x="2173" y="71716"/>
                  </a:lnTo>
                  <a:lnTo>
                    <a:pt x="5151" y="75705"/>
                  </a:lnTo>
                  <a:lnTo>
                    <a:pt x="14105" y="82019"/>
                  </a:lnTo>
                  <a:lnTo>
                    <a:pt x="24304" y="86169"/>
                  </a:lnTo>
                  <a:lnTo>
                    <a:pt x="33201" y="83377"/>
                  </a:lnTo>
                  <a:lnTo>
                    <a:pt x="43505" y="76727"/>
                  </a:lnTo>
                  <a:lnTo>
                    <a:pt x="52788" y="66716"/>
                  </a:lnTo>
                  <a:lnTo>
                    <a:pt x="57855" y="55211"/>
                  </a:lnTo>
                  <a:lnTo>
                    <a:pt x="61107" y="30578"/>
                  </a:lnTo>
                  <a:lnTo>
                    <a:pt x="59671" y="21746"/>
                  </a:lnTo>
                  <a:lnTo>
                    <a:pt x="58300" y="18403"/>
                  </a:lnTo>
                  <a:lnTo>
                    <a:pt x="53013" y="12807"/>
                  </a:lnTo>
                  <a:lnTo>
                    <a:pt x="49628" y="10327"/>
                  </a:lnTo>
                  <a:lnTo>
                    <a:pt x="47371" y="9379"/>
                  </a:lnTo>
                  <a:lnTo>
                    <a:pt x="45867" y="9453"/>
                  </a:lnTo>
                  <a:lnTo>
                    <a:pt x="49208" y="1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182"/>
            <p:cNvSpPr/>
            <p:nvPr>
              <p:custDataLst>
                <p:tags r:id="rId244"/>
              </p:custDataLst>
            </p:nvPr>
          </p:nvSpPr>
          <p:spPr>
            <a:xfrm>
              <a:off x="2255695" y="1359316"/>
              <a:ext cx="87456" cy="124392"/>
            </a:xfrm>
            <a:custGeom>
              <a:avLst/>
              <a:gdLst/>
              <a:ahLst/>
              <a:cxnLst/>
              <a:rect l="0" t="0" r="0" b="0"/>
              <a:pathLst>
                <a:path w="87456" h="124392">
                  <a:moveTo>
                    <a:pt x="74755" y="18634"/>
                  </a:moveTo>
                  <a:lnTo>
                    <a:pt x="74755" y="18634"/>
                  </a:lnTo>
                  <a:lnTo>
                    <a:pt x="74755" y="4328"/>
                  </a:lnTo>
                  <a:lnTo>
                    <a:pt x="74049" y="2747"/>
                  </a:lnTo>
                  <a:lnTo>
                    <a:pt x="72873" y="1692"/>
                  </a:lnTo>
                  <a:lnTo>
                    <a:pt x="69685" y="521"/>
                  </a:lnTo>
                  <a:lnTo>
                    <a:pt x="65917" y="0"/>
                  </a:lnTo>
                  <a:lnTo>
                    <a:pt x="43722" y="6546"/>
                  </a:lnTo>
                  <a:lnTo>
                    <a:pt x="34151" y="11851"/>
                  </a:lnTo>
                  <a:lnTo>
                    <a:pt x="22842" y="21264"/>
                  </a:lnTo>
                  <a:lnTo>
                    <a:pt x="14523" y="36266"/>
                  </a:lnTo>
                  <a:lnTo>
                    <a:pt x="723" y="79571"/>
                  </a:lnTo>
                  <a:lnTo>
                    <a:pt x="0" y="84658"/>
                  </a:lnTo>
                  <a:lnTo>
                    <a:pt x="5725" y="105303"/>
                  </a:lnTo>
                  <a:lnTo>
                    <a:pt x="12560" y="115479"/>
                  </a:lnTo>
                  <a:lnTo>
                    <a:pt x="16359" y="119181"/>
                  </a:lnTo>
                  <a:lnTo>
                    <a:pt x="28105" y="123294"/>
                  </a:lnTo>
                  <a:lnTo>
                    <a:pt x="35188" y="124391"/>
                  </a:lnTo>
                  <a:lnTo>
                    <a:pt x="87455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078"/>
          <p:cNvGrpSpPr/>
          <p:nvPr/>
        </p:nvGrpSpPr>
        <p:grpSpPr>
          <a:xfrm>
            <a:off x="3219450" y="1201294"/>
            <a:ext cx="320121" cy="223143"/>
            <a:chOff x="3219450" y="1201294"/>
            <a:chExt cx="320121" cy="223143"/>
          </a:xfrm>
        </p:grpSpPr>
        <p:sp>
          <p:nvSpPr>
            <p:cNvPr id="34" name="SMARTInkShape-5183"/>
            <p:cNvSpPr/>
            <p:nvPr>
              <p:custDataLst>
                <p:tags r:id="rId236"/>
              </p:custDataLst>
            </p:nvPr>
          </p:nvSpPr>
          <p:spPr>
            <a:xfrm>
              <a:off x="3219450" y="1201294"/>
              <a:ext cx="127001" cy="214757"/>
            </a:xfrm>
            <a:custGeom>
              <a:avLst/>
              <a:gdLst/>
              <a:ahLst/>
              <a:cxnLst/>
              <a:rect l="0" t="0" r="0" b="0"/>
              <a:pathLst>
                <a:path w="127001" h="2147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39996"/>
                  </a:lnTo>
                  <a:lnTo>
                    <a:pt x="3371" y="84985"/>
                  </a:lnTo>
                  <a:lnTo>
                    <a:pt x="10125" y="130091"/>
                  </a:lnTo>
                  <a:lnTo>
                    <a:pt x="15732" y="170559"/>
                  </a:lnTo>
                  <a:lnTo>
                    <a:pt x="18856" y="214255"/>
                  </a:lnTo>
                  <a:lnTo>
                    <a:pt x="29171" y="167392"/>
                  </a:lnTo>
                  <a:lnTo>
                    <a:pt x="30604" y="152783"/>
                  </a:lnTo>
                  <a:lnTo>
                    <a:pt x="36885" y="139235"/>
                  </a:lnTo>
                  <a:lnTo>
                    <a:pt x="50440" y="123470"/>
                  </a:lnTo>
                  <a:lnTo>
                    <a:pt x="54793" y="120032"/>
                  </a:lnTo>
                  <a:lnTo>
                    <a:pt x="59106" y="118446"/>
                  </a:lnTo>
                  <a:lnTo>
                    <a:pt x="67662" y="118564"/>
                  </a:lnTo>
                  <a:lnTo>
                    <a:pt x="76169" y="126613"/>
                  </a:lnTo>
                  <a:lnTo>
                    <a:pt x="96571" y="167785"/>
                  </a:lnTo>
                  <a:lnTo>
                    <a:pt x="112226" y="201463"/>
                  </a:lnTo>
                  <a:lnTo>
                    <a:pt x="127000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184"/>
            <p:cNvSpPr/>
            <p:nvPr>
              <p:custDataLst>
                <p:tags r:id="rId237"/>
              </p:custDataLst>
            </p:nvPr>
          </p:nvSpPr>
          <p:spPr>
            <a:xfrm>
              <a:off x="3369803" y="1312610"/>
              <a:ext cx="84598" cy="90645"/>
            </a:xfrm>
            <a:custGeom>
              <a:avLst/>
              <a:gdLst/>
              <a:ahLst/>
              <a:cxnLst/>
              <a:rect l="0" t="0" r="0" b="0"/>
              <a:pathLst>
                <a:path w="84598" h="90645">
                  <a:moveTo>
                    <a:pt x="33797" y="52640"/>
                  </a:moveTo>
                  <a:lnTo>
                    <a:pt x="33797" y="52640"/>
                  </a:lnTo>
                  <a:lnTo>
                    <a:pt x="37168" y="49269"/>
                  </a:lnTo>
                  <a:lnTo>
                    <a:pt x="38823" y="43851"/>
                  </a:lnTo>
                  <a:lnTo>
                    <a:pt x="38853" y="36034"/>
                  </a:lnTo>
                  <a:lnTo>
                    <a:pt x="32273" y="4050"/>
                  </a:lnTo>
                  <a:lnTo>
                    <a:pt x="30665" y="1197"/>
                  </a:lnTo>
                  <a:lnTo>
                    <a:pt x="28181" y="0"/>
                  </a:lnTo>
                  <a:lnTo>
                    <a:pt x="21659" y="552"/>
                  </a:lnTo>
                  <a:lnTo>
                    <a:pt x="15937" y="5031"/>
                  </a:lnTo>
                  <a:lnTo>
                    <a:pt x="6515" y="19403"/>
                  </a:lnTo>
                  <a:lnTo>
                    <a:pt x="0" y="45144"/>
                  </a:lnTo>
                  <a:lnTo>
                    <a:pt x="343" y="69469"/>
                  </a:lnTo>
                  <a:lnTo>
                    <a:pt x="4913" y="86711"/>
                  </a:lnTo>
                  <a:lnTo>
                    <a:pt x="7485" y="89465"/>
                  </a:lnTo>
                  <a:lnTo>
                    <a:pt x="10612" y="90596"/>
                  </a:lnTo>
                  <a:lnTo>
                    <a:pt x="14107" y="90644"/>
                  </a:lnTo>
                  <a:lnTo>
                    <a:pt x="17143" y="89265"/>
                  </a:lnTo>
                  <a:lnTo>
                    <a:pt x="22397" y="83969"/>
                  </a:lnTo>
                  <a:lnTo>
                    <a:pt x="46073" y="38744"/>
                  </a:lnTo>
                  <a:lnTo>
                    <a:pt x="51509" y="24417"/>
                  </a:lnTo>
                  <a:lnTo>
                    <a:pt x="52660" y="24652"/>
                  </a:lnTo>
                  <a:lnTo>
                    <a:pt x="55822" y="28677"/>
                  </a:lnTo>
                  <a:lnTo>
                    <a:pt x="62515" y="51784"/>
                  </a:lnTo>
                  <a:lnTo>
                    <a:pt x="84597" y="71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185"/>
            <p:cNvSpPr/>
            <p:nvPr>
              <p:custDataLst>
                <p:tags r:id="rId238"/>
              </p:custDataLst>
            </p:nvPr>
          </p:nvSpPr>
          <p:spPr>
            <a:xfrm>
              <a:off x="3487733" y="1287091"/>
              <a:ext cx="51838" cy="137346"/>
            </a:xfrm>
            <a:custGeom>
              <a:avLst/>
              <a:gdLst/>
              <a:ahLst/>
              <a:cxnLst/>
              <a:rect l="0" t="0" r="0" b="0"/>
              <a:pathLst>
                <a:path w="51838" h="137346">
                  <a:moveTo>
                    <a:pt x="36517" y="33709"/>
                  </a:moveTo>
                  <a:lnTo>
                    <a:pt x="36517" y="33709"/>
                  </a:lnTo>
                  <a:lnTo>
                    <a:pt x="35811" y="6991"/>
                  </a:lnTo>
                  <a:lnTo>
                    <a:pt x="33146" y="1138"/>
                  </a:lnTo>
                  <a:lnTo>
                    <a:pt x="30742" y="0"/>
                  </a:lnTo>
                  <a:lnTo>
                    <a:pt x="24307" y="618"/>
                  </a:lnTo>
                  <a:lnTo>
                    <a:pt x="12752" y="4933"/>
                  </a:lnTo>
                  <a:lnTo>
                    <a:pt x="6434" y="12453"/>
                  </a:lnTo>
                  <a:lnTo>
                    <a:pt x="1980" y="22145"/>
                  </a:lnTo>
                  <a:lnTo>
                    <a:pt x="0" y="31157"/>
                  </a:lnTo>
                  <a:lnTo>
                    <a:pt x="2257" y="47534"/>
                  </a:lnTo>
                  <a:lnTo>
                    <a:pt x="31331" y="90345"/>
                  </a:lnTo>
                  <a:lnTo>
                    <a:pt x="51030" y="114995"/>
                  </a:lnTo>
                  <a:lnTo>
                    <a:pt x="51837" y="118944"/>
                  </a:lnTo>
                  <a:lnTo>
                    <a:pt x="50852" y="127095"/>
                  </a:lnTo>
                  <a:lnTo>
                    <a:pt x="46330" y="136246"/>
                  </a:lnTo>
                  <a:lnTo>
                    <a:pt x="43765" y="137345"/>
                  </a:lnTo>
                  <a:lnTo>
                    <a:pt x="23817" y="12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5186"/>
          <p:cNvSpPr/>
          <p:nvPr>
            <p:custDataLst>
              <p:tags r:id="rId1"/>
            </p:custDataLst>
          </p:nvPr>
        </p:nvSpPr>
        <p:spPr>
          <a:xfrm>
            <a:off x="4014345" y="1216759"/>
            <a:ext cx="221106" cy="204780"/>
          </a:xfrm>
          <a:custGeom>
            <a:avLst/>
            <a:gdLst/>
            <a:ahLst/>
            <a:cxnLst/>
            <a:rect l="0" t="0" r="0" b="0"/>
            <a:pathLst>
              <a:path w="221106" h="204780">
                <a:moveTo>
                  <a:pt x="11555" y="40541"/>
                </a:moveTo>
                <a:lnTo>
                  <a:pt x="11555" y="40541"/>
                </a:lnTo>
                <a:lnTo>
                  <a:pt x="0" y="40541"/>
                </a:lnTo>
                <a:lnTo>
                  <a:pt x="324" y="39835"/>
                </a:lnTo>
                <a:lnTo>
                  <a:pt x="2565" y="37170"/>
                </a:lnTo>
                <a:lnTo>
                  <a:pt x="4031" y="31752"/>
                </a:lnTo>
                <a:lnTo>
                  <a:pt x="4422" y="28332"/>
                </a:lnTo>
                <a:lnTo>
                  <a:pt x="8620" y="20768"/>
                </a:lnTo>
                <a:lnTo>
                  <a:pt x="15189" y="13409"/>
                </a:lnTo>
                <a:lnTo>
                  <a:pt x="27527" y="5299"/>
                </a:lnTo>
                <a:lnTo>
                  <a:pt x="38409" y="654"/>
                </a:lnTo>
                <a:lnTo>
                  <a:pt x="50301" y="0"/>
                </a:lnTo>
                <a:lnTo>
                  <a:pt x="56436" y="814"/>
                </a:lnTo>
                <a:lnTo>
                  <a:pt x="65133" y="5481"/>
                </a:lnTo>
                <a:lnTo>
                  <a:pt x="68440" y="8701"/>
                </a:lnTo>
                <a:lnTo>
                  <a:pt x="76466" y="30088"/>
                </a:lnTo>
                <a:lnTo>
                  <a:pt x="79941" y="55396"/>
                </a:lnTo>
                <a:lnTo>
                  <a:pt x="74229" y="94253"/>
                </a:lnTo>
                <a:lnTo>
                  <a:pt x="60228" y="134772"/>
                </a:lnTo>
                <a:lnTo>
                  <a:pt x="49627" y="166817"/>
                </a:lnTo>
                <a:lnTo>
                  <a:pt x="34989" y="190916"/>
                </a:lnTo>
                <a:lnTo>
                  <a:pt x="31471" y="202732"/>
                </a:lnTo>
                <a:lnTo>
                  <a:pt x="33299" y="203702"/>
                </a:lnTo>
                <a:lnTo>
                  <a:pt x="40975" y="204779"/>
                </a:lnTo>
                <a:lnTo>
                  <a:pt x="81786" y="198620"/>
                </a:lnTo>
                <a:lnTo>
                  <a:pt x="128909" y="187321"/>
                </a:lnTo>
                <a:lnTo>
                  <a:pt x="170916" y="179292"/>
                </a:lnTo>
                <a:lnTo>
                  <a:pt x="221105" y="1611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1080"/>
          <p:cNvGrpSpPr/>
          <p:nvPr/>
        </p:nvGrpSpPr>
        <p:grpSpPr>
          <a:xfrm>
            <a:off x="4639911" y="1107592"/>
            <a:ext cx="1024290" cy="295759"/>
            <a:chOff x="4639911" y="1107592"/>
            <a:chExt cx="1024290" cy="295759"/>
          </a:xfrm>
        </p:grpSpPr>
        <p:sp>
          <p:nvSpPr>
            <p:cNvPr id="39" name="SMARTInkShape-5187"/>
            <p:cNvSpPr/>
            <p:nvPr>
              <p:custDataLst>
                <p:tags r:id="rId226"/>
              </p:custDataLst>
            </p:nvPr>
          </p:nvSpPr>
          <p:spPr>
            <a:xfrm>
              <a:off x="5638800" y="13462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4694" y="10845"/>
                  </a:lnTo>
                  <a:lnTo>
                    <a:pt x="16562" y="3532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188"/>
            <p:cNvSpPr/>
            <p:nvPr>
              <p:custDataLst>
                <p:tags r:id="rId227"/>
              </p:custDataLst>
            </p:nvPr>
          </p:nvSpPr>
          <p:spPr>
            <a:xfrm>
              <a:off x="5506191" y="1212359"/>
              <a:ext cx="74158" cy="121142"/>
            </a:xfrm>
            <a:custGeom>
              <a:avLst/>
              <a:gdLst/>
              <a:ahLst/>
              <a:cxnLst/>
              <a:rect l="0" t="0" r="0" b="0"/>
              <a:pathLst>
                <a:path w="74158" h="121142">
                  <a:moveTo>
                    <a:pt x="18309" y="44941"/>
                  </a:moveTo>
                  <a:lnTo>
                    <a:pt x="18309" y="44941"/>
                  </a:lnTo>
                  <a:lnTo>
                    <a:pt x="14938" y="38199"/>
                  </a:lnTo>
                  <a:lnTo>
                    <a:pt x="12534" y="36919"/>
                  </a:lnTo>
                  <a:lnTo>
                    <a:pt x="9520" y="36770"/>
                  </a:lnTo>
                  <a:lnTo>
                    <a:pt x="1286" y="38231"/>
                  </a:lnTo>
                  <a:lnTo>
                    <a:pt x="159" y="44075"/>
                  </a:lnTo>
                  <a:lnTo>
                    <a:pt x="0" y="88208"/>
                  </a:lnTo>
                  <a:lnTo>
                    <a:pt x="5024" y="115131"/>
                  </a:lnTo>
                  <a:lnTo>
                    <a:pt x="14424" y="68786"/>
                  </a:lnTo>
                  <a:lnTo>
                    <a:pt x="26975" y="26420"/>
                  </a:lnTo>
                  <a:lnTo>
                    <a:pt x="32274" y="12956"/>
                  </a:lnTo>
                  <a:lnTo>
                    <a:pt x="40743" y="4149"/>
                  </a:lnTo>
                  <a:lnTo>
                    <a:pt x="45965" y="813"/>
                  </a:lnTo>
                  <a:lnTo>
                    <a:pt x="50152" y="0"/>
                  </a:lnTo>
                  <a:lnTo>
                    <a:pt x="53649" y="869"/>
                  </a:lnTo>
                  <a:lnTo>
                    <a:pt x="56685" y="2860"/>
                  </a:lnTo>
                  <a:lnTo>
                    <a:pt x="61941" y="10716"/>
                  </a:lnTo>
                  <a:lnTo>
                    <a:pt x="71064" y="39748"/>
                  </a:lnTo>
                  <a:lnTo>
                    <a:pt x="74157" y="62453"/>
                  </a:lnTo>
                  <a:lnTo>
                    <a:pt x="56409" y="121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189"/>
            <p:cNvSpPr/>
            <p:nvPr>
              <p:custDataLst>
                <p:tags r:id="rId228"/>
              </p:custDataLst>
            </p:nvPr>
          </p:nvSpPr>
          <p:spPr>
            <a:xfrm>
              <a:off x="5367408" y="1228109"/>
              <a:ext cx="61843" cy="107618"/>
            </a:xfrm>
            <a:custGeom>
              <a:avLst/>
              <a:gdLst/>
              <a:ahLst/>
              <a:cxnLst/>
              <a:rect l="0" t="0" r="0" b="0"/>
              <a:pathLst>
                <a:path w="61843" h="107618">
                  <a:moveTo>
                    <a:pt x="4692" y="41891"/>
                  </a:moveTo>
                  <a:lnTo>
                    <a:pt x="4692" y="41891"/>
                  </a:lnTo>
                  <a:lnTo>
                    <a:pt x="4692" y="47358"/>
                  </a:lnTo>
                  <a:lnTo>
                    <a:pt x="8063" y="51350"/>
                  </a:lnTo>
                  <a:lnTo>
                    <a:pt x="10466" y="51020"/>
                  </a:lnTo>
                  <a:lnTo>
                    <a:pt x="16901" y="46889"/>
                  </a:lnTo>
                  <a:lnTo>
                    <a:pt x="34775" y="23708"/>
                  </a:lnTo>
                  <a:lnTo>
                    <a:pt x="39229" y="14760"/>
                  </a:lnTo>
                  <a:lnTo>
                    <a:pt x="41208" y="6079"/>
                  </a:lnTo>
                  <a:lnTo>
                    <a:pt x="41031" y="3200"/>
                  </a:lnTo>
                  <a:lnTo>
                    <a:pt x="40206" y="1280"/>
                  </a:lnTo>
                  <a:lnTo>
                    <a:pt x="38952" y="0"/>
                  </a:lnTo>
                  <a:lnTo>
                    <a:pt x="35998" y="558"/>
                  </a:lnTo>
                  <a:lnTo>
                    <a:pt x="27072" y="4941"/>
                  </a:lnTo>
                  <a:lnTo>
                    <a:pt x="13518" y="18713"/>
                  </a:lnTo>
                  <a:lnTo>
                    <a:pt x="3936" y="42941"/>
                  </a:lnTo>
                  <a:lnTo>
                    <a:pt x="0" y="69092"/>
                  </a:lnTo>
                  <a:lnTo>
                    <a:pt x="2204" y="94714"/>
                  </a:lnTo>
                  <a:lnTo>
                    <a:pt x="4445" y="100390"/>
                  </a:lnTo>
                  <a:lnTo>
                    <a:pt x="7350" y="104173"/>
                  </a:lnTo>
                  <a:lnTo>
                    <a:pt x="10697" y="106696"/>
                  </a:lnTo>
                  <a:lnTo>
                    <a:pt x="21942" y="107617"/>
                  </a:lnTo>
                  <a:lnTo>
                    <a:pt x="35642" y="104969"/>
                  </a:lnTo>
                  <a:lnTo>
                    <a:pt x="61842" y="92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190"/>
            <p:cNvSpPr/>
            <p:nvPr>
              <p:custDataLst>
                <p:tags r:id="rId229"/>
              </p:custDataLst>
            </p:nvPr>
          </p:nvSpPr>
          <p:spPr>
            <a:xfrm>
              <a:off x="5219700" y="1231900"/>
              <a:ext cx="107951" cy="116979"/>
            </a:xfrm>
            <a:custGeom>
              <a:avLst/>
              <a:gdLst/>
              <a:ahLst/>
              <a:cxnLst/>
              <a:rect l="0" t="0" r="0" b="0"/>
              <a:pathLst>
                <a:path w="107951" h="116979">
                  <a:moveTo>
                    <a:pt x="0" y="57150"/>
                  </a:moveTo>
                  <a:lnTo>
                    <a:pt x="0" y="57150"/>
                  </a:lnTo>
                  <a:lnTo>
                    <a:pt x="0" y="37377"/>
                  </a:lnTo>
                  <a:lnTo>
                    <a:pt x="706" y="35501"/>
                  </a:lnTo>
                  <a:lnTo>
                    <a:pt x="1881" y="34251"/>
                  </a:lnTo>
                  <a:lnTo>
                    <a:pt x="3371" y="33417"/>
                  </a:lnTo>
                  <a:lnTo>
                    <a:pt x="15580" y="35615"/>
                  </a:lnTo>
                  <a:lnTo>
                    <a:pt x="29232" y="44106"/>
                  </a:lnTo>
                  <a:lnTo>
                    <a:pt x="49440" y="63981"/>
                  </a:lnTo>
                  <a:lnTo>
                    <a:pt x="65688" y="108258"/>
                  </a:lnTo>
                  <a:lnTo>
                    <a:pt x="66370" y="112389"/>
                  </a:lnTo>
                  <a:lnTo>
                    <a:pt x="66119" y="115142"/>
                  </a:lnTo>
                  <a:lnTo>
                    <a:pt x="65246" y="116978"/>
                  </a:lnTo>
                  <a:lnTo>
                    <a:pt x="64664" y="116085"/>
                  </a:lnTo>
                  <a:lnTo>
                    <a:pt x="64308" y="85825"/>
                  </a:lnTo>
                  <a:lnTo>
                    <a:pt x="72310" y="46351"/>
                  </a:lnTo>
                  <a:lnTo>
                    <a:pt x="80115" y="29067"/>
                  </a:lnTo>
                  <a:lnTo>
                    <a:pt x="94999" y="955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191"/>
            <p:cNvSpPr/>
            <p:nvPr>
              <p:custDataLst>
                <p:tags r:id="rId230"/>
              </p:custDataLst>
            </p:nvPr>
          </p:nvSpPr>
          <p:spPr>
            <a:xfrm>
              <a:off x="4908550" y="13144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2"/>
                  </a:lnTo>
                  <a:lnTo>
                    <a:pt x="6088" y="8838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192"/>
            <p:cNvSpPr/>
            <p:nvPr>
              <p:custDataLst>
                <p:tags r:id="rId231"/>
              </p:custDataLst>
            </p:nvPr>
          </p:nvSpPr>
          <p:spPr>
            <a:xfrm>
              <a:off x="5084934" y="1133441"/>
              <a:ext cx="109367" cy="231243"/>
            </a:xfrm>
            <a:custGeom>
              <a:avLst/>
              <a:gdLst/>
              <a:ahLst/>
              <a:cxnLst/>
              <a:rect l="0" t="0" r="0" b="0"/>
              <a:pathLst>
                <a:path w="109367" h="231243">
                  <a:moveTo>
                    <a:pt x="71266" y="161959"/>
                  </a:moveTo>
                  <a:lnTo>
                    <a:pt x="71266" y="161959"/>
                  </a:lnTo>
                  <a:lnTo>
                    <a:pt x="74637" y="161959"/>
                  </a:lnTo>
                  <a:lnTo>
                    <a:pt x="75630" y="161253"/>
                  </a:lnTo>
                  <a:lnTo>
                    <a:pt x="76292" y="160077"/>
                  </a:lnTo>
                  <a:lnTo>
                    <a:pt x="76733" y="158588"/>
                  </a:lnTo>
                  <a:lnTo>
                    <a:pt x="73984" y="149750"/>
                  </a:lnTo>
                  <a:lnTo>
                    <a:pt x="66733" y="139191"/>
                  </a:lnTo>
                  <a:lnTo>
                    <a:pt x="59888" y="132478"/>
                  </a:lnTo>
                  <a:lnTo>
                    <a:pt x="53039" y="128160"/>
                  </a:lnTo>
                  <a:lnTo>
                    <a:pt x="48531" y="128138"/>
                  </a:lnTo>
                  <a:lnTo>
                    <a:pt x="37878" y="131875"/>
                  </a:lnTo>
                  <a:lnTo>
                    <a:pt x="8014" y="161388"/>
                  </a:lnTo>
                  <a:lnTo>
                    <a:pt x="0" y="186484"/>
                  </a:lnTo>
                  <a:lnTo>
                    <a:pt x="1022" y="205079"/>
                  </a:lnTo>
                  <a:lnTo>
                    <a:pt x="6180" y="220635"/>
                  </a:lnTo>
                  <a:lnTo>
                    <a:pt x="13176" y="229900"/>
                  </a:lnTo>
                  <a:lnTo>
                    <a:pt x="18428" y="231242"/>
                  </a:lnTo>
                  <a:lnTo>
                    <a:pt x="31790" y="228970"/>
                  </a:lnTo>
                  <a:lnTo>
                    <a:pt x="45254" y="219493"/>
                  </a:lnTo>
                  <a:lnTo>
                    <a:pt x="57589" y="205169"/>
                  </a:lnTo>
                  <a:lnTo>
                    <a:pt x="78071" y="167118"/>
                  </a:lnTo>
                  <a:lnTo>
                    <a:pt x="87166" y="124512"/>
                  </a:lnTo>
                  <a:lnTo>
                    <a:pt x="89694" y="81080"/>
                  </a:lnTo>
                  <a:lnTo>
                    <a:pt x="86368" y="41804"/>
                  </a:lnTo>
                  <a:lnTo>
                    <a:pt x="78063" y="3927"/>
                  </a:lnTo>
                  <a:lnTo>
                    <a:pt x="76502" y="1571"/>
                  </a:lnTo>
                  <a:lnTo>
                    <a:pt x="74757" y="0"/>
                  </a:lnTo>
                  <a:lnTo>
                    <a:pt x="74299" y="2481"/>
                  </a:lnTo>
                  <a:lnTo>
                    <a:pt x="77040" y="44697"/>
                  </a:lnTo>
                  <a:lnTo>
                    <a:pt x="84187" y="90526"/>
                  </a:lnTo>
                  <a:lnTo>
                    <a:pt x="95242" y="137579"/>
                  </a:lnTo>
                  <a:lnTo>
                    <a:pt x="109366" y="19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193"/>
            <p:cNvSpPr/>
            <p:nvPr>
              <p:custDataLst>
                <p:tags r:id="rId232"/>
              </p:custDataLst>
            </p:nvPr>
          </p:nvSpPr>
          <p:spPr>
            <a:xfrm>
              <a:off x="4787900" y="1165918"/>
              <a:ext cx="88901" cy="212033"/>
            </a:xfrm>
            <a:custGeom>
              <a:avLst/>
              <a:gdLst/>
              <a:ahLst/>
              <a:cxnLst/>
              <a:rect l="0" t="0" r="0" b="0"/>
              <a:pathLst>
                <a:path w="88901" h="212033">
                  <a:moveTo>
                    <a:pt x="0" y="15182"/>
                  </a:moveTo>
                  <a:lnTo>
                    <a:pt x="0" y="15182"/>
                  </a:lnTo>
                  <a:lnTo>
                    <a:pt x="0" y="0"/>
                  </a:lnTo>
                  <a:lnTo>
                    <a:pt x="705" y="4255"/>
                  </a:lnTo>
                  <a:lnTo>
                    <a:pt x="5467" y="44439"/>
                  </a:lnTo>
                  <a:lnTo>
                    <a:pt x="6088" y="79825"/>
                  </a:lnTo>
                  <a:lnTo>
                    <a:pt x="6272" y="120492"/>
                  </a:lnTo>
                  <a:lnTo>
                    <a:pt x="6335" y="163271"/>
                  </a:lnTo>
                  <a:lnTo>
                    <a:pt x="6348" y="194026"/>
                  </a:lnTo>
                  <a:lnTo>
                    <a:pt x="7054" y="195795"/>
                  </a:lnTo>
                  <a:lnTo>
                    <a:pt x="8231" y="196974"/>
                  </a:lnTo>
                  <a:lnTo>
                    <a:pt x="9720" y="197760"/>
                  </a:lnTo>
                  <a:lnTo>
                    <a:pt x="11419" y="195462"/>
                  </a:lnTo>
                  <a:lnTo>
                    <a:pt x="32356" y="151573"/>
                  </a:lnTo>
                  <a:lnTo>
                    <a:pt x="40486" y="142828"/>
                  </a:lnTo>
                  <a:lnTo>
                    <a:pt x="48802" y="138941"/>
                  </a:lnTo>
                  <a:lnTo>
                    <a:pt x="52291" y="138610"/>
                  </a:lnTo>
                  <a:lnTo>
                    <a:pt x="58048" y="140124"/>
                  </a:lnTo>
                  <a:lnTo>
                    <a:pt x="62959" y="146912"/>
                  </a:lnTo>
                  <a:lnTo>
                    <a:pt x="82536" y="193497"/>
                  </a:lnTo>
                  <a:lnTo>
                    <a:pt x="88900" y="21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194"/>
            <p:cNvSpPr/>
            <p:nvPr>
              <p:custDataLst>
                <p:tags r:id="rId233"/>
              </p:custDataLst>
            </p:nvPr>
          </p:nvSpPr>
          <p:spPr>
            <a:xfrm>
              <a:off x="4639911" y="1252094"/>
              <a:ext cx="97190" cy="132557"/>
            </a:xfrm>
            <a:custGeom>
              <a:avLst/>
              <a:gdLst/>
              <a:ahLst/>
              <a:cxnLst/>
              <a:rect l="0" t="0" r="0" b="0"/>
              <a:pathLst>
                <a:path w="97190" h="132557">
                  <a:moveTo>
                    <a:pt x="71789" y="11556"/>
                  </a:moveTo>
                  <a:lnTo>
                    <a:pt x="71789" y="11556"/>
                  </a:lnTo>
                  <a:lnTo>
                    <a:pt x="71789" y="8185"/>
                  </a:lnTo>
                  <a:lnTo>
                    <a:pt x="68026" y="4648"/>
                  </a:lnTo>
                  <a:lnTo>
                    <a:pt x="61650" y="1430"/>
                  </a:lnTo>
                  <a:lnTo>
                    <a:pt x="54112" y="0"/>
                  </a:lnTo>
                  <a:lnTo>
                    <a:pt x="44177" y="3127"/>
                  </a:lnTo>
                  <a:lnTo>
                    <a:pt x="33411" y="9927"/>
                  </a:lnTo>
                  <a:lnTo>
                    <a:pt x="23923" y="20004"/>
                  </a:lnTo>
                  <a:lnTo>
                    <a:pt x="3928" y="66892"/>
                  </a:lnTo>
                  <a:lnTo>
                    <a:pt x="0" y="84127"/>
                  </a:lnTo>
                  <a:lnTo>
                    <a:pt x="607" y="98843"/>
                  </a:lnTo>
                  <a:lnTo>
                    <a:pt x="8286" y="119028"/>
                  </a:lnTo>
                  <a:lnTo>
                    <a:pt x="21223" y="128231"/>
                  </a:lnTo>
                  <a:lnTo>
                    <a:pt x="29612" y="131672"/>
                  </a:lnTo>
                  <a:lnTo>
                    <a:pt x="37321" y="132556"/>
                  </a:lnTo>
                  <a:lnTo>
                    <a:pt x="51531" y="129774"/>
                  </a:lnTo>
                  <a:lnTo>
                    <a:pt x="74802" y="113533"/>
                  </a:lnTo>
                  <a:lnTo>
                    <a:pt x="97189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195"/>
            <p:cNvSpPr/>
            <p:nvPr>
              <p:custDataLst>
                <p:tags r:id="rId234"/>
              </p:custDataLst>
            </p:nvPr>
          </p:nvSpPr>
          <p:spPr>
            <a:xfrm>
              <a:off x="4997450" y="1107592"/>
              <a:ext cx="12687" cy="264009"/>
            </a:xfrm>
            <a:custGeom>
              <a:avLst/>
              <a:gdLst/>
              <a:ahLst/>
              <a:cxnLst/>
              <a:rect l="0" t="0" r="0" b="0"/>
              <a:pathLst>
                <a:path w="12687" h="2640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411" y="42509"/>
                  </a:lnTo>
                  <a:lnTo>
                    <a:pt x="10052" y="89492"/>
                  </a:lnTo>
                  <a:lnTo>
                    <a:pt x="12177" y="132639"/>
                  </a:lnTo>
                  <a:lnTo>
                    <a:pt x="12597" y="172390"/>
                  </a:lnTo>
                  <a:lnTo>
                    <a:pt x="12686" y="219252"/>
                  </a:lnTo>
                  <a:lnTo>
                    <a:pt x="635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196"/>
            <p:cNvSpPr/>
            <p:nvPr>
              <p:custDataLst>
                <p:tags r:id="rId235"/>
              </p:custDataLst>
            </p:nvPr>
          </p:nvSpPr>
          <p:spPr>
            <a:xfrm>
              <a:off x="4921250" y="12001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1716" y="173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081"/>
          <p:cNvGrpSpPr/>
          <p:nvPr/>
        </p:nvGrpSpPr>
        <p:grpSpPr>
          <a:xfrm>
            <a:off x="5928752" y="1054100"/>
            <a:ext cx="814949" cy="271071"/>
            <a:chOff x="5928752" y="1054100"/>
            <a:chExt cx="814949" cy="271071"/>
          </a:xfrm>
        </p:grpSpPr>
        <p:sp>
          <p:nvSpPr>
            <p:cNvPr id="50" name="SMARTInkShape-5197"/>
            <p:cNvSpPr/>
            <p:nvPr>
              <p:custDataLst>
                <p:tags r:id="rId218"/>
              </p:custDataLst>
            </p:nvPr>
          </p:nvSpPr>
          <p:spPr>
            <a:xfrm>
              <a:off x="6607861" y="1168400"/>
              <a:ext cx="135840" cy="31751"/>
            </a:xfrm>
            <a:custGeom>
              <a:avLst/>
              <a:gdLst/>
              <a:ahLst/>
              <a:cxnLst/>
              <a:rect l="0" t="0" r="0" b="0"/>
              <a:pathLst>
                <a:path w="135840" h="31751">
                  <a:moveTo>
                    <a:pt x="8839" y="31750"/>
                  </a:moveTo>
                  <a:lnTo>
                    <a:pt x="8839" y="31750"/>
                  </a:lnTo>
                  <a:lnTo>
                    <a:pt x="0" y="31750"/>
                  </a:lnTo>
                  <a:lnTo>
                    <a:pt x="124" y="31044"/>
                  </a:lnTo>
                  <a:lnTo>
                    <a:pt x="4025" y="28379"/>
                  </a:lnTo>
                  <a:lnTo>
                    <a:pt x="40861" y="20766"/>
                  </a:lnTo>
                  <a:lnTo>
                    <a:pt x="81252" y="16018"/>
                  </a:lnTo>
                  <a:lnTo>
                    <a:pt x="135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198"/>
            <p:cNvSpPr/>
            <p:nvPr>
              <p:custDataLst>
                <p:tags r:id="rId219"/>
              </p:custDataLst>
            </p:nvPr>
          </p:nvSpPr>
          <p:spPr>
            <a:xfrm>
              <a:off x="6643035" y="1054100"/>
              <a:ext cx="18116" cy="229858"/>
            </a:xfrm>
            <a:custGeom>
              <a:avLst/>
              <a:gdLst/>
              <a:ahLst/>
              <a:cxnLst/>
              <a:rect l="0" t="0" r="0" b="0"/>
              <a:pathLst>
                <a:path w="18116" h="229858">
                  <a:moveTo>
                    <a:pt x="18115" y="0"/>
                  </a:moveTo>
                  <a:lnTo>
                    <a:pt x="18115" y="0"/>
                  </a:lnTo>
                  <a:lnTo>
                    <a:pt x="17410" y="6481"/>
                  </a:lnTo>
                  <a:lnTo>
                    <a:pt x="14744" y="15580"/>
                  </a:lnTo>
                  <a:lnTo>
                    <a:pt x="15301" y="55500"/>
                  </a:lnTo>
                  <a:lnTo>
                    <a:pt x="12463" y="92415"/>
                  </a:lnTo>
                  <a:lnTo>
                    <a:pt x="8601" y="130315"/>
                  </a:lnTo>
                  <a:lnTo>
                    <a:pt x="1680" y="174117"/>
                  </a:lnTo>
                  <a:lnTo>
                    <a:pt x="0" y="221201"/>
                  </a:lnTo>
                  <a:lnTo>
                    <a:pt x="2538" y="228369"/>
                  </a:lnTo>
                  <a:lnTo>
                    <a:pt x="4202" y="229857"/>
                  </a:lnTo>
                  <a:lnTo>
                    <a:pt x="1811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199"/>
            <p:cNvSpPr/>
            <p:nvPr>
              <p:custDataLst>
                <p:tags r:id="rId220"/>
              </p:custDataLst>
            </p:nvPr>
          </p:nvSpPr>
          <p:spPr>
            <a:xfrm>
              <a:off x="6414827" y="1195185"/>
              <a:ext cx="137983" cy="102117"/>
            </a:xfrm>
            <a:custGeom>
              <a:avLst/>
              <a:gdLst/>
              <a:ahLst/>
              <a:cxnLst/>
              <a:rect l="0" t="0" r="0" b="0"/>
              <a:pathLst>
                <a:path w="137983" h="102117">
                  <a:moveTo>
                    <a:pt x="11373" y="68465"/>
                  </a:moveTo>
                  <a:lnTo>
                    <a:pt x="11373" y="68465"/>
                  </a:lnTo>
                  <a:lnTo>
                    <a:pt x="34484" y="39265"/>
                  </a:lnTo>
                  <a:lnTo>
                    <a:pt x="34541" y="37004"/>
                  </a:lnTo>
                  <a:lnTo>
                    <a:pt x="32724" y="30729"/>
                  </a:lnTo>
                  <a:lnTo>
                    <a:pt x="27734" y="22633"/>
                  </a:lnTo>
                  <a:lnTo>
                    <a:pt x="25102" y="21683"/>
                  </a:lnTo>
                  <a:lnTo>
                    <a:pt x="18416" y="22508"/>
                  </a:lnTo>
                  <a:lnTo>
                    <a:pt x="15362" y="25127"/>
                  </a:lnTo>
                  <a:lnTo>
                    <a:pt x="7694" y="38926"/>
                  </a:lnTo>
                  <a:lnTo>
                    <a:pt x="664" y="60670"/>
                  </a:lnTo>
                  <a:lnTo>
                    <a:pt x="0" y="65385"/>
                  </a:lnTo>
                  <a:lnTo>
                    <a:pt x="3025" y="74387"/>
                  </a:lnTo>
                  <a:lnTo>
                    <a:pt x="5809" y="78763"/>
                  </a:lnTo>
                  <a:lnTo>
                    <a:pt x="8369" y="80975"/>
                  </a:lnTo>
                  <a:lnTo>
                    <a:pt x="10781" y="81744"/>
                  </a:lnTo>
                  <a:lnTo>
                    <a:pt x="13095" y="81551"/>
                  </a:lnTo>
                  <a:lnTo>
                    <a:pt x="34994" y="66893"/>
                  </a:lnTo>
                  <a:lnTo>
                    <a:pt x="49115" y="50872"/>
                  </a:lnTo>
                  <a:lnTo>
                    <a:pt x="52371" y="50062"/>
                  </a:lnTo>
                  <a:lnTo>
                    <a:pt x="54227" y="51258"/>
                  </a:lnTo>
                  <a:lnTo>
                    <a:pt x="64358" y="63777"/>
                  </a:lnTo>
                  <a:lnTo>
                    <a:pt x="70435" y="66382"/>
                  </a:lnTo>
                  <a:lnTo>
                    <a:pt x="74031" y="67076"/>
                  </a:lnTo>
                  <a:lnTo>
                    <a:pt x="83671" y="64085"/>
                  </a:lnTo>
                  <a:lnTo>
                    <a:pt x="103736" y="50666"/>
                  </a:lnTo>
                  <a:lnTo>
                    <a:pt x="123689" y="25225"/>
                  </a:lnTo>
                  <a:lnTo>
                    <a:pt x="129553" y="13555"/>
                  </a:lnTo>
                  <a:lnTo>
                    <a:pt x="130376" y="10692"/>
                  </a:lnTo>
                  <a:lnTo>
                    <a:pt x="129514" y="8077"/>
                  </a:lnTo>
                  <a:lnTo>
                    <a:pt x="124792" y="3291"/>
                  </a:lnTo>
                  <a:lnTo>
                    <a:pt x="117991" y="693"/>
                  </a:lnTo>
                  <a:lnTo>
                    <a:pt x="114202" y="0"/>
                  </a:lnTo>
                  <a:lnTo>
                    <a:pt x="111675" y="244"/>
                  </a:lnTo>
                  <a:lnTo>
                    <a:pt x="109991" y="1112"/>
                  </a:lnTo>
                  <a:lnTo>
                    <a:pt x="108869" y="2396"/>
                  </a:lnTo>
                  <a:lnTo>
                    <a:pt x="107289" y="10946"/>
                  </a:lnTo>
                  <a:lnTo>
                    <a:pt x="110191" y="25787"/>
                  </a:lnTo>
                  <a:lnTo>
                    <a:pt x="131687" y="69858"/>
                  </a:lnTo>
                  <a:lnTo>
                    <a:pt x="137052" y="90769"/>
                  </a:lnTo>
                  <a:lnTo>
                    <a:pt x="137982" y="100787"/>
                  </a:lnTo>
                  <a:lnTo>
                    <a:pt x="137406" y="102008"/>
                  </a:lnTo>
                  <a:lnTo>
                    <a:pt x="136317" y="102116"/>
                  </a:lnTo>
                  <a:lnTo>
                    <a:pt x="134886" y="101482"/>
                  </a:lnTo>
                  <a:lnTo>
                    <a:pt x="132871" y="87106"/>
                  </a:lnTo>
                  <a:lnTo>
                    <a:pt x="132023" y="62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200"/>
            <p:cNvSpPr/>
            <p:nvPr>
              <p:custDataLst>
                <p:tags r:id="rId221"/>
              </p:custDataLst>
            </p:nvPr>
          </p:nvSpPr>
          <p:spPr>
            <a:xfrm>
              <a:off x="6311900" y="1190255"/>
              <a:ext cx="76201" cy="96149"/>
            </a:xfrm>
            <a:custGeom>
              <a:avLst/>
              <a:gdLst/>
              <a:ahLst/>
              <a:cxnLst/>
              <a:rect l="0" t="0" r="0" b="0"/>
              <a:pathLst>
                <a:path w="76201" h="96149">
                  <a:moveTo>
                    <a:pt x="0" y="54345"/>
                  </a:moveTo>
                  <a:lnTo>
                    <a:pt x="0" y="54345"/>
                  </a:lnTo>
                  <a:lnTo>
                    <a:pt x="26440" y="53639"/>
                  </a:lnTo>
                  <a:lnTo>
                    <a:pt x="35505" y="50974"/>
                  </a:lnTo>
                  <a:lnTo>
                    <a:pt x="44238" y="43675"/>
                  </a:lnTo>
                  <a:lnTo>
                    <a:pt x="55206" y="27665"/>
                  </a:lnTo>
                  <a:lnTo>
                    <a:pt x="57970" y="21742"/>
                  </a:lnTo>
                  <a:lnTo>
                    <a:pt x="59161" y="11397"/>
                  </a:lnTo>
                  <a:lnTo>
                    <a:pt x="58491" y="6663"/>
                  </a:lnTo>
                  <a:lnTo>
                    <a:pt x="55927" y="3507"/>
                  </a:lnTo>
                  <a:lnTo>
                    <a:pt x="47435" y="0"/>
                  </a:lnTo>
                  <a:lnTo>
                    <a:pt x="38486" y="323"/>
                  </a:lnTo>
                  <a:lnTo>
                    <a:pt x="34124" y="1397"/>
                  </a:lnTo>
                  <a:lnTo>
                    <a:pt x="27396" y="6353"/>
                  </a:lnTo>
                  <a:lnTo>
                    <a:pt x="24614" y="9651"/>
                  </a:lnTo>
                  <a:lnTo>
                    <a:pt x="15785" y="38879"/>
                  </a:lnTo>
                  <a:lnTo>
                    <a:pt x="14071" y="53116"/>
                  </a:lnTo>
                  <a:lnTo>
                    <a:pt x="17073" y="66499"/>
                  </a:lnTo>
                  <a:lnTo>
                    <a:pt x="23814" y="78797"/>
                  </a:lnTo>
                  <a:lnTo>
                    <a:pt x="33868" y="88966"/>
                  </a:lnTo>
                  <a:lnTo>
                    <a:pt x="45391" y="94427"/>
                  </a:lnTo>
                  <a:lnTo>
                    <a:pt x="56863" y="96148"/>
                  </a:lnTo>
                  <a:lnTo>
                    <a:pt x="76200" y="92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201"/>
            <p:cNvSpPr/>
            <p:nvPr>
              <p:custDataLst>
                <p:tags r:id="rId222"/>
              </p:custDataLst>
            </p:nvPr>
          </p:nvSpPr>
          <p:spPr>
            <a:xfrm>
              <a:off x="6248400" y="1082192"/>
              <a:ext cx="31751" cy="219559"/>
            </a:xfrm>
            <a:custGeom>
              <a:avLst/>
              <a:gdLst/>
              <a:ahLst/>
              <a:cxnLst/>
              <a:rect l="0" t="0" r="0" b="0"/>
              <a:pathLst>
                <a:path w="31751" h="21955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4364" y="2952"/>
                  </a:lnTo>
                  <a:lnTo>
                    <a:pt x="5026" y="1776"/>
                  </a:lnTo>
                  <a:lnTo>
                    <a:pt x="5467" y="287"/>
                  </a:lnTo>
                  <a:lnTo>
                    <a:pt x="5762" y="0"/>
                  </a:lnTo>
                  <a:lnTo>
                    <a:pt x="5958" y="513"/>
                  </a:lnTo>
                  <a:lnTo>
                    <a:pt x="7040" y="37453"/>
                  </a:lnTo>
                  <a:lnTo>
                    <a:pt x="11374" y="84521"/>
                  </a:lnTo>
                  <a:lnTo>
                    <a:pt x="15809" y="131579"/>
                  </a:lnTo>
                  <a:lnTo>
                    <a:pt x="18624" y="174175"/>
                  </a:lnTo>
                  <a:lnTo>
                    <a:pt x="20806" y="200937"/>
                  </a:lnTo>
                  <a:lnTo>
                    <a:pt x="24062" y="211282"/>
                  </a:lnTo>
                  <a:lnTo>
                    <a:pt x="3175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202"/>
            <p:cNvSpPr/>
            <p:nvPr>
              <p:custDataLst>
                <p:tags r:id="rId223"/>
              </p:custDataLst>
            </p:nvPr>
          </p:nvSpPr>
          <p:spPr>
            <a:xfrm>
              <a:off x="6027033" y="1174750"/>
              <a:ext cx="94368" cy="57151"/>
            </a:xfrm>
            <a:custGeom>
              <a:avLst/>
              <a:gdLst/>
              <a:ahLst/>
              <a:cxnLst/>
              <a:rect l="0" t="0" r="0" b="0"/>
              <a:pathLst>
                <a:path w="94368" h="57151">
                  <a:moveTo>
                    <a:pt x="5467" y="57150"/>
                  </a:moveTo>
                  <a:lnTo>
                    <a:pt x="5467" y="57150"/>
                  </a:lnTo>
                  <a:lnTo>
                    <a:pt x="2096" y="57150"/>
                  </a:lnTo>
                  <a:lnTo>
                    <a:pt x="1103" y="56444"/>
                  </a:lnTo>
                  <a:lnTo>
                    <a:pt x="441" y="55269"/>
                  </a:lnTo>
                  <a:lnTo>
                    <a:pt x="0" y="53779"/>
                  </a:lnTo>
                  <a:lnTo>
                    <a:pt x="411" y="52080"/>
                  </a:lnTo>
                  <a:lnTo>
                    <a:pt x="2749" y="48312"/>
                  </a:lnTo>
                  <a:lnTo>
                    <a:pt x="44973" y="32434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203"/>
            <p:cNvSpPr/>
            <p:nvPr>
              <p:custDataLst>
                <p:tags r:id="rId224"/>
              </p:custDataLst>
            </p:nvPr>
          </p:nvSpPr>
          <p:spPr>
            <a:xfrm>
              <a:off x="6057981" y="1099956"/>
              <a:ext cx="50720" cy="225215"/>
            </a:xfrm>
            <a:custGeom>
              <a:avLst/>
              <a:gdLst/>
              <a:ahLst/>
              <a:cxnLst/>
              <a:rect l="0" t="0" r="0" b="0"/>
              <a:pathLst>
                <a:path w="50720" h="225215">
                  <a:moveTo>
                    <a:pt x="12619" y="17644"/>
                  </a:moveTo>
                  <a:lnTo>
                    <a:pt x="12619" y="17644"/>
                  </a:lnTo>
                  <a:lnTo>
                    <a:pt x="17645" y="5711"/>
                  </a:lnTo>
                  <a:lnTo>
                    <a:pt x="18086" y="3338"/>
                  </a:lnTo>
                  <a:lnTo>
                    <a:pt x="16970" y="1757"/>
                  </a:lnTo>
                  <a:lnTo>
                    <a:pt x="11966" y="0"/>
                  </a:lnTo>
                  <a:lnTo>
                    <a:pt x="10066" y="942"/>
                  </a:lnTo>
                  <a:lnTo>
                    <a:pt x="8801" y="2982"/>
                  </a:lnTo>
                  <a:lnTo>
                    <a:pt x="7394" y="10422"/>
                  </a:lnTo>
                  <a:lnTo>
                    <a:pt x="3046" y="52903"/>
                  </a:lnTo>
                  <a:lnTo>
                    <a:pt x="536" y="98065"/>
                  </a:lnTo>
                  <a:lnTo>
                    <a:pt x="0" y="138545"/>
                  </a:lnTo>
                  <a:lnTo>
                    <a:pt x="9982" y="183761"/>
                  </a:lnTo>
                  <a:lnTo>
                    <a:pt x="17342" y="213217"/>
                  </a:lnTo>
                  <a:lnTo>
                    <a:pt x="21303" y="220511"/>
                  </a:lnTo>
                  <a:lnTo>
                    <a:pt x="24052" y="222739"/>
                  </a:lnTo>
                  <a:lnTo>
                    <a:pt x="30871" y="225214"/>
                  </a:lnTo>
                  <a:lnTo>
                    <a:pt x="33959" y="223757"/>
                  </a:lnTo>
                  <a:lnTo>
                    <a:pt x="39272" y="216494"/>
                  </a:lnTo>
                  <a:lnTo>
                    <a:pt x="50719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204"/>
            <p:cNvSpPr/>
            <p:nvPr>
              <p:custDataLst>
                <p:tags r:id="rId225"/>
              </p:custDataLst>
            </p:nvPr>
          </p:nvSpPr>
          <p:spPr>
            <a:xfrm>
              <a:off x="5928752" y="1229246"/>
              <a:ext cx="97399" cy="94063"/>
            </a:xfrm>
            <a:custGeom>
              <a:avLst/>
              <a:gdLst/>
              <a:ahLst/>
              <a:cxnLst/>
              <a:rect l="0" t="0" r="0" b="0"/>
              <a:pathLst>
                <a:path w="97399" h="94063">
                  <a:moveTo>
                    <a:pt x="59298" y="34404"/>
                  </a:moveTo>
                  <a:lnTo>
                    <a:pt x="59298" y="34404"/>
                  </a:lnTo>
                  <a:lnTo>
                    <a:pt x="59298" y="16106"/>
                  </a:lnTo>
                  <a:lnTo>
                    <a:pt x="57886" y="13033"/>
                  </a:lnTo>
                  <a:lnTo>
                    <a:pt x="52556" y="7737"/>
                  </a:lnTo>
                  <a:lnTo>
                    <a:pt x="41622" y="789"/>
                  </a:lnTo>
                  <a:lnTo>
                    <a:pt x="37636" y="0"/>
                  </a:lnTo>
                  <a:lnTo>
                    <a:pt x="29444" y="1004"/>
                  </a:lnTo>
                  <a:lnTo>
                    <a:pt x="20270" y="5536"/>
                  </a:lnTo>
                  <a:lnTo>
                    <a:pt x="9713" y="21460"/>
                  </a:lnTo>
                  <a:lnTo>
                    <a:pt x="1019" y="44053"/>
                  </a:lnTo>
                  <a:lnTo>
                    <a:pt x="0" y="58448"/>
                  </a:lnTo>
                  <a:lnTo>
                    <a:pt x="5094" y="84936"/>
                  </a:lnTo>
                  <a:lnTo>
                    <a:pt x="7640" y="89259"/>
                  </a:lnTo>
                  <a:lnTo>
                    <a:pt x="10748" y="92140"/>
                  </a:lnTo>
                  <a:lnTo>
                    <a:pt x="14231" y="94062"/>
                  </a:lnTo>
                  <a:lnTo>
                    <a:pt x="17964" y="93931"/>
                  </a:lnTo>
                  <a:lnTo>
                    <a:pt x="25875" y="90024"/>
                  </a:lnTo>
                  <a:lnTo>
                    <a:pt x="41747" y="71653"/>
                  </a:lnTo>
                  <a:lnTo>
                    <a:pt x="54705" y="46016"/>
                  </a:lnTo>
                  <a:lnTo>
                    <a:pt x="58894" y="29956"/>
                  </a:lnTo>
                  <a:lnTo>
                    <a:pt x="59924" y="37863"/>
                  </a:lnTo>
                  <a:lnTo>
                    <a:pt x="76303" y="78610"/>
                  </a:lnTo>
                  <a:lnTo>
                    <a:pt x="80496" y="82273"/>
                  </a:lnTo>
                  <a:lnTo>
                    <a:pt x="83307" y="81839"/>
                  </a:lnTo>
                  <a:lnTo>
                    <a:pt x="97398" y="72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082"/>
          <p:cNvGrpSpPr/>
          <p:nvPr/>
        </p:nvGrpSpPr>
        <p:grpSpPr>
          <a:xfrm>
            <a:off x="6989651" y="1156592"/>
            <a:ext cx="344600" cy="98906"/>
            <a:chOff x="6989651" y="1156592"/>
            <a:chExt cx="344600" cy="98906"/>
          </a:xfrm>
        </p:grpSpPr>
        <p:sp>
          <p:nvSpPr>
            <p:cNvPr id="59" name="SMARTInkShape-5205"/>
            <p:cNvSpPr/>
            <p:nvPr>
              <p:custDataLst>
                <p:tags r:id="rId215"/>
              </p:custDataLst>
            </p:nvPr>
          </p:nvSpPr>
          <p:spPr>
            <a:xfrm>
              <a:off x="7226300" y="1164516"/>
              <a:ext cx="107951" cy="90982"/>
            </a:xfrm>
            <a:custGeom>
              <a:avLst/>
              <a:gdLst/>
              <a:ahLst/>
              <a:cxnLst/>
              <a:rect l="0" t="0" r="0" b="0"/>
              <a:pathLst>
                <a:path w="107951" h="90982">
                  <a:moveTo>
                    <a:pt x="0" y="35634"/>
                  </a:moveTo>
                  <a:lnTo>
                    <a:pt x="0" y="35634"/>
                  </a:lnTo>
                  <a:lnTo>
                    <a:pt x="0" y="39005"/>
                  </a:lnTo>
                  <a:lnTo>
                    <a:pt x="705" y="39998"/>
                  </a:lnTo>
                  <a:lnTo>
                    <a:pt x="1881" y="40660"/>
                  </a:lnTo>
                  <a:lnTo>
                    <a:pt x="8789" y="41592"/>
                  </a:lnTo>
                  <a:lnTo>
                    <a:pt x="15901" y="41104"/>
                  </a:lnTo>
                  <a:lnTo>
                    <a:pt x="28543" y="36157"/>
                  </a:lnTo>
                  <a:lnTo>
                    <a:pt x="39497" y="29752"/>
                  </a:lnTo>
                  <a:lnTo>
                    <a:pt x="45776" y="22201"/>
                  </a:lnTo>
                  <a:lnTo>
                    <a:pt x="49312" y="10017"/>
                  </a:lnTo>
                  <a:lnTo>
                    <a:pt x="49807" y="5856"/>
                  </a:lnTo>
                  <a:lnTo>
                    <a:pt x="48727" y="3082"/>
                  </a:lnTo>
                  <a:lnTo>
                    <a:pt x="46596" y="1233"/>
                  </a:lnTo>
                  <a:lnTo>
                    <a:pt x="43763" y="0"/>
                  </a:lnTo>
                  <a:lnTo>
                    <a:pt x="36854" y="511"/>
                  </a:lnTo>
                  <a:lnTo>
                    <a:pt x="29079" y="3796"/>
                  </a:lnTo>
                  <a:lnTo>
                    <a:pt x="17474" y="13579"/>
                  </a:lnTo>
                  <a:lnTo>
                    <a:pt x="11764" y="21363"/>
                  </a:lnTo>
                  <a:lnTo>
                    <a:pt x="7954" y="37050"/>
                  </a:lnTo>
                  <a:lnTo>
                    <a:pt x="11736" y="64972"/>
                  </a:lnTo>
                  <a:lnTo>
                    <a:pt x="15329" y="75955"/>
                  </a:lnTo>
                  <a:lnTo>
                    <a:pt x="23041" y="83658"/>
                  </a:lnTo>
                  <a:lnTo>
                    <a:pt x="28061" y="86700"/>
                  </a:lnTo>
                  <a:lnTo>
                    <a:pt x="48609" y="90981"/>
                  </a:lnTo>
                  <a:lnTo>
                    <a:pt x="62526" y="88220"/>
                  </a:lnTo>
                  <a:lnTo>
                    <a:pt x="107950" y="67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206"/>
            <p:cNvSpPr/>
            <p:nvPr>
              <p:custDataLst>
                <p:tags r:id="rId216"/>
              </p:custDataLst>
            </p:nvPr>
          </p:nvSpPr>
          <p:spPr>
            <a:xfrm>
              <a:off x="7099300" y="1156592"/>
              <a:ext cx="82551" cy="94359"/>
            </a:xfrm>
            <a:custGeom>
              <a:avLst/>
              <a:gdLst/>
              <a:ahLst/>
              <a:cxnLst/>
              <a:rect l="0" t="0" r="0" b="0"/>
              <a:pathLst>
                <a:path w="82551" h="94359">
                  <a:moveTo>
                    <a:pt x="0" y="11808"/>
                  </a:moveTo>
                  <a:lnTo>
                    <a:pt x="0" y="11808"/>
                  </a:lnTo>
                  <a:lnTo>
                    <a:pt x="6088" y="11808"/>
                  </a:lnTo>
                  <a:lnTo>
                    <a:pt x="9720" y="54055"/>
                  </a:lnTo>
                  <a:lnTo>
                    <a:pt x="12525" y="78903"/>
                  </a:lnTo>
                  <a:lnTo>
                    <a:pt x="13354" y="75276"/>
                  </a:lnTo>
                  <a:lnTo>
                    <a:pt x="27444" y="32699"/>
                  </a:lnTo>
                  <a:lnTo>
                    <a:pt x="42737" y="5822"/>
                  </a:lnTo>
                  <a:lnTo>
                    <a:pt x="47541" y="2173"/>
                  </a:lnTo>
                  <a:lnTo>
                    <a:pt x="52861" y="446"/>
                  </a:lnTo>
                  <a:lnTo>
                    <a:pt x="58524" y="0"/>
                  </a:lnTo>
                  <a:lnTo>
                    <a:pt x="63005" y="1819"/>
                  </a:lnTo>
                  <a:lnTo>
                    <a:pt x="69865" y="9485"/>
                  </a:lnTo>
                  <a:lnTo>
                    <a:pt x="77694" y="29072"/>
                  </a:lnTo>
                  <a:lnTo>
                    <a:pt x="81111" y="49379"/>
                  </a:lnTo>
                  <a:lnTo>
                    <a:pt x="82550" y="94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207"/>
            <p:cNvSpPr/>
            <p:nvPr>
              <p:custDataLst>
                <p:tags r:id="rId217"/>
              </p:custDataLst>
            </p:nvPr>
          </p:nvSpPr>
          <p:spPr>
            <a:xfrm>
              <a:off x="6989651" y="1159154"/>
              <a:ext cx="77500" cy="94375"/>
            </a:xfrm>
            <a:custGeom>
              <a:avLst/>
              <a:gdLst/>
              <a:ahLst/>
              <a:cxnLst/>
              <a:rect l="0" t="0" r="0" b="0"/>
              <a:pathLst>
                <a:path w="77500" h="94375">
                  <a:moveTo>
                    <a:pt x="65199" y="15596"/>
                  </a:moveTo>
                  <a:lnTo>
                    <a:pt x="65199" y="15596"/>
                  </a:lnTo>
                  <a:lnTo>
                    <a:pt x="65199" y="6758"/>
                  </a:lnTo>
                  <a:lnTo>
                    <a:pt x="63787" y="4765"/>
                  </a:lnTo>
                  <a:lnTo>
                    <a:pt x="58457" y="669"/>
                  </a:lnTo>
                  <a:lnTo>
                    <a:pt x="55059" y="0"/>
                  </a:lnTo>
                  <a:lnTo>
                    <a:pt x="47523" y="1139"/>
                  </a:lnTo>
                  <a:lnTo>
                    <a:pt x="35345" y="9117"/>
                  </a:lnTo>
                  <a:lnTo>
                    <a:pt x="14930" y="33889"/>
                  </a:lnTo>
                  <a:lnTo>
                    <a:pt x="209" y="66296"/>
                  </a:lnTo>
                  <a:lnTo>
                    <a:pt x="0" y="72680"/>
                  </a:lnTo>
                  <a:lnTo>
                    <a:pt x="3531" y="85416"/>
                  </a:lnTo>
                  <a:lnTo>
                    <a:pt x="6448" y="89660"/>
                  </a:lnTo>
                  <a:lnTo>
                    <a:pt x="13452" y="94374"/>
                  </a:lnTo>
                  <a:lnTo>
                    <a:pt x="35441" y="93657"/>
                  </a:lnTo>
                  <a:lnTo>
                    <a:pt x="60928" y="82235"/>
                  </a:lnTo>
                  <a:lnTo>
                    <a:pt x="72237" y="71319"/>
                  </a:lnTo>
                  <a:lnTo>
                    <a:pt x="76241" y="65445"/>
                  </a:lnTo>
                  <a:lnTo>
                    <a:pt x="77499" y="59412"/>
                  </a:lnTo>
                  <a:lnTo>
                    <a:pt x="75134" y="47064"/>
                  </a:lnTo>
                  <a:lnTo>
                    <a:pt x="69241" y="31583"/>
                  </a:lnTo>
                  <a:lnTo>
                    <a:pt x="65114" y="26229"/>
                  </a:lnTo>
                  <a:lnTo>
                    <a:pt x="63025" y="24802"/>
                  </a:lnTo>
                  <a:lnTo>
                    <a:pt x="61633" y="23144"/>
                  </a:lnTo>
                  <a:lnTo>
                    <a:pt x="58849" y="1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083"/>
          <p:cNvGrpSpPr/>
          <p:nvPr/>
        </p:nvGrpSpPr>
        <p:grpSpPr>
          <a:xfrm>
            <a:off x="7594429" y="962973"/>
            <a:ext cx="393872" cy="430617"/>
            <a:chOff x="7594429" y="962973"/>
            <a:chExt cx="393872" cy="430617"/>
          </a:xfrm>
        </p:grpSpPr>
        <p:sp>
          <p:nvSpPr>
            <p:cNvPr id="63" name="SMARTInkShape-5208"/>
            <p:cNvSpPr/>
            <p:nvPr>
              <p:custDataLst>
                <p:tags r:id="rId209"/>
              </p:custDataLst>
            </p:nvPr>
          </p:nvSpPr>
          <p:spPr>
            <a:xfrm>
              <a:off x="7969250" y="12128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12308" y="12700"/>
                  </a:lnTo>
                  <a:lnTo>
                    <a:pt x="9616" y="112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209"/>
            <p:cNvSpPr/>
            <p:nvPr>
              <p:custDataLst>
                <p:tags r:id="rId210"/>
              </p:custDataLst>
            </p:nvPr>
          </p:nvSpPr>
          <p:spPr>
            <a:xfrm>
              <a:off x="7918450" y="962973"/>
              <a:ext cx="31751" cy="237178"/>
            </a:xfrm>
            <a:custGeom>
              <a:avLst/>
              <a:gdLst/>
              <a:ahLst/>
              <a:cxnLst/>
              <a:rect l="0" t="0" r="0" b="0"/>
              <a:pathLst>
                <a:path w="31751" h="237178">
                  <a:moveTo>
                    <a:pt x="31750" y="14927"/>
                  </a:moveTo>
                  <a:lnTo>
                    <a:pt x="31750" y="14927"/>
                  </a:lnTo>
                  <a:lnTo>
                    <a:pt x="31750" y="6089"/>
                  </a:lnTo>
                  <a:lnTo>
                    <a:pt x="30338" y="4096"/>
                  </a:lnTo>
                  <a:lnTo>
                    <a:pt x="25008" y="0"/>
                  </a:lnTo>
                  <a:lnTo>
                    <a:pt x="23022" y="37"/>
                  </a:lnTo>
                  <a:lnTo>
                    <a:pt x="21698" y="1472"/>
                  </a:lnTo>
                  <a:lnTo>
                    <a:pt x="20227" y="7536"/>
                  </a:lnTo>
                  <a:lnTo>
                    <a:pt x="19858" y="53885"/>
                  </a:lnTo>
                  <a:lnTo>
                    <a:pt x="24096" y="91218"/>
                  </a:lnTo>
                  <a:lnTo>
                    <a:pt x="23133" y="131135"/>
                  </a:lnTo>
                  <a:lnTo>
                    <a:pt x="16485" y="175387"/>
                  </a:lnTo>
                  <a:lnTo>
                    <a:pt x="0" y="23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210"/>
            <p:cNvSpPr/>
            <p:nvPr>
              <p:custDataLst>
                <p:tags r:id="rId211"/>
              </p:custDataLst>
            </p:nvPr>
          </p:nvSpPr>
          <p:spPr>
            <a:xfrm>
              <a:off x="7772400" y="1079500"/>
              <a:ext cx="101601" cy="152270"/>
            </a:xfrm>
            <a:custGeom>
              <a:avLst/>
              <a:gdLst/>
              <a:ahLst/>
              <a:cxnLst/>
              <a:rect l="0" t="0" r="0" b="0"/>
              <a:pathLst>
                <a:path w="101601" h="152270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6907" y="33074"/>
                  </a:lnTo>
                  <a:lnTo>
                    <a:pt x="8839" y="32633"/>
                  </a:lnTo>
                  <a:lnTo>
                    <a:pt x="21668" y="42124"/>
                  </a:lnTo>
                  <a:lnTo>
                    <a:pt x="39192" y="64295"/>
                  </a:lnTo>
                  <a:lnTo>
                    <a:pt x="47753" y="84902"/>
                  </a:lnTo>
                  <a:lnTo>
                    <a:pt x="55773" y="130733"/>
                  </a:lnTo>
                  <a:lnTo>
                    <a:pt x="52775" y="143005"/>
                  </a:lnTo>
                  <a:lnTo>
                    <a:pt x="49999" y="148254"/>
                  </a:lnTo>
                  <a:lnTo>
                    <a:pt x="47444" y="151047"/>
                  </a:lnTo>
                  <a:lnTo>
                    <a:pt x="45035" y="152203"/>
                  </a:lnTo>
                  <a:lnTo>
                    <a:pt x="42723" y="152269"/>
                  </a:lnTo>
                  <a:lnTo>
                    <a:pt x="41182" y="150196"/>
                  </a:lnTo>
                  <a:lnTo>
                    <a:pt x="39013" y="135049"/>
                  </a:lnTo>
                  <a:lnTo>
                    <a:pt x="41590" y="87843"/>
                  </a:lnTo>
                  <a:lnTo>
                    <a:pt x="53715" y="5832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211"/>
            <p:cNvSpPr/>
            <p:nvPr>
              <p:custDataLst>
                <p:tags r:id="rId212"/>
              </p:custDataLst>
            </p:nvPr>
          </p:nvSpPr>
          <p:spPr>
            <a:xfrm>
              <a:off x="7715589" y="1079500"/>
              <a:ext cx="12362" cy="31751"/>
            </a:xfrm>
            <a:custGeom>
              <a:avLst/>
              <a:gdLst/>
              <a:ahLst/>
              <a:cxnLst/>
              <a:rect l="0" t="0" r="0" b="0"/>
              <a:pathLst>
                <a:path w="12362" h="31751">
                  <a:moveTo>
                    <a:pt x="12361" y="31750"/>
                  </a:moveTo>
                  <a:lnTo>
                    <a:pt x="12361" y="31750"/>
                  </a:lnTo>
                  <a:lnTo>
                    <a:pt x="7292" y="25975"/>
                  </a:lnTo>
                  <a:lnTo>
                    <a:pt x="2235" y="15849"/>
                  </a:lnTo>
                  <a:lnTo>
                    <a:pt x="0" y="2366"/>
                  </a:lnTo>
                  <a:lnTo>
                    <a:pt x="1298" y="1577"/>
                  </a:lnTo>
                  <a:lnTo>
                    <a:pt x="12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212"/>
            <p:cNvSpPr/>
            <p:nvPr>
              <p:custDataLst>
                <p:tags r:id="rId213"/>
              </p:custDataLst>
            </p:nvPr>
          </p:nvSpPr>
          <p:spPr>
            <a:xfrm>
              <a:off x="7736991" y="1162050"/>
              <a:ext cx="10010" cy="57151"/>
            </a:xfrm>
            <a:custGeom>
              <a:avLst/>
              <a:gdLst/>
              <a:ahLst/>
              <a:cxnLst/>
              <a:rect l="0" t="0" r="0" b="0"/>
              <a:pathLst>
                <a:path w="10010" h="571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2967" y="15901"/>
                  </a:lnTo>
                  <a:lnTo>
                    <a:pt x="7609" y="28543"/>
                  </a:lnTo>
                  <a:lnTo>
                    <a:pt x="1000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213"/>
            <p:cNvSpPr/>
            <p:nvPr>
              <p:custDataLst>
                <p:tags r:id="rId214"/>
              </p:custDataLst>
            </p:nvPr>
          </p:nvSpPr>
          <p:spPr>
            <a:xfrm>
              <a:off x="7594429" y="1134743"/>
              <a:ext cx="98311" cy="258847"/>
            </a:xfrm>
            <a:custGeom>
              <a:avLst/>
              <a:gdLst/>
              <a:ahLst/>
              <a:cxnLst/>
              <a:rect l="0" t="0" r="0" b="0"/>
              <a:pathLst>
                <a:path w="98311" h="258847">
                  <a:moveTo>
                    <a:pt x="95421" y="40007"/>
                  </a:moveTo>
                  <a:lnTo>
                    <a:pt x="95421" y="40007"/>
                  </a:lnTo>
                  <a:lnTo>
                    <a:pt x="92050" y="36636"/>
                  </a:lnTo>
                  <a:lnTo>
                    <a:pt x="71296" y="3967"/>
                  </a:lnTo>
                  <a:lnTo>
                    <a:pt x="68754" y="1163"/>
                  </a:lnTo>
                  <a:lnTo>
                    <a:pt x="64238" y="0"/>
                  </a:lnTo>
                  <a:lnTo>
                    <a:pt x="45808" y="1734"/>
                  </a:lnTo>
                  <a:lnTo>
                    <a:pt x="35505" y="4887"/>
                  </a:lnTo>
                  <a:lnTo>
                    <a:pt x="18402" y="20743"/>
                  </a:lnTo>
                  <a:lnTo>
                    <a:pt x="3299" y="39943"/>
                  </a:lnTo>
                  <a:lnTo>
                    <a:pt x="845" y="45609"/>
                  </a:lnTo>
                  <a:lnTo>
                    <a:pt x="0" y="55667"/>
                  </a:lnTo>
                  <a:lnTo>
                    <a:pt x="2173" y="59619"/>
                  </a:lnTo>
                  <a:lnTo>
                    <a:pt x="10233" y="65892"/>
                  </a:lnTo>
                  <a:lnTo>
                    <a:pt x="20871" y="67269"/>
                  </a:lnTo>
                  <a:lnTo>
                    <a:pt x="44947" y="62404"/>
                  </a:lnTo>
                  <a:lnTo>
                    <a:pt x="63767" y="49936"/>
                  </a:lnTo>
                  <a:lnTo>
                    <a:pt x="70769" y="42538"/>
                  </a:lnTo>
                  <a:lnTo>
                    <a:pt x="72636" y="39578"/>
                  </a:lnTo>
                  <a:lnTo>
                    <a:pt x="74587" y="38310"/>
                  </a:lnTo>
                  <a:lnTo>
                    <a:pt x="76593" y="38170"/>
                  </a:lnTo>
                  <a:lnTo>
                    <a:pt x="78635" y="38782"/>
                  </a:lnTo>
                  <a:lnTo>
                    <a:pt x="79997" y="41307"/>
                  </a:lnTo>
                  <a:lnTo>
                    <a:pt x="84443" y="86081"/>
                  </a:lnTo>
                  <a:lnTo>
                    <a:pt x="91527" y="132207"/>
                  </a:lnTo>
                  <a:lnTo>
                    <a:pt x="98310" y="175995"/>
                  </a:lnTo>
                  <a:lnTo>
                    <a:pt x="94319" y="220915"/>
                  </a:lnTo>
                  <a:lnTo>
                    <a:pt x="89993" y="238238"/>
                  </a:lnTo>
                  <a:lnTo>
                    <a:pt x="83365" y="250641"/>
                  </a:lnTo>
                  <a:lnTo>
                    <a:pt x="78917" y="254513"/>
                  </a:lnTo>
                  <a:lnTo>
                    <a:pt x="68330" y="258815"/>
                  </a:lnTo>
                  <a:lnTo>
                    <a:pt x="58450" y="258846"/>
                  </a:lnTo>
                  <a:lnTo>
                    <a:pt x="53841" y="257866"/>
                  </a:lnTo>
                  <a:lnTo>
                    <a:pt x="43075" y="247370"/>
                  </a:lnTo>
                  <a:lnTo>
                    <a:pt x="33350" y="231652"/>
                  </a:lnTo>
                  <a:lnTo>
                    <a:pt x="29028" y="215258"/>
                  </a:lnTo>
                  <a:lnTo>
                    <a:pt x="38271" y="147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084"/>
          <p:cNvGrpSpPr/>
          <p:nvPr/>
        </p:nvGrpSpPr>
        <p:grpSpPr>
          <a:xfrm>
            <a:off x="650980" y="1378028"/>
            <a:ext cx="791797" cy="976940"/>
            <a:chOff x="650980" y="1378028"/>
            <a:chExt cx="791797" cy="976940"/>
          </a:xfrm>
        </p:grpSpPr>
        <p:sp>
          <p:nvSpPr>
            <p:cNvPr id="70" name="SMARTInkShape-5214"/>
            <p:cNvSpPr/>
            <p:nvPr>
              <p:custDataLst>
                <p:tags r:id="rId196"/>
              </p:custDataLst>
            </p:nvPr>
          </p:nvSpPr>
          <p:spPr>
            <a:xfrm>
              <a:off x="1026732" y="2286000"/>
              <a:ext cx="416045" cy="68968"/>
            </a:xfrm>
            <a:custGeom>
              <a:avLst/>
              <a:gdLst/>
              <a:ahLst/>
              <a:cxnLst/>
              <a:rect l="0" t="0" r="0" b="0"/>
              <a:pathLst>
                <a:path w="416045" h="68968">
                  <a:moveTo>
                    <a:pt x="21018" y="63500"/>
                  </a:moveTo>
                  <a:lnTo>
                    <a:pt x="21018" y="63500"/>
                  </a:lnTo>
                  <a:lnTo>
                    <a:pt x="7220" y="64205"/>
                  </a:lnTo>
                  <a:lnTo>
                    <a:pt x="1245" y="66871"/>
                  </a:lnTo>
                  <a:lnTo>
                    <a:pt x="75" y="67864"/>
                  </a:lnTo>
                  <a:lnTo>
                    <a:pt x="0" y="68526"/>
                  </a:lnTo>
                  <a:lnTo>
                    <a:pt x="656" y="68967"/>
                  </a:lnTo>
                  <a:lnTo>
                    <a:pt x="43948" y="64305"/>
                  </a:lnTo>
                  <a:lnTo>
                    <a:pt x="80659" y="62953"/>
                  </a:lnTo>
                  <a:lnTo>
                    <a:pt x="110320" y="60200"/>
                  </a:lnTo>
                  <a:lnTo>
                    <a:pt x="148432" y="54742"/>
                  </a:lnTo>
                  <a:lnTo>
                    <a:pt x="187007" y="49024"/>
                  </a:lnTo>
                  <a:lnTo>
                    <a:pt x="232086" y="44394"/>
                  </a:lnTo>
                  <a:lnTo>
                    <a:pt x="268872" y="38310"/>
                  </a:lnTo>
                  <a:lnTo>
                    <a:pt x="306859" y="32784"/>
                  </a:lnTo>
                  <a:lnTo>
                    <a:pt x="352656" y="25706"/>
                  </a:lnTo>
                  <a:lnTo>
                    <a:pt x="397206" y="20365"/>
                  </a:lnTo>
                  <a:lnTo>
                    <a:pt x="410463" y="17753"/>
                  </a:lnTo>
                  <a:lnTo>
                    <a:pt x="415649" y="14946"/>
                  </a:lnTo>
                  <a:lnTo>
                    <a:pt x="416044" y="14197"/>
                  </a:lnTo>
                  <a:lnTo>
                    <a:pt x="415602" y="13698"/>
                  </a:lnTo>
                  <a:lnTo>
                    <a:pt x="402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215"/>
            <p:cNvSpPr/>
            <p:nvPr>
              <p:custDataLst>
                <p:tags r:id="rId197"/>
              </p:custDataLst>
            </p:nvPr>
          </p:nvSpPr>
          <p:spPr>
            <a:xfrm>
              <a:off x="1365250" y="2190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5467" y="6089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216"/>
            <p:cNvSpPr/>
            <p:nvPr>
              <p:custDataLst>
                <p:tags r:id="rId198"/>
              </p:custDataLst>
            </p:nvPr>
          </p:nvSpPr>
          <p:spPr>
            <a:xfrm>
              <a:off x="1352550" y="2082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717" y="0"/>
                  </a:lnTo>
                  <a:lnTo>
                    <a:pt x="1812" y="705"/>
                  </a:lnTo>
                  <a:lnTo>
                    <a:pt x="805" y="3371"/>
                  </a:lnTo>
                  <a:lnTo>
                    <a:pt x="238" y="12209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217"/>
            <p:cNvSpPr/>
            <p:nvPr>
              <p:custDataLst>
                <p:tags r:id="rId199"/>
              </p:custDataLst>
            </p:nvPr>
          </p:nvSpPr>
          <p:spPr>
            <a:xfrm>
              <a:off x="1012618" y="2032960"/>
              <a:ext cx="200081" cy="274444"/>
            </a:xfrm>
            <a:custGeom>
              <a:avLst/>
              <a:gdLst/>
              <a:ahLst/>
              <a:cxnLst/>
              <a:rect l="0" t="0" r="0" b="0"/>
              <a:pathLst>
                <a:path w="200081" h="274444">
                  <a:moveTo>
                    <a:pt x="85932" y="11740"/>
                  </a:moveTo>
                  <a:lnTo>
                    <a:pt x="85932" y="11740"/>
                  </a:lnTo>
                  <a:lnTo>
                    <a:pt x="85932" y="2280"/>
                  </a:lnTo>
                  <a:lnTo>
                    <a:pt x="85226" y="1200"/>
                  </a:lnTo>
                  <a:lnTo>
                    <a:pt x="84050" y="480"/>
                  </a:lnTo>
                  <a:lnTo>
                    <a:pt x="82561" y="0"/>
                  </a:lnTo>
                  <a:lnTo>
                    <a:pt x="80862" y="386"/>
                  </a:lnTo>
                  <a:lnTo>
                    <a:pt x="49874" y="15706"/>
                  </a:lnTo>
                  <a:lnTo>
                    <a:pt x="16222" y="53051"/>
                  </a:lnTo>
                  <a:lnTo>
                    <a:pt x="2286" y="99105"/>
                  </a:lnTo>
                  <a:lnTo>
                    <a:pt x="0" y="134836"/>
                  </a:lnTo>
                  <a:lnTo>
                    <a:pt x="8338" y="173253"/>
                  </a:lnTo>
                  <a:lnTo>
                    <a:pt x="18285" y="191473"/>
                  </a:lnTo>
                  <a:lnTo>
                    <a:pt x="31642" y="202864"/>
                  </a:lnTo>
                  <a:lnTo>
                    <a:pt x="48398" y="209573"/>
                  </a:lnTo>
                  <a:lnTo>
                    <a:pt x="81631" y="211938"/>
                  </a:lnTo>
                  <a:lnTo>
                    <a:pt x="105893" y="207491"/>
                  </a:lnTo>
                  <a:lnTo>
                    <a:pt x="136610" y="190312"/>
                  </a:lnTo>
                  <a:lnTo>
                    <a:pt x="156843" y="174090"/>
                  </a:lnTo>
                  <a:lnTo>
                    <a:pt x="175147" y="146862"/>
                  </a:lnTo>
                  <a:lnTo>
                    <a:pt x="187233" y="111983"/>
                  </a:lnTo>
                  <a:lnTo>
                    <a:pt x="188541" y="71467"/>
                  </a:lnTo>
                  <a:lnTo>
                    <a:pt x="182336" y="48398"/>
                  </a:lnTo>
                  <a:lnTo>
                    <a:pt x="171111" y="29444"/>
                  </a:lnTo>
                  <a:lnTo>
                    <a:pt x="147075" y="8989"/>
                  </a:lnTo>
                  <a:lnTo>
                    <a:pt x="135214" y="3462"/>
                  </a:lnTo>
                  <a:lnTo>
                    <a:pt x="121476" y="2887"/>
                  </a:lnTo>
                  <a:lnTo>
                    <a:pt x="113861" y="3721"/>
                  </a:lnTo>
                  <a:lnTo>
                    <a:pt x="99756" y="10293"/>
                  </a:lnTo>
                  <a:lnTo>
                    <a:pt x="88548" y="19564"/>
                  </a:lnTo>
                  <a:lnTo>
                    <a:pt x="83567" y="28387"/>
                  </a:lnTo>
                  <a:lnTo>
                    <a:pt x="80763" y="48030"/>
                  </a:lnTo>
                  <a:lnTo>
                    <a:pt x="90045" y="75096"/>
                  </a:lnTo>
                  <a:lnTo>
                    <a:pt x="113197" y="119392"/>
                  </a:lnTo>
                  <a:lnTo>
                    <a:pt x="129053" y="139357"/>
                  </a:lnTo>
                  <a:lnTo>
                    <a:pt x="150424" y="162537"/>
                  </a:lnTo>
                  <a:lnTo>
                    <a:pt x="179431" y="207613"/>
                  </a:lnTo>
                  <a:lnTo>
                    <a:pt x="196343" y="241361"/>
                  </a:lnTo>
                  <a:lnTo>
                    <a:pt x="200080" y="273503"/>
                  </a:lnTo>
                  <a:lnTo>
                    <a:pt x="198720" y="274443"/>
                  </a:lnTo>
                  <a:lnTo>
                    <a:pt x="193445" y="273606"/>
                  </a:lnTo>
                  <a:lnTo>
                    <a:pt x="191474" y="272395"/>
                  </a:lnTo>
                  <a:lnTo>
                    <a:pt x="187532" y="26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218"/>
            <p:cNvSpPr/>
            <p:nvPr>
              <p:custDataLst>
                <p:tags r:id="rId200"/>
              </p:custDataLst>
            </p:nvPr>
          </p:nvSpPr>
          <p:spPr>
            <a:xfrm>
              <a:off x="650980" y="1708150"/>
              <a:ext cx="629716" cy="79685"/>
            </a:xfrm>
            <a:custGeom>
              <a:avLst/>
              <a:gdLst/>
              <a:ahLst/>
              <a:cxnLst/>
              <a:rect l="0" t="0" r="0" b="0"/>
              <a:pathLst>
                <a:path w="629716" h="79685">
                  <a:moveTo>
                    <a:pt x="9420" y="69850"/>
                  </a:moveTo>
                  <a:lnTo>
                    <a:pt x="9420" y="69850"/>
                  </a:lnTo>
                  <a:lnTo>
                    <a:pt x="6049" y="73221"/>
                  </a:lnTo>
                  <a:lnTo>
                    <a:pt x="2512" y="74876"/>
                  </a:lnTo>
                  <a:lnTo>
                    <a:pt x="582" y="75317"/>
                  </a:lnTo>
                  <a:lnTo>
                    <a:pt x="0" y="76317"/>
                  </a:lnTo>
                  <a:lnTo>
                    <a:pt x="318" y="77689"/>
                  </a:lnTo>
                  <a:lnTo>
                    <a:pt x="1235" y="79310"/>
                  </a:lnTo>
                  <a:lnTo>
                    <a:pt x="3963" y="79684"/>
                  </a:lnTo>
                  <a:lnTo>
                    <a:pt x="39537" y="76798"/>
                  </a:lnTo>
                  <a:lnTo>
                    <a:pt x="81060" y="73006"/>
                  </a:lnTo>
                  <a:lnTo>
                    <a:pt x="122369" y="70785"/>
                  </a:lnTo>
                  <a:lnTo>
                    <a:pt x="161420" y="66756"/>
                  </a:lnTo>
                  <a:lnTo>
                    <a:pt x="203172" y="61094"/>
                  </a:lnTo>
                  <a:lnTo>
                    <a:pt x="246823" y="54948"/>
                  </a:lnTo>
                  <a:lnTo>
                    <a:pt x="291036" y="48658"/>
                  </a:lnTo>
                  <a:lnTo>
                    <a:pt x="322496" y="46320"/>
                  </a:lnTo>
                  <a:lnTo>
                    <a:pt x="368178" y="43123"/>
                  </a:lnTo>
                  <a:lnTo>
                    <a:pt x="410406" y="37707"/>
                  </a:lnTo>
                  <a:lnTo>
                    <a:pt x="452316" y="31633"/>
                  </a:lnTo>
                  <a:lnTo>
                    <a:pt x="491545" y="25365"/>
                  </a:lnTo>
                  <a:lnTo>
                    <a:pt x="535984" y="20297"/>
                  </a:lnTo>
                  <a:lnTo>
                    <a:pt x="579256" y="14932"/>
                  </a:lnTo>
                  <a:lnTo>
                    <a:pt x="624954" y="12787"/>
                  </a:lnTo>
                  <a:lnTo>
                    <a:pt x="629715" y="12726"/>
                  </a:lnTo>
                  <a:lnTo>
                    <a:pt x="629678" y="12012"/>
                  </a:lnTo>
                  <a:lnTo>
                    <a:pt x="627755" y="9336"/>
                  </a:lnTo>
                  <a:lnTo>
                    <a:pt x="619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219"/>
            <p:cNvSpPr/>
            <p:nvPr>
              <p:custDataLst>
                <p:tags r:id="rId201"/>
              </p:custDataLst>
            </p:nvPr>
          </p:nvSpPr>
          <p:spPr>
            <a:xfrm>
              <a:off x="1378212" y="1549400"/>
              <a:ext cx="6089" cy="6351"/>
            </a:xfrm>
            <a:custGeom>
              <a:avLst/>
              <a:gdLst/>
              <a:ahLst/>
              <a:cxnLst/>
              <a:rect l="0" t="0" r="0" b="0"/>
              <a:pathLst>
                <a:path w="6089" h="63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706"/>
                  </a:lnTo>
                  <a:lnTo>
                    <a:pt x="1062" y="1882"/>
                  </a:lnTo>
                  <a:lnTo>
                    <a:pt x="0" y="5467"/>
                  </a:lnTo>
                  <a:lnTo>
                    <a:pt x="618" y="5762"/>
                  </a:lnTo>
                  <a:lnTo>
                    <a:pt x="60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220"/>
            <p:cNvSpPr/>
            <p:nvPr>
              <p:custDataLst>
                <p:tags r:id="rId202"/>
              </p:custDataLst>
            </p:nvPr>
          </p:nvSpPr>
          <p:spPr>
            <a:xfrm>
              <a:off x="1377950" y="14224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262" y="143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221"/>
            <p:cNvSpPr/>
            <p:nvPr>
              <p:custDataLst>
                <p:tags r:id="rId203"/>
              </p:custDataLst>
            </p:nvPr>
          </p:nvSpPr>
          <p:spPr>
            <a:xfrm>
              <a:off x="1174750" y="1478105"/>
              <a:ext cx="107951" cy="94737"/>
            </a:xfrm>
            <a:custGeom>
              <a:avLst/>
              <a:gdLst/>
              <a:ahLst/>
              <a:cxnLst/>
              <a:rect l="0" t="0" r="0" b="0"/>
              <a:pathLst>
                <a:path w="107951" h="94737">
                  <a:moveTo>
                    <a:pt x="0" y="39545"/>
                  </a:moveTo>
                  <a:lnTo>
                    <a:pt x="0" y="39545"/>
                  </a:lnTo>
                  <a:lnTo>
                    <a:pt x="3371" y="36174"/>
                  </a:lnTo>
                  <a:lnTo>
                    <a:pt x="3658" y="34475"/>
                  </a:lnTo>
                  <a:lnTo>
                    <a:pt x="3144" y="32637"/>
                  </a:lnTo>
                  <a:lnTo>
                    <a:pt x="621" y="27989"/>
                  </a:lnTo>
                  <a:lnTo>
                    <a:pt x="4487" y="37210"/>
                  </a:lnTo>
                  <a:lnTo>
                    <a:pt x="6301" y="82881"/>
                  </a:lnTo>
                  <a:lnTo>
                    <a:pt x="6344" y="94736"/>
                  </a:lnTo>
                  <a:lnTo>
                    <a:pt x="8229" y="92062"/>
                  </a:lnTo>
                  <a:lnTo>
                    <a:pt x="9719" y="89373"/>
                  </a:lnTo>
                  <a:lnTo>
                    <a:pt x="18301" y="47453"/>
                  </a:lnTo>
                  <a:lnTo>
                    <a:pt x="36442" y="14350"/>
                  </a:lnTo>
                  <a:lnTo>
                    <a:pt x="46535" y="5299"/>
                  </a:lnTo>
                  <a:lnTo>
                    <a:pt x="52190" y="1898"/>
                  </a:lnTo>
                  <a:lnTo>
                    <a:pt x="62236" y="0"/>
                  </a:lnTo>
                  <a:lnTo>
                    <a:pt x="66891" y="482"/>
                  </a:lnTo>
                  <a:lnTo>
                    <a:pt x="77707" y="6661"/>
                  </a:lnTo>
                  <a:lnTo>
                    <a:pt x="88159" y="16463"/>
                  </a:lnTo>
                  <a:lnTo>
                    <a:pt x="103062" y="46200"/>
                  </a:lnTo>
                  <a:lnTo>
                    <a:pt x="107950" y="83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222"/>
            <p:cNvSpPr/>
            <p:nvPr>
              <p:custDataLst>
                <p:tags r:id="rId204"/>
              </p:custDataLst>
            </p:nvPr>
          </p:nvSpPr>
          <p:spPr>
            <a:xfrm>
              <a:off x="1101259" y="1474868"/>
              <a:ext cx="41742" cy="109853"/>
            </a:xfrm>
            <a:custGeom>
              <a:avLst/>
              <a:gdLst/>
              <a:ahLst/>
              <a:cxnLst/>
              <a:rect l="0" t="0" r="0" b="0"/>
              <a:pathLst>
                <a:path w="41742" h="109853">
                  <a:moveTo>
                    <a:pt x="16341" y="42782"/>
                  </a:moveTo>
                  <a:lnTo>
                    <a:pt x="16341" y="42782"/>
                  </a:lnTo>
                  <a:lnTo>
                    <a:pt x="16341" y="46153"/>
                  </a:lnTo>
                  <a:lnTo>
                    <a:pt x="8815" y="47808"/>
                  </a:lnTo>
                  <a:lnTo>
                    <a:pt x="296" y="48543"/>
                  </a:lnTo>
                  <a:lnTo>
                    <a:pt x="0" y="48740"/>
                  </a:lnTo>
                  <a:lnTo>
                    <a:pt x="1214" y="48870"/>
                  </a:lnTo>
                  <a:lnTo>
                    <a:pt x="4444" y="47134"/>
                  </a:lnTo>
                  <a:lnTo>
                    <a:pt x="18694" y="36874"/>
                  </a:lnTo>
                  <a:lnTo>
                    <a:pt x="25662" y="22687"/>
                  </a:lnTo>
                  <a:lnTo>
                    <a:pt x="28596" y="3961"/>
                  </a:lnTo>
                  <a:lnTo>
                    <a:pt x="28039" y="2085"/>
                  </a:lnTo>
                  <a:lnTo>
                    <a:pt x="26962" y="834"/>
                  </a:lnTo>
                  <a:lnTo>
                    <a:pt x="25538" y="0"/>
                  </a:lnTo>
                  <a:lnTo>
                    <a:pt x="23883" y="149"/>
                  </a:lnTo>
                  <a:lnTo>
                    <a:pt x="20164" y="2197"/>
                  </a:lnTo>
                  <a:lnTo>
                    <a:pt x="10732" y="20801"/>
                  </a:lnTo>
                  <a:lnTo>
                    <a:pt x="5742" y="41913"/>
                  </a:lnTo>
                  <a:lnTo>
                    <a:pt x="4762" y="76033"/>
                  </a:lnTo>
                  <a:lnTo>
                    <a:pt x="10630" y="98556"/>
                  </a:lnTo>
                  <a:lnTo>
                    <a:pt x="12534" y="103248"/>
                  </a:lnTo>
                  <a:lnTo>
                    <a:pt x="15920" y="106376"/>
                  </a:lnTo>
                  <a:lnTo>
                    <a:pt x="25326" y="109852"/>
                  </a:lnTo>
                  <a:lnTo>
                    <a:pt x="29386" y="109367"/>
                  </a:lnTo>
                  <a:lnTo>
                    <a:pt x="41741" y="99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223"/>
            <p:cNvSpPr/>
            <p:nvPr>
              <p:custDataLst>
                <p:tags r:id="rId205"/>
              </p:custDataLst>
            </p:nvPr>
          </p:nvSpPr>
          <p:spPr>
            <a:xfrm>
              <a:off x="961542" y="1498600"/>
              <a:ext cx="86209" cy="92349"/>
            </a:xfrm>
            <a:custGeom>
              <a:avLst/>
              <a:gdLst/>
              <a:ahLst/>
              <a:cxnLst/>
              <a:rect l="0" t="0" r="0" b="0"/>
              <a:pathLst>
                <a:path w="86209" h="92349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9756"/>
                  </a:lnTo>
                  <a:lnTo>
                    <a:pt x="27425" y="65142"/>
                  </a:lnTo>
                  <a:lnTo>
                    <a:pt x="43790" y="87836"/>
                  </a:lnTo>
                  <a:lnTo>
                    <a:pt x="49246" y="91955"/>
                  </a:lnTo>
                  <a:lnTo>
                    <a:pt x="51689" y="92348"/>
                  </a:lnTo>
                  <a:lnTo>
                    <a:pt x="54023" y="91904"/>
                  </a:lnTo>
                  <a:lnTo>
                    <a:pt x="56285" y="90903"/>
                  </a:lnTo>
                  <a:lnTo>
                    <a:pt x="66210" y="79381"/>
                  </a:lnTo>
                  <a:lnTo>
                    <a:pt x="77136" y="55113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224"/>
            <p:cNvSpPr/>
            <p:nvPr>
              <p:custDataLst>
                <p:tags r:id="rId206"/>
              </p:custDataLst>
            </p:nvPr>
          </p:nvSpPr>
          <p:spPr>
            <a:xfrm>
              <a:off x="902844" y="1481004"/>
              <a:ext cx="11557" cy="36647"/>
            </a:xfrm>
            <a:custGeom>
              <a:avLst/>
              <a:gdLst/>
              <a:ahLst/>
              <a:cxnLst/>
              <a:rect l="0" t="0" r="0" b="0"/>
              <a:pathLst>
                <a:path w="11557" h="36647">
                  <a:moveTo>
                    <a:pt x="11556" y="36646"/>
                  </a:moveTo>
                  <a:lnTo>
                    <a:pt x="11556" y="36646"/>
                  </a:lnTo>
                  <a:lnTo>
                    <a:pt x="4648" y="14660"/>
                  </a:lnTo>
                  <a:lnTo>
                    <a:pt x="572" y="5908"/>
                  </a:lnTo>
                  <a:lnTo>
                    <a:pt x="0" y="3454"/>
                  </a:lnTo>
                  <a:lnTo>
                    <a:pt x="324" y="1818"/>
                  </a:lnTo>
                  <a:lnTo>
                    <a:pt x="1246" y="727"/>
                  </a:lnTo>
                  <a:lnTo>
                    <a:pt x="2566" y="0"/>
                  </a:lnTo>
                  <a:lnTo>
                    <a:pt x="4152" y="221"/>
                  </a:lnTo>
                  <a:lnTo>
                    <a:pt x="11556" y="4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225"/>
            <p:cNvSpPr/>
            <p:nvPr>
              <p:custDataLst>
                <p:tags r:id="rId207"/>
              </p:custDataLst>
            </p:nvPr>
          </p:nvSpPr>
          <p:spPr>
            <a:xfrm>
              <a:off x="901700" y="1539980"/>
              <a:ext cx="12701" cy="53871"/>
            </a:xfrm>
            <a:custGeom>
              <a:avLst/>
              <a:gdLst/>
              <a:ahLst/>
              <a:cxnLst/>
              <a:rect l="0" t="0" r="0" b="0"/>
              <a:pathLst>
                <a:path w="12701" h="5387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1" y="1235"/>
                  </a:lnTo>
                  <a:lnTo>
                    <a:pt x="8838" y="9268"/>
                  </a:lnTo>
                  <a:lnTo>
                    <a:pt x="11937" y="28989"/>
                  </a:lnTo>
                  <a:lnTo>
                    <a:pt x="12700" y="5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226"/>
            <p:cNvSpPr/>
            <p:nvPr>
              <p:custDataLst>
                <p:tags r:id="rId208"/>
              </p:custDataLst>
            </p:nvPr>
          </p:nvSpPr>
          <p:spPr>
            <a:xfrm>
              <a:off x="690112" y="1378028"/>
              <a:ext cx="160789" cy="255354"/>
            </a:xfrm>
            <a:custGeom>
              <a:avLst/>
              <a:gdLst/>
              <a:ahLst/>
              <a:cxnLst/>
              <a:rect l="0" t="0" r="0" b="0"/>
              <a:pathLst>
                <a:path w="160789" h="255354">
                  <a:moveTo>
                    <a:pt x="160788" y="6272"/>
                  </a:moveTo>
                  <a:lnTo>
                    <a:pt x="160788" y="6272"/>
                  </a:lnTo>
                  <a:lnTo>
                    <a:pt x="157417" y="2901"/>
                  </a:lnTo>
                  <a:lnTo>
                    <a:pt x="153880" y="1246"/>
                  </a:lnTo>
                  <a:lnTo>
                    <a:pt x="130750" y="0"/>
                  </a:lnTo>
                  <a:lnTo>
                    <a:pt x="108366" y="5712"/>
                  </a:lnTo>
                  <a:lnTo>
                    <a:pt x="72650" y="23689"/>
                  </a:lnTo>
                  <a:lnTo>
                    <a:pt x="38975" y="54488"/>
                  </a:lnTo>
                  <a:lnTo>
                    <a:pt x="18818" y="89449"/>
                  </a:lnTo>
                  <a:lnTo>
                    <a:pt x="3889" y="136531"/>
                  </a:lnTo>
                  <a:lnTo>
                    <a:pt x="0" y="173043"/>
                  </a:lnTo>
                  <a:lnTo>
                    <a:pt x="5006" y="217406"/>
                  </a:lnTo>
                  <a:lnTo>
                    <a:pt x="12529" y="234400"/>
                  </a:lnTo>
                  <a:lnTo>
                    <a:pt x="22929" y="245951"/>
                  </a:lnTo>
                  <a:lnTo>
                    <a:pt x="34606" y="253437"/>
                  </a:lnTo>
                  <a:lnTo>
                    <a:pt x="48733" y="255353"/>
                  </a:lnTo>
                  <a:lnTo>
                    <a:pt x="77427" y="250833"/>
                  </a:lnTo>
                  <a:lnTo>
                    <a:pt x="97048" y="238425"/>
                  </a:lnTo>
                  <a:lnTo>
                    <a:pt x="120217" y="219774"/>
                  </a:lnTo>
                  <a:lnTo>
                    <a:pt x="123158" y="218457"/>
                  </a:lnTo>
                  <a:lnTo>
                    <a:pt x="128306" y="213230"/>
                  </a:lnTo>
                  <a:lnTo>
                    <a:pt x="139792" y="197102"/>
                  </a:lnTo>
                  <a:lnTo>
                    <a:pt x="141624" y="185346"/>
                  </a:lnTo>
                  <a:lnTo>
                    <a:pt x="125139" y="174021"/>
                  </a:lnTo>
                  <a:lnTo>
                    <a:pt x="117636" y="171721"/>
                  </a:lnTo>
                  <a:lnTo>
                    <a:pt x="113352" y="171475"/>
                  </a:lnTo>
                  <a:lnTo>
                    <a:pt x="112230" y="172146"/>
                  </a:lnTo>
                  <a:lnTo>
                    <a:pt x="111483" y="173299"/>
                  </a:lnTo>
                  <a:lnTo>
                    <a:pt x="109988" y="177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085"/>
          <p:cNvGrpSpPr/>
          <p:nvPr/>
        </p:nvGrpSpPr>
        <p:grpSpPr>
          <a:xfrm>
            <a:off x="1971192" y="1957622"/>
            <a:ext cx="1064109" cy="303362"/>
            <a:chOff x="1971192" y="1957622"/>
            <a:chExt cx="1064109" cy="303362"/>
          </a:xfrm>
        </p:grpSpPr>
        <p:sp>
          <p:nvSpPr>
            <p:cNvPr id="84" name="SMARTInkShape-5227"/>
            <p:cNvSpPr/>
            <p:nvPr>
              <p:custDataLst>
                <p:tags r:id="rId188"/>
              </p:custDataLst>
            </p:nvPr>
          </p:nvSpPr>
          <p:spPr>
            <a:xfrm>
              <a:off x="1971192" y="1965303"/>
              <a:ext cx="125065" cy="295681"/>
            </a:xfrm>
            <a:custGeom>
              <a:avLst/>
              <a:gdLst/>
              <a:ahLst/>
              <a:cxnLst/>
              <a:rect l="0" t="0" r="0" b="0"/>
              <a:pathLst>
                <a:path w="125065" h="295681">
                  <a:moveTo>
                    <a:pt x="3658" y="85747"/>
                  </a:moveTo>
                  <a:lnTo>
                    <a:pt x="3658" y="85747"/>
                  </a:lnTo>
                  <a:lnTo>
                    <a:pt x="287" y="89118"/>
                  </a:lnTo>
                  <a:lnTo>
                    <a:pt x="0" y="91522"/>
                  </a:lnTo>
                  <a:lnTo>
                    <a:pt x="5264" y="130263"/>
                  </a:lnTo>
                  <a:lnTo>
                    <a:pt x="9071" y="172543"/>
                  </a:lnTo>
                  <a:lnTo>
                    <a:pt x="16472" y="214397"/>
                  </a:lnTo>
                  <a:lnTo>
                    <a:pt x="24231" y="255804"/>
                  </a:lnTo>
                  <a:lnTo>
                    <a:pt x="29481" y="294813"/>
                  </a:lnTo>
                  <a:lnTo>
                    <a:pt x="30751" y="295680"/>
                  </a:lnTo>
                  <a:lnTo>
                    <a:pt x="32303" y="295552"/>
                  </a:lnTo>
                  <a:lnTo>
                    <a:pt x="34028" y="287884"/>
                  </a:lnTo>
                  <a:lnTo>
                    <a:pt x="35226" y="243965"/>
                  </a:lnTo>
                  <a:lnTo>
                    <a:pt x="35372" y="204489"/>
                  </a:lnTo>
                  <a:lnTo>
                    <a:pt x="35397" y="159500"/>
                  </a:lnTo>
                  <a:lnTo>
                    <a:pt x="37286" y="117948"/>
                  </a:lnTo>
                  <a:lnTo>
                    <a:pt x="44246" y="71882"/>
                  </a:lnTo>
                  <a:lnTo>
                    <a:pt x="51140" y="25356"/>
                  </a:lnTo>
                  <a:lnTo>
                    <a:pt x="60217" y="7489"/>
                  </a:lnTo>
                  <a:lnTo>
                    <a:pt x="67836" y="1577"/>
                  </a:lnTo>
                  <a:lnTo>
                    <a:pt x="71843" y="0"/>
                  </a:lnTo>
                  <a:lnTo>
                    <a:pt x="76631" y="360"/>
                  </a:lnTo>
                  <a:lnTo>
                    <a:pt x="87596" y="4523"/>
                  </a:lnTo>
                  <a:lnTo>
                    <a:pt x="109040" y="24913"/>
                  </a:lnTo>
                  <a:lnTo>
                    <a:pt x="123155" y="49927"/>
                  </a:lnTo>
                  <a:lnTo>
                    <a:pt x="125064" y="81954"/>
                  </a:lnTo>
                  <a:lnTo>
                    <a:pt x="117790" y="111512"/>
                  </a:lnTo>
                  <a:lnTo>
                    <a:pt x="103327" y="134774"/>
                  </a:lnTo>
                  <a:lnTo>
                    <a:pt x="89818" y="142814"/>
                  </a:lnTo>
                  <a:lnTo>
                    <a:pt x="61521" y="147976"/>
                  </a:lnTo>
                  <a:lnTo>
                    <a:pt x="35408" y="136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228"/>
            <p:cNvSpPr/>
            <p:nvPr>
              <p:custDataLst>
                <p:tags r:id="rId189"/>
              </p:custDataLst>
            </p:nvPr>
          </p:nvSpPr>
          <p:spPr>
            <a:xfrm>
              <a:off x="2133600" y="2089150"/>
              <a:ext cx="107951" cy="142654"/>
            </a:xfrm>
            <a:custGeom>
              <a:avLst/>
              <a:gdLst/>
              <a:ahLst/>
              <a:cxnLst/>
              <a:rect l="0" t="0" r="0" b="0"/>
              <a:pathLst>
                <a:path w="107951" h="142654">
                  <a:moveTo>
                    <a:pt x="0" y="57150"/>
                  </a:moveTo>
                  <a:lnTo>
                    <a:pt x="0" y="57150"/>
                  </a:lnTo>
                  <a:lnTo>
                    <a:pt x="0" y="42223"/>
                  </a:lnTo>
                  <a:lnTo>
                    <a:pt x="1881" y="38051"/>
                  </a:lnTo>
                  <a:lnTo>
                    <a:pt x="3371" y="35951"/>
                  </a:lnTo>
                  <a:lnTo>
                    <a:pt x="5775" y="35256"/>
                  </a:lnTo>
                  <a:lnTo>
                    <a:pt x="12209" y="36366"/>
                  </a:lnTo>
                  <a:lnTo>
                    <a:pt x="23765" y="40957"/>
                  </a:lnTo>
                  <a:lnTo>
                    <a:pt x="39497" y="53528"/>
                  </a:lnTo>
                  <a:lnTo>
                    <a:pt x="50822" y="70658"/>
                  </a:lnTo>
                  <a:lnTo>
                    <a:pt x="58646" y="89139"/>
                  </a:lnTo>
                  <a:lnTo>
                    <a:pt x="62062" y="114763"/>
                  </a:lnTo>
                  <a:lnTo>
                    <a:pt x="57906" y="142653"/>
                  </a:lnTo>
                  <a:lnTo>
                    <a:pt x="57654" y="142374"/>
                  </a:lnTo>
                  <a:lnTo>
                    <a:pt x="57900" y="121366"/>
                  </a:lnTo>
                  <a:lnTo>
                    <a:pt x="63644" y="92405"/>
                  </a:lnTo>
                  <a:lnTo>
                    <a:pt x="86384" y="46863"/>
                  </a:lnTo>
                  <a:lnTo>
                    <a:pt x="99108" y="16781"/>
                  </a:lnTo>
                  <a:lnTo>
                    <a:pt x="101198" y="1028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229"/>
            <p:cNvSpPr/>
            <p:nvPr>
              <p:custDataLst>
                <p:tags r:id="rId190"/>
              </p:custDataLst>
            </p:nvPr>
          </p:nvSpPr>
          <p:spPr>
            <a:xfrm>
              <a:off x="2395329" y="1957622"/>
              <a:ext cx="87522" cy="283929"/>
            </a:xfrm>
            <a:custGeom>
              <a:avLst/>
              <a:gdLst/>
              <a:ahLst/>
              <a:cxnLst/>
              <a:rect l="0" t="0" r="0" b="0"/>
              <a:pathLst>
                <a:path w="87522" h="283929">
                  <a:moveTo>
                    <a:pt x="62121" y="36278"/>
                  </a:moveTo>
                  <a:lnTo>
                    <a:pt x="62121" y="36278"/>
                  </a:lnTo>
                  <a:lnTo>
                    <a:pt x="62826" y="25433"/>
                  </a:lnTo>
                  <a:lnTo>
                    <a:pt x="65779" y="10957"/>
                  </a:lnTo>
                  <a:lnTo>
                    <a:pt x="64217" y="4328"/>
                  </a:lnTo>
                  <a:lnTo>
                    <a:pt x="62107" y="2278"/>
                  </a:lnTo>
                  <a:lnTo>
                    <a:pt x="56000" y="0"/>
                  </a:lnTo>
                  <a:lnTo>
                    <a:pt x="53101" y="804"/>
                  </a:lnTo>
                  <a:lnTo>
                    <a:pt x="47999" y="5460"/>
                  </a:lnTo>
                  <a:lnTo>
                    <a:pt x="24879" y="46583"/>
                  </a:lnTo>
                  <a:lnTo>
                    <a:pt x="13457" y="83781"/>
                  </a:lnTo>
                  <a:lnTo>
                    <a:pt x="3276" y="127114"/>
                  </a:lnTo>
                  <a:lnTo>
                    <a:pt x="0" y="162754"/>
                  </a:lnTo>
                  <a:lnTo>
                    <a:pt x="2401" y="201223"/>
                  </a:lnTo>
                  <a:lnTo>
                    <a:pt x="10944" y="234691"/>
                  </a:lnTo>
                  <a:lnTo>
                    <a:pt x="25791" y="263695"/>
                  </a:lnTo>
                  <a:lnTo>
                    <a:pt x="37508" y="274465"/>
                  </a:lnTo>
                  <a:lnTo>
                    <a:pt x="87521" y="283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230"/>
            <p:cNvSpPr/>
            <p:nvPr>
              <p:custDataLst>
                <p:tags r:id="rId191"/>
              </p:custDataLst>
            </p:nvPr>
          </p:nvSpPr>
          <p:spPr>
            <a:xfrm>
              <a:off x="2610438" y="2022279"/>
              <a:ext cx="70339" cy="198375"/>
            </a:xfrm>
            <a:custGeom>
              <a:avLst/>
              <a:gdLst/>
              <a:ahLst/>
              <a:cxnLst/>
              <a:rect l="0" t="0" r="0" b="0"/>
              <a:pathLst>
                <a:path w="70339" h="198375">
                  <a:moveTo>
                    <a:pt x="5762" y="3371"/>
                  </a:moveTo>
                  <a:lnTo>
                    <a:pt x="5762" y="3371"/>
                  </a:lnTo>
                  <a:lnTo>
                    <a:pt x="5762" y="0"/>
                  </a:lnTo>
                  <a:lnTo>
                    <a:pt x="5056" y="418"/>
                  </a:lnTo>
                  <a:lnTo>
                    <a:pt x="1398" y="7043"/>
                  </a:lnTo>
                  <a:lnTo>
                    <a:pt x="0" y="15199"/>
                  </a:lnTo>
                  <a:lnTo>
                    <a:pt x="169" y="62805"/>
                  </a:lnTo>
                  <a:lnTo>
                    <a:pt x="4448" y="105004"/>
                  </a:lnTo>
                  <a:lnTo>
                    <a:pt x="5503" y="150682"/>
                  </a:lnTo>
                  <a:lnTo>
                    <a:pt x="5739" y="189104"/>
                  </a:lnTo>
                  <a:lnTo>
                    <a:pt x="7172" y="155324"/>
                  </a:lnTo>
                  <a:lnTo>
                    <a:pt x="20067" y="116584"/>
                  </a:lnTo>
                  <a:lnTo>
                    <a:pt x="28348" y="108251"/>
                  </a:lnTo>
                  <a:lnTo>
                    <a:pt x="33519" y="105041"/>
                  </a:lnTo>
                  <a:lnTo>
                    <a:pt x="38378" y="104312"/>
                  </a:lnTo>
                  <a:lnTo>
                    <a:pt x="43028" y="105237"/>
                  </a:lnTo>
                  <a:lnTo>
                    <a:pt x="51252" y="110028"/>
                  </a:lnTo>
                  <a:lnTo>
                    <a:pt x="57260" y="116861"/>
                  </a:lnTo>
                  <a:lnTo>
                    <a:pt x="67979" y="138755"/>
                  </a:lnTo>
                  <a:lnTo>
                    <a:pt x="70338" y="155734"/>
                  </a:lnTo>
                  <a:lnTo>
                    <a:pt x="67699" y="177397"/>
                  </a:lnTo>
                  <a:lnTo>
                    <a:pt x="66103" y="182888"/>
                  </a:lnTo>
                  <a:lnTo>
                    <a:pt x="62923" y="187255"/>
                  </a:lnTo>
                  <a:lnTo>
                    <a:pt x="53745" y="193988"/>
                  </a:lnTo>
                  <a:lnTo>
                    <a:pt x="40048" y="198374"/>
                  </a:lnTo>
                  <a:lnTo>
                    <a:pt x="23682" y="196303"/>
                  </a:lnTo>
                  <a:lnTo>
                    <a:pt x="12112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231"/>
            <p:cNvSpPr/>
            <p:nvPr>
              <p:custDataLst>
                <p:tags r:id="rId192"/>
              </p:custDataLst>
            </p:nvPr>
          </p:nvSpPr>
          <p:spPr>
            <a:xfrm>
              <a:off x="2858744" y="1984480"/>
              <a:ext cx="36857" cy="230095"/>
            </a:xfrm>
            <a:custGeom>
              <a:avLst/>
              <a:gdLst/>
              <a:ahLst/>
              <a:cxnLst/>
              <a:rect l="0" t="0" r="0" b="0"/>
              <a:pathLst>
                <a:path w="36857" h="230095">
                  <a:moveTo>
                    <a:pt x="17806" y="9420"/>
                  </a:moveTo>
                  <a:lnTo>
                    <a:pt x="17806" y="9420"/>
                  </a:lnTo>
                  <a:lnTo>
                    <a:pt x="21177" y="6049"/>
                  </a:lnTo>
                  <a:lnTo>
                    <a:pt x="22832" y="2512"/>
                  </a:lnTo>
                  <a:lnTo>
                    <a:pt x="23273" y="581"/>
                  </a:lnTo>
                  <a:lnTo>
                    <a:pt x="23567" y="0"/>
                  </a:lnTo>
                  <a:lnTo>
                    <a:pt x="23764" y="318"/>
                  </a:lnTo>
                  <a:lnTo>
                    <a:pt x="23435" y="45609"/>
                  </a:lnTo>
                  <a:lnTo>
                    <a:pt x="19082" y="84740"/>
                  </a:lnTo>
                  <a:lnTo>
                    <a:pt x="13324" y="124165"/>
                  </a:lnTo>
                  <a:lnTo>
                    <a:pt x="7149" y="164695"/>
                  </a:lnTo>
                  <a:lnTo>
                    <a:pt x="623" y="204747"/>
                  </a:lnTo>
                  <a:lnTo>
                    <a:pt x="0" y="213721"/>
                  </a:lnTo>
                  <a:lnTo>
                    <a:pt x="997" y="219704"/>
                  </a:lnTo>
                  <a:lnTo>
                    <a:pt x="3072" y="223693"/>
                  </a:lnTo>
                  <a:lnTo>
                    <a:pt x="5867" y="226352"/>
                  </a:lnTo>
                  <a:lnTo>
                    <a:pt x="12735" y="229306"/>
                  </a:lnTo>
                  <a:lnTo>
                    <a:pt x="16542" y="230094"/>
                  </a:lnTo>
                  <a:lnTo>
                    <a:pt x="20491" y="228503"/>
                  </a:lnTo>
                  <a:lnTo>
                    <a:pt x="28642" y="221090"/>
                  </a:lnTo>
                  <a:lnTo>
                    <a:pt x="36856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232"/>
            <p:cNvSpPr/>
            <p:nvPr>
              <p:custDataLst>
                <p:tags r:id="rId193"/>
              </p:custDataLst>
            </p:nvPr>
          </p:nvSpPr>
          <p:spPr>
            <a:xfrm>
              <a:off x="2743809" y="2114550"/>
              <a:ext cx="51551" cy="111412"/>
            </a:xfrm>
            <a:custGeom>
              <a:avLst/>
              <a:gdLst/>
              <a:ahLst/>
              <a:cxnLst/>
              <a:rect l="0" t="0" r="0" b="0"/>
              <a:pathLst>
                <a:path w="51551" h="111412">
                  <a:moveTo>
                    <a:pt x="31141" y="44450"/>
                  </a:moveTo>
                  <a:lnTo>
                    <a:pt x="31141" y="44450"/>
                  </a:lnTo>
                  <a:lnTo>
                    <a:pt x="31141" y="37708"/>
                  </a:lnTo>
                  <a:lnTo>
                    <a:pt x="30435" y="35722"/>
                  </a:lnTo>
                  <a:lnTo>
                    <a:pt x="29260" y="34398"/>
                  </a:lnTo>
                  <a:lnTo>
                    <a:pt x="27770" y="33515"/>
                  </a:lnTo>
                  <a:lnTo>
                    <a:pt x="21015" y="24076"/>
                  </a:lnTo>
                  <a:lnTo>
                    <a:pt x="20157" y="23812"/>
                  </a:lnTo>
                  <a:lnTo>
                    <a:pt x="19585" y="24341"/>
                  </a:lnTo>
                  <a:lnTo>
                    <a:pt x="4018" y="56434"/>
                  </a:lnTo>
                  <a:lnTo>
                    <a:pt x="0" y="88806"/>
                  </a:lnTo>
                  <a:lnTo>
                    <a:pt x="3424" y="99676"/>
                  </a:lnTo>
                  <a:lnTo>
                    <a:pt x="6313" y="104551"/>
                  </a:lnTo>
                  <a:lnTo>
                    <a:pt x="9650" y="107801"/>
                  </a:lnTo>
                  <a:lnTo>
                    <a:pt x="17121" y="111411"/>
                  </a:lnTo>
                  <a:lnTo>
                    <a:pt x="21089" y="110258"/>
                  </a:lnTo>
                  <a:lnTo>
                    <a:pt x="29260" y="103331"/>
                  </a:lnTo>
                  <a:lnTo>
                    <a:pt x="41794" y="87531"/>
                  </a:lnTo>
                  <a:lnTo>
                    <a:pt x="51074" y="62703"/>
                  </a:lnTo>
                  <a:lnTo>
                    <a:pt x="51550" y="36374"/>
                  </a:lnTo>
                  <a:lnTo>
                    <a:pt x="47223" y="17441"/>
                  </a:lnTo>
                  <a:lnTo>
                    <a:pt x="37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233"/>
            <p:cNvSpPr/>
            <p:nvPr>
              <p:custDataLst>
                <p:tags r:id="rId194"/>
              </p:custDataLst>
            </p:nvPr>
          </p:nvSpPr>
          <p:spPr>
            <a:xfrm>
              <a:off x="2829030" y="2063750"/>
              <a:ext cx="104671" cy="63501"/>
            </a:xfrm>
            <a:custGeom>
              <a:avLst/>
              <a:gdLst/>
              <a:ahLst/>
              <a:cxnLst/>
              <a:rect l="0" t="0" r="0" b="0"/>
              <a:pathLst>
                <a:path w="104671" h="63501">
                  <a:moveTo>
                    <a:pt x="9420" y="63500"/>
                  </a:moveTo>
                  <a:lnTo>
                    <a:pt x="9420" y="63500"/>
                  </a:lnTo>
                  <a:lnTo>
                    <a:pt x="582" y="63500"/>
                  </a:lnTo>
                  <a:lnTo>
                    <a:pt x="0" y="62794"/>
                  </a:lnTo>
                  <a:lnTo>
                    <a:pt x="318" y="61619"/>
                  </a:lnTo>
                  <a:lnTo>
                    <a:pt x="1235" y="60129"/>
                  </a:lnTo>
                  <a:lnTo>
                    <a:pt x="6017" y="58474"/>
                  </a:lnTo>
                  <a:lnTo>
                    <a:pt x="14258" y="56327"/>
                  </a:lnTo>
                  <a:lnTo>
                    <a:pt x="54350" y="35539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234"/>
            <p:cNvSpPr/>
            <p:nvPr>
              <p:custDataLst>
                <p:tags r:id="rId195"/>
              </p:custDataLst>
            </p:nvPr>
          </p:nvSpPr>
          <p:spPr>
            <a:xfrm>
              <a:off x="2940403" y="2016818"/>
              <a:ext cx="94898" cy="186633"/>
            </a:xfrm>
            <a:custGeom>
              <a:avLst/>
              <a:gdLst/>
              <a:ahLst/>
              <a:cxnLst/>
              <a:rect l="0" t="0" r="0" b="0"/>
              <a:pathLst>
                <a:path w="94898" h="186633">
                  <a:moveTo>
                    <a:pt x="25047" y="15182"/>
                  </a:moveTo>
                  <a:lnTo>
                    <a:pt x="25047" y="15182"/>
                  </a:lnTo>
                  <a:lnTo>
                    <a:pt x="30073" y="3248"/>
                  </a:lnTo>
                  <a:lnTo>
                    <a:pt x="30809" y="0"/>
                  </a:lnTo>
                  <a:lnTo>
                    <a:pt x="31005" y="122"/>
                  </a:lnTo>
                  <a:lnTo>
                    <a:pt x="31136" y="909"/>
                  </a:lnTo>
                  <a:lnTo>
                    <a:pt x="26336" y="17971"/>
                  </a:lnTo>
                  <a:lnTo>
                    <a:pt x="16489" y="63919"/>
                  </a:lnTo>
                  <a:lnTo>
                    <a:pt x="12869" y="104490"/>
                  </a:lnTo>
                  <a:lnTo>
                    <a:pt x="3670" y="151652"/>
                  </a:lnTo>
                  <a:lnTo>
                    <a:pt x="0" y="177443"/>
                  </a:lnTo>
                  <a:lnTo>
                    <a:pt x="6493" y="169328"/>
                  </a:lnTo>
                  <a:lnTo>
                    <a:pt x="32974" y="132021"/>
                  </a:lnTo>
                  <a:lnTo>
                    <a:pt x="44798" y="124025"/>
                  </a:lnTo>
                  <a:lnTo>
                    <a:pt x="49503" y="122316"/>
                  </a:lnTo>
                  <a:lnTo>
                    <a:pt x="53346" y="121883"/>
                  </a:lnTo>
                  <a:lnTo>
                    <a:pt x="56613" y="122299"/>
                  </a:lnTo>
                  <a:lnTo>
                    <a:pt x="64005" y="128406"/>
                  </a:lnTo>
                  <a:lnTo>
                    <a:pt x="89460" y="164520"/>
                  </a:lnTo>
                  <a:lnTo>
                    <a:pt x="94897" y="18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086"/>
          <p:cNvGrpSpPr/>
          <p:nvPr/>
        </p:nvGrpSpPr>
        <p:grpSpPr>
          <a:xfrm>
            <a:off x="3298678" y="1918583"/>
            <a:ext cx="653784" cy="443076"/>
            <a:chOff x="3298678" y="1918583"/>
            <a:chExt cx="653784" cy="443076"/>
          </a:xfrm>
        </p:grpSpPr>
        <p:sp>
          <p:nvSpPr>
            <p:cNvPr id="93" name="SMARTInkShape-5235"/>
            <p:cNvSpPr/>
            <p:nvPr>
              <p:custDataLst>
                <p:tags r:id="rId181"/>
              </p:custDataLst>
            </p:nvPr>
          </p:nvSpPr>
          <p:spPr>
            <a:xfrm>
              <a:off x="3298678" y="2097006"/>
              <a:ext cx="104629" cy="264653"/>
            </a:xfrm>
            <a:custGeom>
              <a:avLst/>
              <a:gdLst/>
              <a:ahLst/>
              <a:cxnLst/>
              <a:rect l="0" t="0" r="0" b="0"/>
              <a:pathLst>
                <a:path w="104629" h="264653">
                  <a:moveTo>
                    <a:pt x="79522" y="30244"/>
                  </a:moveTo>
                  <a:lnTo>
                    <a:pt x="79522" y="30244"/>
                  </a:lnTo>
                  <a:lnTo>
                    <a:pt x="79522" y="26873"/>
                  </a:lnTo>
                  <a:lnTo>
                    <a:pt x="77640" y="23336"/>
                  </a:lnTo>
                  <a:lnTo>
                    <a:pt x="63621" y="8873"/>
                  </a:lnTo>
                  <a:lnTo>
                    <a:pt x="51684" y="1883"/>
                  </a:lnTo>
                  <a:lnTo>
                    <a:pt x="43396" y="0"/>
                  </a:lnTo>
                  <a:lnTo>
                    <a:pt x="24054" y="5682"/>
                  </a:lnTo>
                  <a:lnTo>
                    <a:pt x="7191" y="16303"/>
                  </a:lnTo>
                  <a:lnTo>
                    <a:pt x="3785" y="21655"/>
                  </a:lnTo>
                  <a:lnTo>
                    <a:pt x="0" y="35129"/>
                  </a:lnTo>
                  <a:lnTo>
                    <a:pt x="1240" y="58581"/>
                  </a:lnTo>
                  <a:lnTo>
                    <a:pt x="6160" y="69414"/>
                  </a:lnTo>
                  <a:lnTo>
                    <a:pt x="9447" y="73291"/>
                  </a:lnTo>
                  <a:lnTo>
                    <a:pt x="14461" y="75170"/>
                  </a:lnTo>
                  <a:lnTo>
                    <a:pt x="27558" y="75376"/>
                  </a:lnTo>
                  <a:lnTo>
                    <a:pt x="39023" y="71234"/>
                  </a:lnTo>
                  <a:lnTo>
                    <a:pt x="73012" y="42762"/>
                  </a:lnTo>
                  <a:lnTo>
                    <a:pt x="76628" y="37454"/>
                  </a:lnTo>
                  <a:lnTo>
                    <a:pt x="77593" y="35050"/>
                  </a:lnTo>
                  <a:lnTo>
                    <a:pt x="78941" y="34859"/>
                  </a:lnTo>
                  <a:lnTo>
                    <a:pt x="80546" y="36143"/>
                  </a:lnTo>
                  <a:lnTo>
                    <a:pt x="82321" y="38410"/>
                  </a:lnTo>
                  <a:lnTo>
                    <a:pt x="94399" y="83367"/>
                  </a:lnTo>
                  <a:lnTo>
                    <a:pt x="98453" y="124385"/>
                  </a:lnTo>
                  <a:lnTo>
                    <a:pt x="103931" y="167350"/>
                  </a:lnTo>
                  <a:lnTo>
                    <a:pt x="104628" y="206178"/>
                  </a:lnTo>
                  <a:lnTo>
                    <a:pt x="95430" y="246925"/>
                  </a:lnTo>
                  <a:lnTo>
                    <a:pt x="90590" y="259662"/>
                  </a:lnTo>
                  <a:lnTo>
                    <a:pt x="86195" y="262917"/>
                  </a:lnTo>
                  <a:lnTo>
                    <a:pt x="73786" y="264652"/>
                  </a:lnTo>
                  <a:lnTo>
                    <a:pt x="60745" y="261190"/>
                  </a:lnTo>
                  <a:lnTo>
                    <a:pt x="54304" y="258292"/>
                  </a:lnTo>
                  <a:lnTo>
                    <a:pt x="43384" y="247544"/>
                  </a:lnTo>
                  <a:lnTo>
                    <a:pt x="31185" y="225627"/>
                  </a:lnTo>
                  <a:lnTo>
                    <a:pt x="24983" y="201259"/>
                  </a:lnTo>
                  <a:lnTo>
                    <a:pt x="24944" y="184568"/>
                  </a:lnTo>
                  <a:lnTo>
                    <a:pt x="35072" y="150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236"/>
            <p:cNvSpPr/>
            <p:nvPr>
              <p:custDataLst>
                <p:tags r:id="rId182"/>
              </p:custDataLst>
            </p:nvPr>
          </p:nvSpPr>
          <p:spPr>
            <a:xfrm>
              <a:off x="3473450" y="21209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088" y="2504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237"/>
            <p:cNvSpPr/>
            <p:nvPr>
              <p:custDataLst>
                <p:tags r:id="rId183"/>
              </p:custDataLst>
            </p:nvPr>
          </p:nvSpPr>
          <p:spPr>
            <a:xfrm>
              <a:off x="3467100" y="20510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220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238"/>
            <p:cNvSpPr/>
            <p:nvPr>
              <p:custDataLst>
                <p:tags r:id="rId184"/>
              </p:custDataLst>
            </p:nvPr>
          </p:nvSpPr>
          <p:spPr>
            <a:xfrm>
              <a:off x="3543300" y="2044700"/>
              <a:ext cx="76201" cy="111619"/>
            </a:xfrm>
            <a:custGeom>
              <a:avLst/>
              <a:gdLst/>
              <a:ahLst/>
              <a:cxnLst/>
              <a:rect l="0" t="0" r="0" b="0"/>
              <a:pathLst>
                <a:path w="76201" h="111619">
                  <a:moveTo>
                    <a:pt x="0" y="38100"/>
                  </a:moveTo>
                  <a:lnTo>
                    <a:pt x="0" y="38100"/>
                  </a:lnTo>
                  <a:lnTo>
                    <a:pt x="0" y="25890"/>
                  </a:lnTo>
                  <a:lnTo>
                    <a:pt x="705" y="23610"/>
                  </a:lnTo>
                  <a:lnTo>
                    <a:pt x="1881" y="22090"/>
                  </a:lnTo>
                  <a:lnTo>
                    <a:pt x="3371" y="21077"/>
                  </a:lnTo>
                  <a:lnTo>
                    <a:pt x="12209" y="19650"/>
                  </a:lnTo>
                  <a:lnTo>
                    <a:pt x="19772" y="23080"/>
                  </a:lnTo>
                  <a:lnTo>
                    <a:pt x="23765" y="25970"/>
                  </a:lnTo>
                  <a:lnTo>
                    <a:pt x="36126" y="43521"/>
                  </a:lnTo>
                  <a:lnTo>
                    <a:pt x="45355" y="66596"/>
                  </a:lnTo>
                  <a:lnTo>
                    <a:pt x="46498" y="81104"/>
                  </a:lnTo>
                  <a:lnTo>
                    <a:pt x="43175" y="99290"/>
                  </a:lnTo>
                  <a:lnTo>
                    <a:pt x="39650" y="107629"/>
                  </a:lnTo>
                  <a:lnTo>
                    <a:pt x="35732" y="111335"/>
                  </a:lnTo>
                  <a:lnTo>
                    <a:pt x="34404" y="111618"/>
                  </a:lnTo>
                  <a:lnTo>
                    <a:pt x="33520" y="111101"/>
                  </a:lnTo>
                  <a:lnTo>
                    <a:pt x="32929" y="110050"/>
                  </a:lnTo>
                  <a:lnTo>
                    <a:pt x="32688" y="84428"/>
                  </a:lnTo>
                  <a:lnTo>
                    <a:pt x="38300" y="62645"/>
                  </a:lnTo>
                  <a:lnTo>
                    <a:pt x="58444" y="2815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239"/>
            <p:cNvSpPr/>
            <p:nvPr>
              <p:custDataLst>
                <p:tags r:id="rId185"/>
              </p:custDataLst>
            </p:nvPr>
          </p:nvSpPr>
          <p:spPr>
            <a:xfrm>
              <a:off x="3683000" y="1934262"/>
              <a:ext cx="25401" cy="231089"/>
            </a:xfrm>
            <a:custGeom>
              <a:avLst/>
              <a:gdLst/>
              <a:ahLst/>
              <a:cxnLst/>
              <a:rect l="0" t="0" r="0" b="0"/>
              <a:pathLst>
                <a:path w="25401" h="231089">
                  <a:moveTo>
                    <a:pt x="25400" y="8838"/>
                  </a:moveTo>
                  <a:lnTo>
                    <a:pt x="25400" y="8838"/>
                  </a:lnTo>
                  <a:lnTo>
                    <a:pt x="25400" y="0"/>
                  </a:lnTo>
                  <a:lnTo>
                    <a:pt x="23989" y="123"/>
                  </a:lnTo>
                  <a:lnTo>
                    <a:pt x="18658" y="4024"/>
                  </a:lnTo>
                  <a:lnTo>
                    <a:pt x="17378" y="7745"/>
                  </a:lnTo>
                  <a:lnTo>
                    <a:pt x="18690" y="45043"/>
                  </a:lnTo>
                  <a:lnTo>
                    <a:pt x="18943" y="80008"/>
                  </a:lnTo>
                  <a:lnTo>
                    <a:pt x="15647" y="123921"/>
                  </a:lnTo>
                  <a:lnTo>
                    <a:pt x="10202" y="169309"/>
                  </a:lnTo>
                  <a:lnTo>
                    <a:pt x="6405" y="211568"/>
                  </a:lnTo>
                  <a:lnTo>
                    <a:pt x="0" y="231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240"/>
            <p:cNvSpPr/>
            <p:nvPr>
              <p:custDataLst>
                <p:tags r:id="rId186"/>
              </p:custDataLst>
            </p:nvPr>
          </p:nvSpPr>
          <p:spPr>
            <a:xfrm>
              <a:off x="3768255" y="2048432"/>
              <a:ext cx="48096" cy="152327"/>
            </a:xfrm>
            <a:custGeom>
              <a:avLst/>
              <a:gdLst/>
              <a:ahLst/>
              <a:cxnLst/>
              <a:rect l="0" t="0" r="0" b="0"/>
              <a:pathLst>
                <a:path w="48096" h="152327">
                  <a:moveTo>
                    <a:pt x="48095" y="34368"/>
                  </a:moveTo>
                  <a:lnTo>
                    <a:pt x="48095" y="34368"/>
                  </a:lnTo>
                  <a:lnTo>
                    <a:pt x="44724" y="34368"/>
                  </a:lnTo>
                  <a:lnTo>
                    <a:pt x="43731" y="32957"/>
                  </a:lnTo>
                  <a:lnTo>
                    <a:pt x="42137" y="20553"/>
                  </a:lnTo>
                  <a:lnTo>
                    <a:pt x="41767" y="808"/>
                  </a:lnTo>
                  <a:lnTo>
                    <a:pt x="40349" y="0"/>
                  </a:lnTo>
                  <a:lnTo>
                    <a:pt x="35010" y="984"/>
                  </a:lnTo>
                  <a:lnTo>
                    <a:pt x="15720" y="8070"/>
                  </a:lnTo>
                  <a:lnTo>
                    <a:pt x="6424" y="14684"/>
                  </a:lnTo>
                  <a:lnTo>
                    <a:pt x="1353" y="26090"/>
                  </a:lnTo>
                  <a:lnTo>
                    <a:pt x="0" y="33083"/>
                  </a:lnTo>
                  <a:lnTo>
                    <a:pt x="2260" y="48378"/>
                  </a:lnTo>
                  <a:lnTo>
                    <a:pt x="11466" y="69093"/>
                  </a:lnTo>
                  <a:lnTo>
                    <a:pt x="39715" y="114113"/>
                  </a:lnTo>
                  <a:lnTo>
                    <a:pt x="45612" y="131766"/>
                  </a:lnTo>
                  <a:lnTo>
                    <a:pt x="47359" y="145933"/>
                  </a:lnTo>
                  <a:lnTo>
                    <a:pt x="46899" y="148961"/>
                  </a:lnTo>
                  <a:lnTo>
                    <a:pt x="45886" y="150980"/>
                  </a:lnTo>
                  <a:lnTo>
                    <a:pt x="44506" y="152326"/>
                  </a:lnTo>
                  <a:lnTo>
                    <a:pt x="37328" y="151940"/>
                  </a:lnTo>
                  <a:lnTo>
                    <a:pt x="32450" y="150849"/>
                  </a:lnTo>
                  <a:lnTo>
                    <a:pt x="23267" y="143993"/>
                  </a:lnTo>
                  <a:lnTo>
                    <a:pt x="3645" y="11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241"/>
            <p:cNvSpPr/>
            <p:nvPr>
              <p:custDataLst>
                <p:tags r:id="rId187"/>
              </p:custDataLst>
            </p:nvPr>
          </p:nvSpPr>
          <p:spPr>
            <a:xfrm>
              <a:off x="3892550" y="1918583"/>
              <a:ext cx="59912" cy="278518"/>
            </a:xfrm>
            <a:custGeom>
              <a:avLst/>
              <a:gdLst/>
              <a:ahLst/>
              <a:cxnLst/>
              <a:rect l="0" t="0" r="0" b="0"/>
              <a:pathLst>
                <a:path w="59912" h="27851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25792" y="2750"/>
                  </a:lnTo>
                  <a:lnTo>
                    <a:pt x="36726" y="21517"/>
                  </a:lnTo>
                  <a:lnTo>
                    <a:pt x="47994" y="53558"/>
                  </a:lnTo>
                  <a:lnTo>
                    <a:pt x="54829" y="97092"/>
                  </a:lnTo>
                  <a:lnTo>
                    <a:pt x="59911" y="135626"/>
                  </a:lnTo>
                  <a:lnTo>
                    <a:pt x="56023" y="174327"/>
                  </a:lnTo>
                  <a:lnTo>
                    <a:pt x="48585" y="209781"/>
                  </a:lnTo>
                  <a:lnTo>
                    <a:pt x="41348" y="231034"/>
                  </a:lnTo>
                  <a:lnTo>
                    <a:pt x="16847" y="264883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087"/>
          <p:cNvGrpSpPr/>
          <p:nvPr/>
        </p:nvGrpSpPr>
        <p:grpSpPr>
          <a:xfrm>
            <a:off x="4248150" y="2076766"/>
            <a:ext cx="158751" cy="87427"/>
            <a:chOff x="4248150" y="2076766"/>
            <a:chExt cx="158751" cy="87427"/>
          </a:xfrm>
        </p:grpSpPr>
        <p:sp>
          <p:nvSpPr>
            <p:cNvPr id="101" name="SMARTInkShape-5242"/>
            <p:cNvSpPr/>
            <p:nvPr>
              <p:custDataLst>
                <p:tags r:id="rId179"/>
              </p:custDataLst>
            </p:nvPr>
          </p:nvSpPr>
          <p:spPr>
            <a:xfrm>
              <a:off x="4248150" y="2076766"/>
              <a:ext cx="133351" cy="9693"/>
            </a:xfrm>
            <a:custGeom>
              <a:avLst/>
              <a:gdLst/>
              <a:ahLst/>
              <a:cxnLst/>
              <a:rect l="0" t="0" r="0" b="0"/>
              <a:pathLst>
                <a:path w="133351" h="9693">
                  <a:moveTo>
                    <a:pt x="0" y="6034"/>
                  </a:moveTo>
                  <a:lnTo>
                    <a:pt x="0" y="6034"/>
                  </a:lnTo>
                  <a:lnTo>
                    <a:pt x="0" y="9405"/>
                  </a:lnTo>
                  <a:lnTo>
                    <a:pt x="1411" y="9692"/>
                  </a:lnTo>
                  <a:lnTo>
                    <a:pt x="40164" y="1284"/>
                  </a:lnTo>
                  <a:lnTo>
                    <a:pt x="82566" y="0"/>
                  </a:lnTo>
                  <a:lnTo>
                    <a:pt x="133350" y="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243"/>
            <p:cNvSpPr/>
            <p:nvPr>
              <p:custDataLst>
                <p:tags r:id="rId180"/>
              </p:custDataLst>
            </p:nvPr>
          </p:nvSpPr>
          <p:spPr>
            <a:xfrm>
              <a:off x="4270632" y="2139950"/>
              <a:ext cx="136269" cy="24243"/>
            </a:xfrm>
            <a:custGeom>
              <a:avLst/>
              <a:gdLst/>
              <a:ahLst/>
              <a:cxnLst/>
              <a:rect l="0" t="0" r="0" b="0"/>
              <a:pathLst>
                <a:path w="136269" h="24243">
                  <a:moveTo>
                    <a:pt x="34668" y="0"/>
                  </a:moveTo>
                  <a:lnTo>
                    <a:pt x="34668" y="0"/>
                  </a:lnTo>
                  <a:lnTo>
                    <a:pt x="0" y="23112"/>
                  </a:lnTo>
                  <a:lnTo>
                    <a:pt x="1679" y="23874"/>
                  </a:lnTo>
                  <a:lnTo>
                    <a:pt x="18229" y="24242"/>
                  </a:lnTo>
                  <a:lnTo>
                    <a:pt x="65203" y="16502"/>
                  </a:lnTo>
                  <a:lnTo>
                    <a:pt x="1362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088"/>
          <p:cNvGrpSpPr/>
          <p:nvPr/>
        </p:nvGrpSpPr>
        <p:grpSpPr>
          <a:xfrm>
            <a:off x="4972072" y="1905261"/>
            <a:ext cx="501629" cy="490622"/>
            <a:chOff x="4972072" y="1905261"/>
            <a:chExt cx="501629" cy="490622"/>
          </a:xfrm>
        </p:grpSpPr>
        <p:sp>
          <p:nvSpPr>
            <p:cNvPr id="104" name="SMARTInkShape-5244"/>
            <p:cNvSpPr/>
            <p:nvPr>
              <p:custDataLst>
                <p:tags r:id="rId176"/>
              </p:custDataLst>
            </p:nvPr>
          </p:nvSpPr>
          <p:spPr>
            <a:xfrm>
              <a:off x="5083605" y="1944865"/>
              <a:ext cx="116891" cy="404625"/>
            </a:xfrm>
            <a:custGeom>
              <a:avLst/>
              <a:gdLst/>
              <a:ahLst/>
              <a:cxnLst/>
              <a:rect l="0" t="0" r="0" b="0"/>
              <a:pathLst>
                <a:path w="116891" h="404625">
                  <a:moveTo>
                    <a:pt x="104345" y="10935"/>
                  </a:moveTo>
                  <a:lnTo>
                    <a:pt x="104345" y="10935"/>
                  </a:lnTo>
                  <a:lnTo>
                    <a:pt x="115279" y="0"/>
                  </a:lnTo>
                  <a:lnTo>
                    <a:pt x="115868" y="117"/>
                  </a:lnTo>
                  <a:lnTo>
                    <a:pt x="116261" y="901"/>
                  </a:lnTo>
                  <a:lnTo>
                    <a:pt x="116890" y="10599"/>
                  </a:lnTo>
                  <a:lnTo>
                    <a:pt x="107580" y="47793"/>
                  </a:lnTo>
                  <a:lnTo>
                    <a:pt x="99738" y="90608"/>
                  </a:lnTo>
                  <a:lnTo>
                    <a:pt x="88085" y="132144"/>
                  </a:lnTo>
                  <a:lnTo>
                    <a:pt x="72951" y="176749"/>
                  </a:lnTo>
                  <a:lnTo>
                    <a:pt x="61960" y="212622"/>
                  </a:lnTo>
                  <a:lnTo>
                    <a:pt x="51640" y="244507"/>
                  </a:lnTo>
                  <a:lnTo>
                    <a:pt x="37301" y="291416"/>
                  </a:lnTo>
                  <a:lnTo>
                    <a:pt x="24116" y="333224"/>
                  </a:lnTo>
                  <a:lnTo>
                    <a:pt x="9679" y="377357"/>
                  </a:lnTo>
                  <a:lnTo>
                    <a:pt x="0" y="403551"/>
                  </a:lnTo>
                  <a:lnTo>
                    <a:pt x="209" y="404618"/>
                  </a:lnTo>
                  <a:lnTo>
                    <a:pt x="1054" y="404624"/>
                  </a:lnTo>
                  <a:lnTo>
                    <a:pt x="15445" y="385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245"/>
            <p:cNvSpPr/>
            <p:nvPr>
              <p:custDataLst>
                <p:tags r:id="rId177"/>
              </p:custDataLst>
            </p:nvPr>
          </p:nvSpPr>
          <p:spPr>
            <a:xfrm>
              <a:off x="5226377" y="2230511"/>
              <a:ext cx="247324" cy="165372"/>
            </a:xfrm>
            <a:custGeom>
              <a:avLst/>
              <a:gdLst/>
              <a:ahLst/>
              <a:cxnLst/>
              <a:rect l="0" t="0" r="0" b="0"/>
              <a:pathLst>
                <a:path w="247324" h="165372">
                  <a:moveTo>
                    <a:pt x="12373" y="42789"/>
                  </a:moveTo>
                  <a:lnTo>
                    <a:pt x="12373" y="42789"/>
                  </a:lnTo>
                  <a:lnTo>
                    <a:pt x="164" y="27209"/>
                  </a:lnTo>
                  <a:lnTo>
                    <a:pt x="0" y="22524"/>
                  </a:lnTo>
                  <a:lnTo>
                    <a:pt x="2008" y="17991"/>
                  </a:lnTo>
                  <a:lnTo>
                    <a:pt x="9177" y="9895"/>
                  </a:lnTo>
                  <a:lnTo>
                    <a:pt x="17067" y="3945"/>
                  </a:lnTo>
                  <a:lnTo>
                    <a:pt x="36185" y="0"/>
                  </a:lnTo>
                  <a:lnTo>
                    <a:pt x="49768" y="2840"/>
                  </a:lnTo>
                  <a:lnTo>
                    <a:pt x="61448" y="8806"/>
                  </a:lnTo>
                  <a:lnTo>
                    <a:pt x="68992" y="16161"/>
                  </a:lnTo>
                  <a:lnTo>
                    <a:pt x="72814" y="29778"/>
                  </a:lnTo>
                  <a:lnTo>
                    <a:pt x="73102" y="46884"/>
                  </a:lnTo>
                  <a:lnTo>
                    <a:pt x="58017" y="92708"/>
                  </a:lnTo>
                  <a:lnTo>
                    <a:pt x="50063" y="105662"/>
                  </a:lnTo>
                  <a:lnTo>
                    <a:pt x="13312" y="150330"/>
                  </a:lnTo>
                  <a:lnTo>
                    <a:pt x="10882" y="154700"/>
                  </a:lnTo>
                  <a:lnTo>
                    <a:pt x="9968" y="158319"/>
                  </a:lnTo>
                  <a:lnTo>
                    <a:pt x="10064" y="161437"/>
                  </a:lnTo>
                  <a:lnTo>
                    <a:pt x="10834" y="164221"/>
                  </a:lnTo>
                  <a:lnTo>
                    <a:pt x="14169" y="165371"/>
                  </a:lnTo>
                  <a:lnTo>
                    <a:pt x="54333" y="163833"/>
                  </a:lnTo>
                  <a:lnTo>
                    <a:pt x="90354" y="158447"/>
                  </a:lnTo>
                  <a:lnTo>
                    <a:pt x="131747" y="152631"/>
                  </a:lnTo>
                  <a:lnTo>
                    <a:pt x="175605" y="145733"/>
                  </a:lnTo>
                  <a:lnTo>
                    <a:pt x="216352" y="135066"/>
                  </a:lnTo>
                  <a:lnTo>
                    <a:pt x="247323" y="118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246"/>
            <p:cNvSpPr/>
            <p:nvPr>
              <p:custDataLst>
                <p:tags r:id="rId178"/>
              </p:custDataLst>
            </p:nvPr>
          </p:nvSpPr>
          <p:spPr>
            <a:xfrm>
              <a:off x="4972072" y="1905261"/>
              <a:ext cx="69829" cy="234577"/>
            </a:xfrm>
            <a:custGeom>
              <a:avLst/>
              <a:gdLst/>
              <a:ahLst/>
              <a:cxnLst/>
              <a:rect l="0" t="0" r="0" b="0"/>
              <a:pathLst>
                <a:path w="69829" h="234577">
                  <a:moveTo>
                    <a:pt x="6328" y="6089"/>
                  </a:moveTo>
                  <a:lnTo>
                    <a:pt x="6328" y="6089"/>
                  </a:lnTo>
                  <a:lnTo>
                    <a:pt x="861" y="6089"/>
                  </a:lnTo>
                  <a:lnTo>
                    <a:pt x="566" y="5383"/>
                  </a:lnTo>
                  <a:lnTo>
                    <a:pt x="0" y="0"/>
                  </a:lnTo>
                  <a:lnTo>
                    <a:pt x="5447" y="5229"/>
                  </a:lnTo>
                  <a:lnTo>
                    <a:pt x="12074" y="29548"/>
                  </a:lnTo>
                  <a:lnTo>
                    <a:pt x="19129" y="75541"/>
                  </a:lnTo>
                  <a:lnTo>
                    <a:pt x="24737" y="108304"/>
                  </a:lnTo>
                  <a:lnTo>
                    <a:pt x="27222" y="150293"/>
                  </a:lnTo>
                  <a:lnTo>
                    <a:pt x="30838" y="168708"/>
                  </a:lnTo>
                  <a:lnTo>
                    <a:pt x="33492" y="190191"/>
                  </a:lnTo>
                  <a:lnTo>
                    <a:pt x="36719" y="202925"/>
                  </a:lnTo>
                  <a:lnTo>
                    <a:pt x="38054" y="230345"/>
                  </a:lnTo>
                  <a:lnTo>
                    <a:pt x="38768" y="231793"/>
                  </a:lnTo>
                  <a:lnTo>
                    <a:pt x="39949" y="232758"/>
                  </a:lnTo>
                  <a:lnTo>
                    <a:pt x="44166" y="234576"/>
                  </a:lnTo>
                  <a:lnTo>
                    <a:pt x="44406" y="229212"/>
                  </a:lnTo>
                  <a:lnTo>
                    <a:pt x="48787" y="223442"/>
                  </a:lnTo>
                  <a:lnTo>
                    <a:pt x="50893" y="217559"/>
                  </a:lnTo>
                  <a:lnTo>
                    <a:pt x="69828" y="1902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089"/>
          <p:cNvGrpSpPr/>
          <p:nvPr/>
        </p:nvGrpSpPr>
        <p:grpSpPr>
          <a:xfrm>
            <a:off x="1085850" y="2809583"/>
            <a:ext cx="6000751" cy="834399"/>
            <a:chOff x="1085850" y="2809583"/>
            <a:chExt cx="6000751" cy="834399"/>
          </a:xfrm>
        </p:grpSpPr>
        <p:sp>
          <p:nvSpPr>
            <p:cNvPr id="108" name="SMARTInkShape-5247"/>
            <p:cNvSpPr/>
            <p:nvPr>
              <p:custDataLst>
                <p:tags r:id="rId139"/>
              </p:custDataLst>
            </p:nvPr>
          </p:nvSpPr>
          <p:spPr>
            <a:xfrm>
              <a:off x="6631989" y="3290806"/>
              <a:ext cx="63213" cy="127009"/>
            </a:xfrm>
            <a:custGeom>
              <a:avLst/>
              <a:gdLst/>
              <a:ahLst/>
              <a:cxnLst/>
              <a:rect l="0" t="0" r="0" b="0"/>
              <a:pathLst>
                <a:path w="63213" h="127009">
                  <a:moveTo>
                    <a:pt x="60911" y="30244"/>
                  </a:moveTo>
                  <a:lnTo>
                    <a:pt x="60911" y="30244"/>
                  </a:lnTo>
                  <a:lnTo>
                    <a:pt x="60911" y="26873"/>
                  </a:lnTo>
                  <a:lnTo>
                    <a:pt x="57148" y="23337"/>
                  </a:lnTo>
                  <a:lnTo>
                    <a:pt x="51477" y="18707"/>
                  </a:lnTo>
                  <a:lnTo>
                    <a:pt x="39896" y="3577"/>
                  </a:lnTo>
                  <a:lnTo>
                    <a:pt x="35578" y="753"/>
                  </a:lnTo>
                  <a:lnTo>
                    <a:pt x="33439" y="0"/>
                  </a:lnTo>
                  <a:lnTo>
                    <a:pt x="30602" y="2320"/>
                  </a:lnTo>
                  <a:lnTo>
                    <a:pt x="11859" y="30608"/>
                  </a:lnTo>
                  <a:lnTo>
                    <a:pt x="997" y="69513"/>
                  </a:lnTo>
                  <a:lnTo>
                    <a:pt x="0" y="105839"/>
                  </a:lnTo>
                  <a:lnTo>
                    <a:pt x="1254" y="114507"/>
                  </a:lnTo>
                  <a:lnTo>
                    <a:pt x="4206" y="120286"/>
                  </a:lnTo>
                  <a:lnTo>
                    <a:pt x="8292" y="124138"/>
                  </a:lnTo>
                  <a:lnTo>
                    <a:pt x="13131" y="126707"/>
                  </a:lnTo>
                  <a:lnTo>
                    <a:pt x="17769" y="127008"/>
                  </a:lnTo>
                  <a:lnTo>
                    <a:pt x="26684" y="123580"/>
                  </a:lnTo>
                  <a:lnTo>
                    <a:pt x="43008" y="106975"/>
                  </a:lnTo>
                  <a:lnTo>
                    <a:pt x="62385" y="62923"/>
                  </a:lnTo>
                  <a:lnTo>
                    <a:pt x="63212" y="51589"/>
                  </a:lnTo>
                  <a:lnTo>
                    <a:pt x="61228" y="42553"/>
                  </a:lnTo>
                  <a:lnTo>
                    <a:pt x="54561" y="30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248"/>
            <p:cNvSpPr/>
            <p:nvPr>
              <p:custDataLst>
                <p:tags r:id="rId140"/>
              </p:custDataLst>
            </p:nvPr>
          </p:nvSpPr>
          <p:spPr>
            <a:xfrm>
              <a:off x="6219297" y="3327400"/>
              <a:ext cx="118004" cy="25401"/>
            </a:xfrm>
            <a:custGeom>
              <a:avLst/>
              <a:gdLst/>
              <a:ahLst/>
              <a:cxnLst/>
              <a:rect l="0" t="0" r="0" b="0"/>
              <a:pathLst>
                <a:path w="118004" h="25401">
                  <a:moveTo>
                    <a:pt x="16403" y="25400"/>
                  </a:moveTo>
                  <a:lnTo>
                    <a:pt x="16403" y="25400"/>
                  </a:lnTo>
                  <a:lnTo>
                    <a:pt x="0" y="25400"/>
                  </a:lnTo>
                  <a:lnTo>
                    <a:pt x="8721" y="24694"/>
                  </a:lnTo>
                  <a:lnTo>
                    <a:pt x="53794" y="18227"/>
                  </a:lnTo>
                  <a:lnTo>
                    <a:pt x="1180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249"/>
            <p:cNvSpPr/>
            <p:nvPr>
              <p:custDataLst>
                <p:tags r:id="rId141"/>
              </p:custDataLst>
            </p:nvPr>
          </p:nvSpPr>
          <p:spPr>
            <a:xfrm>
              <a:off x="6245041" y="3194050"/>
              <a:ext cx="65977" cy="262632"/>
            </a:xfrm>
            <a:custGeom>
              <a:avLst/>
              <a:gdLst/>
              <a:ahLst/>
              <a:cxnLst/>
              <a:rect l="0" t="0" r="0" b="0"/>
              <a:pathLst>
                <a:path w="65977" h="262632">
                  <a:moveTo>
                    <a:pt x="60509" y="0"/>
                  </a:moveTo>
                  <a:lnTo>
                    <a:pt x="60509" y="0"/>
                  </a:lnTo>
                  <a:lnTo>
                    <a:pt x="65976" y="0"/>
                  </a:lnTo>
                  <a:lnTo>
                    <a:pt x="49105" y="21048"/>
                  </a:lnTo>
                  <a:lnTo>
                    <a:pt x="37900" y="60053"/>
                  </a:lnTo>
                  <a:lnTo>
                    <a:pt x="28893" y="102879"/>
                  </a:lnTo>
                  <a:lnTo>
                    <a:pt x="16948" y="142461"/>
                  </a:lnTo>
                  <a:lnTo>
                    <a:pt x="6774" y="188223"/>
                  </a:lnTo>
                  <a:lnTo>
                    <a:pt x="0" y="233562"/>
                  </a:lnTo>
                  <a:lnTo>
                    <a:pt x="1395" y="250091"/>
                  </a:lnTo>
                  <a:lnTo>
                    <a:pt x="4167" y="255627"/>
                  </a:lnTo>
                  <a:lnTo>
                    <a:pt x="8131" y="259318"/>
                  </a:lnTo>
                  <a:lnTo>
                    <a:pt x="12891" y="261779"/>
                  </a:lnTo>
                  <a:lnTo>
                    <a:pt x="21942" y="262631"/>
                  </a:lnTo>
                  <a:lnTo>
                    <a:pt x="26331" y="261871"/>
                  </a:lnTo>
                  <a:lnTo>
                    <a:pt x="5415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250"/>
            <p:cNvSpPr/>
            <p:nvPr>
              <p:custDataLst>
                <p:tags r:id="rId142"/>
              </p:custDataLst>
            </p:nvPr>
          </p:nvSpPr>
          <p:spPr>
            <a:xfrm>
              <a:off x="6148122" y="3316106"/>
              <a:ext cx="30429" cy="133248"/>
            </a:xfrm>
            <a:custGeom>
              <a:avLst/>
              <a:gdLst/>
              <a:ahLst/>
              <a:cxnLst/>
              <a:rect l="0" t="0" r="0" b="0"/>
              <a:pathLst>
                <a:path w="30429" h="133248">
                  <a:moveTo>
                    <a:pt x="30428" y="17644"/>
                  </a:moveTo>
                  <a:lnTo>
                    <a:pt x="30428" y="17644"/>
                  </a:lnTo>
                  <a:lnTo>
                    <a:pt x="27057" y="10902"/>
                  </a:lnTo>
                  <a:lnTo>
                    <a:pt x="21639" y="5711"/>
                  </a:lnTo>
                  <a:lnTo>
                    <a:pt x="15232" y="1757"/>
                  </a:lnTo>
                  <a:lnTo>
                    <a:pt x="10034" y="0"/>
                  </a:lnTo>
                  <a:lnTo>
                    <a:pt x="7659" y="1647"/>
                  </a:lnTo>
                  <a:lnTo>
                    <a:pt x="3140" y="9124"/>
                  </a:lnTo>
                  <a:lnTo>
                    <a:pt x="0" y="21861"/>
                  </a:lnTo>
                  <a:lnTo>
                    <a:pt x="3029" y="32219"/>
                  </a:lnTo>
                  <a:lnTo>
                    <a:pt x="25542" y="76161"/>
                  </a:lnTo>
                  <a:lnTo>
                    <a:pt x="28275" y="98404"/>
                  </a:lnTo>
                  <a:lnTo>
                    <a:pt x="24929" y="117302"/>
                  </a:lnTo>
                  <a:lnTo>
                    <a:pt x="21399" y="124966"/>
                  </a:lnTo>
                  <a:lnTo>
                    <a:pt x="15597" y="130724"/>
                  </a:lnTo>
                  <a:lnTo>
                    <a:pt x="12074" y="133247"/>
                  </a:lnTo>
                  <a:lnTo>
                    <a:pt x="9726" y="132813"/>
                  </a:lnTo>
                  <a:lnTo>
                    <a:pt x="5028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251"/>
            <p:cNvSpPr/>
            <p:nvPr>
              <p:custDataLst>
                <p:tags r:id="rId143"/>
              </p:custDataLst>
            </p:nvPr>
          </p:nvSpPr>
          <p:spPr>
            <a:xfrm>
              <a:off x="6022347" y="3350770"/>
              <a:ext cx="80004" cy="68822"/>
            </a:xfrm>
            <a:custGeom>
              <a:avLst/>
              <a:gdLst/>
              <a:ahLst/>
              <a:cxnLst/>
              <a:rect l="0" t="0" r="0" b="0"/>
              <a:pathLst>
                <a:path w="80004" h="68822">
                  <a:moveTo>
                    <a:pt x="35553" y="40130"/>
                  </a:moveTo>
                  <a:lnTo>
                    <a:pt x="35553" y="40130"/>
                  </a:lnTo>
                  <a:lnTo>
                    <a:pt x="47486" y="26315"/>
                  </a:lnTo>
                  <a:lnTo>
                    <a:pt x="49858" y="22453"/>
                  </a:lnTo>
                  <a:lnTo>
                    <a:pt x="50735" y="18467"/>
                  </a:lnTo>
                  <a:lnTo>
                    <a:pt x="49827" y="10276"/>
                  </a:lnTo>
                  <a:lnTo>
                    <a:pt x="45348" y="1102"/>
                  </a:lnTo>
                  <a:lnTo>
                    <a:pt x="42083" y="0"/>
                  </a:lnTo>
                  <a:lnTo>
                    <a:pt x="32811" y="657"/>
                  </a:lnTo>
                  <a:lnTo>
                    <a:pt x="23515" y="5183"/>
                  </a:lnTo>
                  <a:lnTo>
                    <a:pt x="19061" y="8366"/>
                  </a:lnTo>
                  <a:lnTo>
                    <a:pt x="6051" y="26328"/>
                  </a:lnTo>
                  <a:lnTo>
                    <a:pt x="0" y="42783"/>
                  </a:lnTo>
                  <a:lnTo>
                    <a:pt x="1579" y="59966"/>
                  </a:lnTo>
                  <a:lnTo>
                    <a:pt x="3731" y="63937"/>
                  </a:lnTo>
                  <a:lnTo>
                    <a:pt x="6577" y="66585"/>
                  </a:lnTo>
                  <a:lnTo>
                    <a:pt x="9885" y="68350"/>
                  </a:lnTo>
                  <a:lnTo>
                    <a:pt x="12797" y="68821"/>
                  </a:lnTo>
                  <a:lnTo>
                    <a:pt x="15444" y="68429"/>
                  </a:lnTo>
                  <a:lnTo>
                    <a:pt x="36017" y="60759"/>
                  </a:lnTo>
                  <a:lnTo>
                    <a:pt x="49206" y="59492"/>
                  </a:lnTo>
                  <a:lnTo>
                    <a:pt x="54086" y="61200"/>
                  </a:lnTo>
                  <a:lnTo>
                    <a:pt x="56375" y="62644"/>
                  </a:lnTo>
                  <a:lnTo>
                    <a:pt x="66338" y="64675"/>
                  </a:lnTo>
                  <a:lnTo>
                    <a:pt x="80003" y="59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252"/>
            <p:cNvSpPr/>
            <p:nvPr>
              <p:custDataLst>
                <p:tags r:id="rId144"/>
              </p:custDataLst>
            </p:nvPr>
          </p:nvSpPr>
          <p:spPr>
            <a:xfrm>
              <a:off x="5030910" y="3322688"/>
              <a:ext cx="34811" cy="144413"/>
            </a:xfrm>
            <a:custGeom>
              <a:avLst/>
              <a:gdLst/>
              <a:ahLst/>
              <a:cxnLst/>
              <a:rect l="0" t="0" r="0" b="0"/>
              <a:pathLst>
                <a:path w="34811" h="144413">
                  <a:moveTo>
                    <a:pt x="30040" y="36462"/>
                  </a:moveTo>
                  <a:lnTo>
                    <a:pt x="30040" y="36462"/>
                  </a:lnTo>
                  <a:lnTo>
                    <a:pt x="29335" y="21959"/>
                  </a:lnTo>
                  <a:lnTo>
                    <a:pt x="24971" y="9743"/>
                  </a:lnTo>
                  <a:lnTo>
                    <a:pt x="21201" y="3890"/>
                  </a:lnTo>
                  <a:lnTo>
                    <a:pt x="18503" y="2047"/>
                  </a:lnTo>
                  <a:lnTo>
                    <a:pt x="11742" y="0"/>
                  </a:lnTo>
                  <a:lnTo>
                    <a:pt x="8670" y="865"/>
                  </a:lnTo>
                  <a:lnTo>
                    <a:pt x="3373" y="5589"/>
                  </a:lnTo>
                  <a:lnTo>
                    <a:pt x="549" y="14275"/>
                  </a:lnTo>
                  <a:lnTo>
                    <a:pt x="0" y="25189"/>
                  </a:lnTo>
                  <a:lnTo>
                    <a:pt x="4362" y="43235"/>
                  </a:lnTo>
                  <a:lnTo>
                    <a:pt x="31057" y="90257"/>
                  </a:lnTo>
                  <a:lnTo>
                    <a:pt x="34810" y="107199"/>
                  </a:lnTo>
                  <a:lnTo>
                    <a:pt x="32551" y="125625"/>
                  </a:lnTo>
                  <a:lnTo>
                    <a:pt x="27393" y="134416"/>
                  </a:lnTo>
                  <a:lnTo>
                    <a:pt x="21103" y="139969"/>
                  </a:lnTo>
                  <a:lnTo>
                    <a:pt x="10990" y="14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253"/>
            <p:cNvSpPr/>
            <p:nvPr>
              <p:custDataLst>
                <p:tags r:id="rId145"/>
              </p:custDataLst>
            </p:nvPr>
          </p:nvSpPr>
          <p:spPr>
            <a:xfrm>
              <a:off x="5464227" y="3367177"/>
              <a:ext cx="104724" cy="96828"/>
            </a:xfrm>
            <a:custGeom>
              <a:avLst/>
              <a:gdLst/>
              <a:ahLst/>
              <a:cxnLst/>
              <a:rect l="0" t="0" r="0" b="0"/>
              <a:pathLst>
                <a:path w="104724" h="96828">
                  <a:moveTo>
                    <a:pt x="66623" y="61823"/>
                  </a:moveTo>
                  <a:lnTo>
                    <a:pt x="66623" y="61823"/>
                  </a:lnTo>
                  <a:lnTo>
                    <a:pt x="69994" y="58452"/>
                  </a:lnTo>
                  <a:lnTo>
                    <a:pt x="71649" y="53034"/>
                  </a:lnTo>
                  <a:lnTo>
                    <a:pt x="73090" y="46627"/>
                  </a:lnTo>
                  <a:lnTo>
                    <a:pt x="76083" y="41429"/>
                  </a:lnTo>
                  <a:lnTo>
                    <a:pt x="76001" y="33003"/>
                  </a:lnTo>
                  <a:lnTo>
                    <a:pt x="72908" y="22908"/>
                  </a:lnTo>
                  <a:lnTo>
                    <a:pt x="66830" y="13718"/>
                  </a:lnTo>
                  <a:lnTo>
                    <a:pt x="55474" y="3982"/>
                  </a:lnTo>
                  <a:lnTo>
                    <a:pt x="47321" y="838"/>
                  </a:lnTo>
                  <a:lnTo>
                    <a:pt x="43172" y="0"/>
                  </a:lnTo>
                  <a:lnTo>
                    <a:pt x="23848" y="5562"/>
                  </a:lnTo>
                  <a:lnTo>
                    <a:pt x="12099" y="14240"/>
                  </a:lnTo>
                  <a:lnTo>
                    <a:pt x="6990" y="19518"/>
                  </a:lnTo>
                  <a:lnTo>
                    <a:pt x="1314" y="36671"/>
                  </a:lnTo>
                  <a:lnTo>
                    <a:pt x="0" y="64483"/>
                  </a:lnTo>
                  <a:lnTo>
                    <a:pt x="1041" y="72063"/>
                  </a:lnTo>
                  <a:lnTo>
                    <a:pt x="7842" y="84248"/>
                  </a:lnTo>
                  <a:lnTo>
                    <a:pt x="12619" y="89473"/>
                  </a:lnTo>
                  <a:lnTo>
                    <a:pt x="25453" y="95278"/>
                  </a:lnTo>
                  <a:lnTo>
                    <a:pt x="32826" y="96827"/>
                  </a:lnTo>
                  <a:lnTo>
                    <a:pt x="39153" y="96448"/>
                  </a:lnTo>
                  <a:lnTo>
                    <a:pt x="49946" y="92263"/>
                  </a:lnTo>
                  <a:lnTo>
                    <a:pt x="59446" y="81937"/>
                  </a:lnTo>
                  <a:lnTo>
                    <a:pt x="76812" y="56681"/>
                  </a:lnTo>
                  <a:lnTo>
                    <a:pt x="77649" y="54162"/>
                  </a:lnTo>
                  <a:lnTo>
                    <a:pt x="78913" y="52482"/>
                  </a:lnTo>
                  <a:lnTo>
                    <a:pt x="82198" y="50616"/>
                  </a:lnTo>
                  <a:lnTo>
                    <a:pt x="83356" y="51529"/>
                  </a:lnTo>
                  <a:lnTo>
                    <a:pt x="96443" y="87513"/>
                  </a:lnTo>
                  <a:lnTo>
                    <a:pt x="100573" y="90879"/>
                  </a:lnTo>
                  <a:lnTo>
                    <a:pt x="101957" y="91072"/>
                  </a:lnTo>
                  <a:lnTo>
                    <a:pt x="104723" y="8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254"/>
            <p:cNvSpPr/>
            <p:nvPr>
              <p:custDataLst>
                <p:tags r:id="rId146"/>
              </p:custDataLst>
            </p:nvPr>
          </p:nvSpPr>
          <p:spPr>
            <a:xfrm>
              <a:off x="5270500" y="3074545"/>
              <a:ext cx="57151" cy="569437"/>
            </a:xfrm>
            <a:custGeom>
              <a:avLst/>
              <a:gdLst/>
              <a:ahLst/>
              <a:cxnLst/>
              <a:rect l="0" t="0" r="0" b="0"/>
              <a:pathLst>
                <a:path w="57151" h="569437">
                  <a:moveTo>
                    <a:pt x="0" y="11555"/>
                  </a:moveTo>
                  <a:lnTo>
                    <a:pt x="0" y="11555"/>
                  </a:lnTo>
                  <a:lnTo>
                    <a:pt x="0" y="2717"/>
                  </a:lnTo>
                  <a:lnTo>
                    <a:pt x="705" y="1429"/>
                  </a:lnTo>
                  <a:lnTo>
                    <a:pt x="1882" y="571"/>
                  </a:lnTo>
                  <a:lnTo>
                    <a:pt x="3371" y="0"/>
                  </a:lnTo>
                  <a:lnTo>
                    <a:pt x="4364" y="2440"/>
                  </a:lnTo>
                  <a:lnTo>
                    <a:pt x="9460" y="41050"/>
                  </a:lnTo>
                  <a:lnTo>
                    <a:pt x="12765" y="78294"/>
                  </a:lnTo>
                  <a:lnTo>
                    <a:pt x="18286" y="125560"/>
                  </a:lnTo>
                  <a:lnTo>
                    <a:pt x="27839" y="164181"/>
                  </a:lnTo>
                  <a:lnTo>
                    <a:pt x="35451" y="201416"/>
                  </a:lnTo>
                  <a:lnTo>
                    <a:pt x="42176" y="236516"/>
                  </a:lnTo>
                  <a:lnTo>
                    <a:pt x="47931" y="276863"/>
                  </a:lnTo>
                  <a:lnTo>
                    <a:pt x="50656" y="315942"/>
                  </a:lnTo>
                  <a:lnTo>
                    <a:pt x="54912" y="357861"/>
                  </a:lnTo>
                  <a:lnTo>
                    <a:pt x="56155" y="396656"/>
                  </a:lnTo>
                  <a:lnTo>
                    <a:pt x="56707" y="436005"/>
                  </a:lnTo>
                  <a:lnTo>
                    <a:pt x="56248" y="471133"/>
                  </a:lnTo>
                  <a:lnTo>
                    <a:pt x="52085" y="514798"/>
                  </a:lnTo>
                  <a:lnTo>
                    <a:pt x="47418" y="540959"/>
                  </a:lnTo>
                  <a:lnTo>
                    <a:pt x="39941" y="567919"/>
                  </a:lnTo>
                  <a:lnTo>
                    <a:pt x="40033" y="569436"/>
                  </a:lnTo>
                  <a:lnTo>
                    <a:pt x="40799" y="569037"/>
                  </a:lnTo>
                  <a:lnTo>
                    <a:pt x="42016" y="567359"/>
                  </a:lnTo>
                  <a:lnTo>
                    <a:pt x="57150" y="525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255"/>
            <p:cNvSpPr/>
            <p:nvPr>
              <p:custDataLst>
                <p:tags r:id="rId147"/>
              </p:custDataLst>
            </p:nvPr>
          </p:nvSpPr>
          <p:spPr>
            <a:xfrm>
              <a:off x="5619750" y="3198624"/>
              <a:ext cx="44451" cy="269796"/>
            </a:xfrm>
            <a:custGeom>
              <a:avLst/>
              <a:gdLst/>
              <a:ahLst/>
              <a:cxnLst/>
              <a:rect l="0" t="0" r="0" b="0"/>
              <a:pathLst>
                <a:path w="44451" h="269796">
                  <a:moveTo>
                    <a:pt x="0" y="14476"/>
                  </a:moveTo>
                  <a:lnTo>
                    <a:pt x="0" y="14476"/>
                  </a:lnTo>
                  <a:lnTo>
                    <a:pt x="0" y="0"/>
                  </a:lnTo>
                  <a:lnTo>
                    <a:pt x="0" y="42008"/>
                  </a:lnTo>
                  <a:lnTo>
                    <a:pt x="0" y="87334"/>
                  </a:lnTo>
                  <a:lnTo>
                    <a:pt x="3371" y="133995"/>
                  </a:lnTo>
                  <a:lnTo>
                    <a:pt x="5467" y="176262"/>
                  </a:lnTo>
                  <a:lnTo>
                    <a:pt x="8115" y="223798"/>
                  </a:lnTo>
                  <a:lnTo>
                    <a:pt x="23366" y="269795"/>
                  </a:lnTo>
                  <a:lnTo>
                    <a:pt x="25455" y="269355"/>
                  </a:lnTo>
                  <a:lnTo>
                    <a:pt x="44450" y="243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256"/>
            <p:cNvSpPr/>
            <p:nvPr>
              <p:custDataLst>
                <p:tags r:id="rId148"/>
              </p:custDataLst>
            </p:nvPr>
          </p:nvSpPr>
          <p:spPr>
            <a:xfrm>
              <a:off x="5588000" y="33147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0" y="43666"/>
                  </a:lnTo>
                  <a:lnTo>
                    <a:pt x="3528" y="38988"/>
                  </a:lnTo>
                  <a:lnTo>
                    <a:pt x="49791" y="1725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257"/>
            <p:cNvSpPr/>
            <p:nvPr>
              <p:custDataLst>
                <p:tags r:id="rId149"/>
              </p:custDataLst>
            </p:nvPr>
          </p:nvSpPr>
          <p:spPr>
            <a:xfrm>
              <a:off x="4953000" y="3194050"/>
              <a:ext cx="15613" cy="228601"/>
            </a:xfrm>
            <a:custGeom>
              <a:avLst/>
              <a:gdLst/>
              <a:ahLst/>
              <a:cxnLst/>
              <a:rect l="0" t="0" r="0" b="0"/>
              <a:pathLst>
                <a:path w="15613" h="228601">
                  <a:moveTo>
                    <a:pt x="0" y="0"/>
                  </a:moveTo>
                  <a:lnTo>
                    <a:pt x="0" y="0"/>
                  </a:lnTo>
                  <a:lnTo>
                    <a:pt x="1411" y="18723"/>
                  </a:lnTo>
                  <a:lnTo>
                    <a:pt x="10052" y="59594"/>
                  </a:lnTo>
                  <a:lnTo>
                    <a:pt x="13797" y="95974"/>
                  </a:lnTo>
                  <a:lnTo>
                    <a:pt x="15612" y="137327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258"/>
            <p:cNvSpPr/>
            <p:nvPr>
              <p:custDataLst>
                <p:tags r:id="rId150"/>
              </p:custDataLst>
            </p:nvPr>
          </p:nvSpPr>
          <p:spPr>
            <a:xfrm>
              <a:off x="4787900" y="3276600"/>
              <a:ext cx="114301" cy="165422"/>
            </a:xfrm>
            <a:custGeom>
              <a:avLst/>
              <a:gdLst/>
              <a:ahLst/>
              <a:cxnLst/>
              <a:rect l="0" t="0" r="0" b="0"/>
              <a:pathLst>
                <a:path w="114301" h="165422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2117" y="53491"/>
                  </a:lnTo>
                  <a:lnTo>
                    <a:pt x="13798" y="56458"/>
                  </a:lnTo>
                  <a:lnTo>
                    <a:pt x="19773" y="59900"/>
                  </a:lnTo>
                  <a:lnTo>
                    <a:pt x="61209" y="100838"/>
                  </a:lnTo>
                  <a:lnTo>
                    <a:pt x="70024" y="123845"/>
                  </a:lnTo>
                  <a:lnTo>
                    <a:pt x="72750" y="138297"/>
                  </a:lnTo>
                  <a:lnTo>
                    <a:pt x="70317" y="156923"/>
                  </a:lnTo>
                  <a:lnTo>
                    <a:pt x="67000" y="164523"/>
                  </a:lnTo>
                  <a:lnTo>
                    <a:pt x="65128" y="165421"/>
                  </a:lnTo>
                  <a:lnTo>
                    <a:pt x="63174" y="164609"/>
                  </a:lnTo>
                  <a:lnTo>
                    <a:pt x="61166" y="162656"/>
                  </a:lnTo>
                  <a:lnTo>
                    <a:pt x="58340" y="143052"/>
                  </a:lnTo>
                  <a:lnTo>
                    <a:pt x="63865" y="103412"/>
                  </a:lnTo>
                  <a:lnTo>
                    <a:pt x="81995" y="5701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259"/>
            <p:cNvSpPr/>
            <p:nvPr>
              <p:custDataLst>
                <p:tags r:id="rId151"/>
              </p:custDataLst>
            </p:nvPr>
          </p:nvSpPr>
          <p:spPr>
            <a:xfrm>
              <a:off x="4737100" y="33083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2979" y="377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260"/>
            <p:cNvSpPr/>
            <p:nvPr>
              <p:custDataLst>
                <p:tags r:id="rId152"/>
              </p:custDataLst>
            </p:nvPr>
          </p:nvSpPr>
          <p:spPr>
            <a:xfrm>
              <a:off x="4743450" y="33909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261"/>
            <p:cNvSpPr/>
            <p:nvPr>
              <p:custDataLst>
                <p:tags r:id="rId153"/>
              </p:custDataLst>
            </p:nvPr>
          </p:nvSpPr>
          <p:spPr>
            <a:xfrm>
              <a:off x="4122517" y="3220595"/>
              <a:ext cx="30384" cy="206658"/>
            </a:xfrm>
            <a:custGeom>
              <a:avLst/>
              <a:gdLst/>
              <a:ahLst/>
              <a:cxnLst/>
              <a:rect l="0" t="0" r="0" b="0"/>
              <a:pathLst>
                <a:path w="30384" h="206658">
                  <a:moveTo>
                    <a:pt x="30383" y="11555"/>
                  </a:moveTo>
                  <a:lnTo>
                    <a:pt x="30383" y="11555"/>
                  </a:lnTo>
                  <a:lnTo>
                    <a:pt x="30383" y="0"/>
                  </a:lnTo>
                  <a:lnTo>
                    <a:pt x="27012" y="5936"/>
                  </a:lnTo>
                  <a:lnTo>
                    <a:pt x="15456" y="49786"/>
                  </a:lnTo>
                  <a:lnTo>
                    <a:pt x="7783" y="93268"/>
                  </a:lnTo>
                  <a:lnTo>
                    <a:pt x="1981" y="138000"/>
                  </a:lnTo>
                  <a:lnTo>
                    <a:pt x="0" y="182033"/>
                  </a:lnTo>
                  <a:lnTo>
                    <a:pt x="2298" y="198801"/>
                  </a:lnTo>
                  <a:lnTo>
                    <a:pt x="3899" y="203413"/>
                  </a:lnTo>
                  <a:lnTo>
                    <a:pt x="5671" y="205783"/>
                  </a:lnTo>
                  <a:lnTo>
                    <a:pt x="7558" y="206657"/>
                  </a:lnTo>
                  <a:lnTo>
                    <a:pt x="10228" y="205123"/>
                  </a:lnTo>
                  <a:lnTo>
                    <a:pt x="16957" y="197774"/>
                  </a:lnTo>
                  <a:lnTo>
                    <a:pt x="24033" y="176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262"/>
            <p:cNvSpPr/>
            <p:nvPr>
              <p:custDataLst>
                <p:tags r:id="rId154"/>
              </p:custDataLst>
            </p:nvPr>
          </p:nvSpPr>
          <p:spPr>
            <a:xfrm>
              <a:off x="5854700" y="3203310"/>
              <a:ext cx="31570" cy="244741"/>
            </a:xfrm>
            <a:custGeom>
              <a:avLst/>
              <a:gdLst/>
              <a:ahLst/>
              <a:cxnLst/>
              <a:rect l="0" t="0" r="0" b="0"/>
              <a:pathLst>
                <a:path w="31570" h="244741">
                  <a:moveTo>
                    <a:pt x="0" y="22490"/>
                  </a:moveTo>
                  <a:lnTo>
                    <a:pt x="0" y="22490"/>
                  </a:lnTo>
                  <a:lnTo>
                    <a:pt x="705" y="16009"/>
                  </a:lnTo>
                  <a:lnTo>
                    <a:pt x="5069" y="3637"/>
                  </a:lnTo>
                  <a:lnTo>
                    <a:pt x="6907" y="1454"/>
                  </a:lnTo>
                  <a:lnTo>
                    <a:pt x="8839" y="0"/>
                  </a:lnTo>
                  <a:lnTo>
                    <a:pt x="10126" y="441"/>
                  </a:lnTo>
                  <a:lnTo>
                    <a:pt x="10984" y="2146"/>
                  </a:lnTo>
                  <a:lnTo>
                    <a:pt x="21338" y="44274"/>
                  </a:lnTo>
                  <a:lnTo>
                    <a:pt x="28665" y="86800"/>
                  </a:lnTo>
                  <a:lnTo>
                    <a:pt x="30836" y="125036"/>
                  </a:lnTo>
                  <a:lnTo>
                    <a:pt x="31569" y="169981"/>
                  </a:lnTo>
                  <a:lnTo>
                    <a:pt x="27350" y="216802"/>
                  </a:lnTo>
                  <a:lnTo>
                    <a:pt x="25400" y="24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263"/>
            <p:cNvSpPr/>
            <p:nvPr>
              <p:custDataLst>
                <p:tags r:id="rId155"/>
              </p:custDataLst>
            </p:nvPr>
          </p:nvSpPr>
          <p:spPr>
            <a:xfrm>
              <a:off x="1943100" y="3176765"/>
              <a:ext cx="129823" cy="121846"/>
            </a:xfrm>
            <a:custGeom>
              <a:avLst/>
              <a:gdLst/>
              <a:ahLst/>
              <a:cxnLst/>
              <a:rect l="0" t="0" r="0" b="0"/>
              <a:pathLst>
                <a:path w="129823" h="12184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1" y="117"/>
                  </a:lnTo>
                  <a:lnTo>
                    <a:pt x="6089" y="2129"/>
                  </a:lnTo>
                  <a:lnTo>
                    <a:pt x="860" y="34255"/>
                  </a:lnTo>
                  <a:lnTo>
                    <a:pt x="4534" y="75121"/>
                  </a:lnTo>
                  <a:lnTo>
                    <a:pt x="7223" y="101606"/>
                  </a:lnTo>
                  <a:lnTo>
                    <a:pt x="12853" y="113792"/>
                  </a:lnTo>
                  <a:lnTo>
                    <a:pt x="16330" y="117606"/>
                  </a:lnTo>
                  <a:lnTo>
                    <a:pt x="23956" y="121845"/>
                  </a:lnTo>
                  <a:lnTo>
                    <a:pt x="27259" y="120858"/>
                  </a:lnTo>
                  <a:lnTo>
                    <a:pt x="32812" y="114117"/>
                  </a:lnTo>
                  <a:lnTo>
                    <a:pt x="50759" y="73543"/>
                  </a:lnTo>
                  <a:lnTo>
                    <a:pt x="52889" y="71724"/>
                  </a:lnTo>
                  <a:lnTo>
                    <a:pt x="54309" y="71216"/>
                  </a:lnTo>
                  <a:lnTo>
                    <a:pt x="55256" y="71584"/>
                  </a:lnTo>
                  <a:lnTo>
                    <a:pt x="57014" y="75284"/>
                  </a:lnTo>
                  <a:lnTo>
                    <a:pt x="62676" y="88562"/>
                  </a:lnTo>
                  <a:lnTo>
                    <a:pt x="73682" y="101747"/>
                  </a:lnTo>
                  <a:lnTo>
                    <a:pt x="92244" y="115082"/>
                  </a:lnTo>
                  <a:lnTo>
                    <a:pt x="95363" y="116349"/>
                  </a:lnTo>
                  <a:lnTo>
                    <a:pt x="102591" y="115877"/>
                  </a:lnTo>
                  <a:lnTo>
                    <a:pt x="106494" y="114762"/>
                  </a:lnTo>
                  <a:lnTo>
                    <a:pt x="114594" y="105999"/>
                  </a:lnTo>
                  <a:lnTo>
                    <a:pt x="121486" y="92697"/>
                  </a:lnTo>
                  <a:lnTo>
                    <a:pt x="129645" y="49515"/>
                  </a:lnTo>
                  <a:lnTo>
                    <a:pt x="129822" y="34902"/>
                  </a:lnTo>
                  <a:lnTo>
                    <a:pt x="12700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264"/>
            <p:cNvSpPr/>
            <p:nvPr>
              <p:custDataLst>
                <p:tags r:id="rId156"/>
              </p:custDataLst>
            </p:nvPr>
          </p:nvSpPr>
          <p:spPr>
            <a:xfrm>
              <a:off x="2120900" y="3172088"/>
              <a:ext cx="88901" cy="123259"/>
            </a:xfrm>
            <a:custGeom>
              <a:avLst/>
              <a:gdLst/>
              <a:ahLst/>
              <a:cxnLst/>
              <a:rect l="0" t="0" r="0" b="0"/>
              <a:pathLst>
                <a:path w="88901" h="123259">
                  <a:moveTo>
                    <a:pt x="0" y="53712"/>
                  </a:moveTo>
                  <a:lnTo>
                    <a:pt x="0" y="53712"/>
                  </a:lnTo>
                  <a:lnTo>
                    <a:pt x="3371" y="57083"/>
                  </a:lnTo>
                  <a:lnTo>
                    <a:pt x="5026" y="60619"/>
                  </a:lnTo>
                  <a:lnTo>
                    <a:pt x="5467" y="62550"/>
                  </a:lnTo>
                  <a:lnTo>
                    <a:pt x="7173" y="62426"/>
                  </a:lnTo>
                  <a:lnTo>
                    <a:pt x="20578" y="51767"/>
                  </a:lnTo>
                  <a:lnTo>
                    <a:pt x="39282" y="24605"/>
                  </a:lnTo>
                  <a:lnTo>
                    <a:pt x="42919" y="8164"/>
                  </a:lnTo>
                  <a:lnTo>
                    <a:pt x="42018" y="4297"/>
                  </a:lnTo>
                  <a:lnTo>
                    <a:pt x="40006" y="1718"/>
                  </a:lnTo>
                  <a:lnTo>
                    <a:pt x="37254" y="0"/>
                  </a:lnTo>
                  <a:lnTo>
                    <a:pt x="34009" y="265"/>
                  </a:lnTo>
                  <a:lnTo>
                    <a:pt x="26639" y="4322"/>
                  </a:lnTo>
                  <a:lnTo>
                    <a:pt x="14556" y="17911"/>
                  </a:lnTo>
                  <a:lnTo>
                    <a:pt x="5410" y="45456"/>
                  </a:lnTo>
                  <a:lnTo>
                    <a:pt x="1603" y="73687"/>
                  </a:lnTo>
                  <a:lnTo>
                    <a:pt x="7217" y="99925"/>
                  </a:lnTo>
                  <a:lnTo>
                    <a:pt x="17817" y="118832"/>
                  </a:lnTo>
                  <a:lnTo>
                    <a:pt x="23167" y="121820"/>
                  </a:lnTo>
                  <a:lnTo>
                    <a:pt x="36637" y="123258"/>
                  </a:lnTo>
                  <a:lnTo>
                    <a:pt x="60088" y="116730"/>
                  </a:lnTo>
                  <a:lnTo>
                    <a:pt x="88900" y="98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265"/>
            <p:cNvSpPr/>
            <p:nvPr>
              <p:custDataLst>
                <p:tags r:id="rId157"/>
              </p:custDataLst>
            </p:nvPr>
          </p:nvSpPr>
          <p:spPr>
            <a:xfrm>
              <a:off x="2236083" y="3176145"/>
              <a:ext cx="113418" cy="141099"/>
            </a:xfrm>
            <a:custGeom>
              <a:avLst/>
              <a:gdLst/>
              <a:ahLst/>
              <a:cxnLst/>
              <a:rect l="0" t="0" r="0" b="0"/>
              <a:pathLst>
                <a:path w="113418" h="141099">
                  <a:moveTo>
                    <a:pt x="5467" y="11555"/>
                  </a:moveTo>
                  <a:lnTo>
                    <a:pt x="5467" y="11555"/>
                  </a:lnTo>
                  <a:lnTo>
                    <a:pt x="2096" y="8184"/>
                  </a:lnTo>
                  <a:lnTo>
                    <a:pt x="441" y="4648"/>
                  </a:lnTo>
                  <a:lnTo>
                    <a:pt x="0" y="2717"/>
                  </a:lnTo>
                  <a:lnTo>
                    <a:pt x="411" y="1429"/>
                  </a:lnTo>
                  <a:lnTo>
                    <a:pt x="1391" y="572"/>
                  </a:lnTo>
                  <a:lnTo>
                    <a:pt x="2750" y="0"/>
                  </a:lnTo>
                  <a:lnTo>
                    <a:pt x="8022" y="3127"/>
                  </a:lnTo>
                  <a:lnTo>
                    <a:pt x="11404" y="5936"/>
                  </a:lnTo>
                  <a:lnTo>
                    <a:pt x="33153" y="47690"/>
                  </a:lnTo>
                  <a:lnTo>
                    <a:pt x="43852" y="75962"/>
                  </a:lnTo>
                  <a:lnTo>
                    <a:pt x="44749" y="108955"/>
                  </a:lnTo>
                  <a:lnTo>
                    <a:pt x="40329" y="125635"/>
                  </a:lnTo>
                  <a:lnTo>
                    <a:pt x="37175" y="132058"/>
                  </a:lnTo>
                  <a:lnTo>
                    <a:pt x="33661" y="136340"/>
                  </a:lnTo>
                  <a:lnTo>
                    <a:pt x="25994" y="141098"/>
                  </a:lnTo>
                  <a:lnTo>
                    <a:pt x="21974" y="140956"/>
                  </a:lnTo>
                  <a:lnTo>
                    <a:pt x="13744" y="137035"/>
                  </a:lnTo>
                  <a:lnTo>
                    <a:pt x="9146" y="121181"/>
                  </a:lnTo>
                  <a:lnTo>
                    <a:pt x="8513" y="99789"/>
                  </a:lnTo>
                  <a:lnTo>
                    <a:pt x="19605" y="61178"/>
                  </a:lnTo>
                  <a:lnTo>
                    <a:pt x="27272" y="43487"/>
                  </a:lnTo>
                  <a:lnTo>
                    <a:pt x="40228" y="28856"/>
                  </a:lnTo>
                  <a:lnTo>
                    <a:pt x="66975" y="11627"/>
                  </a:lnTo>
                  <a:lnTo>
                    <a:pt x="95698" y="1378"/>
                  </a:lnTo>
                  <a:lnTo>
                    <a:pt x="113417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266"/>
            <p:cNvSpPr/>
            <p:nvPr>
              <p:custDataLst>
                <p:tags r:id="rId158"/>
              </p:custDataLst>
            </p:nvPr>
          </p:nvSpPr>
          <p:spPr>
            <a:xfrm>
              <a:off x="1418338" y="3384550"/>
              <a:ext cx="1045463" cy="107689"/>
            </a:xfrm>
            <a:custGeom>
              <a:avLst/>
              <a:gdLst/>
              <a:ahLst/>
              <a:cxnLst/>
              <a:rect l="0" t="0" r="0" b="0"/>
              <a:pathLst>
                <a:path w="1045463" h="107689">
                  <a:moveTo>
                    <a:pt x="23112" y="101600"/>
                  </a:moveTo>
                  <a:lnTo>
                    <a:pt x="23112" y="101600"/>
                  </a:lnTo>
                  <a:lnTo>
                    <a:pt x="12973" y="105964"/>
                  </a:lnTo>
                  <a:lnTo>
                    <a:pt x="0" y="107688"/>
                  </a:lnTo>
                  <a:lnTo>
                    <a:pt x="43379" y="104556"/>
                  </a:lnTo>
                  <a:lnTo>
                    <a:pt x="80623" y="99105"/>
                  </a:lnTo>
                  <a:lnTo>
                    <a:pt x="118469" y="96392"/>
                  </a:lnTo>
                  <a:lnTo>
                    <a:pt x="163236" y="92218"/>
                  </a:lnTo>
                  <a:lnTo>
                    <a:pt x="195691" y="88493"/>
                  </a:lnTo>
                  <a:lnTo>
                    <a:pt x="230342" y="84486"/>
                  </a:lnTo>
                  <a:lnTo>
                    <a:pt x="269260" y="80352"/>
                  </a:lnTo>
                  <a:lnTo>
                    <a:pt x="311958" y="76164"/>
                  </a:lnTo>
                  <a:lnTo>
                    <a:pt x="357510" y="71951"/>
                  </a:lnTo>
                  <a:lnTo>
                    <a:pt x="381511" y="69839"/>
                  </a:lnTo>
                  <a:lnTo>
                    <a:pt x="405978" y="67726"/>
                  </a:lnTo>
                  <a:lnTo>
                    <a:pt x="431461" y="66317"/>
                  </a:lnTo>
                  <a:lnTo>
                    <a:pt x="457623" y="65378"/>
                  </a:lnTo>
                  <a:lnTo>
                    <a:pt x="484236" y="64752"/>
                  </a:lnTo>
                  <a:lnTo>
                    <a:pt x="510445" y="63629"/>
                  </a:lnTo>
                  <a:lnTo>
                    <a:pt x="536384" y="62175"/>
                  </a:lnTo>
                  <a:lnTo>
                    <a:pt x="562143" y="60500"/>
                  </a:lnTo>
                  <a:lnTo>
                    <a:pt x="587783" y="58678"/>
                  </a:lnTo>
                  <a:lnTo>
                    <a:pt x="613343" y="56757"/>
                  </a:lnTo>
                  <a:lnTo>
                    <a:pt x="638849" y="54771"/>
                  </a:lnTo>
                  <a:lnTo>
                    <a:pt x="664320" y="53448"/>
                  </a:lnTo>
                  <a:lnTo>
                    <a:pt x="689767" y="52565"/>
                  </a:lnTo>
                  <a:lnTo>
                    <a:pt x="715199" y="51977"/>
                  </a:lnTo>
                  <a:lnTo>
                    <a:pt x="760389" y="49442"/>
                  </a:lnTo>
                  <a:lnTo>
                    <a:pt x="801641" y="46668"/>
                  </a:lnTo>
                  <a:lnTo>
                    <a:pt x="841142" y="45436"/>
                  </a:lnTo>
                  <a:lnTo>
                    <a:pt x="877982" y="44888"/>
                  </a:lnTo>
                  <a:lnTo>
                    <a:pt x="913877" y="43939"/>
                  </a:lnTo>
                  <a:lnTo>
                    <a:pt x="950996" y="41165"/>
                  </a:lnTo>
                  <a:lnTo>
                    <a:pt x="994110" y="35637"/>
                  </a:lnTo>
                  <a:lnTo>
                    <a:pt x="1025857" y="26160"/>
                  </a:lnTo>
                  <a:lnTo>
                    <a:pt x="1032392" y="21673"/>
                  </a:lnTo>
                  <a:lnTo>
                    <a:pt x="10454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267"/>
            <p:cNvSpPr/>
            <p:nvPr>
              <p:custDataLst>
                <p:tags r:id="rId159"/>
              </p:custDataLst>
            </p:nvPr>
          </p:nvSpPr>
          <p:spPr>
            <a:xfrm>
              <a:off x="2616200" y="3207633"/>
              <a:ext cx="6351" cy="24518"/>
            </a:xfrm>
            <a:custGeom>
              <a:avLst/>
              <a:gdLst/>
              <a:ahLst/>
              <a:cxnLst/>
              <a:rect l="0" t="0" r="0" b="0"/>
              <a:pathLst>
                <a:path w="6351" h="24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64" y="8725"/>
                  </a:lnTo>
                  <a:lnTo>
                    <a:pt x="635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268"/>
            <p:cNvSpPr/>
            <p:nvPr>
              <p:custDataLst>
                <p:tags r:id="rId160"/>
              </p:custDataLst>
            </p:nvPr>
          </p:nvSpPr>
          <p:spPr>
            <a:xfrm>
              <a:off x="3340216" y="3180643"/>
              <a:ext cx="115189" cy="280254"/>
            </a:xfrm>
            <a:custGeom>
              <a:avLst/>
              <a:gdLst/>
              <a:ahLst/>
              <a:cxnLst/>
              <a:rect l="0" t="0" r="0" b="0"/>
              <a:pathLst>
                <a:path w="115189" h="280254">
                  <a:moveTo>
                    <a:pt x="6234" y="89607"/>
                  </a:moveTo>
                  <a:lnTo>
                    <a:pt x="6234" y="89607"/>
                  </a:lnTo>
                  <a:lnTo>
                    <a:pt x="2863" y="86236"/>
                  </a:lnTo>
                  <a:lnTo>
                    <a:pt x="1208" y="82700"/>
                  </a:lnTo>
                  <a:lnTo>
                    <a:pt x="145" y="78051"/>
                  </a:lnTo>
                  <a:lnTo>
                    <a:pt x="0" y="79297"/>
                  </a:lnTo>
                  <a:lnTo>
                    <a:pt x="641" y="84319"/>
                  </a:lnTo>
                  <a:lnTo>
                    <a:pt x="7726" y="131470"/>
                  </a:lnTo>
                  <a:lnTo>
                    <a:pt x="13026" y="166217"/>
                  </a:lnTo>
                  <a:lnTo>
                    <a:pt x="19065" y="208497"/>
                  </a:lnTo>
                  <a:lnTo>
                    <a:pt x="23441" y="245954"/>
                  </a:lnTo>
                  <a:lnTo>
                    <a:pt x="26619" y="271869"/>
                  </a:lnTo>
                  <a:lnTo>
                    <a:pt x="28699" y="279268"/>
                  </a:lnTo>
                  <a:lnTo>
                    <a:pt x="28267" y="280253"/>
                  </a:lnTo>
                  <a:lnTo>
                    <a:pt x="27273" y="280204"/>
                  </a:lnTo>
                  <a:lnTo>
                    <a:pt x="20607" y="239570"/>
                  </a:lnTo>
                  <a:lnTo>
                    <a:pt x="15275" y="193464"/>
                  </a:lnTo>
                  <a:lnTo>
                    <a:pt x="13381" y="146171"/>
                  </a:lnTo>
                  <a:lnTo>
                    <a:pt x="13526" y="107464"/>
                  </a:lnTo>
                  <a:lnTo>
                    <a:pt x="18429" y="66754"/>
                  </a:lnTo>
                  <a:lnTo>
                    <a:pt x="29211" y="33134"/>
                  </a:lnTo>
                  <a:lnTo>
                    <a:pt x="44792" y="10550"/>
                  </a:lnTo>
                  <a:lnTo>
                    <a:pt x="54180" y="2024"/>
                  </a:lnTo>
                  <a:lnTo>
                    <a:pt x="60070" y="174"/>
                  </a:lnTo>
                  <a:lnTo>
                    <a:pt x="74141" y="0"/>
                  </a:lnTo>
                  <a:lnTo>
                    <a:pt x="89802" y="7919"/>
                  </a:lnTo>
                  <a:lnTo>
                    <a:pt x="104053" y="20846"/>
                  </a:lnTo>
                  <a:lnTo>
                    <a:pt x="112738" y="35998"/>
                  </a:lnTo>
                  <a:lnTo>
                    <a:pt x="115188" y="54022"/>
                  </a:lnTo>
                  <a:lnTo>
                    <a:pt x="112513" y="73086"/>
                  </a:lnTo>
                  <a:lnTo>
                    <a:pt x="104269" y="90966"/>
                  </a:lnTo>
                  <a:lnTo>
                    <a:pt x="80986" y="113528"/>
                  </a:lnTo>
                  <a:lnTo>
                    <a:pt x="48699" y="129270"/>
                  </a:lnTo>
                  <a:lnTo>
                    <a:pt x="39689" y="131929"/>
                  </a:lnTo>
                  <a:lnTo>
                    <a:pt x="37710" y="133344"/>
                  </a:lnTo>
                  <a:lnTo>
                    <a:pt x="37984" y="140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269"/>
            <p:cNvSpPr/>
            <p:nvPr>
              <p:custDataLst>
                <p:tags r:id="rId161"/>
              </p:custDataLst>
            </p:nvPr>
          </p:nvSpPr>
          <p:spPr>
            <a:xfrm>
              <a:off x="2610994" y="3321050"/>
              <a:ext cx="11557" cy="25401"/>
            </a:xfrm>
            <a:custGeom>
              <a:avLst/>
              <a:gdLst/>
              <a:ahLst/>
              <a:cxnLst/>
              <a:rect l="0" t="0" r="0" b="0"/>
              <a:pathLst>
                <a:path w="11557" h="25401">
                  <a:moveTo>
                    <a:pt x="11556" y="0"/>
                  </a:moveTo>
                  <a:lnTo>
                    <a:pt x="11556" y="0"/>
                  </a:lnTo>
                  <a:lnTo>
                    <a:pt x="0" y="21015"/>
                  </a:lnTo>
                  <a:lnTo>
                    <a:pt x="325" y="22477"/>
                  </a:lnTo>
                  <a:lnTo>
                    <a:pt x="520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270"/>
            <p:cNvSpPr/>
            <p:nvPr>
              <p:custDataLst>
                <p:tags r:id="rId162"/>
              </p:custDataLst>
            </p:nvPr>
          </p:nvSpPr>
          <p:spPr>
            <a:xfrm>
              <a:off x="4091950" y="3237020"/>
              <a:ext cx="221021" cy="172931"/>
            </a:xfrm>
            <a:custGeom>
              <a:avLst/>
              <a:gdLst/>
              <a:ahLst/>
              <a:cxnLst/>
              <a:rect l="0" t="0" r="0" b="0"/>
              <a:pathLst>
                <a:path w="221021" h="172931">
                  <a:moveTo>
                    <a:pt x="29200" y="96730"/>
                  </a:moveTo>
                  <a:lnTo>
                    <a:pt x="29200" y="96730"/>
                  </a:lnTo>
                  <a:lnTo>
                    <a:pt x="0" y="85175"/>
                  </a:lnTo>
                  <a:lnTo>
                    <a:pt x="1266" y="84087"/>
                  </a:lnTo>
                  <a:lnTo>
                    <a:pt x="41790" y="67446"/>
                  </a:lnTo>
                  <a:lnTo>
                    <a:pt x="80841" y="48534"/>
                  </a:lnTo>
                  <a:lnTo>
                    <a:pt x="122401" y="25063"/>
                  </a:lnTo>
                  <a:lnTo>
                    <a:pt x="145086" y="5030"/>
                  </a:lnTo>
                  <a:lnTo>
                    <a:pt x="147733" y="0"/>
                  </a:lnTo>
                  <a:lnTo>
                    <a:pt x="147733" y="493"/>
                  </a:lnTo>
                  <a:lnTo>
                    <a:pt x="144545" y="18375"/>
                  </a:lnTo>
                  <a:lnTo>
                    <a:pt x="136964" y="58988"/>
                  </a:lnTo>
                  <a:lnTo>
                    <a:pt x="129255" y="96836"/>
                  </a:lnTo>
                  <a:lnTo>
                    <a:pt x="113937" y="139682"/>
                  </a:lnTo>
                  <a:lnTo>
                    <a:pt x="113913" y="141592"/>
                  </a:lnTo>
                  <a:lnTo>
                    <a:pt x="114604" y="142161"/>
                  </a:lnTo>
                  <a:lnTo>
                    <a:pt x="115769" y="141834"/>
                  </a:lnTo>
                  <a:lnTo>
                    <a:pt x="136847" y="120189"/>
                  </a:lnTo>
                  <a:lnTo>
                    <a:pt x="159481" y="109247"/>
                  </a:lnTo>
                  <a:lnTo>
                    <a:pt x="184062" y="104907"/>
                  </a:lnTo>
                  <a:lnTo>
                    <a:pt x="198922" y="109536"/>
                  </a:lnTo>
                  <a:lnTo>
                    <a:pt x="211171" y="118650"/>
                  </a:lnTo>
                  <a:lnTo>
                    <a:pt x="218967" y="129755"/>
                  </a:lnTo>
                  <a:lnTo>
                    <a:pt x="221020" y="143628"/>
                  </a:lnTo>
                  <a:lnTo>
                    <a:pt x="219700" y="172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271"/>
            <p:cNvSpPr/>
            <p:nvPr>
              <p:custDataLst>
                <p:tags r:id="rId163"/>
              </p:custDataLst>
            </p:nvPr>
          </p:nvSpPr>
          <p:spPr>
            <a:xfrm>
              <a:off x="4601701" y="3357221"/>
              <a:ext cx="90405" cy="261773"/>
            </a:xfrm>
            <a:custGeom>
              <a:avLst/>
              <a:gdLst/>
              <a:ahLst/>
              <a:cxnLst/>
              <a:rect l="0" t="0" r="0" b="0"/>
              <a:pathLst>
                <a:path w="90405" h="261773">
                  <a:moveTo>
                    <a:pt x="40149" y="46379"/>
                  </a:moveTo>
                  <a:lnTo>
                    <a:pt x="40149" y="46379"/>
                  </a:lnTo>
                  <a:lnTo>
                    <a:pt x="40149" y="34170"/>
                  </a:lnTo>
                  <a:lnTo>
                    <a:pt x="42031" y="28487"/>
                  </a:lnTo>
                  <a:lnTo>
                    <a:pt x="43520" y="25985"/>
                  </a:lnTo>
                  <a:lnTo>
                    <a:pt x="45616" y="15720"/>
                  </a:lnTo>
                  <a:lnTo>
                    <a:pt x="44225" y="9705"/>
                  </a:lnTo>
                  <a:lnTo>
                    <a:pt x="42866" y="7113"/>
                  </a:lnTo>
                  <a:lnTo>
                    <a:pt x="34212" y="94"/>
                  </a:lnTo>
                  <a:lnTo>
                    <a:pt x="30546" y="0"/>
                  </a:lnTo>
                  <a:lnTo>
                    <a:pt x="22711" y="3659"/>
                  </a:lnTo>
                  <a:lnTo>
                    <a:pt x="10366" y="17023"/>
                  </a:lnTo>
                  <a:lnTo>
                    <a:pt x="1142" y="37759"/>
                  </a:lnTo>
                  <a:lnTo>
                    <a:pt x="0" y="51720"/>
                  </a:lnTo>
                  <a:lnTo>
                    <a:pt x="682" y="58407"/>
                  </a:lnTo>
                  <a:lnTo>
                    <a:pt x="3255" y="63569"/>
                  </a:lnTo>
                  <a:lnTo>
                    <a:pt x="11757" y="71188"/>
                  </a:lnTo>
                  <a:lnTo>
                    <a:pt x="24473" y="73163"/>
                  </a:lnTo>
                  <a:lnTo>
                    <a:pt x="43735" y="70307"/>
                  </a:lnTo>
                  <a:lnTo>
                    <a:pt x="48890" y="68681"/>
                  </a:lnTo>
                  <a:lnTo>
                    <a:pt x="56499" y="63111"/>
                  </a:lnTo>
                  <a:lnTo>
                    <a:pt x="67132" y="51409"/>
                  </a:lnTo>
                  <a:lnTo>
                    <a:pt x="68721" y="50438"/>
                  </a:lnTo>
                  <a:lnTo>
                    <a:pt x="69780" y="50496"/>
                  </a:lnTo>
                  <a:lnTo>
                    <a:pt x="70486" y="51240"/>
                  </a:lnTo>
                  <a:lnTo>
                    <a:pt x="75146" y="93419"/>
                  </a:lnTo>
                  <a:lnTo>
                    <a:pt x="80700" y="128599"/>
                  </a:lnTo>
                  <a:lnTo>
                    <a:pt x="86815" y="166931"/>
                  </a:lnTo>
                  <a:lnTo>
                    <a:pt x="90404" y="208530"/>
                  </a:lnTo>
                  <a:lnTo>
                    <a:pt x="89296" y="227102"/>
                  </a:lnTo>
                  <a:lnTo>
                    <a:pt x="84099" y="244763"/>
                  </a:lnTo>
                  <a:lnTo>
                    <a:pt x="75205" y="256376"/>
                  </a:lnTo>
                  <a:lnTo>
                    <a:pt x="69869" y="260460"/>
                  </a:lnTo>
                  <a:lnTo>
                    <a:pt x="63490" y="261772"/>
                  </a:lnTo>
                  <a:lnTo>
                    <a:pt x="48876" y="259466"/>
                  </a:lnTo>
                  <a:lnTo>
                    <a:pt x="36737" y="249975"/>
                  </a:lnTo>
                  <a:lnTo>
                    <a:pt x="27343" y="236349"/>
                  </a:lnTo>
                  <a:lnTo>
                    <a:pt x="18794" y="211400"/>
                  </a:lnTo>
                  <a:lnTo>
                    <a:pt x="16547" y="189571"/>
                  </a:lnTo>
                  <a:lnTo>
                    <a:pt x="40149" y="12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272"/>
            <p:cNvSpPr/>
            <p:nvPr>
              <p:custDataLst>
                <p:tags r:id="rId164"/>
              </p:custDataLst>
            </p:nvPr>
          </p:nvSpPr>
          <p:spPr>
            <a:xfrm>
              <a:off x="4000892" y="3340100"/>
              <a:ext cx="50261" cy="83496"/>
            </a:xfrm>
            <a:custGeom>
              <a:avLst/>
              <a:gdLst/>
              <a:ahLst/>
              <a:cxnLst/>
              <a:rect l="0" t="0" r="0" b="0"/>
              <a:pathLst>
                <a:path w="50261" h="83496">
                  <a:moveTo>
                    <a:pt x="31358" y="25400"/>
                  </a:moveTo>
                  <a:lnTo>
                    <a:pt x="31358" y="25400"/>
                  </a:lnTo>
                  <a:lnTo>
                    <a:pt x="27987" y="22029"/>
                  </a:lnTo>
                  <a:lnTo>
                    <a:pt x="22569" y="20374"/>
                  </a:lnTo>
                  <a:lnTo>
                    <a:pt x="10964" y="19311"/>
                  </a:lnTo>
                  <a:lnTo>
                    <a:pt x="8590" y="20636"/>
                  </a:lnTo>
                  <a:lnTo>
                    <a:pt x="4070" y="25869"/>
                  </a:lnTo>
                  <a:lnTo>
                    <a:pt x="1591" y="32900"/>
                  </a:lnTo>
                  <a:lnTo>
                    <a:pt x="0" y="55652"/>
                  </a:lnTo>
                  <a:lnTo>
                    <a:pt x="3545" y="67302"/>
                  </a:lnTo>
                  <a:lnTo>
                    <a:pt x="6466" y="72385"/>
                  </a:lnTo>
                  <a:lnTo>
                    <a:pt x="15356" y="79914"/>
                  </a:lnTo>
                  <a:lnTo>
                    <a:pt x="20690" y="82909"/>
                  </a:lnTo>
                  <a:lnTo>
                    <a:pt x="25657" y="83495"/>
                  </a:lnTo>
                  <a:lnTo>
                    <a:pt x="34938" y="80383"/>
                  </a:lnTo>
                  <a:lnTo>
                    <a:pt x="41886" y="74296"/>
                  </a:lnTo>
                  <a:lnTo>
                    <a:pt x="44727" y="70698"/>
                  </a:lnTo>
                  <a:lnTo>
                    <a:pt x="47883" y="61054"/>
                  </a:lnTo>
                  <a:lnTo>
                    <a:pt x="50260" y="22278"/>
                  </a:lnTo>
                  <a:lnTo>
                    <a:pt x="44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273"/>
            <p:cNvSpPr/>
            <p:nvPr>
              <p:custDataLst>
                <p:tags r:id="rId165"/>
              </p:custDataLst>
            </p:nvPr>
          </p:nvSpPr>
          <p:spPr>
            <a:xfrm>
              <a:off x="5924550" y="3332507"/>
              <a:ext cx="95251" cy="93289"/>
            </a:xfrm>
            <a:custGeom>
              <a:avLst/>
              <a:gdLst/>
              <a:ahLst/>
              <a:cxnLst/>
              <a:rect l="0" t="0" r="0" b="0"/>
              <a:pathLst>
                <a:path w="95251" h="93289">
                  <a:moveTo>
                    <a:pt x="0" y="32993"/>
                  </a:moveTo>
                  <a:lnTo>
                    <a:pt x="0" y="32993"/>
                  </a:lnTo>
                  <a:lnTo>
                    <a:pt x="3658" y="32993"/>
                  </a:lnTo>
                  <a:lnTo>
                    <a:pt x="622" y="32993"/>
                  </a:lnTo>
                  <a:lnTo>
                    <a:pt x="6925" y="32993"/>
                  </a:lnTo>
                  <a:lnTo>
                    <a:pt x="35336" y="18687"/>
                  </a:lnTo>
                  <a:lnTo>
                    <a:pt x="40400" y="14170"/>
                  </a:lnTo>
                  <a:lnTo>
                    <a:pt x="41750" y="11978"/>
                  </a:lnTo>
                  <a:lnTo>
                    <a:pt x="43648" y="2150"/>
                  </a:lnTo>
                  <a:lnTo>
                    <a:pt x="42505" y="437"/>
                  </a:lnTo>
                  <a:lnTo>
                    <a:pt x="40331" y="0"/>
                  </a:lnTo>
                  <a:lnTo>
                    <a:pt x="37471" y="414"/>
                  </a:lnTo>
                  <a:lnTo>
                    <a:pt x="26704" y="7739"/>
                  </a:lnTo>
                  <a:lnTo>
                    <a:pt x="14575" y="22218"/>
                  </a:lnTo>
                  <a:lnTo>
                    <a:pt x="10006" y="35730"/>
                  </a:lnTo>
                  <a:lnTo>
                    <a:pt x="8787" y="43284"/>
                  </a:lnTo>
                  <a:lnTo>
                    <a:pt x="11196" y="59203"/>
                  </a:lnTo>
                  <a:lnTo>
                    <a:pt x="20485" y="80270"/>
                  </a:lnTo>
                  <a:lnTo>
                    <a:pt x="24240" y="85677"/>
                  </a:lnTo>
                  <a:lnTo>
                    <a:pt x="30271" y="89283"/>
                  </a:lnTo>
                  <a:lnTo>
                    <a:pt x="46379" y="93288"/>
                  </a:lnTo>
                  <a:lnTo>
                    <a:pt x="68540" y="92172"/>
                  </a:lnTo>
                  <a:lnTo>
                    <a:pt x="95250" y="83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274"/>
            <p:cNvSpPr/>
            <p:nvPr>
              <p:custDataLst>
                <p:tags r:id="rId166"/>
              </p:custDataLst>
            </p:nvPr>
          </p:nvSpPr>
          <p:spPr>
            <a:xfrm>
              <a:off x="3873500" y="3231183"/>
              <a:ext cx="84700" cy="216349"/>
            </a:xfrm>
            <a:custGeom>
              <a:avLst/>
              <a:gdLst/>
              <a:ahLst/>
              <a:cxnLst/>
              <a:rect l="0" t="0" r="0" b="0"/>
              <a:pathLst>
                <a:path w="84700" h="216349">
                  <a:moveTo>
                    <a:pt x="0" y="7317"/>
                  </a:moveTo>
                  <a:lnTo>
                    <a:pt x="0" y="7317"/>
                  </a:lnTo>
                  <a:lnTo>
                    <a:pt x="0" y="0"/>
                  </a:lnTo>
                  <a:lnTo>
                    <a:pt x="3371" y="46948"/>
                  </a:lnTo>
                  <a:lnTo>
                    <a:pt x="5467" y="83970"/>
                  </a:lnTo>
                  <a:lnTo>
                    <a:pt x="6088" y="128493"/>
                  </a:lnTo>
                  <a:lnTo>
                    <a:pt x="6272" y="167320"/>
                  </a:lnTo>
                  <a:lnTo>
                    <a:pt x="5629" y="199789"/>
                  </a:lnTo>
                  <a:lnTo>
                    <a:pt x="4458" y="203365"/>
                  </a:lnTo>
                  <a:lnTo>
                    <a:pt x="2972" y="205749"/>
                  </a:lnTo>
                  <a:lnTo>
                    <a:pt x="2687" y="205927"/>
                  </a:lnTo>
                  <a:lnTo>
                    <a:pt x="21746" y="159491"/>
                  </a:lnTo>
                  <a:lnTo>
                    <a:pt x="38899" y="139502"/>
                  </a:lnTo>
                  <a:lnTo>
                    <a:pt x="53037" y="133094"/>
                  </a:lnTo>
                  <a:lnTo>
                    <a:pt x="66611" y="130951"/>
                  </a:lnTo>
                  <a:lnTo>
                    <a:pt x="74995" y="132350"/>
                  </a:lnTo>
                  <a:lnTo>
                    <a:pt x="78219" y="135122"/>
                  </a:lnTo>
                  <a:lnTo>
                    <a:pt x="83683" y="143847"/>
                  </a:lnTo>
                  <a:lnTo>
                    <a:pt x="84699" y="156662"/>
                  </a:lnTo>
                  <a:lnTo>
                    <a:pt x="79604" y="184513"/>
                  </a:lnTo>
                  <a:lnTo>
                    <a:pt x="72068" y="195667"/>
                  </a:lnTo>
                  <a:lnTo>
                    <a:pt x="53354" y="210955"/>
                  </a:lnTo>
                  <a:lnTo>
                    <a:pt x="40346" y="215115"/>
                  </a:lnTo>
                  <a:lnTo>
                    <a:pt x="30926" y="216348"/>
                  </a:lnTo>
                  <a:lnTo>
                    <a:pt x="29084" y="215816"/>
                  </a:lnTo>
                  <a:lnTo>
                    <a:pt x="31750" y="210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275"/>
            <p:cNvSpPr/>
            <p:nvPr>
              <p:custDataLst>
                <p:tags r:id="rId167"/>
              </p:custDataLst>
            </p:nvPr>
          </p:nvSpPr>
          <p:spPr>
            <a:xfrm>
              <a:off x="3455283" y="3302000"/>
              <a:ext cx="138818" cy="145803"/>
            </a:xfrm>
            <a:custGeom>
              <a:avLst/>
              <a:gdLst/>
              <a:ahLst/>
              <a:cxnLst/>
              <a:rect l="0" t="0" r="0" b="0"/>
              <a:pathLst>
                <a:path w="138818" h="145803">
                  <a:moveTo>
                    <a:pt x="5467" y="63500"/>
                  </a:moveTo>
                  <a:lnTo>
                    <a:pt x="5467" y="63500"/>
                  </a:lnTo>
                  <a:lnTo>
                    <a:pt x="5467" y="60129"/>
                  </a:lnTo>
                  <a:lnTo>
                    <a:pt x="4761" y="59136"/>
                  </a:lnTo>
                  <a:lnTo>
                    <a:pt x="3585" y="58474"/>
                  </a:lnTo>
                  <a:lnTo>
                    <a:pt x="0" y="57411"/>
                  </a:lnTo>
                  <a:lnTo>
                    <a:pt x="6120" y="53856"/>
                  </a:lnTo>
                  <a:lnTo>
                    <a:pt x="16871" y="51705"/>
                  </a:lnTo>
                  <a:lnTo>
                    <a:pt x="35735" y="57810"/>
                  </a:lnTo>
                  <a:lnTo>
                    <a:pt x="55828" y="75298"/>
                  </a:lnTo>
                  <a:lnTo>
                    <a:pt x="68445" y="98354"/>
                  </a:lnTo>
                  <a:lnTo>
                    <a:pt x="70381" y="114738"/>
                  </a:lnTo>
                  <a:lnTo>
                    <a:pt x="67504" y="136067"/>
                  </a:lnTo>
                  <a:lnTo>
                    <a:pt x="65875" y="141511"/>
                  </a:lnTo>
                  <a:lnTo>
                    <a:pt x="64084" y="144435"/>
                  </a:lnTo>
                  <a:lnTo>
                    <a:pt x="62184" y="145679"/>
                  </a:lnTo>
                  <a:lnTo>
                    <a:pt x="60212" y="145802"/>
                  </a:lnTo>
                  <a:lnTo>
                    <a:pt x="58191" y="143768"/>
                  </a:lnTo>
                  <a:lnTo>
                    <a:pt x="54065" y="135863"/>
                  </a:lnTo>
                  <a:lnTo>
                    <a:pt x="55523" y="121532"/>
                  </a:lnTo>
                  <a:lnTo>
                    <a:pt x="71328" y="80216"/>
                  </a:lnTo>
                  <a:lnTo>
                    <a:pt x="102291" y="36321"/>
                  </a:lnTo>
                  <a:lnTo>
                    <a:pt x="111294" y="24609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276"/>
            <p:cNvSpPr/>
            <p:nvPr>
              <p:custDataLst>
                <p:tags r:id="rId168"/>
              </p:custDataLst>
            </p:nvPr>
          </p:nvSpPr>
          <p:spPr>
            <a:xfrm>
              <a:off x="3719342" y="3207895"/>
              <a:ext cx="90659" cy="265556"/>
            </a:xfrm>
            <a:custGeom>
              <a:avLst/>
              <a:gdLst/>
              <a:ahLst/>
              <a:cxnLst/>
              <a:rect l="0" t="0" r="0" b="0"/>
              <a:pathLst>
                <a:path w="90659" h="265556">
                  <a:moveTo>
                    <a:pt x="52558" y="11555"/>
                  </a:moveTo>
                  <a:lnTo>
                    <a:pt x="52558" y="11555"/>
                  </a:lnTo>
                  <a:lnTo>
                    <a:pt x="52558" y="8184"/>
                  </a:lnTo>
                  <a:lnTo>
                    <a:pt x="50676" y="4648"/>
                  </a:lnTo>
                  <a:lnTo>
                    <a:pt x="49187" y="2717"/>
                  </a:lnTo>
                  <a:lnTo>
                    <a:pt x="43769" y="571"/>
                  </a:lnTo>
                  <a:lnTo>
                    <a:pt x="40348" y="0"/>
                  </a:lnTo>
                  <a:lnTo>
                    <a:pt x="36657" y="2440"/>
                  </a:lnTo>
                  <a:lnTo>
                    <a:pt x="16432" y="34309"/>
                  </a:lnTo>
                  <a:lnTo>
                    <a:pt x="7203" y="75447"/>
                  </a:lnTo>
                  <a:lnTo>
                    <a:pt x="0" y="121110"/>
                  </a:lnTo>
                  <a:lnTo>
                    <a:pt x="139" y="162549"/>
                  </a:lnTo>
                  <a:lnTo>
                    <a:pt x="8020" y="201638"/>
                  </a:lnTo>
                  <a:lnTo>
                    <a:pt x="19667" y="237564"/>
                  </a:lnTo>
                  <a:lnTo>
                    <a:pt x="29473" y="251704"/>
                  </a:lnTo>
                  <a:lnTo>
                    <a:pt x="90658" y="265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277"/>
            <p:cNvSpPr/>
            <p:nvPr>
              <p:custDataLst>
                <p:tags r:id="rId169"/>
              </p:custDataLst>
            </p:nvPr>
          </p:nvSpPr>
          <p:spPr>
            <a:xfrm>
              <a:off x="6750050" y="3290929"/>
              <a:ext cx="113783" cy="131722"/>
            </a:xfrm>
            <a:custGeom>
              <a:avLst/>
              <a:gdLst/>
              <a:ahLst/>
              <a:cxnLst/>
              <a:rect l="0" t="0" r="0" b="0"/>
              <a:pathLst>
                <a:path w="113783" h="131722">
                  <a:moveTo>
                    <a:pt x="0" y="17421"/>
                  </a:moveTo>
                  <a:lnTo>
                    <a:pt x="0" y="17421"/>
                  </a:lnTo>
                  <a:lnTo>
                    <a:pt x="3370" y="14050"/>
                  </a:lnTo>
                  <a:lnTo>
                    <a:pt x="5069" y="13762"/>
                  </a:lnTo>
                  <a:lnTo>
                    <a:pt x="6907" y="14277"/>
                  </a:lnTo>
                  <a:lnTo>
                    <a:pt x="8838" y="15325"/>
                  </a:lnTo>
                  <a:lnTo>
                    <a:pt x="10126" y="17435"/>
                  </a:lnTo>
                  <a:lnTo>
                    <a:pt x="11937" y="28557"/>
                  </a:lnTo>
                  <a:lnTo>
                    <a:pt x="16997" y="76013"/>
                  </a:lnTo>
                  <a:lnTo>
                    <a:pt x="18969" y="111985"/>
                  </a:lnTo>
                  <a:lnTo>
                    <a:pt x="34946" y="67895"/>
                  </a:lnTo>
                  <a:lnTo>
                    <a:pt x="51012" y="26215"/>
                  </a:lnTo>
                  <a:lnTo>
                    <a:pt x="55175" y="16934"/>
                  </a:lnTo>
                  <a:lnTo>
                    <a:pt x="60067" y="10746"/>
                  </a:lnTo>
                  <a:lnTo>
                    <a:pt x="71147" y="3871"/>
                  </a:lnTo>
                  <a:lnTo>
                    <a:pt x="82541" y="0"/>
                  </a:lnTo>
                  <a:lnTo>
                    <a:pt x="91718" y="4740"/>
                  </a:lnTo>
                  <a:lnTo>
                    <a:pt x="100736" y="12490"/>
                  </a:lnTo>
                  <a:lnTo>
                    <a:pt x="104743" y="18287"/>
                  </a:lnTo>
                  <a:lnTo>
                    <a:pt x="111680" y="44377"/>
                  </a:lnTo>
                  <a:lnTo>
                    <a:pt x="113782" y="85070"/>
                  </a:lnTo>
                  <a:lnTo>
                    <a:pt x="107950" y="131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278"/>
            <p:cNvSpPr/>
            <p:nvPr>
              <p:custDataLst>
                <p:tags r:id="rId170"/>
              </p:custDataLst>
            </p:nvPr>
          </p:nvSpPr>
          <p:spPr>
            <a:xfrm>
              <a:off x="6953327" y="3311051"/>
              <a:ext cx="133274" cy="117487"/>
            </a:xfrm>
            <a:custGeom>
              <a:avLst/>
              <a:gdLst/>
              <a:ahLst/>
              <a:cxnLst/>
              <a:rect l="0" t="0" r="0" b="0"/>
              <a:pathLst>
                <a:path w="133274" h="117487">
                  <a:moveTo>
                    <a:pt x="6273" y="29049"/>
                  </a:moveTo>
                  <a:lnTo>
                    <a:pt x="6273" y="29049"/>
                  </a:lnTo>
                  <a:lnTo>
                    <a:pt x="0" y="29049"/>
                  </a:lnTo>
                  <a:lnTo>
                    <a:pt x="3317" y="35791"/>
                  </a:lnTo>
                  <a:lnTo>
                    <a:pt x="5713" y="37777"/>
                  </a:lnTo>
                  <a:lnTo>
                    <a:pt x="12139" y="39984"/>
                  </a:lnTo>
                  <a:lnTo>
                    <a:pt x="23690" y="41226"/>
                  </a:lnTo>
                  <a:lnTo>
                    <a:pt x="31888" y="37754"/>
                  </a:lnTo>
                  <a:lnTo>
                    <a:pt x="36049" y="34852"/>
                  </a:lnTo>
                  <a:lnTo>
                    <a:pt x="42555" y="25984"/>
                  </a:lnTo>
                  <a:lnTo>
                    <a:pt x="45278" y="20655"/>
                  </a:lnTo>
                  <a:lnTo>
                    <a:pt x="46420" y="10972"/>
                  </a:lnTo>
                  <a:lnTo>
                    <a:pt x="44578" y="3376"/>
                  </a:lnTo>
                  <a:lnTo>
                    <a:pt x="43099" y="1350"/>
                  </a:lnTo>
                  <a:lnTo>
                    <a:pt x="41407" y="0"/>
                  </a:lnTo>
                  <a:lnTo>
                    <a:pt x="38162" y="1922"/>
                  </a:lnTo>
                  <a:lnTo>
                    <a:pt x="28912" y="11583"/>
                  </a:lnTo>
                  <a:lnTo>
                    <a:pt x="11503" y="45145"/>
                  </a:lnTo>
                  <a:lnTo>
                    <a:pt x="4373" y="70429"/>
                  </a:lnTo>
                  <a:lnTo>
                    <a:pt x="4958" y="84834"/>
                  </a:lnTo>
                  <a:lnTo>
                    <a:pt x="11333" y="98292"/>
                  </a:lnTo>
                  <a:lnTo>
                    <a:pt x="21222" y="109918"/>
                  </a:lnTo>
                  <a:lnTo>
                    <a:pt x="32672" y="117437"/>
                  </a:lnTo>
                  <a:lnTo>
                    <a:pt x="50462" y="117486"/>
                  </a:lnTo>
                  <a:lnTo>
                    <a:pt x="89634" y="106020"/>
                  </a:lnTo>
                  <a:lnTo>
                    <a:pt x="133273" y="8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279"/>
            <p:cNvSpPr/>
            <p:nvPr>
              <p:custDataLst>
                <p:tags r:id="rId171"/>
              </p:custDataLst>
            </p:nvPr>
          </p:nvSpPr>
          <p:spPr>
            <a:xfrm>
              <a:off x="1085850" y="2809583"/>
              <a:ext cx="5365751" cy="127463"/>
            </a:xfrm>
            <a:custGeom>
              <a:avLst/>
              <a:gdLst/>
              <a:ahLst/>
              <a:cxnLst/>
              <a:rect l="0" t="0" r="0" b="0"/>
              <a:pathLst>
                <a:path w="5365751" h="127463">
                  <a:moveTo>
                    <a:pt x="0" y="54267"/>
                  </a:moveTo>
                  <a:lnTo>
                    <a:pt x="0" y="54267"/>
                  </a:lnTo>
                  <a:lnTo>
                    <a:pt x="45521" y="54267"/>
                  </a:lnTo>
                  <a:lnTo>
                    <a:pt x="80280" y="52385"/>
                  </a:lnTo>
                  <a:lnTo>
                    <a:pt x="123740" y="49241"/>
                  </a:lnTo>
                  <a:lnTo>
                    <a:pt x="157301" y="47800"/>
                  </a:lnTo>
                  <a:lnTo>
                    <a:pt x="195736" y="44807"/>
                  </a:lnTo>
                  <a:lnTo>
                    <a:pt x="218685" y="43727"/>
                  </a:lnTo>
                  <a:lnTo>
                    <a:pt x="243862" y="43007"/>
                  </a:lnTo>
                  <a:lnTo>
                    <a:pt x="270525" y="42527"/>
                  </a:lnTo>
                  <a:lnTo>
                    <a:pt x="297472" y="42207"/>
                  </a:lnTo>
                  <a:lnTo>
                    <a:pt x="324609" y="41994"/>
                  </a:lnTo>
                  <a:lnTo>
                    <a:pt x="351873" y="41852"/>
                  </a:lnTo>
                  <a:lnTo>
                    <a:pt x="380632" y="41051"/>
                  </a:lnTo>
                  <a:lnTo>
                    <a:pt x="410388" y="39812"/>
                  </a:lnTo>
                  <a:lnTo>
                    <a:pt x="440809" y="38280"/>
                  </a:lnTo>
                  <a:lnTo>
                    <a:pt x="472378" y="37259"/>
                  </a:lnTo>
                  <a:lnTo>
                    <a:pt x="504713" y="36578"/>
                  </a:lnTo>
                  <a:lnTo>
                    <a:pt x="537559" y="36125"/>
                  </a:lnTo>
                  <a:lnTo>
                    <a:pt x="570745" y="35116"/>
                  </a:lnTo>
                  <a:lnTo>
                    <a:pt x="604158" y="33739"/>
                  </a:lnTo>
                  <a:lnTo>
                    <a:pt x="637722" y="32115"/>
                  </a:lnTo>
                  <a:lnTo>
                    <a:pt x="672798" y="31032"/>
                  </a:lnTo>
                  <a:lnTo>
                    <a:pt x="708882" y="30311"/>
                  </a:lnTo>
                  <a:lnTo>
                    <a:pt x="745638" y="29829"/>
                  </a:lnTo>
                  <a:lnTo>
                    <a:pt x="783548" y="28803"/>
                  </a:lnTo>
                  <a:lnTo>
                    <a:pt x="822226" y="27413"/>
                  </a:lnTo>
                  <a:lnTo>
                    <a:pt x="861417" y="25781"/>
                  </a:lnTo>
                  <a:lnTo>
                    <a:pt x="901656" y="24693"/>
                  </a:lnTo>
                  <a:lnTo>
                    <a:pt x="942593" y="23968"/>
                  </a:lnTo>
                  <a:lnTo>
                    <a:pt x="983995" y="23484"/>
                  </a:lnTo>
                  <a:lnTo>
                    <a:pt x="1025708" y="22456"/>
                  </a:lnTo>
                  <a:lnTo>
                    <a:pt x="1067627" y="21065"/>
                  </a:lnTo>
                  <a:lnTo>
                    <a:pt x="1109685" y="19433"/>
                  </a:lnTo>
                  <a:lnTo>
                    <a:pt x="1153951" y="18344"/>
                  </a:lnTo>
                  <a:lnTo>
                    <a:pt x="1199690" y="17618"/>
                  </a:lnTo>
                  <a:lnTo>
                    <a:pt x="1246410" y="17135"/>
                  </a:lnTo>
                  <a:lnTo>
                    <a:pt x="1293784" y="16107"/>
                  </a:lnTo>
                  <a:lnTo>
                    <a:pt x="1341595" y="14716"/>
                  </a:lnTo>
                  <a:lnTo>
                    <a:pt x="1389697" y="13082"/>
                  </a:lnTo>
                  <a:lnTo>
                    <a:pt x="1437287" y="11994"/>
                  </a:lnTo>
                  <a:lnTo>
                    <a:pt x="1484536" y="11269"/>
                  </a:lnTo>
                  <a:lnTo>
                    <a:pt x="1531557" y="10785"/>
                  </a:lnTo>
                  <a:lnTo>
                    <a:pt x="1581249" y="9757"/>
                  </a:lnTo>
                  <a:lnTo>
                    <a:pt x="1632722" y="8365"/>
                  </a:lnTo>
                  <a:lnTo>
                    <a:pt x="1685381" y="6732"/>
                  </a:lnTo>
                  <a:lnTo>
                    <a:pt x="1738126" y="5644"/>
                  </a:lnTo>
                  <a:lnTo>
                    <a:pt x="1790929" y="4918"/>
                  </a:lnTo>
                  <a:lnTo>
                    <a:pt x="1843769" y="4435"/>
                  </a:lnTo>
                  <a:lnTo>
                    <a:pt x="1897340" y="3407"/>
                  </a:lnTo>
                  <a:lnTo>
                    <a:pt x="1951399" y="2015"/>
                  </a:lnTo>
                  <a:lnTo>
                    <a:pt x="2005783" y="383"/>
                  </a:lnTo>
                  <a:lnTo>
                    <a:pt x="2060383" y="0"/>
                  </a:lnTo>
                  <a:lnTo>
                    <a:pt x="2115127" y="450"/>
                  </a:lnTo>
                  <a:lnTo>
                    <a:pt x="2169968" y="1456"/>
                  </a:lnTo>
                  <a:lnTo>
                    <a:pt x="2225579" y="2126"/>
                  </a:lnTo>
                  <a:lnTo>
                    <a:pt x="2281703" y="2573"/>
                  </a:lnTo>
                  <a:lnTo>
                    <a:pt x="2338168" y="2871"/>
                  </a:lnTo>
                  <a:lnTo>
                    <a:pt x="2394157" y="3070"/>
                  </a:lnTo>
                  <a:lnTo>
                    <a:pt x="2449826" y="3202"/>
                  </a:lnTo>
                  <a:lnTo>
                    <a:pt x="2505284" y="3290"/>
                  </a:lnTo>
                  <a:lnTo>
                    <a:pt x="2562717" y="4055"/>
                  </a:lnTo>
                  <a:lnTo>
                    <a:pt x="2621467" y="5270"/>
                  </a:lnTo>
                  <a:lnTo>
                    <a:pt x="2681094" y="6786"/>
                  </a:lnTo>
                  <a:lnTo>
                    <a:pt x="2740602" y="8502"/>
                  </a:lnTo>
                  <a:lnTo>
                    <a:pt x="2800029" y="10351"/>
                  </a:lnTo>
                  <a:lnTo>
                    <a:pt x="2859403" y="12290"/>
                  </a:lnTo>
                  <a:lnTo>
                    <a:pt x="2919446" y="14288"/>
                  </a:lnTo>
                  <a:lnTo>
                    <a:pt x="2979936" y="16325"/>
                  </a:lnTo>
                  <a:lnTo>
                    <a:pt x="3040724" y="18389"/>
                  </a:lnTo>
                  <a:lnTo>
                    <a:pt x="3101005" y="20471"/>
                  </a:lnTo>
                  <a:lnTo>
                    <a:pt x="3160948" y="22564"/>
                  </a:lnTo>
                  <a:lnTo>
                    <a:pt x="3220665" y="24665"/>
                  </a:lnTo>
                  <a:lnTo>
                    <a:pt x="3279527" y="26771"/>
                  </a:lnTo>
                  <a:lnTo>
                    <a:pt x="3337818" y="28881"/>
                  </a:lnTo>
                  <a:lnTo>
                    <a:pt x="3395729" y="30993"/>
                  </a:lnTo>
                  <a:lnTo>
                    <a:pt x="3452680" y="33106"/>
                  </a:lnTo>
                  <a:lnTo>
                    <a:pt x="3508992" y="35221"/>
                  </a:lnTo>
                  <a:lnTo>
                    <a:pt x="3564878" y="37336"/>
                  </a:lnTo>
                  <a:lnTo>
                    <a:pt x="3619774" y="39452"/>
                  </a:lnTo>
                  <a:lnTo>
                    <a:pt x="3674011" y="41568"/>
                  </a:lnTo>
                  <a:lnTo>
                    <a:pt x="3727807" y="43684"/>
                  </a:lnTo>
                  <a:lnTo>
                    <a:pt x="3781310" y="46506"/>
                  </a:lnTo>
                  <a:lnTo>
                    <a:pt x="3834618" y="49799"/>
                  </a:lnTo>
                  <a:lnTo>
                    <a:pt x="3887795" y="53405"/>
                  </a:lnTo>
                  <a:lnTo>
                    <a:pt x="3938769" y="56514"/>
                  </a:lnTo>
                  <a:lnTo>
                    <a:pt x="3988274" y="59293"/>
                  </a:lnTo>
                  <a:lnTo>
                    <a:pt x="4036799" y="61851"/>
                  </a:lnTo>
                  <a:lnTo>
                    <a:pt x="4083966" y="64967"/>
                  </a:lnTo>
                  <a:lnTo>
                    <a:pt x="4130227" y="68456"/>
                  </a:lnTo>
                  <a:lnTo>
                    <a:pt x="4175885" y="72193"/>
                  </a:lnTo>
                  <a:lnTo>
                    <a:pt x="4219729" y="75390"/>
                  </a:lnTo>
                  <a:lnTo>
                    <a:pt x="4262364" y="78227"/>
                  </a:lnTo>
                  <a:lnTo>
                    <a:pt x="4304192" y="80823"/>
                  </a:lnTo>
                  <a:lnTo>
                    <a:pt x="4345484" y="83260"/>
                  </a:lnTo>
                  <a:lnTo>
                    <a:pt x="4386417" y="85590"/>
                  </a:lnTo>
                  <a:lnTo>
                    <a:pt x="4427111" y="87849"/>
                  </a:lnTo>
                  <a:lnTo>
                    <a:pt x="4466941" y="90766"/>
                  </a:lnTo>
                  <a:lnTo>
                    <a:pt x="4506194" y="94122"/>
                  </a:lnTo>
                  <a:lnTo>
                    <a:pt x="4545062" y="97770"/>
                  </a:lnTo>
                  <a:lnTo>
                    <a:pt x="4582264" y="100908"/>
                  </a:lnTo>
                  <a:lnTo>
                    <a:pt x="4618353" y="103705"/>
                  </a:lnTo>
                  <a:lnTo>
                    <a:pt x="4653702" y="106276"/>
                  </a:lnTo>
                  <a:lnTo>
                    <a:pt x="4687851" y="108695"/>
                  </a:lnTo>
                  <a:lnTo>
                    <a:pt x="4721202" y="111014"/>
                  </a:lnTo>
                  <a:lnTo>
                    <a:pt x="4754018" y="113265"/>
                  </a:lnTo>
                  <a:lnTo>
                    <a:pt x="4785773" y="114765"/>
                  </a:lnTo>
                  <a:lnTo>
                    <a:pt x="4816820" y="115766"/>
                  </a:lnTo>
                  <a:lnTo>
                    <a:pt x="4847396" y="116433"/>
                  </a:lnTo>
                  <a:lnTo>
                    <a:pt x="4876247" y="117583"/>
                  </a:lnTo>
                  <a:lnTo>
                    <a:pt x="4903949" y="119056"/>
                  </a:lnTo>
                  <a:lnTo>
                    <a:pt x="4930882" y="120743"/>
                  </a:lnTo>
                  <a:lnTo>
                    <a:pt x="4956599" y="121868"/>
                  </a:lnTo>
                  <a:lnTo>
                    <a:pt x="4981505" y="122617"/>
                  </a:lnTo>
                  <a:lnTo>
                    <a:pt x="5005870" y="123117"/>
                  </a:lnTo>
                  <a:lnTo>
                    <a:pt x="5029874" y="123450"/>
                  </a:lnTo>
                  <a:lnTo>
                    <a:pt x="5077242" y="123821"/>
                  </a:lnTo>
                  <a:lnTo>
                    <a:pt x="5116638" y="123985"/>
                  </a:lnTo>
                  <a:lnTo>
                    <a:pt x="5151317" y="124764"/>
                  </a:lnTo>
                  <a:lnTo>
                    <a:pt x="5185545" y="127462"/>
                  </a:lnTo>
                  <a:lnTo>
                    <a:pt x="5219571" y="127250"/>
                  </a:lnTo>
                  <a:lnTo>
                    <a:pt x="5266699" y="125045"/>
                  </a:lnTo>
                  <a:lnTo>
                    <a:pt x="5365750" y="11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80"/>
            <p:cNvSpPr/>
            <p:nvPr>
              <p:custDataLst>
                <p:tags r:id="rId172"/>
              </p:custDataLst>
            </p:nvPr>
          </p:nvSpPr>
          <p:spPr>
            <a:xfrm>
              <a:off x="1348592" y="3022276"/>
              <a:ext cx="174854" cy="341832"/>
            </a:xfrm>
            <a:custGeom>
              <a:avLst/>
              <a:gdLst/>
              <a:ahLst/>
              <a:cxnLst/>
              <a:rect l="0" t="0" r="0" b="0"/>
              <a:pathLst>
                <a:path w="174854" h="341832">
                  <a:moveTo>
                    <a:pt x="54758" y="171774"/>
                  </a:moveTo>
                  <a:lnTo>
                    <a:pt x="54758" y="171774"/>
                  </a:lnTo>
                  <a:lnTo>
                    <a:pt x="48277" y="172480"/>
                  </a:lnTo>
                  <a:lnTo>
                    <a:pt x="39178" y="175145"/>
                  </a:lnTo>
                  <a:lnTo>
                    <a:pt x="35904" y="178960"/>
                  </a:lnTo>
                  <a:lnTo>
                    <a:pt x="20499" y="225638"/>
                  </a:lnTo>
                  <a:lnTo>
                    <a:pt x="10649" y="266087"/>
                  </a:lnTo>
                  <a:lnTo>
                    <a:pt x="5280" y="310897"/>
                  </a:lnTo>
                  <a:lnTo>
                    <a:pt x="561" y="339033"/>
                  </a:lnTo>
                  <a:lnTo>
                    <a:pt x="988" y="341136"/>
                  </a:lnTo>
                  <a:lnTo>
                    <a:pt x="1978" y="341831"/>
                  </a:lnTo>
                  <a:lnTo>
                    <a:pt x="1932" y="341590"/>
                  </a:lnTo>
                  <a:lnTo>
                    <a:pt x="0" y="339441"/>
                  </a:lnTo>
                  <a:lnTo>
                    <a:pt x="7514" y="297530"/>
                  </a:lnTo>
                  <a:lnTo>
                    <a:pt x="14341" y="256856"/>
                  </a:lnTo>
                  <a:lnTo>
                    <a:pt x="21537" y="219012"/>
                  </a:lnTo>
                  <a:lnTo>
                    <a:pt x="28469" y="186419"/>
                  </a:lnTo>
                  <a:lnTo>
                    <a:pt x="38135" y="152647"/>
                  </a:lnTo>
                  <a:lnTo>
                    <a:pt x="53596" y="109427"/>
                  </a:lnTo>
                  <a:lnTo>
                    <a:pt x="71462" y="66169"/>
                  </a:lnTo>
                  <a:lnTo>
                    <a:pt x="95972" y="23725"/>
                  </a:lnTo>
                  <a:lnTo>
                    <a:pt x="110407" y="3300"/>
                  </a:lnTo>
                  <a:lnTo>
                    <a:pt x="113729" y="897"/>
                  </a:lnTo>
                  <a:lnTo>
                    <a:pt x="116650" y="0"/>
                  </a:lnTo>
                  <a:lnTo>
                    <a:pt x="119303" y="108"/>
                  </a:lnTo>
                  <a:lnTo>
                    <a:pt x="121776" y="2297"/>
                  </a:lnTo>
                  <a:lnTo>
                    <a:pt x="128630" y="16196"/>
                  </a:lnTo>
                  <a:lnTo>
                    <a:pt x="137266" y="51463"/>
                  </a:lnTo>
                  <a:lnTo>
                    <a:pt x="141764" y="91206"/>
                  </a:lnTo>
                  <a:lnTo>
                    <a:pt x="146655" y="135398"/>
                  </a:lnTo>
                  <a:lnTo>
                    <a:pt x="152385" y="171187"/>
                  </a:lnTo>
                  <a:lnTo>
                    <a:pt x="158552" y="209700"/>
                  </a:lnTo>
                  <a:lnTo>
                    <a:pt x="165924" y="256391"/>
                  </a:lnTo>
                  <a:lnTo>
                    <a:pt x="174853" y="295272"/>
                  </a:lnTo>
                  <a:lnTo>
                    <a:pt x="174332" y="295028"/>
                  </a:lnTo>
                  <a:lnTo>
                    <a:pt x="169058" y="28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281"/>
            <p:cNvSpPr/>
            <p:nvPr>
              <p:custDataLst>
                <p:tags r:id="rId173"/>
              </p:custDataLst>
            </p:nvPr>
          </p:nvSpPr>
          <p:spPr>
            <a:xfrm>
              <a:off x="1411727" y="3219450"/>
              <a:ext cx="156724" cy="46939"/>
            </a:xfrm>
            <a:custGeom>
              <a:avLst/>
              <a:gdLst/>
              <a:ahLst/>
              <a:cxnLst/>
              <a:rect l="0" t="0" r="0" b="0"/>
              <a:pathLst>
                <a:path w="156724" h="46939">
                  <a:moveTo>
                    <a:pt x="17023" y="38100"/>
                  </a:moveTo>
                  <a:lnTo>
                    <a:pt x="17023" y="38100"/>
                  </a:lnTo>
                  <a:lnTo>
                    <a:pt x="11248" y="43169"/>
                  </a:lnTo>
                  <a:lnTo>
                    <a:pt x="4814" y="46938"/>
                  </a:lnTo>
                  <a:lnTo>
                    <a:pt x="2533" y="46814"/>
                  </a:lnTo>
                  <a:lnTo>
                    <a:pt x="1013" y="45320"/>
                  </a:lnTo>
                  <a:lnTo>
                    <a:pt x="0" y="42913"/>
                  </a:lnTo>
                  <a:lnTo>
                    <a:pt x="735" y="40603"/>
                  </a:lnTo>
                  <a:lnTo>
                    <a:pt x="5316" y="36155"/>
                  </a:lnTo>
                  <a:lnTo>
                    <a:pt x="19199" y="29684"/>
                  </a:lnTo>
                  <a:lnTo>
                    <a:pt x="58767" y="21177"/>
                  </a:lnTo>
                  <a:lnTo>
                    <a:pt x="97752" y="14114"/>
                  </a:lnTo>
                  <a:lnTo>
                    <a:pt x="156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282"/>
            <p:cNvSpPr/>
            <p:nvPr>
              <p:custDataLst>
                <p:tags r:id="rId174"/>
              </p:custDataLst>
            </p:nvPr>
          </p:nvSpPr>
          <p:spPr>
            <a:xfrm>
              <a:off x="1619250" y="3193201"/>
              <a:ext cx="95251" cy="103298"/>
            </a:xfrm>
            <a:custGeom>
              <a:avLst/>
              <a:gdLst/>
              <a:ahLst/>
              <a:cxnLst/>
              <a:rect l="0" t="0" r="0" b="0"/>
              <a:pathLst>
                <a:path w="95251" h="103298">
                  <a:moveTo>
                    <a:pt x="0" y="19899"/>
                  </a:moveTo>
                  <a:lnTo>
                    <a:pt x="0" y="19899"/>
                  </a:lnTo>
                  <a:lnTo>
                    <a:pt x="0" y="65954"/>
                  </a:lnTo>
                  <a:lnTo>
                    <a:pt x="0" y="103297"/>
                  </a:lnTo>
                  <a:lnTo>
                    <a:pt x="0" y="100239"/>
                  </a:lnTo>
                  <a:lnTo>
                    <a:pt x="10831" y="55812"/>
                  </a:lnTo>
                  <a:lnTo>
                    <a:pt x="18418" y="29677"/>
                  </a:lnTo>
                  <a:lnTo>
                    <a:pt x="32739" y="9626"/>
                  </a:lnTo>
                  <a:lnTo>
                    <a:pt x="41832" y="1692"/>
                  </a:lnTo>
                  <a:lnTo>
                    <a:pt x="46232" y="0"/>
                  </a:lnTo>
                  <a:lnTo>
                    <a:pt x="54885" y="2"/>
                  </a:lnTo>
                  <a:lnTo>
                    <a:pt x="63434" y="6117"/>
                  </a:lnTo>
                  <a:lnTo>
                    <a:pt x="71232" y="15890"/>
                  </a:lnTo>
                  <a:lnTo>
                    <a:pt x="88733" y="60018"/>
                  </a:lnTo>
                  <a:lnTo>
                    <a:pt x="95250" y="83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283"/>
            <p:cNvSpPr/>
            <p:nvPr>
              <p:custDataLst>
                <p:tags r:id="rId175"/>
              </p:custDataLst>
            </p:nvPr>
          </p:nvSpPr>
          <p:spPr>
            <a:xfrm>
              <a:off x="1780125" y="3170072"/>
              <a:ext cx="52531" cy="153911"/>
            </a:xfrm>
            <a:custGeom>
              <a:avLst/>
              <a:gdLst/>
              <a:ahLst/>
              <a:cxnLst/>
              <a:rect l="0" t="0" r="0" b="0"/>
              <a:pathLst>
                <a:path w="52531" h="153911">
                  <a:moveTo>
                    <a:pt x="16925" y="43028"/>
                  </a:moveTo>
                  <a:lnTo>
                    <a:pt x="16925" y="43028"/>
                  </a:lnTo>
                  <a:lnTo>
                    <a:pt x="27051" y="17708"/>
                  </a:lnTo>
                  <a:lnTo>
                    <a:pt x="28481" y="11078"/>
                  </a:lnTo>
                  <a:lnTo>
                    <a:pt x="28156" y="8322"/>
                  </a:lnTo>
                  <a:lnTo>
                    <a:pt x="25915" y="3379"/>
                  </a:lnTo>
                  <a:lnTo>
                    <a:pt x="24329" y="1779"/>
                  </a:lnTo>
                  <a:lnTo>
                    <a:pt x="20686" y="0"/>
                  </a:lnTo>
                  <a:lnTo>
                    <a:pt x="18727" y="232"/>
                  </a:lnTo>
                  <a:lnTo>
                    <a:pt x="14668" y="2370"/>
                  </a:lnTo>
                  <a:lnTo>
                    <a:pt x="5046" y="14283"/>
                  </a:lnTo>
                  <a:lnTo>
                    <a:pt x="1062" y="23432"/>
                  </a:lnTo>
                  <a:lnTo>
                    <a:pt x="0" y="27848"/>
                  </a:lnTo>
                  <a:lnTo>
                    <a:pt x="1876" y="47546"/>
                  </a:lnTo>
                  <a:lnTo>
                    <a:pt x="10271" y="67885"/>
                  </a:lnTo>
                  <a:lnTo>
                    <a:pt x="42396" y="111368"/>
                  </a:lnTo>
                  <a:lnTo>
                    <a:pt x="49412" y="120674"/>
                  </a:lnTo>
                  <a:lnTo>
                    <a:pt x="52530" y="129513"/>
                  </a:lnTo>
                  <a:lnTo>
                    <a:pt x="50915" y="145794"/>
                  </a:lnTo>
                  <a:lnTo>
                    <a:pt x="48052" y="149638"/>
                  </a:lnTo>
                  <a:lnTo>
                    <a:pt x="44026" y="152202"/>
                  </a:lnTo>
                  <a:lnTo>
                    <a:pt x="39226" y="153910"/>
                  </a:lnTo>
                  <a:lnTo>
                    <a:pt x="34614" y="153638"/>
                  </a:lnTo>
                  <a:lnTo>
                    <a:pt x="16925" y="144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090"/>
          <p:cNvGrpSpPr/>
          <p:nvPr/>
        </p:nvGrpSpPr>
        <p:grpSpPr>
          <a:xfrm>
            <a:off x="7460310" y="3207633"/>
            <a:ext cx="915341" cy="401548"/>
            <a:chOff x="7460310" y="3207633"/>
            <a:chExt cx="915341" cy="401548"/>
          </a:xfrm>
        </p:grpSpPr>
        <p:sp>
          <p:nvSpPr>
            <p:cNvPr id="146" name="SMARTInkShape-5284"/>
            <p:cNvSpPr/>
            <p:nvPr>
              <p:custDataLst>
                <p:tags r:id="rId131"/>
              </p:custDataLst>
            </p:nvPr>
          </p:nvSpPr>
          <p:spPr>
            <a:xfrm>
              <a:off x="7460310" y="3321758"/>
              <a:ext cx="102253" cy="287423"/>
            </a:xfrm>
            <a:custGeom>
              <a:avLst/>
              <a:gdLst/>
              <a:ahLst/>
              <a:cxnLst/>
              <a:rect l="0" t="0" r="0" b="0"/>
              <a:pathLst>
                <a:path w="102253" h="287423">
                  <a:moveTo>
                    <a:pt x="70790" y="37392"/>
                  </a:moveTo>
                  <a:lnTo>
                    <a:pt x="70790" y="37392"/>
                  </a:lnTo>
                  <a:lnTo>
                    <a:pt x="70084" y="15316"/>
                  </a:lnTo>
                  <a:lnTo>
                    <a:pt x="67419" y="7354"/>
                  </a:lnTo>
                  <a:lnTo>
                    <a:pt x="65014" y="4667"/>
                  </a:lnTo>
                  <a:lnTo>
                    <a:pt x="58580" y="1681"/>
                  </a:lnTo>
                  <a:lnTo>
                    <a:pt x="47024" y="0"/>
                  </a:lnTo>
                  <a:lnTo>
                    <a:pt x="27921" y="9615"/>
                  </a:lnTo>
                  <a:lnTo>
                    <a:pt x="11129" y="25869"/>
                  </a:lnTo>
                  <a:lnTo>
                    <a:pt x="588" y="47462"/>
                  </a:lnTo>
                  <a:lnTo>
                    <a:pt x="0" y="53982"/>
                  </a:lnTo>
                  <a:lnTo>
                    <a:pt x="3109" y="64991"/>
                  </a:lnTo>
                  <a:lnTo>
                    <a:pt x="7325" y="69197"/>
                  </a:lnTo>
                  <a:lnTo>
                    <a:pt x="19535" y="75752"/>
                  </a:lnTo>
                  <a:lnTo>
                    <a:pt x="34370" y="75372"/>
                  </a:lnTo>
                  <a:lnTo>
                    <a:pt x="48958" y="70500"/>
                  </a:lnTo>
                  <a:lnTo>
                    <a:pt x="81321" y="52363"/>
                  </a:lnTo>
                  <a:lnTo>
                    <a:pt x="84161" y="51606"/>
                  </a:lnTo>
                  <a:lnTo>
                    <a:pt x="86053" y="52512"/>
                  </a:lnTo>
                  <a:lnTo>
                    <a:pt x="87315" y="54528"/>
                  </a:lnTo>
                  <a:lnTo>
                    <a:pt x="94644" y="84670"/>
                  </a:lnTo>
                  <a:lnTo>
                    <a:pt x="99255" y="129751"/>
                  </a:lnTo>
                  <a:lnTo>
                    <a:pt x="101567" y="176627"/>
                  </a:lnTo>
                  <a:lnTo>
                    <a:pt x="102252" y="216152"/>
                  </a:lnTo>
                  <a:lnTo>
                    <a:pt x="93050" y="263359"/>
                  </a:lnTo>
                  <a:lnTo>
                    <a:pt x="88208" y="277992"/>
                  </a:lnTo>
                  <a:lnTo>
                    <a:pt x="83813" y="282459"/>
                  </a:lnTo>
                  <a:lnTo>
                    <a:pt x="71405" y="287422"/>
                  </a:lnTo>
                  <a:lnTo>
                    <a:pt x="64849" y="285923"/>
                  </a:lnTo>
                  <a:lnTo>
                    <a:pt x="51922" y="276732"/>
                  </a:lnTo>
                  <a:lnTo>
                    <a:pt x="36114" y="255690"/>
                  </a:lnTo>
                  <a:lnTo>
                    <a:pt x="32565" y="236013"/>
                  </a:lnTo>
                  <a:lnTo>
                    <a:pt x="39040" y="17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285"/>
            <p:cNvSpPr/>
            <p:nvPr>
              <p:custDataLst>
                <p:tags r:id="rId132"/>
              </p:custDataLst>
            </p:nvPr>
          </p:nvSpPr>
          <p:spPr>
            <a:xfrm>
              <a:off x="7607300" y="33655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14154" y="36398"/>
                  </a:lnTo>
                  <a:lnTo>
                    <a:pt x="190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286"/>
            <p:cNvSpPr/>
            <p:nvPr>
              <p:custDataLst>
                <p:tags r:id="rId133"/>
              </p:custDataLst>
            </p:nvPr>
          </p:nvSpPr>
          <p:spPr>
            <a:xfrm>
              <a:off x="7613989" y="3297796"/>
              <a:ext cx="12362" cy="48655"/>
            </a:xfrm>
            <a:custGeom>
              <a:avLst/>
              <a:gdLst/>
              <a:ahLst/>
              <a:cxnLst/>
              <a:rect l="0" t="0" r="0" b="0"/>
              <a:pathLst>
                <a:path w="12362" h="48655">
                  <a:moveTo>
                    <a:pt x="12361" y="48654"/>
                  </a:moveTo>
                  <a:lnTo>
                    <a:pt x="12361" y="48654"/>
                  </a:lnTo>
                  <a:lnTo>
                    <a:pt x="169" y="1096"/>
                  </a:lnTo>
                  <a:lnTo>
                    <a:pt x="0" y="15"/>
                  </a:lnTo>
                  <a:lnTo>
                    <a:pt x="593" y="0"/>
                  </a:lnTo>
                  <a:lnTo>
                    <a:pt x="6011" y="4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287"/>
            <p:cNvSpPr/>
            <p:nvPr>
              <p:custDataLst>
                <p:tags r:id="rId134"/>
              </p:custDataLst>
            </p:nvPr>
          </p:nvSpPr>
          <p:spPr>
            <a:xfrm>
              <a:off x="7664450" y="3321050"/>
              <a:ext cx="95251" cy="128451"/>
            </a:xfrm>
            <a:custGeom>
              <a:avLst/>
              <a:gdLst/>
              <a:ahLst/>
              <a:cxnLst/>
              <a:rect l="0" t="0" r="0" b="0"/>
              <a:pathLst>
                <a:path w="95251" h="128451">
                  <a:moveTo>
                    <a:pt x="0" y="6350"/>
                  </a:moveTo>
                  <a:lnTo>
                    <a:pt x="0" y="6350"/>
                  </a:lnTo>
                  <a:lnTo>
                    <a:pt x="15580" y="6350"/>
                  </a:lnTo>
                  <a:lnTo>
                    <a:pt x="20265" y="8467"/>
                  </a:lnTo>
                  <a:lnTo>
                    <a:pt x="33599" y="21558"/>
                  </a:lnTo>
                  <a:lnTo>
                    <a:pt x="58369" y="57872"/>
                  </a:lnTo>
                  <a:lnTo>
                    <a:pt x="66448" y="90995"/>
                  </a:lnTo>
                  <a:lnTo>
                    <a:pt x="64575" y="107705"/>
                  </a:lnTo>
                  <a:lnTo>
                    <a:pt x="59039" y="119130"/>
                  </a:lnTo>
                  <a:lnTo>
                    <a:pt x="51874" y="126559"/>
                  </a:lnTo>
                  <a:lnTo>
                    <a:pt x="48694" y="128117"/>
                  </a:lnTo>
                  <a:lnTo>
                    <a:pt x="45868" y="128450"/>
                  </a:lnTo>
                  <a:lnTo>
                    <a:pt x="43279" y="127967"/>
                  </a:lnTo>
                  <a:lnTo>
                    <a:pt x="41552" y="124117"/>
                  </a:lnTo>
                  <a:lnTo>
                    <a:pt x="39829" y="103255"/>
                  </a:lnTo>
                  <a:lnTo>
                    <a:pt x="50444" y="63326"/>
                  </a:lnTo>
                  <a:lnTo>
                    <a:pt x="79818" y="1813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288"/>
            <p:cNvSpPr/>
            <p:nvPr>
              <p:custDataLst>
                <p:tags r:id="rId135"/>
              </p:custDataLst>
            </p:nvPr>
          </p:nvSpPr>
          <p:spPr>
            <a:xfrm>
              <a:off x="7823200" y="3226683"/>
              <a:ext cx="18288" cy="234068"/>
            </a:xfrm>
            <a:custGeom>
              <a:avLst/>
              <a:gdLst/>
              <a:ahLst/>
              <a:cxnLst/>
              <a:rect l="0" t="0" r="0" b="0"/>
              <a:pathLst>
                <a:path w="18288" h="2340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9720" y="2750"/>
                  </a:lnTo>
                  <a:lnTo>
                    <a:pt x="15189" y="18146"/>
                  </a:lnTo>
                  <a:lnTo>
                    <a:pt x="18287" y="63135"/>
                  </a:lnTo>
                  <a:lnTo>
                    <a:pt x="18118" y="100165"/>
                  </a:lnTo>
                  <a:lnTo>
                    <a:pt x="12098" y="146521"/>
                  </a:lnTo>
                  <a:lnTo>
                    <a:pt x="6401" y="189978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289"/>
            <p:cNvSpPr/>
            <p:nvPr>
              <p:custDataLst>
                <p:tags r:id="rId136"/>
              </p:custDataLst>
            </p:nvPr>
          </p:nvSpPr>
          <p:spPr>
            <a:xfrm>
              <a:off x="7893050" y="3207633"/>
              <a:ext cx="73641" cy="342018"/>
            </a:xfrm>
            <a:custGeom>
              <a:avLst/>
              <a:gdLst/>
              <a:ahLst/>
              <a:cxnLst/>
              <a:rect l="0" t="0" r="0" b="0"/>
              <a:pathLst>
                <a:path w="73641" h="342018">
                  <a:moveTo>
                    <a:pt x="25400" y="5467"/>
                  </a:moveTo>
                  <a:lnTo>
                    <a:pt x="25400" y="5467"/>
                  </a:lnTo>
                  <a:lnTo>
                    <a:pt x="25399" y="2096"/>
                  </a:lnTo>
                  <a:lnTo>
                    <a:pt x="24695" y="1103"/>
                  </a:lnTo>
                  <a:lnTo>
                    <a:pt x="23518" y="441"/>
                  </a:lnTo>
                  <a:lnTo>
                    <a:pt x="22029" y="0"/>
                  </a:lnTo>
                  <a:lnTo>
                    <a:pt x="22447" y="411"/>
                  </a:lnTo>
                  <a:lnTo>
                    <a:pt x="35138" y="9904"/>
                  </a:lnTo>
                  <a:lnTo>
                    <a:pt x="40359" y="14775"/>
                  </a:lnTo>
                  <a:lnTo>
                    <a:pt x="54449" y="48598"/>
                  </a:lnTo>
                  <a:lnTo>
                    <a:pt x="67559" y="90997"/>
                  </a:lnTo>
                  <a:lnTo>
                    <a:pt x="73640" y="138210"/>
                  </a:lnTo>
                  <a:lnTo>
                    <a:pt x="72070" y="174464"/>
                  </a:lnTo>
                  <a:lnTo>
                    <a:pt x="63766" y="213192"/>
                  </a:lnTo>
                  <a:lnTo>
                    <a:pt x="52367" y="255947"/>
                  </a:lnTo>
                  <a:lnTo>
                    <a:pt x="34822" y="300518"/>
                  </a:lnTo>
                  <a:lnTo>
                    <a:pt x="15423" y="330370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290"/>
            <p:cNvSpPr/>
            <p:nvPr>
              <p:custDataLst>
                <p:tags r:id="rId137"/>
              </p:custDataLst>
            </p:nvPr>
          </p:nvSpPr>
          <p:spPr>
            <a:xfrm>
              <a:off x="8178800" y="3359693"/>
              <a:ext cx="152401" cy="18508"/>
            </a:xfrm>
            <a:custGeom>
              <a:avLst/>
              <a:gdLst/>
              <a:ahLst/>
              <a:cxnLst/>
              <a:rect l="0" t="0" r="0" b="0"/>
              <a:pathLst>
                <a:path w="152401" h="18508">
                  <a:moveTo>
                    <a:pt x="0" y="18507"/>
                  </a:moveTo>
                  <a:lnTo>
                    <a:pt x="0" y="18507"/>
                  </a:lnTo>
                  <a:lnTo>
                    <a:pt x="0" y="15136"/>
                  </a:lnTo>
                  <a:lnTo>
                    <a:pt x="3763" y="11600"/>
                  </a:lnTo>
                  <a:lnTo>
                    <a:pt x="6742" y="9669"/>
                  </a:lnTo>
                  <a:lnTo>
                    <a:pt x="45598" y="2206"/>
                  </a:lnTo>
                  <a:lnTo>
                    <a:pt x="90591" y="0"/>
                  </a:lnTo>
                  <a:lnTo>
                    <a:pt x="152400" y="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291"/>
            <p:cNvSpPr/>
            <p:nvPr>
              <p:custDataLst>
                <p:tags r:id="rId138"/>
              </p:custDataLst>
            </p:nvPr>
          </p:nvSpPr>
          <p:spPr>
            <a:xfrm>
              <a:off x="8213459" y="3454400"/>
              <a:ext cx="162192" cy="42968"/>
            </a:xfrm>
            <a:custGeom>
              <a:avLst/>
              <a:gdLst/>
              <a:ahLst/>
              <a:cxnLst/>
              <a:rect l="0" t="0" r="0" b="0"/>
              <a:pathLst>
                <a:path w="162192" h="42968">
                  <a:moveTo>
                    <a:pt x="22491" y="19050"/>
                  </a:moveTo>
                  <a:lnTo>
                    <a:pt x="22491" y="19050"/>
                  </a:lnTo>
                  <a:lnTo>
                    <a:pt x="1456" y="36941"/>
                  </a:lnTo>
                  <a:lnTo>
                    <a:pt x="0" y="39444"/>
                  </a:lnTo>
                  <a:lnTo>
                    <a:pt x="1147" y="41113"/>
                  </a:lnTo>
                  <a:lnTo>
                    <a:pt x="8066" y="42967"/>
                  </a:lnTo>
                  <a:lnTo>
                    <a:pt x="48351" y="35466"/>
                  </a:lnTo>
                  <a:lnTo>
                    <a:pt x="88009" y="26501"/>
                  </a:lnTo>
                  <a:lnTo>
                    <a:pt x="1621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091"/>
          <p:cNvGrpSpPr/>
          <p:nvPr/>
        </p:nvGrpSpPr>
        <p:grpSpPr>
          <a:xfrm>
            <a:off x="8699499" y="3066437"/>
            <a:ext cx="1402002" cy="402309"/>
            <a:chOff x="8699499" y="3066437"/>
            <a:chExt cx="1402002" cy="402309"/>
          </a:xfrm>
        </p:grpSpPr>
        <p:sp>
          <p:nvSpPr>
            <p:cNvPr id="155" name="SMARTInkShape-5292"/>
            <p:cNvSpPr/>
            <p:nvPr>
              <p:custDataLst>
                <p:tags r:id="rId119"/>
              </p:custDataLst>
            </p:nvPr>
          </p:nvSpPr>
          <p:spPr>
            <a:xfrm>
              <a:off x="8699499" y="3066437"/>
              <a:ext cx="85459" cy="284032"/>
            </a:xfrm>
            <a:custGeom>
              <a:avLst/>
              <a:gdLst/>
              <a:ahLst/>
              <a:cxnLst/>
              <a:rect l="0" t="0" r="0" b="0"/>
              <a:pathLst>
                <a:path w="85459" h="284032">
                  <a:moveTo>
                    <a:pt x="1" y="108563"/>
                  </a:moveTo>
                  <a:lnTo>
                    <a:pt x="1" y="108563"/>
                  </a:lnTo>
                  <a:lnTo>
                    <a:pt x="0" y="104905"/>
                  </a:lnTo>
                  <a:lnTo>
                    <a:pt x="4365" y="144692"/>
                  </a:lnTo>
                  <a:lnTo>
                    <a:pt x="7840" y="184086"/>
                  </a:lnTo>
                  <a:lnTo>
                    <a:pt x="11260" y="222662"/>
                  </a:lnTo>
                  <a:lnTo>
                    <a:pt x="12511" y="269716"/>
                  </a:lnTo>
                  <a:lnTo>
                    <a:pt x="12676" y="284031"/>
                  </a:lnTo>
                  <a:lnTo>
                    <a:pt x="12698" y="238596"/>
                  </a:lnTo>
                  <a:lnTo>
                    <a:pt x="12701" y="191869"/>
                  </a:lnTo>
                  <a:lnTo>
                    <a:pt x="12701" y="148354"/>
                  </a:lnTo>
                  <a:lnTo>
                    <a:pt x="12701" y="109064"/>
                  </a:lnTo>
                  <a:lnTo>
                    <a:pt x="12701" y="67975"/>
                  </a:lnTo>
                  <a:lnTo>
                    <a:pt x="18476" y="34406"/>
                  </a:lnTo>
                  <a:lnTo>
                    <a:pt x="33095" y="2249"/>
                  </a:lnTo>
                  <a:lnTo>
                    <a:pt x="36881" y="293"/>
                  </a:lnTo>
                  <a:lnTo>
                    <a:pt x="46731" y="0"/>
                  </a:lnTo>
                  <a:lnTo>
                    <a:pt x="56283" y="4103"/>
                  </a:lnTo>
                  <a:lnTo>
                    <a:pt x="60806" y="7173"/>
                  </a:lnTo>
                  <a:lnTo>
                    <a:pt x="77284" y="31720"/>
                  </a:lnTo>
                  <a:lnTo>
                    <a:pt x="85458" y="65804"/>
                  </a:lnTo>
                  <a:lnTo>
                    <a:pt x="84509" y="92601"/>
                  </a:lnTo>
                  <a:lnTo>
                    <a:pt x="77777" y="107113"/>
                  </a:lnTo>
                  <a:lnTo>
                    <a:pt x="63968" y="123421"/>
                  </a:lnTo>
                  <a:lnTo>
                    <a:pt x="59579" y="126935"/>
                  </a:lnTo>
                  <a:lnTo>
                    <a:pt x="54536" y="128572"/>
                  </a:lnTo>
                  <a:lnTo>
                    <a:pt x="43288" y="128509"/>
                  </a:lnTo>
                  <a:lnTo>
                    <a:pt x="20232" y="122720"/>
                  </a:lnTo>
                  <a:lnTo>
                    <a:pt x="12991" y="118853"/>
                  </a:lnTo>
                  <a:lnTo>
                    <a:pt x="11482" y="116834"/>
                  </a:lnTo>
                  <a:lnTo>
                    <a:pt x="25401" y="114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293"/>
            <p:cNvSpPr/>
            <p:nvPr>
              <p:custDataLst>
                <p:tags r:id="rId120"/>
              </p:custDataLst>
            </p:nvPr>
          </p:nvSpPr>
          <p:spPr>
            <a:xfrm>
              <a:off x="8801100" y="3175000"/>
              <a:ext cx="107951" cy="155839"/>
            </a:xfrm>
            <a:custGeom>
              <a:avLst/>
              <a:gdLst/>
              <a:ahLst/>
              <a:cxnLst/>
              <a:rect l="0" t="0" r="0" b="0"/>
              <a:pathLst>
                <a:path w="107951" h="155839">
                  <a:moveTo>
                    <a:pt x="0" y="88900"/>
                  </a:moveTo>
                  <a:lnTo>
                    <a:pt x="0" y="88900"/>
                  </a:lnTo>
                  <a:lnTo>
                    <a:pt x="705" y="67944"/>
                  </a:lnTo>
                  <a:lnTo>
                    <a:pt x="3370" y="62418"/>
                  </a:lnTo>
                  <a:lnTo>
                    <a:pt x="5069" y="61367"/>
                  </a:lnTo>
                  <a:lnTo>
                    <a:pt x="6907" y="61373"/>
                  </a:lnTo>
                  <a:lnTo>
                    <a:pt x="8837" y="62082"/>
                  </a:lnTo>
                  <a:lnTo>
                    <a:pt x="18297" y="69822"/>
                  </a:lnTo>
                  <a:lnTo>
                    <a:pt x="39082" y="113090"/>
                  </a:lnTo>
                  <a:lnTo>
                    <a:pt x="43979" y="148923"/>
                  </a:lnTo>
                  <a:lnTo>
                    <a:pt x="43430" y="152198"/>
                  </a:lnTo>
                  <a:lnTo>
                    <a:pt x="42359" y="154382"/>
                  </a:lnTo>
                  <a:lnTo>
                    <a:pt x="40939" y="155838"/>
                  </a:lnTo>
                  <a:lnTo>
                    <a:pt x="38581" y="154692"/>
                  </a:lnTo>
                  <a:lnTo>
                    <a:pt x="32199" y="147774"/>
                  </a:lnTo>
                  <a:lnTo>
                    <a:pt x="28422" y="133881"/>
                  </a:lnTo>
                  <a:lnTo>
                    <a:pt x="28177" y="108107"/>
                  </a:lnTo>
                  <a:lnTo>
                    <a:pt x="32279" y="90381"/>
                  </a:lnTo>
                  <a:lnTo>
                    <a:pt x="58055" y="4322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294"/>
            <p:cNvSpPr/>
            <p:nvPr>
              <p:custDataLst>
                <p:tags r:id="rId121"/>
              </p:custDataLst>
            </p:nvPr>
          </p:nvSpPr>
          <p:spPr>
            <a:xfrm>
              <a:off x="8966622" y="3077523"/>
              <a:ext cx="50379" cy="309247"/>
            </a:xfrm>
            <a:custGeom>
              <a:avLst/>
              <a:gdLst/>
              <a:ahLst/>
              <a:cxnLst/>
              <a:rect l="0" t="0" r="0" b="0"/>
              <a:pathLst>
                <a:path w="50379" h="309247">
                  <a:moveTo>
                    <a:pt x="50378" y="14927"/>
                  </a:moveTo>
                  <a:lnTo>
                    <a:pt x="50378" y="14927"/>
                  </a:lnTo>
                  <a:lnTo>
                    <a:pt x="50378" y="6089"/>
                  </a:lnTo>
                  <a:lnTo>
                    <a:pt x="48497" y="2062"/>
                  </a:lnTo>
                  <a:lnTo>
                    <a:pt x="47007" y="0"/>
                  </a:lnTo>
                  <a:lnTo>
                    <a:pt x="44602" y="742"/>
                  </a:lnTo>
                  <a:lnTo>
                    <a:pt x="38168" y="7211"/>
                  </a:lnTo>
                  <a:lnTo>
                    <a:pt x="29983" y="22754"/>
                  </a:lnTo>
                  <a:lnTo>
                    <a:pt x="18730" y="68300"/>
                  </a:lnTo>
                  <a:lnTo>
                    <a:pt x="6810" y="113586"/>
                  </a:lnTo>
                  <a:lnTo>
                    <a:pt x="1007" y="155065"/>
                  </a:lnTo>
                  <a:lnTo>
                    <a:pt x="0" y="196698"/>
                  </a:lnTo>
                  <a:lnTo>
                    <a:pt x="1542" y="243763"/>
                  </a:lnTo>
                  <a:lnTo>
                    <a:pt x="10420" y="285186"/>
                  </a:lnTo>
                  <a:lnTo>
                    <a:pt x="14509" y="299437"/>
                  </a:lnTo>
                  <a:lnTo>
                    <a:pt x="17999" y="304083"/>
                  </a:lnTo>
                  <a:lnTo>
                    <a:pt x="27521" y="309246"/>
                  </a:lnTo>
                  <a:lnTo>
                    <a:pt x="32318" y="309212"/>
                  </a:lnTo>
                  <a:lnTo>
                    <a:pt x="50378" y="300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295"/>
            <p:cNvSpPr/>
            <p:nvPr>
              <p:custDataLst>
                <p:tags r:id="rId122"/>
              </p:custDataLst>
            </p:nvPr>
          </p:nvSpPr>
          <p:spPr>
            <a:xfrm>
              <a:off x="9124950" y="3137423"/>
              <a:ext cx="68815" cy="188669"/>
            </a:xfrm>
            <a:custGeom>
              <a:avLst/>
              <a:gdLst/>
              <a:ahLst/>
              <a:cxnLst/>
              <a:rect l="0" t="0" r="0" b="0"/>
              <a:pathLst>
                <a:path w="68815" h="188669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3370" y="3003"/>
                  </a:lnTo>
                  <a:lnTo>
                    <a:pt x="5025" y="8335"/>
                  </a:lnTo>
                  <a:lnTo>
                    <a:pt x="6881" y="46897"/>
                  </a:lnTo>
                  <a:lnTo>
                    <a:pt x="11341" y="88545"/>
                  </a:lnTo>
                  <a:lnTo>
                    <a:pt x="12298" y="123940"/>
                  </a:lnTo>
                  <a:lnTo>
                    <a:pt x="12620" y="166663"/>
                  </a:lnTo>
                  <a:lnTo>
                    <a:pt x="12684" y="182523"/>
                  </a:lnTo>
                  <a:lnTo>
                    <a:pt x="13401" y="173187"/>
                  </a:lnTo>
                  <a:lnTo>
                    <a:pt x="27626" y="129688"/>
                  </a:lnTo>
                  <a:lnTo>
                    <a:pt x="35561" y="122495"/>
                  </a:lnTo>
                  <a:lnTo>
                    <a:pt x="40641" y="119589"/>
                  </a:lnTo>
                  <a:lnTo>
                    <a:pt x="45438" y="119063"/>
                  </a:lnTo>
                  <a:lnTo>
                    <a:pt x="54532" y="122241"/>
                  </a:lnTo>
                  <a:lnTo>
                    <a:pt x="61395" y="128357"/>
                  </a:lnTo>
                  <a:lnTo>
                    <a:pt x="66092" y="135779"/>
                  </a:lnTo>
                  <a:lnTo>
                    <a:pt x="68736" y="148597"/>
                  </a:lnTo>
                  <a:lnTo>
                    <a:pt x="68814" y="164075"/>
                  </a:lnTo>
                  <a:lnTo>
                    <a:pt x="66332" y="170939"/>
                  </a:lnTo>
                  <a:lnTo>
                    <a:pt x="59115" y="176341"/>
                  </a:lnTo>
                  <a:lnTo>
                    <a:pt x="35537" y="187031"/>
                  </a:lnTo>
                  <a:lnTo>
                    <a:pt x="24261" y="188668"/>
                  </a:lnTo>
                  <a:lnTo>
                    <a:pt x="15956" y="187514"/>
                  </a:lnTo>
                  <a:lnTo>
                    <a:pt x="12754" y="186218"/>
                  </a:lnTo>
                  <a:lnTo>
                    <a:pt x="12031" y="184649"/>
                  </a:lnTo>
                  <a:lnTo>
                    <a:pt x="12960" y="182897"/>
                  </a:lnTo>
                  <a:lnTo>
                    <a:pt x="57150" y="15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296"/>
            <p:cNvSpPr/>
            <p:nvPr>
              <p:custDataLst>
                <p:tags r:id="rId123"/>
              </p:custDataLst>
            </p:nvPr>
          </p:nvSpPr>
          <p:spPr>
            <a:xfrm>
              <a:off x="9247989" y="3235016"/>
              <a:ext cx="44413" cy="70682"/>
            </a:xfrm>
            <a:custGeom>
              <a:avLst/>
              <a:gdLst/>
              <a:ahLst/>
              <a:cxnLst/>
              <a:rect l="0" t="0" r="0" b="0"/>
              <a:pathLst>
                <a:path w="44413" h="70682">
                  <a:moveTo>
                    <a:pt x="35711" y="9834"/>
                  </a:moveTo>
                  <a:lnTo>
                    <a:pt x="35711" y="9834"/>
                  </a:lnTo>
                  <a:lnTo>
                    <a:pt x="35711" y="374"/>
                  </a:lnTo>
                  <a:lnTo>
                    <a:pt x="35005" y="0"/>
                  </a:lnTo>
                  <a:lnTo>
                    <a:pt x="33830" y="456"/>
                  </a:lnTo>
                  <a:lnTo>
                    <a:pt x="17413" y="15516"/>
                  </a:lnTo>
                  <a:lnTo>
                    <a:pt x="2985" y="40015"/>
                  </a:lnTo>
                  <a:lnTo>
                    <a:pt x="0" y="50529"/>
                  </a:lnTo>
                  <a:lnTo>
                    <a:pt x="615" y="55308"/>
                  </a:lnTo>
                  <a:lnTo>
                    <a:pt x="5060" y="64382"/>
                  </a:lnTo>
                  <a:lnTo>
                    <a:pt x="9859" y="69356"/>
                  </a:lnTo>
                  <a:lnTo>
                    <a:pt x="12126" y="70681"/>
                  </a:lnTo>
                  <a:lnTo>
                    <a:pt x="15755" y="70154"/>
                  </a:lnTo>
                  <a:lnTo>
                    <a:pt x="25431" y="65806"/>
                  </a:lnTo>
                  <a:lnTo>
                    <a:pt x="33024" y="57288"/>
                  </a:lnTo>
                  <a:lnTo>
                    <a:pt x="43647" y="37944"/>
                  </a:lnTo>
                  <a:lnTo>
                    <a:pt x="44412" y="29148"/>
                  </a:lnTo>
                  <a:lnTo>
                    <a:pt x="42401" y="21240"/>
                  </a:lnTo>
                  <a:lnTo>
                    <a:pt x="37242" y="10415"/>
                  </a:lnTo>
                  <a:lnTo>
                    <a:pt x="35711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297"/>
            <p:cNvSpPr/>
            <p:nvPr>
              <p:custDataLst>
                <p:tags r:id="rId124"/>
              </p:custDataLst>
            </p:nvPr>
          </p:nvSpPr>
          <p:spPr>
            <a:xfrm>
              <a:off x="9316264" y="3132188"/>
              <a:ext cx="166947" cy="194075"/>
            </a:xfrm>
            <a:custGeom>
              <a:avLst/>
              <a:gdLst/>
              <a:ahLst/>
              <a:cxnLst/>
              <a:rect l="0" t="0" r="0" b="0"/>
              <a:pathLst>
                <a:path w="166947" h="194075">
                  <a:moveTo>
                    <a:pt x="30936" y="36462"/>
                  </a:moveTo>
                  <a:lnTo>
                    <a:pt x="30936" y="36462"/>
                  </a:lnTo>
                  <a:lnTo>
                    <a:pt x="36403" y="13318"/>
                  </a:lnTo>
                  <a:lnTo>
                    <a:pt x="37208" y="0"/>
                  </a:lnTo>
                  <a:lnTo>
                    <a:pt x="37284" y="47209"/>
                  </a:lnTo>
                  <a:lnTo>
                    <a:pt x="32922" y="91528"/>
                  </a:lnTo>
                  <a:lnTo>
                    <a:pt x="31524" y="134936"/>
                  </a:lnTo>
                  <a:lnTo>
                    <a:pt x="32934" y="180719"/>
                  </a:lnTo>
                  <a:lnTo>
                    <a:pt x="34384" y="187666"/>
                  </a:lnTo>
                  <a:lnTo>
                    <a:pt x="36762" y="191593"/>
                  </a:lnTo>
                  <a:lnTo>
                    <a:pt x="39759" y="193505"/>
                  </a:lnTo>
                  <a:lnTo>
                    <a:pt x="43168" y="194074"/>
                  </a:lnTo>
                  <a:lnTo>
                    <a:pt x="48836" y="192824"/>
                  </a:lnTo>
                  <a:lnTo>
                    <a:pt x="51336" y="191503"/>
                  </a:lnTo>
                  <a:lnTo>
                    <a:pt x="54114" y="182510"/>
                  </a:lnTo>
                  <a:lnTo>
                    <a:pt x="54855" y="176160"/>
                  </a:lnTo>
                  <a:lnTo>
                    <a:pt x="51915" y="163461"/>
                  </a:lnTo>
                  <a:lnTo>
                    <a:pt x="42325" y="146293"/>
                  </a:lnTo>
                  <a:lnTo>
                    <a:pt x="28666" y="132269"/>
                  </a:lnTo>
                  <a:lnTo>
                    <a:pt x="1934" y="114320"/>
                  </a:lnTo>
                  <a:lnTo>
                    <a:pt x="1018" y="113062"/>
                  </a:lnTo>
                  <a:lnTo>
                    <a:pt x="0" y="109783"/>
                  </a:lnTo>
                  <a:lnTo>
                    <a:pt x="1139" y="107920"/>
                  </a:lnTo>
                  <a:lnTo>
                    <a:pt x="6169" y="103969"/>
                  </a:lnTo>
                  <a:lnTo>
                    <a:pt x="52773" y="79931"/>
                  </a:lnTo>
                  <a:lnTo>
                    <a:pt x="74330" y="64315"/>
                  </a:lnTo>
                  <a:lnTo>
                    <a:pt x="92007" y="39698"/>
                  </a:lnTo>
                  <a:lnTo>
                    <a:pt x="106772" y="5341"/>
                  </a:lnTo>
                  <a:lnTo>
                    <a:pt x="110399" y="15011"/>
                  </a:lnTo>
                  <a:lnTo>
                    <a:pt x="106172" y="62173"/>
                  </a:lnTo>
                  <a:lnTo>
                    <a:pt x="100501" y="97467"/>
                  </a:lnTo>
                  <a:lnTo>
                    <a:pt x="92262" y="140156"/>
                  </a:lnTo>
                  <a:lnTo>
                    <a:pt x="89323" y="158830"/>
                  </a:lnTo>
                  <a:lnTo>
                    <a:pt x="89616" y="162491"/>
                  </a:lnTo>
                  <a:lnTo>
                    <a:pt x="90518" y="164931"/>
                  </a:lnTo>
                  <a:lnTo>
                    <a:pt x="91824" y="166558"/>
                  </a:lnTo>
                  <a:lnTo>
                    <a:pt x="94105" y="166232"/>
                  </a:lnTo>
                  <a:lnTo>
                    <a:pt x="104059" y="159030"/>
                  </a:lnTo>
                  <a:lnTo>
                    <a:pt x="130962" y="139874"/>
                  </a:lnTo>
                  <a:lnTo>
                    <a:pt x="144377" y="134130"/>
                  </a:lnTo>
                  <a:lnTo>
                    <a:pt x="148191" y="134735"/>
                  </a:lnTo>
                  <a:lnTo>
                    <a:pt x="156192" y="139170"/>
                  </a:lnTo>
                  <a:lnTo>
                    <a:pt x="158889" y="142329"/>
                  </a:lnTo>
                  <a:lnTo>
                    <a:pt x="166946" y="164999"/>
                  </a:lnTo>
                  <a:lnTo>
                    <a:pt x="164286" y="18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298"/>
            <p:cNvSpPr/>
            <p:nvPr>
              <p:custDataLst>
                <p:tags r:id="rId125"/>
              </p:custDataLst>
            </p:nvPr>
          </p:nvSpPr>
          <p:spPr>
            <a:xfrm>
              <a:off x="9700871" y="3242543"/>
              <a:ext cx="84443" cy="226203"/>
            </a:xfrm>
            <a:custGeom>
              <a:avLst/>
              <a:gdLst/>
              <a:ahLst/>
              <a:cxnLst/>
              <a:rect l="0" t="0" r="0" b="0"/>
              <a:pathLst>
                <a:path w="84443" h="226203">
                  <a:moveTo>
                    <a:pt x="59079" y="21357"/>
                  </a:moveTo>
                  <a:lnTo>
                    <a:pt x="59079" y="21357"/>
                  </a:lnTo>
                  <a:lnTo>
                    <a:pt x="59078" y="17986"/>
                  </a:lnTo>
                  <a:lnTo>
                    <a:pt x="55708" y="9147"/>
                  </a:lnTo>
                  <a:lnTo>
                    <a:pt x="50241" y="963"/>
                  </a:lnTo>
                  <a:lnTo>
                    <a:pt x="47542" y="0"/>
                  </a:lnTo>
                  <a:lnTo>
                    <a:pt x="40781" y="811"/>
                  </a:lnTo>
                  <a:lnTo>
                    <a:pt x="25670" y="8606"/>
                  </a:lnTo>
                  <a:lnTo>
                    <a:pt x="11158" y="23224"/>
                  </a:lnTo>
                  <a:lnTo>
                    <a:pt x="1293" y="40960"/>
                  </a:lnTo>
                  <a:lnTo>
                    <a:pt x="0" y="51471"/>
                  </a:lnTo>
                  <a:lnTo>
                    <a:pt x="642" y="56250"/>
                  </a:lnTo>
                  <a:lnTo>
                    <a:pt x="2482" y="60141"/>
                  </a:lnTo>
                  <a:lnTo>
                    <a:pt x="8289" y="66347"/>
                  </a:lnTo>
                  <a:lnTo>
                    <a:pt x="13224" y="67578"/>
                  </a:lnTo>
                  <a:lnTo>
                    <a:pt x="32949" y="65940"/>
                  </a:lnTo>
                  <a:lnTo>
                    <a:pt x="72242" y="54284"/>
                  </a:lnTo>
                  <a:lnTo>
                    <a:pt x="74910" y="55303"/>
                  </a:lnTo>
                  <a:lnTo>
                    <a:pt x="79755" y="60197"/>
                  </a:lnTo>
                  <a:lnTo>
                    <a:pt x="83079" y="77629"/>
                  </a:lnTo>
                  <a:lnTo>
                    <a:pt x="84295" y="120812"/>
                  </a:lnTo>
                  <a:lnTo>
                    <a:pt x="84442" y="164866"/>
                  </a:lnTo>
                  <a:lnTo>
                    <a:pt x="81097" y="193543"/>
                  </a:lnTo>
                  <a:lnTo>
                    <a:pt x="75686" y="207481"/>
                  </a:lnTo>
                  <a:lnTo>
                    <a:pt x="72267" y="213173"/>
                  </a:lnTo>
                  <a:lnTo>
                    <a:pt x="62824" y="221379"/>
                  </a:lnTo>
                  <a:lnTo>
                    <a:pt x="57341" y="224555"/>
                  </a:lnTo>
                  <a:lnTo>
                    <a:pt x="45606" y="226202"/>
                  </a:lnTo>
                  <a:lnTo>
                    <a:pt x="39514" y="225654"/>
                  </a:lnTo>
                  <a:lnTo>
                    <a:pt x="27100" y="217519"/>
                  </a:lnTo>
                  <a:lnTo>
                    <a:pt x="15938" y="205201"/>
                  </a:lnTo>
                  <a:lnTo>
                    <a:pt x="8625" y="192671"/>
                  </a:lnTo>
                  <a:lnTo>
                    <a:pt x="6786" y="174402"/>
                  </a:lnTo>
                  <a:lnTo>
                    <a:pt x="9732" y="152877"/>
                  </a:lnTo>
                  <a:lnTo>
                    <a:pt x="27329" y="110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299"/>
            <p:cNvSpPr/>
            <p:nvPr>
              <p:custDataLst>
                <p:tags r:id="rId126"/>
              </p:custDataLst>
            </p:nvPr>
          </p:nvSpPr>
          <p:spPr>
            <a:xfrm>
              <a:off x="9830061" y="3263900"/>
              <a:ext cx="6090" cy="44451"/>
            </a:xfrm>
            <a:custGeom>
              <a:avLst/>
              <a:gdLst/>
              <a:ahLst/>
              <a:cxnLst/>
              <a:rect l="0" t="0" r="0" b="0"/>
              <a:pathLst>
                <a:path w="6090" h="44451">
                  <a:moveTo>
                    <a:pt x="6089" y="0"/>
                  </a:moveTo>
                  <a:lnTo>
                    <a:pt x="6089" y="0"/>
                  </a:lnTo>
                  <a:lnTo>
                    <a:pt x="5384" y="14503"/>
                  </a:lnTo>
                  <a:lnTo>
                    <a:pt x="0" y="39833"/>
                  </a:lnTo>
                  <a:lnTo>
                    <a:pt x="619" y="41372"/>
                  </a:lnTo>
                  <a:lnTo>
                    <a:pt x="608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300"/>
            <p:cNvSpPr/>
            <p:nvPr>
              <p:custDataLst>
                <p:tags r:id="rId127"/>
              </p:custDataLst>
            </p:nvPr>
          </p:nvSpPr>
          <p:spPr>
            <a:xfrm>
              <a:off x="9823972" y="3187700"/>
              <a:ext cx="12179" cy="38101"/>
            </a:xfrm>
            <a:custGeom>
              <a:avLst/>
              <a:gdLst/>
              <a:ahLst/>
              <a:cxnLst/>
              <a:rect l="0" t="0" r="0" b="0"/>
              <a:pathLst>
                <a:path w="12179" h="38101">
                  <a:moveTo>
                    <a:pt x="12178" y="38100"/>
                  </a:moveTo>
                  <a:lnTo>
                    <a:pt x="12178" y="38100"/>
                  </a:lnTo>
                  <a:lnTo>
                    <a:pt x="1243" y="12860"/>
                  </a:lnTo>
                  <a:lnTo>
                    <a:pt x="0" y="4907"/>
                  </a:lnTo>
                  <a:lnTo>
                    <a:pt x="533" y="3272"/>
                  </a:lnTo>
                  <a:lnTo>
                    <a:pt x="58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301"/>
            <p:cNvSpPr/>
            <p:nvPr>
              <p:custDataLst>
                <p:tags r:id="rId128"/>
              </p:custDataLst>
            </p:nvPr>
          </p:nvSpPr>
          <p:spPr>
            <a:xfrm>
              <a:off x="9874250" y="3168650"/>
              <a:ext cx="76201" cy="137546"/>
            </a:xfrm>
            <a:custGeom>
              <a:avLst/>
              <a:gdLst/>
              <a:ahLst/>
              <a:cxnLst/>
              <a:rect l="0" t="0" r="0" b="0"/>
              <a:pathLst>
                <a:path w="76201" h="137546">
                  <a:moveTo>
                    <a:pt x="0" y="44450"/>
                  </a:moveTo>
                  <a:lnTo>
                    <a:pt x="0" y="44450"/>
                  </a:lnTo>
                  <a:lnTo>
                    <a:pt x="3370" y="44450"/>
                  </a:lnTo>
                  <a:lnTo>
                    <a:pt x="6907" y="46332"/>
                  </a:lnTo>
                  <a:lnTo>
                    <a:pt x="22076" y="57397"/>
                  </a:lnTo>
                  <a:lnTo>
                    <a:pt x="33431" y="77371"/>
                  </a:lnTo>
                  <a:lnTo>
                    <a:pt x="42859" y="118853"/>
                  </a:lnTo>
                  <a:lnTo>
                    <a:pt x="41862" y="128788"/>
                  </a:lnTo>
                  <a:lnTo>
                    <a:pt x="40608" y="132425"/>
                  </a:lnTo>
                  <a:lnTo>
                    <a:pt x="39067" y="134850"/>
                  </a:lnTo>
                  <a:lnTo>
                    <a:pt x="37333" y="136467"/>
                  </a:lnTo>
                  <a:lnTo>
                    <a:pt x="35471" y="137545"/>
                  </a:lnTo>
                  <a:lnTo>
                    <a:pt x="34231" y="135441"/>
                  </a:lnTo>
                  <a:lnTo>
                    <a:pt x="32076" y="107529"/>
                  </a:lnTo>
                  <a:lnTo>
                    <a:pt x="38295" y="67963"/>
                  </a:lnTo>
                  <a:lnTo>
                    <a:pt x="56562" y="3109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302"/>
            <p:cNvSpPr/>
            <p:nvPr>
              <p:custDataLst>
                <p:tags r:id="rId129"/>
              </p:custDataLst>
            </p:nvPr>
          </p:nvSpPr>
          <p:spPr>
            <a:xfrm>
              <a:off x="9994900" y="3090629"/>
              <a:ext cx="6351" cy="224072"/>
            </a:xfrm>
            <a:custGeom>
              <a:avLst/>
              <a:gdLst/>
              <a:ahLst/>
              <a:cxnLst/>
              <a:rect l="0" t="0" r="0" b="0"/>
              <a:pathLst>
                <a:path w="6351" h="224072">
                  <a:moveTo>
                    <a:pt x="0" y="8171"/>
                  </a:moveTo>
                  <a:lnTo>
                    <a:pt x="0" y="8171"/>
                  </a:lnTo>
                  <a:lnTo>
                    <a:pt x="3371" y="8171"/>
                  </a:lnTo>
                  <a:lnTo>
                    <a:pt x="4364" y="6760"/>
                  </a:lnTo>
                  <a:lnTo>
                    <a:pt x="5762" y="149"/>
                  </a:lnTo>
                  <a:lnTo>
                    <a:pt x="5958" y="0"/>
                  </a:lnTo>
                  <a:lnTo>
                    <a:pt x="6327" y="36246"/>
                  </a:lnTo>
                  <a:lnTo>
                    <a:pt x="6344" y="72463"/>
                  </a:lnTo>
                  <a:lnTo>
                    <a:pt x="6348" y="118264"/>
                  </a:lnTo>
                  <a:lnTo>
                    <a:pt x="6350" y="161700"/>
                  </a:lnTo>
                  <a:lnTo>
                    <a:pt x="1986" y="205300"/>
                  </a:lnTo>
                  <a:lnTo>
                    <a:pt x="0" y="2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303"/>
            <p:cNvSpPr/>
            <p:nvPr>
              <p:custDataLst>
                <p:tags r:id="rId130"/>
              </p:custDataLst>
            </p:nvPr>
          </p:nvSpPr>
          <p:spPr>
            <a:xfrm>
              <a:off x="10062274" y="3213361"/>
              <a:ext cx="39227" cy="118825"/>
            </a:xfrm>
            <a:custGeom>
              <a:avLst/>
              <a:gdLst/>
              <a:ahLst/>
              <a:cxnLst/>
              <a:rect l="0" t="0" r="0" b="0"/>
              <a:pathLst>
                <a:path w="39227" h="118825">
                  <a:moveTo>
                    <a:pt x="34226" y="6089"/>
                  </a:moveTo>
                  <a:lnTo>
                    <a:pt x="34226" y="6089"/>
                  </a:lnTo>
                  <a:lnTo>
                    <a:pt x="30855" y="2718"/>
                  </a:lnTo>
                  <a:lnTo>
                    <a:pt x="27319" y="1063"/>
                  </a:lnTo>
                  <a:lnTo>
                    <a:pt x="15928" y="0"/>
                  </a:lnTo>
                  <a:lnTo>
                    <a:pt x="10102" y="1737"/>
                  </a:lnTo>
                  <a:lnTo>
                    <a:pt x="7559" y="3188"/>
                  </a:lnTo>
                  <a:lnTo>
                    <a:pt x="2854" y="10444"/>
                  </a:lnTo>
                  <a:lnTo>
                    <a:pt x="612" y="15343"/>
                  </a:lnTo>
                  <a:lnTo>
                    <a:pt x="0" y="24548"/>
                  </a:lnTo>
                  <a:lnTo>
                    <a:pt x="2786" y="34048"/>
                  </a:lnTo>
                  <a:lnTo>
                    <a:pt x="16074" y="55513"/>
                  </a:lnTo>
                  <a:lnTo>
                    <a:pt x="31391" y="74216"/>
                  </a:lnTo>
                  <a:lnTo>
                    <a:pt x="38552" y="92140"/>
                  </a:lnTo>
                  <a:lnTo>
                    <a:pt x="39226" y="95206"/>
                  </a:lnTo>
                  <a:lnTo>
                    <a:pt x="38094" y="102376"/>
                  </a:lnTo>
                  <a:lnTo>
                    <a:pt x="36805" y="106264"/>
                  </a:lnTo>
                  <a:lnTo>
                    <a:pt x="31608" y="112465"/>
                  </a:lnTo>
                  <a:lnTo>
                    <a:pt x="24596" y="116867"/>
                  </a:lnTo>
                  <a:lnTo>
                    <a:pt x="16776" y="118824"/>
                  </a:lnTo>
                  <a:lnTo>
                    <a:pt x="13420" y="117229"/>
                  </a:lnTo>
                  <a:lnTo>
                    <a:pt x="2476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092"/>
          <p:cNvGrpSpPr/>
          <p:nvPr/>
        </p:nvGrpSpPr>
        <p:grpSpPr>
          <a:xfrm>
            <a:off x="8854074" y="3041650"/>
            <a:ext cx="3197639" cy="1051323"/>
            <a:chOff x="8854074" y="3041650"/>
            <a:chExt cx="3197639" cy="1051323"/>
          </a:xfrm>
        </p:grpSpPr>
        <p:sp>
          <p:nvSpPr>
            <p:cNvPr id="168" name="SMARTInkShape-5304"/>
            <p:cNvSpPr/>
            <p:nvPr>
              <p:custDataLst>
                <p:tags r:id="rId84"/>
              </p:custDataLst>
            </p:nvPr>
          </p:nvSpPr>
          <p:spPr>
            <a:xfrm>
              <a:off x="10331847" y="3101222"/>
              <a:ext cx="145352" cy="241114"/>
            </a:xfrm>
            <a:custGeom>
              <a:avLst/>
              <a:gdLst/>
              <a:ahLst/>
              <a:cxnLst/>
              <a:rect l="0" t="0" r="0" b="0"/>
              <a:pathLst>
                <a:path w="145352" h="241114">
                  <a:moveTo>
                    <a:pt x="5953" y="61078"/>
                  </a:moveTo>
                  <a:lnTo>
                    <a:pt x="5953" y="61078"/>
                  </a:lnTo>
                  <a:lnTo>
                    <a:pt x="6658" y="77684"/>
                  </a:lnTo>
                  <a:lnTo>
                    <a:pt x="14791" y="116155"/>
                  </a:lnTo>
                  <a:lnTo>
                    <a:pt x="17510" y="154616"/>
                  </a:lnTo>
                  <a:lnTo>
                    <a:pt x="13357" y="195945"/>
                  </a:lnTo>
                  <a:lnTo>
                    <a:pt x="7067" y="221779"/>
                  </a:lnTo>
                  <a:lnTo>
                    <a:pt x="6696" y="221128"/>
                  </a:lnTo>
                  <a:lnTo>
                    <a:pt x="5313" y="178924"/>
                  </a:lnTo>
                  <a:lnTo>
                    <a:pt x="941" y="131498"/>
                  </a:lnTo>
                  <a:lnTo>
                    <a:pt x="0" y="90410"/>
                  </a:lnTo>
                  <a:lnTo>
                    <a:pt x="3052" y="48292"/>
                  </a:lnTo>
                  <a:lnTo>
                    <a:pt x="15207" y="21463"/>
                  </a:lnTo>
                  <a:lnTo>
                    <a:pt x="28842" y="5753"/>
                  </a:lnTo>
                  <a:lnTo>
                    <a:pt x="41290" y="1211"/>
                  </a:lnTo>
                  <a:lnTo>
                    <a:pt x="48561" y="0"/>
                  </a:lnTo>
                  <a:lnTo>
                    <a:pt x="66047" y="4299"/>
                  </a:lnTo>
                  <a:lnTo>
                    <a:pt x="91962" y="18619"/>
                  </a:lnTo>
                  <a:lnTo>
                    <a:pt x="105563" y="31624"/>
                  </a:lnTo>
                  <a:lnTo>
                    <a:pt x="126925" y="72129"/>
                  </a:lnTo>
                  <a:lnTo>
                    <a:pt x="140491" y="111108"/>
                  </a:lnTo>
                  <a:lnTo>
                    <a:pt x="144123" y="152180"/>
                  </a:lnTo>
                  <a:lnTo>
                    <a:pt x="145351" y="192772"/>
                  </a:lnTo>
                  <a:lnTo>
                    <a:pt x="144907" y="233721"/>
                  </a:lnTo>
                  <a:lnTo>
                    <a:pt x="143744" y="237557"/>
                  </a:lnTo>
                  <a:lnTo>
                    <a:pt x="142263" y="240114"/>
                  </a:lnTo>
                  <a:lnTo>
                    <a:pt x="141277" y="241113"/>
                  </a:lnTo>
                  <a:lnTo>
                    <a:pt x="139303" y="226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305"/>
            <p:cNvSpPr/>
            <p:nvPr>
              <p:custDataLst>
                <p:tags r:id="rId85"/>
              </p:custDataLst>
            </p:nvPr>
          </p:nvSpPr>
          <p:spPr>
            <a:xfrm>
              <a:off x="10646834" y="3210861"/>
              <a:ext cx="84667" cy="91012"/>
            </a:xfrm>
            <a:custGeom>
              <a:avLst/>
              <a:gdLst/>
              <a:ahLst/>
              <a:cxnLst/>
              <a:rect l="0" t="0" r="0" b="0"/>
              <a:pathLst>
                <a:path w="84667" h="91012">
                  <a:moveTo>
                    <a:pt x="65616" y="40339"/>
                  </a:moveTo>
                  <a:lnTo>
                    <a:pt x="65616" y="40339"/>
                  </a:lnTo>
                  <a:lnTo>
                    <a:pt x="65615" y="25228"/>
                  </a:lnTo>
                  <a:lnTo>
                    <a:pt x="63735" y="21158"/>
                  </a:lnTo>
                  <a:lnTo>
                    <a:pt x="54079" y="6324"/>
                  </a:lnTo>
                  <a:lnTo>
                    <a:pt x="47318" y="997"/>
                  </a:lnTo>
                  <a:lnTo>
                    <a:pt x="42834" y="0"/>
                  </a:lnTo>
                  <a:lnTo>
                    <a:pt x="32207" y="773"/>
                  </a:lnTo>
                  <a:lnTo>
                    <a:pt x="24191" y="3469"/>
                  </a:lnTo>
                  <a:lnTo>
                    <a:pt x="21066" y="5176"/>
                  </a:lnTo>
                  <a:lnTo>
                    <a:pt x="9926" y="17690"/>
                  </a:lnTo>
                  <a:lnTo>
                    <a:pt x="1059" y="41546"/>
                  </a:lnTo>
                  <a:lnTo>
                    <a:pt x="0" y="55222"/>
                  </a:lnTo>
                  <a:lnTo>
                    <a:pt x="2587" y="66709"/>
                  </a:lnTo>
                  <a:lnTo>
                    <a:pt x="8440" y="78870"/>
                  </a:lnTo>
                  <a:lnTo>
                    <a:pt x="11976" y="82960"/>
                  </a:lnTo>
                  <a:lnTo>
                    <a:pt x="19668" y="87504"/>
                  </a:lnTo>
                  <a:lnTo>
                    <a:pt x="27790" y="87642"/>
                  </a:lnTo>
                  <a:lnTo>
                    <a:pt x="35398" y="85351"/>
                  </a:lnTo>
                  <a:lnTo>
                    <a:pt x="44355" y="79389"/>
                  </a:lnTo>
                  <a:lnTo>
                    <a:pt x="51697" y="72746"/>
                  </a:lnTo>
                  <a:lnTo>
                    <a:pt x="68243" y="27216"/>
                  </a:lnTo>
                  <a:lnTo>
                    <a:pt x="68072" y="25240"/>
                  </a:lnTo>
                  <a:lnTo>
                    <a:pt x="67254" y="23923"/>
                  </a:lnTo>
                  <a:lnTo>
                    <a:pt x="66707" y="25162"/>
                  </a:lnTo>
                  <a:lnTo>
                    <a:pt x="66417" y="54642"/>
                  </a:lnTo>
                  <a:lnTo>
                    <a:pt x="74466" y="87003"/>
                  </a:lnTo>
                  <a:lnTo>
                    <a:pt x="76454" y="89793"/>
                  </a:lnTo>
                  <a:lnTo>
                    <a:pt x="78487" y="90947"/>
                  </a:lnTo>
                  <a:lnTo>
                    <a:pt x="80546" y="91011"/>
                  </a:lnTo>
                  <a:lnTo>
                    <a:pt x="81919" y="90348"/>
                  </a:lnTo>
                  <a:lnTo>
                    <a:pt x="84666" y="8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306"/>
            <p:cNvSpPr/>
            <p:nvPr>
              <p:custDataLst>
                <p:tags r:id="rId86"/>
              </p:custDataLst>
            </p:nvPr>
          </p:nvSpPr>
          <p:spPr>
            <a:xfrm>
              <a:off x="10769599" y="3089962"/>
              <a:ext cx="38102" cy="217165"/>
            </a:xfrm>
            <a:custGeom>
              <a:avLst/>
              <a:gdLst/>
              <a:ahLst/>
              <a:cxnLst/>
              <a:rect l="0" t="0" r="0" b="0"/>
              <a:pathLst>
                <a:path w="38102" h="217165">
                  <a:moveTo>
                    <a:pt x="1" y="8838"/>
                  </a:moveTo>
                  <a:lnTo>
                    <a:pt x="1" y="8838"/>
                  </a:lnTo>
                  <a:lnTo>
                    <a:pt x="0" y="5467"/>
                  </a:lnTo>
                  <a:lnTo>
                    <a:pt x="1882" y="1931"/>
                  </a:lnTo>
                  <a:lnTo>
                    <a:pt x="3371" y="0"/>
                  </a:lnTo>
                  <a:lnTo>
                    <a:pt x="4364" y="124"/>
                  </a:lnTo>
                  <a:lnTo>
                    <a:pt x="5027" y="1618"/>
                  </a:lnTo>
                  <a:lnTo>
                    <a:pt x="6273" y="43768"/>
                  </a:lnTo>
                  <a:lnTo>
                    <a:pt x="7042" y="83968"/>
                  </a:lnTo>
                  <a:lnTo>
                    <a:pt x="11416" y="127368"/>
                  </a:lnTo>
                  <a:lnTo>
                    <a:pt x="16475" y="168998"/>
                  </a:lnTo>
                  <a:lnTo>
                    <a:pt x="19531" y="214574"/>
                  </a:lnTo>
                  <a:lnTo>
                    <a:pt x="20782" y="216551"/>
                  </a:lnTo>
                  <a:lnTo>
                    <a:pt x="22321" y="217164"/>
                  </a:lnTo>
                  <a:lnTo>
                    <a:pt x="24054" y="215455"/>
                  </a:lnTo>
                  <a:lnTo>
                    <a:pt x="38101" y="16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307"/>
            <p:cNvSpPr/>
            <p:nvPr>
              <p:custDataLst>
                <p:tags r:id="rId87"/>
              </p:custDataLst>
            </p:nvPr>
          </p:nvSpPr>
          <p:spPr>
            <a:xfrm>
              <a:off x="10725150" y="3155950"/>
              <a:ext cx="82551" cy="44451"/>
            </a:xfrm>
            <a:custGeom>
              <a:avLst/>
              <a:gdLst/>
              <a:ahLst/>
              <a:cxnLst/>
              <a:rect l="0" t="0" r="0" b="0"/>
              <a:pathLst>
                <a:path w="8255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4450"/>
                  </a:lnTo>
                  <a:lnTo>
                    <a:pt x="45382" y="28841"/>
                  </a:lnTo>
                  <a:lnTo>
                    <a:pt x="63071" y="2014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308"/>
            <p:cNvSpPr/>
            <p:nvPr>
              <p:custDataLst>
                <p:tags r:id="rId88"/>
              </p:custDataLst>
            </p:nvPr>
          </p:nvSpPr>
          <p:spPr>
            <a:xfrm>
              <a:off x="10852150" y="3089079"/>
              <a:ext cx="6351" cy="200222"/>
            </a:xfrm>
            <a:custGeom>
              <a:avLst/>
              <a:gdLst/>
              <a:ahLst/>
              <a:cxnLst/>
              <a:rect l="0" t="0" r="0" b="0"/>
              <a:pathLst>
                <a:path w="6351" h="2002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881" y="43259"/>
                  </a:lnTo>
                  <a:lnTo>
                    <a:pt x="5025" y="81982"/>
                  </a:lnTo>
                  <a:lnTo>
                    <a:pt x="6088" y="125830"/>
                  </a:lnTo>
                  <a:lnTo>
                    <a:pt x="6299" y="171624"/>
                  </a:lnTo>
                  <a:lnTo>
                    <a:pt x="635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309"/>
            <p:cNvSpPr/>
            <p:nvPr>
              <p:custDataLst>
                <p:tags r:id="rId89"/>
              </p:custDataLst>
            </p:nvPr>
          </p:nvSpPr>
          <p:spPr>
            <a:xfrm>
              <a:off x="9245600" y="3841750"/>
              <a:ext cx="101601" cy="142783"/>
            </a:xfrm>
            <a:custGeom>
              <a:avLst/>
              <a:gdLst/>
              <a:ahLst/>
              <a:cxnLst/>
              <a:rect l="0" t="0" r="0" b="0"/>
              <a:pathLst>
                <a:path w="101601" h="142783">
                  <a:moveTo>
                    <a:pt x="0" y="38100"/>
                  </a:moveTo>
                  <a:lnTo>
                    <a:pt x="0" y="38100"/>
                  </a:lnTo>
                  <a:lnTo>
                    <a:pt x="9459" y="38100"/>
                  </a:lnTo>
                  <a:lnTo>
                    <a:pt x="18481" y="41471"/>
                  </a:lnTo>
                  <a:lnTo>
                    <a:pt x="42469" y="67332"/>
                  </a:lnTo>
                  <a:lnTo>
                    <a:pt x="58444" y="90427"/>
                  </a:lnTo>
                  <a:lnTo>
                    <a:pt x="66471" y="116242"/>
                  </a:lnTo>
                  <a:lnTo>
                    <a:pt x="66466" y="129510"/>
                  </a:lnTo>
                  <a:lnTo>
                    <a:pt x="64113" y="138699"/>
                  </a:lnTo>
                  <a:lnTo>
                    <a:pt x="62499" y="141149"/>
                  </a:lnTo>
                  <a:lnTo>
                    <a:pt x="60716" y="142782"/>
                  </a:lnTo>
                  <a:lnTo>
                    <a:pt x="58822" y="142460"/>
                  </a:lnTo>
                  <a:lnTo>
                    <a:pt x="54835" y="138340"/>
                  </a:lnTo>
                  <a:lnTo>
                    <a:pt x="51995" y="121344"/>
                  </a:lnTo>
                  <a:lnTo>
                    <a:pt x="52446" y="83837"/>
                  </a:lnTo>
                  <a:lnTo>
                    <a:pt x="61713" y="47261"/>
                  </a:lnTo>
                  <a:lnTo>
                    <a:pt x="77552" y="2247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310"/>
            <p:cNvSpPr/>
            <p:nvPr>
              <p:custDataLst>
                <p:tags r:id="rId90"/>
              </p:custDataLst>
            </p:nvPr>
          </p:nvSpPr>
          <p:spPr>
            <a:xfrm>
              <a:off x="10896600" y="3192330"/>
              <a:ext cx="50801" cy="94132"/>
            </a:xfrm>
            <a:custGeom>
              <a:avLst/>
              <a:gdLst/>
              <a:ahLst/>
              <a:cxnLst/>
              <a:rect l="0" t="0" r="0" b="0"/>
              <a:pathLst>
                <a:path w="50801" h="94132">
                  <a:moveTo>
                    <a:pt x="0" y="39820"/>
                  </a:moveTo>
                  <a:lnTo>
                    <a:pt x="0" y="39820"/>
                  </a:lnTo>
                  <a:lnTo>
                    <a:pt x="0" y="45909"/>
                  </a:lnTo>
                  <a:lnTo>
                    <a:pt x="3370" y="49464"/>
                  </a:lnTo>
                  <a:lnTo>
                    <a:pt x="5069" y="49777"/>
                  </a:lnTo>
                  <a:lnTo>
                    <a:pt x="6907" y="49280"/>
                  </a:lnTo>
                  <a:lnTo>
                    <a:pt x="21371" y="40804"/>
                  </a:lnTo>
                  <a:lnTo>
                    <a:pt x="26667" y="34142"/>
                  </a:lnTo>
                  <a:lnTo>
                    <a:pt x="33615" y="19087"/>
                  </a:lnTo>
                  <a:lnTo>
                    <a:pt x="34405" y="14710"/>
                  </a:lnTo>
                  <a:lnTo>
                    <a:pt x="32238" y="199"/>
                  </a:lnTo>
                  <a:lnTo>
                    <a:pt x="30666" y="0"/>
                  </a:lnTo>
                  <a:lnTo>
                    <a:pt x="22413" y="5757"/>
                  </a:lnTo>
                  <a:lnTo>
                    <a:pt x="17487" y="10100"/>
                  </a:lnTo>
                  <a:lnTo>
                    <a:pt x="10747" y="23253"/>
                  </a:lnTo>
                  <a:lnTo>
                    <a:pt x="6737" y="67926"/>
                  </a:lnTo>
                  <a:lnTo>
                    <a:pt x="6465" y="86169"/>
                  </a:lnTo>
                  <a:lnTo>
                    <a:pt x="7838" y="89770"/>
                  </a:lnTo>
                  <a:lnTo>
                    <a:pt x="10164" y="92170"/>
                  </a:lnTo>
                  <a:lnTo>
                    <a:pt x="13126" y="93769"/>
                  </a:lnTo>
                  <a:lnTo>
                    <a:pt x="16513" y="94131"/>
                  </a:lnTo>
                  <a:lnTo>
                    <a:pt x="50800" y="84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311"/>
            <p:cNvSpPr/>
            <p:nvPr>
              <p:custDataLst>
                <p:tags r:id="rId91"/>
              </p:custDataLst>
            </p:nvPr>
          </p:nvSpPr>
          <p:spPr>
            <a:xfrm>
              <a:off x="10979621" y="3196333"/>
              <a:ext cx="63030" cy="60597"/>
            </a:xfrm>
            <a:custGeom>
              <a:avLst/>
              <a:gdLst/>
              <a:ahLst/>
              <a:cxnLst/>
              <a:rect l="0" t="0" r="0" b="0"/>
              <a:pathLst>
                <a:path w="63030" h="60597">
                  <a:moveTo>
                    <a:pt x="50329" y="29467"/>
                  </a:moveTo>
                  <a:lnTo>
                    <a:pt x="50329" y="29467"/>
                  </a:lnTo>
                  <a:lnTo>
                    <a:pt x="50329" y="26096"/>
                  </a:lnTo>
                  <a:lnTo>
                    <a:pt x="41491" y="5702"/>
                  </a:lnTo>
                  <a:lnTo>
                    <a:pt x="37463" y="1266"/>
                  </a:lnTo>
                  <a:lnTo>
                    <a:pt x="35402" y="83"/>
                  </a:lnTo>
                  <a:lnTo>
                    <a:pt x="32616" y="0"/>
                  </a:lnTo>
                  <a:lnTo>
                    <a:pt x="25758" y="1789"/>
                  </a:lnTo>
                  <a:lnTo>
                    <a:pt x="13965" y="10134"/>
                  </a:lnTo>
                  <a:lnTo>
                    <a:pt x="4904" y="21543"/>
                  </a:lnTo>
                  <a:lnTo>
                    <a:pt x="1918" y="29708"/>
                  </a:lnTo>
                  <a:lnTo>
                    <a:pt x="0" y="43077"/>
                  </a:lnTo>
                  <a:lnTo>
                    <a:pt x="1254" y="44890"/>
                  </a:lnTo>
                  <a:lnTo>
                    <a:pt x="6411" y="46905"/>
                  </a:lnTo>
                  <a:lnTo>
                    <a:pt x="9056" y="46737"/>
                  </a:lnTo>
                  <a:lnTo>
                    <a:pt x="32472" y="36919"/>
                  </a:lnTo>
                  <a:lnTo>
                    <a:pt x="34191" y="37257"/>
                  </a:lnTo>
                  <a:lnTo>
                    <a:pt x="35338" y="38188"/>
                  </a:lnTo>
                  <a:lnTo>
                    <a:pt x="36611" y="41104"/>
                  </a:lnTo>
                  <a:lnTo>
                    <a:pt x="39310" y="50607"/>
                  </a:lnTo>
                  <a:lnTo>
                    <a:pt x="42609" y="56501"/>
                  </a:lnTo>
                  <a:lnTo>
                    <a:pt x="46427" y="59121"/>
                  </a:lnTo>
                  <a:lnTo>
                    <a:pt x="52544" y="60596"/>
                  </a:lnTo>
                  <a:lnTo>
                    <a:pt x="54627" y="60097"/>
                  </a:lnTo>
                  <a:lnTo>
                    <a:pt x="63029" y="5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312"/>
            <p:cNvSpPr/>
            <p:nvPr>
              <p:custDataLst>
                <p:tags r:id="rId92"/>
              </p:custDataLst>
            </p:nvPr>
          </p:nvSpPr>
          <p:spPr>
            <a:xfrm>
              <a:off x="11093450" y="3178454"/>
              <a:ext cx="17648" cy="108320"/>
            </a:xfrm>
            <a:custGeom>
              <a:avLst/>
              <a:gdLst/>
              <a:ahLst/>
              <a:cxnLst/>
              <a:rect l="0" t="0" r="0" b="0"/>
              <a:pathLst>
                <a:path w="17648" h="108320">
                  <a:moveTo>
                    <a:pt x="12700" y="15596"/>
                  </a:moveTo>
                  <a:lnTo>
                    <a:pt x="12700" y="15596"/>
                  </a:lnTo>
                  <a:lnTo>
                    <a:pt x="12700" y="12225"/>
                  </a:lnTo>
                  <a:lnTo>
                    <a:pt x="14581" y="8689"/>
                  </a:lnTo>
                  <a:lnTo>
                    <a:pt x="16070" y="6758"/>
                  </a:lnTo>
                  <a:lnTo>
                    <a:pt x="16358" y="4765"/>
                  </a:lnTo>
                  <a:lnTo>
                    <a:pt x="14796" y="669"/>
                  </a:lnTo>
                  <a:lnTo>
                    <a:pt x="13391" y="0"/>
                  </a:lnTo>
                  <a:lnTo>
                    <a:pt x="11749" y="260"/>
                  </a:lnTo>
                  <a:lnTo>
                    <a:pt x="9949" y="1139"/>
                  </a:lnTo>
                  <a:lnTo>
                    <a:pt x="4045" y="9117"/>
                  </a:lnTo>
                  <a:lnTo>
                    <a:pt x="1198" y="20418"/>
                  </a:lnTo>
                  <a:lnTo>
                    <a:pt x="105" y="47378"/>
                  </a:lnTo>
                  <a:lnTo>
                    <a:pt x="17647" y="89473"/>
                  </a:lnTo>
                  <a:lnTo>
                    <a:pt x="16545" y="98054"/>
                  </a:lnTo>
                  <a:lnTo>
                    <a:pt x="13703" y="105161"/>
                  </a:lnTo>
                  <a:lnTo>
                    <a:pt x="11958" y="107056"/>
                  </a:lnTo>
                  <a:lnTo>
                    <a:pt x="10089" y="108319"/>
                  </a:lnTo>
                  <a:lnTo>
                    <a:pt x="8136" y="107750"/>
                  </a:lnTo>
                  <a:lnTo>
                    <a:pt x="4087" y="103355"/>
                  </a:lnTo>
                  <a:lnTo>
                    <a:pt x="0" y="79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313"/>
            <p:cNvSpPr/>
            <p:nvPr>
              <p:custDataLst>
                <p:tags r:id="rId93"/>
              </p:custDataLst>
            </p:nvPr>
          </p:nvSpPr>
          <p:spPr>
            <a:xfrm>
              <a:off x="11164847" y="3041650"/>
              <a:ext cx="54721" cy="254443"/>
            </a:xfrm>
            <a:custGeom>
              <a:avLst/>
              <a:gdLst/>
              <a:ahLst/>
              <a:cxnLst/>
              <a:rect l="0" t="0" r="0" b="0"/>
              <a:pathLst>
                <a:path w="54721" h="254443">
                  <a:moveTo>
                    <a:pt x="49253" y="0"/>
                  </a:moveTo>
                  <a:lnTo>
                    <a:pt x="49253" y="0"/>
                  </a:lnTo>
                  <a:lnTo>
                    <a:pt x="52624" y="0"/>
                  </a:lnTo>
                  <a:lnTo>
                    <a:pt x="53617" y="1411"/>
                  </a:lnTo>
                  <a:lnTo>
                    <a:pt x="54720" y="6742"/>
                  </a:lnTo>
                  <a:lnTo>
                    <a:pt x="43316" y="43338"/>
                  </a:lnTo>
                  <a:lnTo>
                    <a:pt x="28456" y="82617"/>
                  </a:lnTo>
                  <a:lnTo>
                    <a:pt x="20356" y="124511"/>
                  </a:lnTo>
                  <a:lnTo>
                    <a:pt x="11299" y="169783"/>
                  </a:lnTo>
                  <a:lnTo>
                    <a:pt x="1293" y="213120"/>
                  </a:lnTo>
                  <a:lnTo>
                    <a:pt x="0" y="241025"/>
                  </a:lnTo>
                  <a:lnTo>
                    <a:pt x="2198" y="251291"/>
                  </a:lnTo>
                  <a:lnTo>
                    <a:pt x="4478" y="253605"/>
                  </a:lnTo>
                  <a:lnTo>
                    <a:pt x="7408" y="254442"/>
                  </a:lnTo>
                  <a:lnTo>
                    <a:pt x="10773" y="254295"/>
                  </a:lnTo>
                  <a:lnTo>
                    <a:pt x="18275" y="248486"/>
                  </a:lnTo>
                  <a:lnTo>
                    <a:pt x="36553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314"/>
            <p:cNvSpPr/>
            <p:nvPr>
              <p:custDataLst>
                <p:tags r:id="rId94"/>
              </p:custDataLst>
            </p:nvPr>
          </p:nvSpPr>
          <p:spPr>
            <a:xfrm>
              <a:off x="11145917" y="3187700"/>
              <a:ext cx="106284" cy="38101"/>
            </a:xfrm>
            <a:custGeom>
              <a:avLst/>
              <a:gdLst/>
              <a:ahLst/>
              <a:cxnLst/>
              <a:rect l="0" t="0" r="0" b="0"/>
              <a:pathLst>
                <a:path w="106284" h="38101">
                  <a:moveTo>
                    <a:pt x="23733" y="38100"/>
                  </a:moveTo>
                  <a:lnTo>
                    <a:pt x="23733" y="38100"/>
                  </a:lnTo>
                  <a:lnTo>
                    <a:pt x="3961" y="38100"/>
                  </a:lnTo>
                  <a:lnTo>
                    <a:pt x="2085" y="37394"/>
                  </a:lnTo>
                  <a:lnTo>
                    <a:pt x="834" y="36218"/>
                  </a:lnTo>
                  <a:lnTo>
                    <a:pt x="0" y="34729"/>
                  </a:lnTo>
                  <a:lnTo>
                    <a:pt x="150" y="33736"/>
                  </a:lnTo>
                  <a:lnTo>
                    <a:pt x="955" y="33074"/>
                  </a:lnTo>
                  <a:lnTo>
                    <a:pt x="42656" y="18051"/>
                  </a:lnTo>
                  <a:lnTo>
                    <a:pt x="10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315"/>
            <p:cNvSpPr/>
            <p:nvPr>
              <p:custDataLst>
                <p:tags r:id="rId95"/>
              </p:custDataLst>
            </p:nvPr>
          </p:nvSpPr>
          <p:spPr>
            <a:xfrm>
              <a:off x="11367758" y="3200400"/>
              <a:ext cx="47861" cy="79486"/>
            </a:xfrm>
            <a:custGeom>
              <a:avLst/>
              <a:gdLst/>
              <a:ahLst/>
              <a:cxnLst/>
              <a:rect l="0" t="0" r="0" b="0"/>
              <a:pathLst>
                <a:path w="47861" h="79486">
                  <a:moveTo>
                    <a:pt x="36842" y="0"/>
                  </a:moveTo>
                  <a:lnTo>
                    <a:pt x="36842" y="0"/>
                  </a:lnTo>
                  <a:lnTo>
                    <a:pt x="22536" y="0"/>
                  </a:lnTo>
                  <a:lnTo>
                    <a:pt x="18019" y="1881"/>
                  </a:lnTo>
                  <a:lnTo>
                    <a:pt x="15827" y="3371"/>
                  </a:lnTo>
                  <a:lnTo>
                    <a:pt x="2988" y="34700"/>
                  </a:lnTo>
                  <a:lnTo>
                    <a:pt x="0" y="55045"/>
                  </a:lnTo>
                  <a:lnTo>
                    <a:pt x="3063" y="67033"/>
                  </a:lnTo>
                  <a:lnTo>
                    <a:pt x="5856" y="72205"/>
                  </a:lnTo>
                  <a:lnTo>
                    <a:pt x="9834" y="75654"/>
                  </a:lnTo>
                  <a:lnTo>
                    <a:pt x="19899" y="79485"/>
                  </a:lnTo>
                  <a:lnTo>
                    <a:pt x="24842" y="79095"/>
                  </a:lnTo>
                  <a:lnTo>
                    <a:pt x="34096" y="74900"/>
                  </a:lnTo>
                  <a:lnTo>
                    <a:pt x="41030" y="68331"/>
                  </a:lnTo>
                  <a:lnTo>
                    <a:pt x="43867" y="64604"/>
                  </a:lnTo>
                  <a:lnTo>
                    <a:pt x="47860" y="42504"/>
                  </a:lnTo>
                  <a:lnTo>
                    <a:pt x="45031" y="29239"/>
                  </a:lnTo>
                  <a:lnTo>
                    <a:pt x="39071" y="19345"/>
                  </a:lnTo>
                  <a:lnTo>
                    <a:pt x="31718" y="12596"/>
                  </a:lnTo>
                  <a:lnTo>
                    <a:pt x="27781" y="11220"/>
                  </a:lnTo>
                  <a:lnTo>
                    <a:pt x="19645" y="11571"/>
                  </a:lnTo>
                  <a:lnTo>
                    <a:pt x="17615" y="12653"/>
                  </a:lnTo>
                  <a:lnTo>
                    <a:pt x="1779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316"/>
            <p:cNvSpPr/>
            <p:nvPr>
              <p:custDataLst>
                <p:tags r:id="rId96"/>
              </p:custDataLst>
            </p:nvPr>
          </p:nvSpPr>
          <p:spPr>
            <a:xfrm>
              <a:off x="11449050" y="3209366"/>
              <a:ext cx="57151" cy="73585"/>
            </a:xfrm>
            <a:custGeom>
              <a:avLst/>
              <a:gdLst/>
              <a:ahLst/>
              <a:cxnLst/>
              <a:rect l="0" t="0" r="0" b="0"/>
              <a:pathLst>
                <a:path w="57151" h="73585">
                  <a:moveTo>
                    <a:pt x="0" y="10084"/>
                  </a:moveTo>
                  <a:lnTo>
                    <a:pt x="0" y="10084"/>
                  </a:lnTo>
                  <a:lnTo>
                    <a:pt x="5467" y="10084"/>
                  </a:lnTo>
                  <a:lnTo>
                    <a:pt x="5762" y="10790"/>
                  </a:lnTo>
                  <a:lnTo>
                    <a:pt x="6328" y="31753"/>
                  </a:lnTo>
                  <a:lnTo>
                    <a:pt x="174" y="69192"/>
                  </a:lnTo>
                  <a:lnTo>
                    <a:pt x="116" y="69244"/>
                  </a:lnTo>
                  <a:lnTo>
                    <a:pt x="78" y="68575"/>
                  </a:lnTo>
                  <a:lnTo>
                    <a:pt x="8846" y="35370"/>
                  </a:lnTo>
                  <a:lnTo>
                    <a:pt x="18300" y="19771"/>
                  </a:lnTo>
                  <a:lnTo>
                    <a:pt x="33431" y="3270"/>
                  </a:lnTo>
                  <a:lnTo>
                    <a:pt x="39082" y="0"/>
                  </a:lnTo>
                  <a:lnTo>
                    <a:pt x="42282" y="1245"/>
                  </a:lnTo>
                  <a:lnTo>
                    <a:pt x="49602" y="8272"/>
                  </a:lnTo>
                  <a:lnTo>
                    <a:pt x="53795" y="20332"/>
                  </a:lnTo>
                  <a:lnTo>
                    <a:pt x="57150" y="73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317"/>
            <p:cNvSpPr/>
            <p:nvPr>
              <p:custDataLst>
                <p:tags r:id="rId97"/>
              </p:custDataLst>
            </p:nvPr>
          </p:nvSpPr>
          <p:spPr>
            <a:xfrm>
              <a:off x="11950700" y="3149208"/>
              <a:ext cx="12701" cy="146443"/>
            </a:xfrm>
            <a:custGeom>
              <a:avLst/>
              <a:gdLst/>
              <a:ahLst/>
              <a:cxnLst/>
              <a:rect l="0" t="0" r="0" b="0"/>
              <a:pathLst>
                <a:path w="12701" h="146443">
                  <a:moveTo>
                    <a:pt x="12700" y="6742"/>
                  </a:moveTo>
                  <a:lnTo>
                    <a:pt x="12700" y="6742"/>
                  </a:lnTo>
                  <a:lnTo>
                    <a:pt x="12700" y="0"/>
                  </a:lnTo>
                  <a:lnTo>
                    <a:pt x="12700" y="40396"/>
                  </a:lnTo>
                  <a:lnTo>
                    <a:pt x="9330" y="86297"/>
                  </a:lnTo>
                  <a:lnTo>
                    <a:pt x="0" y="146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318"/>
            <p:cNvSpPr/>
            <p:nvPr>
              <p:custDataLst>
                <p:tags r:id="rId98"/>
              </p:custDataLst>
            </p:nvPr>
          </p:nvSpPr>
          <p:spPr>
            <a:xfrm>
              <a:off x="11537950" y="3220081"/>
              <a:ext cx="82551" cy="75570"/>
            </a:xfrm>
            <a:custGeom>
              <a:avLst/>
              <a:gdLst/>
              <a:ahLst/>
              <a:cxnLst/>
              <a:rect l="0" t="0" r="0" b="0"/>
              <a:pathLst>
                <a:path w="82551" h="75570">
                  <a:moveTo>
                    <a:pt x="0" y="37469"/>
                  </a:moveTo>
                  <a:lnTo>
                    <a:pt x="0" y="37469"/>
                  </a:lnTo>
                  <a:lnTo>
                    <a:pt x="0" y="34098"/>
                  </a:lnTo>
                  <a:lnTo>
                    <a:pt x="1411" y="33105"/>
                  </a:lnTo>
                  <a:lnTo>
                    <a:pt x="9434" y="31002"/>
                  </a:lnTo>
                  <a:lnTo>
                    <a:pt x="32939" y="16215"/>
                  </a:lnTo>
                  <a:lnTo>
                    <a:pt x="39941" y="6555"/>
                  </a:lnTo>
                  <a:lnTo>
                    <a:pt x="40739" y="4160"/>
                  </a:lnTo>
                  <a:lnTo>
                    <a:pt x="40565" y="2563"/>
                  </a:lnTo>
                  <a:lnTo>
                    <a:pt x="39741" y="1498"/>
                  </a:lnTo>
                  <a:lnTo>
                    <a:pt x="36948" y="315"/>
                  </a:lnTo>
                  <a:lnTo>
                    <a:pt x="35216" y="0"/>
                  </a:lnTo>
                  <a:lnTo>
                    <a:pt x="29527" y="3413"/>
                  </a:lnTo>
                  <a:lnTo>
                    <a:pt x="26036" y="6298"/>
                  </a:lnTo>
                  <a:lnTo>
                    <a:pt x="10825" y="34706"/>
                  </a:lnTo>
                  <a:lnTo>
                    <a:pt x="10220" y="45413"/>
                  </a:lnTo>
                  <a:lnTo>
                    <a:pt x="11047" y="51232"/>
                  </a:lnTo>
                  <a:lnTo>
                    <a:pt x="15728" y="59578"/>
                  </a:lnTo>
                  <a:lnTo>
                    <a:pt x="23217" y="65639"/>
                  </a:lnTo>
                  <a:lnTo>
                    <a:pt x="33602" y="70686"/>
                  </a:lnTo>
                  <a:lnTo>
                    <a:pt x="82550" y="75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319"/>
            <p:cNvSpPr/>
            <p:nvPr>
              <p:custDataLst>
                <p:tags r:id="rId99"/>
              </p:custDataLst>
            </p:nvPr>
          </p:nvSpPr>
          <p:spPr>
            <a:xfrm>
              <a:off x="11730059" y="3207972"/>
              <a:ext cx="60897" cy="211769"/>
            </a:xfrm>
            <a:custGeom>
              <a:avLst/>
              <a:gdLst/>
              <a:ahLst/>
              <a:cxnLst/>
              <a:rect l="0" t="0" r="0" b="0"/>
              <a:pathLst>
                <a:path w="60897" h="211769">
                  <a:moveTo>
                    <a:pt x="49191" y="17828"/>
                  </a:moveTo>
                  <a:lnTo>
                    <a:pt x="49191" y="17828"/>
                  </a:lnTo>
                  <a:lnTo>
                    <a:pt x="49189" y="14457"/>
                  </a:lnTo>
                  <a:lnTo>
                    <a:pt x="47310" y="10921"/>
                  </a:lnTo>
                  <a:lnTo>
                    <a:pt x="44827" y="6997"/>
                  </a:lnTo>
                  <a:lnTo>
                    <a:pt x="43723" y="2901"/>
                  </a:lnTo>
                  <a:lnTo>
                    <a:pt x="42019" y="1527"/>
                  </a:lnTo>
                  <a:lnTo>
                    <a:pt x="36360" y="0"/>
                  </a:lnTo>
                  <a:lnTo>
                    <a:pt x="32876" y="1003"/>
                  </a:lnTo>
                  <a:lnTo>
                    <a:pt x="13009" y="13191"/>
                  </a:lnTo>
                  <a:lnTo>
                    <a:pt x="6534" y="21411"/>
                  </a:lnTo>
                  <a:lnTo>
                    <a:pt x="2011" y="31415"/>
                  </a:lnTo>
                  <a:lnTo>
                    <a:pt x="0" y="40565"/>
                  </a:lnTo>
                  <a:lnTo>
                    <a:pt x="875" y="44275"/>
                  </a:lnTo>
                  <a:lnTo>
                    <a:pt x="5609" y="50278"/>
                  </a:lnTo>
                  <a:lnTo>
                    <a:pt x="8848" y="51456"/>
                  </a:lnTo>
                  <a:lnTo>
                    <a:pt x="35334" y="49692"/>
                  </a:lnTo>
                  <a:lnTo>
                    <a:pt x="37836" y="50360"/>
                  </a:lnTo>
                  <a:lnTo>
                    <a:pt x="39505" y="51510"/>
                  </a:lnTo>
                  <a:lnTo>
                    <a:pt x="54483" y="76262"/>
                  </a:lnTo>
                  <a:lnTo>
                    <a:pt x="59696" y="94409"/>
                  </a:lnTo>
                  <a:lnTo>
                    <a:pt x="60896" y="130897"/>
                  </a:lnTo>
                  <a:lnTo>
                    <a:pt x="53014" y="169090"/>
                  </a:lnTo>
                  <a:lnTo>
                    <a:pt x="35221" y="204857"/>
                  </a:lnTo>
                  <a:lnTo>
                    <a:pt x="31410" y="208131"/>
                  </a:lnTo>
                  <a:lnTo>
                    <a:pt x="21534" y="211768"/>
                  </a:lnTo>
                  <a:lnTo>
                    <a:pt x="13850" y="211503"/>
                  </a:lnTo>
                  <a:lnTo>
                    <a:pt x="10814" y="210445"/>
                  </a:lnTo>
                  <a:lnTo>
                    <a:pt x="8790" y="207622"/>
                  </a:lnTo>
                  <a:lnTo>
                    <a:pt x="6541" y="198842"/>
                  </a:lnTo>
                  <a:lnTo>
                    <a:pt x="5802" y="163572"/>
                  </a:lnTo>
                  <a:lnTo>
                    <a:pt x="11091" y="13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320"/>
            <p:cNvSpPr/>
            <p:nvPr>
              <p:custDataLst>
                <p:tags r:id="rId100"/>
              </p:custDataLst>
            </p:nvPr>
          </p:nvSpPr>
          <p:spPr>
            <a:xfrm>
              <a:off x="11811000" y="3257550"/>
              <a:ext cx="5469" cy="22309"/>
            </a:xfrm>
            <a:custGeom>
              <a:avLst/>
              <a:gdLst/>
              <a:ahLst/>
              <a:cxnLst/>
              <a:rect l="0" t="0" r="0" b="0"/>
              <a:pathLst>
                <a:path w="5469" h="2230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5468" y="12209"/>
                  </a:lnTo>
                  <a:lnTo>
                    <a:pt x="5056" y="14489"/>
                  </a:lnTo>
                  <a:lnTo>
                    <a:pt x="4076" y="16009"/>
                  </a:lnTo>
                  <a:lnTo>
                    <a:pt x="2718" y="17023"/>
                  </a:lnTo>
                  <a:lnTo>
                    <a:pt x="1812" y="18404"/>
                  </a:lnTo>
                  <a:lnTo>
                    <a:pt x="536" y="2230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321"/>
            <p:cNvSpPr/>
            <p:nvPr>
              <p:custDataLst>
                <p:tags r:id="rId101"/>
              </p:custDataLst>
            </p:nvPr>
          </p:nvSpPr>
          <p:spPr>
            <a:xfrm>
              <a:off x="11823700" y="3187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8937"/>
                  </a:lnTo>
                  <a:lnTo>
                    <a:pt x="5645" y="5958"/>
                  </a:lnTo>
                  <a:lnTo>
                    <a:pt x="4469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322"/>
            <p:cNvSpPr/>
            <p:nvPr>
              <p:custDataLst>
                <p:tags r:id="rId102"/>
              </p:custDataLst>
            </p:nvPr>
          </p:nvSpPr>
          <p:spPr>
            <a:xfrm>
              <a:off x="11830050" y="3194050"/>
              <a:ext cx="57151" cy="99050"/>
            </a:xfrm>
            <a:custGeom>
              <a:avLst/>
              <a:gdLst/>
              <a:ahLst/>
              <a:cxnLst/>
              <a:rect l="0" t="0" r="0" b="0"/>
              <a:pathLst>
                <a:path w="57151" h="99050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16201" y="3371"/>
                  </a:lnTo>
                  <a:lnTo>
                    <a:pt x="25074" y="10670"/>
                  </a:lnTo>
                  <a:lnTo>
                    <a:pt x="33015" y="20970"/>
                  </a:lnTo>
                  <a:lnTo>
                    <a:pt x="43863" y="48592"/>
                  </a:lnTo>
                  <a:lnTo>
                    <a:pt x="49430" y="77488"/>
                  </a:lnTo>
                  <a:lnTo>
                    <a:pt x="47024" y="92261"/>
                  </a:lnTo>
                  <a:lnTo>
                    <a:pt x="45460" y="95374"/>
                  </a:lnTo>
                  <a:lnTo>
                    <a:pt x="43714" y="97449"/>
                  </a:lnTo>
                  <a:lnTo>
                    <a:pt x="41842" y="98833"/>
                  </a:lnTo>
                  <a:lnTo>
                    <a:pt x="39889" y="99049"/>
                  </a:lnTo>
                  <a:lnTo>
                    <a:pt x="35837" y="97409"/>
                  </a:lnTo>
                  <a:lnTo>
                    <a:pt x="34475" y="94573"/>
                  </a:lnTo>
                  <a:lnTo>
                    <a:pt x="32962" y="85777"/>
                  </a:lnTo>
                  <a:lnTo>
                    <a:pt x="37060" y="54861"/>
                  </a:lnTo>
                  <a:lnTo>
                    <a:pt x="57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323"/>
            <p:cNvSpPr/>
            <p:nvPr>
              <p:custDataLst>
                <p:tags r:id="rId103"/>
              </p:custDataLst>
            </p:nvPr>
          </p:nvSpPr>
          <p:spPr>
            <a:xfrm>
              <a:off x="11969750" y="3130550"/>
              <a:ext cx="81963" cy="234951"/>
            </a:xfrm>
            <a:custGeom>
              <a:avLst/>
              <a:gdLst/>
              <a:ahLst/>
              <a:cxnLst/>
              <a:rect l="0" t="0" r="0" b="0"/>
              <a:pathLst>
                <a:path w="81963" h="234951">
                  <a:moveTo>
                    <a:pt x="76200" y="0"/>
                  </a:moveTo>
                  <a:lnTo>
                    <a:pt x="76200" y="0"/>
                  </a:lnTo>
                  <a:lnTo>
                    <a:pt x="79570" y="40620"/>
                  </a:lnTo>
                  <a:lnTo>
                    <a:pt x="81962" y="85034"/>
                  </a:lnTo>
                  <a:lnTo>
                    <a:pt x="80552" y="128196"/>
                  </a:lnTo>
                  <a:lnTo>
                    <a:pt x="73689" y="164473"/>
                  </a:lnTo>
                  <a:lnTo>
                    <a:pt x="57503" y="191804"/>
                  </a:lnTo>
                  <a:lnTo>
                    <a:pt x="39136" y="21252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324"/>
            <p:cNvSpPr/>
            <p:nvPr>
              <p:custDataLst>
                <p:tags r:id="rId104"/>
              </p:custDataLst>
            </p:nvPr>
          </p:nvSpPr>
          <p:spPr>
            <a:xfrm>
              <a:off x="9450416" y="3754256"/>
              <a:ext cx="61885" cy="265295"/>
            </a:xfrm>
            <a:custGeom>
              <a:avLst/>
              <a:gdLst/>
              <a:ahLst/>
              <a:cxnLst/>
              <a:rect l="0" t="0" r="0" b="0"/>
              <a:pathLst>
                <a:path w="61885" h="265295">
                  <a:moveTo>
                    <a:pt x="61884" y="17644"/>
                  </a:moveTo>
                  <a:lnTo>
                    <a:pt x="61884" y="17644"/>
                  </a:lnTo>
                  <a:lnTo>
                    <a:pt x="61884" y="3338"/>
                  </a:lnTo>
                  <a:lnTo>
                    <a:pt x="61178" y="1757"/>
                  </a:lnTo>
                  <a:lnTo>
                    <a:pt x="60003" y="702"/>
                  </a:lnTo>
                  <a:lnTo>
                    <a:pt x="58513" y="0"/>
                  </a:lnTo>
                  <a:lnTo>
                    <a:pt x="51213" y="4863"/>
                  </a:lnTo>
                  <a:lnTo>
                    <a:pt x="41619" y="14786"/>
                  </a:lnTo>
                  <a:lnTo>
                    <a:pt x="19669" y="55620"/>
                  </a:lnTo>
                  <a:lnTo>
                    <a:pt x="7711" y="92696"/>
                  </a:lnTo>
                  <a:lnTo>
                    <a:pt x="1461" y="127841"/>
                  </a:lnTo>
                  <a:lnTo>
                    <a:pt x="0" y="166398"/>
                  </a:lnTo>
                  <a:lnTo>
                    <a:pt x="7342" y="213569"/>
                  </a:lnTo>
                  <a:lnTo>
                    <a:pt x="16716" y="237739"/>
                  </a:lnTo>
                  <a:lnTo>
                    <a:pt x="49184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325"/>
            <p:cNvSpPr/>
            <p:nvPr>
              <p:custDataLst>
                <p:tags r:id="rId105"/>
              </p:custDataLst>
            </p:nvPr>
          </p:nvSpPr>
          <p:spPr>
            <a:xfrm>
              <a:off x="9522464" y="3754017"/>
              <a:ext cx="237487" cy="210451"/>
            </a:xfrm>
            <a:custGeom>
              <a:avLst/>
              <a:gdLst/>
              <a:ahLst/>
              <a:cxnLst/>
              <a:rect l="0" t="0" r="0" b="0"/>
              <a:pathLst>
                <a:path w="237487" h="210451">
                  <a:moveTo>
                    <a:pt x="53336" y="132183"/>
                  </a:moveTo>
                  <a:lnTo>
                    <a:pt x="53336" y="132183"/>
                  </a:lnTo>
                  <a:lnTo>
                    <a:pt x="53335" y="117256"/>
                  </a:lnTo>
                  <a:lnTo>
                    <a:pt x="51924" y="115882"/>
                  </a:lnTo>
                  <a:lnTo>
                    <a:pt x="46594" y="114355"/>
                  </a:lnTo>
                  <a:lnTo>
                    <a:pt x="32288" y="116866"/>
                  </a:lnTo>
                  <a:lnTo>
                    <a:pt x="22579" y="123964"/>
                  </a:lnTo>
                  <a:lnTo>
                    <a:pt x="14266" y="134175"/>
                  </a:lnTo>
                  <a:lnTo>
                    <a:pt x="5619" y="153234"/>
                  </a:lnTo>
                  <a:lnTo>
                    <a:pt x="0" y="179186"/>
                  </a:lnTo>
                  <a:lnTo>
                    <a:pt x="938" y="193996"/>
                  </a:lnTo>
                  <a:lnTo>
                    <a:pt x="5589" y="203870"/>
                  </a:lnTo>
                  <a:lnTo>
                    <a:pt x="8805" y="207491"/>
                  </a:lnTo>
                  <a:lnTo>
                    <a:pt x="13770" y="208494"/>
                  </a:lnTo>
                  <a:lnTo>
                    <a:pt x="26814" y="205845"/>
                  </a:lnTo>
                  <a:lnTo>
                    <a:pt x="38256" y="198082"/>
                  </a:lnTo>
                  <a:lnTo>
                    <a:pt x="47338" y="186872"/>
                  </a:lnTo>
                  <a:lnTo>
                    <a:pt x="64630" y="147956"/>
                  </a:lnTo>
                  <a:lnTo>
                    <a:pt x="64393" y="146932"/>
                  </a:lnTo>
                  <a:lnTo>
                    <a:pt x="63530" y="146248"/>
                  </a:lnTo>
                  <a:lnTo>
                    <a:pt x="62249" y="145793"/>
                  </a:lnTo>
                  <a:lnTo>
                    <a:pt x="61394" y="146901"/>
                  </a:lnTo>
                  <a:lnTo>
                    <a:pt x="60023" y="160699"/>
                  </a:lnTo>
                  <a:lnTo>
                    <a:pt x="61668" y="177556"/>
                  </a:lnTo>
                  <a:lnTo>
                    <a:pt x="63124" y="183598"/>
                  </a:lnTo>
                  <a:lnTo>
                    <a:pt x="68505" y="192193"/>
                  </a:lnTo>
                  <a:lnTo>
                    <a:pt x="71915" y="195473"/>
                  </a:lnTo>
                  <a:lnTo>
                    <a:pt x="75599" y="196954"/>
                  </a:lnTo>
                  <a:lnTo>
                    <a:pt x="83457" y="196719"/>
                  </a:lnTo>
                  <a:lnTo>
                    <a:pt x="91653" y="190499"/>
                  </a:lnTo>
                  <a:lnTo>
                    <a:pt x="100704" y="177857"/>
                  </a:lnTo>
                  <a:lnTo>
                    <a:pt x="121881" y="131380"/>
                  </a:lnTo>
                  <a:lnTo>
                    <a:pt x="131736" y="90082"/>
                  </a:lnTo>
                  <a:lnTo>
                    <a:pt x="136538" y="45860"/>
                  </a:lnTo>
                  <a:lnTo>
                    <a:pt x="140781" y="2517"/>
                  </a:lnTo>
                  <a:lnTo>
                    <a:pt x="139855" y="584"/>
                  </a:lnTo>
                  <a:lnTo>
                    <a:pt x="138532" y="0"/>
                  </a:lnTo>
                  <a:lnTo>
                    <a:pt x="136944" y="1728"/>
                  </a:lnTo>
                  <a:lnTo>
                    <a:pt x="133299" y="9292"/>
                  </a:lnTo>
                  <a:lnTo>
                    <a:pt x="130031" y="53170"/>
                  </a:lnTo>
                  <a:lnTo>
                    <a:pt x="129634" y="91019"/>
                  </a:lnTo>
                  <a:lnTo>
                    <a:pt x="133919" y="135628"/>
                  </a:lnTo>
                  <a:lnTo>
                    <a:pt x="138997" y="176781"/>
                  </a:lnTo>
                  <a:lnTo>
                    <a:pt x="148018" y="200195"/>
                  </a:lnTo>
                  <a:lnTo>
                    <a:pt x="155624" y="208272"/>
                  </a:lnTo>
                  <a:lnTo>
                    <a:pt x="159628" y="210426"/>
                  </a:lnTo>
                  <a:lnTo>
                    <a:pt x="163708" y="210450"/>
                  </a:lnTo>
                  <a:lnTo>
                    <a:pt x="172005" y="206714"/>
                  </a:lnTo>
                  <a:lnTo>
                    <a:pt x="174781" y="202332"/>
                  </a:lnTo>
                  <a:lnTo>
                    <a:pt x="177867" y="189936"/>
                  </a:lnTo>
                  <a:lnTo>
                    <a:pt x="173594" y="175020"/>
                  </a:lnTo>
                  <a:lnTo>
                    <a:pt x="153604" y="145819"/>
                  </a:lnTo>
                  <a:lnTo>
                    <a:pt x="116874" y="117786"/>
                  </a:lnTo>
                  <a:lnTo>
                    <a:pt x="100093" y="109165"/>
                  </a:lnTo>
                  <a:lnTo>
                    <a:pt x="97207" y="108371"/>
                  </a:lnTo>
                  <a:lnTo>
                    <a:pt x="95988" y="107136"/>
                  </a:lnTo>
                  <a:lnTo>
                    <a:pt x="95881" y="105607"/>
                  </a:lnTo>
                  <a:lnTo>
                    <a:pt x="96516" y="103882"/>
                  </a:lnTo>
                  <a:lnTo>
                    <a:pt x="102867" y="100084"/>
                  </a:lnTo>
                  <a:lnTo>
                    <a:pt x="112744" y="96750"/>
                  </a:lnTo>
                  <a:lnTo>
                    <a:pt x="156017" y="87692"/>
                  </a:lnTo>
                  <a:lnTo>
                    <a:pt x="199468" y="68126"/>
                  </a:lnTo>
                  <a:lnTo>
                    <a:pt x="215650" y="58793"/>
                  </a:lnTo>
                  <a:lnTo>
                    <a:pt x="226134" y="46178"/>
                  </a:lnTo>
                  <a:lnTo>
                    <a:pt x="236820" y="20050"/>
                  </a:lnTo>
                  <a:lnTo>
                    <a:pt x="237043" y="20739"/>
                  </a:lnTo>
                  <a:lnTo>
                    <a:pt x="236650" y="30567"/>
                  </a:lnTo>
                  <a:lnTo>
                    <a:pt x="232001" y="70937"/>
                  </a:lnTo>
                  <a:lnTo>
                    <a:pt x="235671" y="117785"/>
                  </a:lnTo>
                  <a:lnTo>
                    <a:pt x="237486" y="176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326"/>
            <p:cNvSpPr/>
            <p:nvPr>
              <p:custDataLst>
                <p:tags r:id="rId106"/>
              </p:custDataLst>
            </p:nvPr>
          </p:nvSpPr>
          <p:spPr>
            <a:xfrm>
              <a:off x="9144000" y="3740056"/>
              <a:ext cx="123949" cy="267440"/>
            </a:xfrm>
            <a:custGeom>
              <a:avLst/>
              <a:gdLst/>
              <a:ahLst/>
              <a:cxnLst/>
              <a:rect l="0" t="0" r="0" b="0"/>
              <a:pathLst>
                <a:path w="123949" h="267440">
                  <a:moveTo>
                    <a:pt x="0" y="76294"/>
                  </a:moveTo>
                  <a:lnTo>
                    <a:pt x="0" y="76294"/>
                  </a:lnTo>
                  <a:lnTo>
                    <a:pt x="3370" y="79665"/>
                  </a:lnTo>
                  <a:lnTo>
                    <a:pt x="12865" y="104855"/>
                  </a:lnTo>
                  <a:lnTo>
                    <a:pt x="24571" y="149669"/>
                  </a:lnTo>
                  <a:lnTo>
                    <a:pt x="29623" y="186386"/>
                  </a:lnTo>
                  <a:lnTo>
                    <a:pt x="34490" y="222978"/>
                  </a:lnTo>
                  <a:lnTo>
                    <a:pt x="37783" y="267439"/>
                  </a:lnTo>
                  <a:lnTo>
                    <a:pt x="38594" y="266518"/>
                  </a:lnTo>
                  <a:lnTo>
                    <a:pt x="42401" y="251033"/>
                  </a:lnTo>
                  <a:lnTo>
                    <a:pt x="44046" y="210790"/>
                  </a:lnTo>
                  <a:lnTo>
                    <a:pt x="44330" y="168121"/>
                  </a:lnTo>
                  <a:lnTo>
                    <a:pt x="44414" y="127256"/>
                  </a:lnTo>
                  <a:lnTo>
                    <a:pt x="46320" y="91629"/>
                  </a:lnTo>
                  <a:lnTo>
                    <a:pt x="53236" y="53556"/>
                  </a:lnTo>
                  <a:lnTo>
                    <a:pt x="64843" y="19199"/>
                  </a:lnTo>
                  <a:lnTo>
                    <a:pt x="75151" y="8350"/>
                  </a:lnTo>
                  <a:lnTo>
                    <a:pt x="87727" y="941"/>
                  </a:lnTo>
                  <a:lnTo>
                    <a:pt x="98022" y="0"/>
                  </a:lnTo>
                  <a:lnTo>
                    <a:pt x="109182" y="7578"/>
                  </a:lnTo>
                  <a:lnTo>
                    <a:pt x="115121" y="13550"/>
                  </a:lnTo>
                  <a:lnTo>
                    <a:pt x="121720" y="27712"/>
                  </a:lnTo>
                  <a:lnTo>
                    <a:pt x="123948" y="44824"/>
                  </a:lnTo>
                  <a:lnTo>
                    <a:pt x="122586" y="66541"/>
                  </a:lnTo>
                  <a:lnTo>
                    <a:pt x="111110" y="95825"/>
                  </a:lnTo>
                  <a:lnTo>
                    <a:pt x="94305" y="115634"/>
                  </a:lnTo>
                  <a:lnTo>
                    <a:pt x="72549" y="130440"/>
                  </a:lnTo>
                  <a:lnTo>
                    <a:pt x="60231" y="133755"/>
                  </a:lnTo>
                  <a:lnTo>
                    <a:pt x="44450" y="133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327"/>
            <p:cNvSpPr/>
            <p:nvPr>
              <p:custDataLst>
                <p:tags r:id="rId107"/>
              </p:custDataLst>
            </p:nvPr>
          </p:nvSpPr>
          <p:spPr>
            <a:xfrm>
              <a:off x="8854074" y="3582460"/>
              <a:ext cx="2493377" cy="43328"/>
            </a:xfrm>
            <a:custGeom>
              <a:avLst/>
              <a:gdLst/>
              <a:ahLst/>
              <a:cxnLst/>
              <a:rect l="0" t="0" r="0" b="0"/>
              <a:pathLst>
                <a:path w="2493377" h="43328">
                  <a:moveTo>
                    <a:pt x="80376" y="24340"/>
                  </a:moveTo>
                  <a:lnTo>
                    <a:pt x="80376" y="24340"/>
                  </a:lnTo>
                  <a:lnTo>
                    <a:pt x="34790" y="9850"/>
                  </a:lnTo>
                  <a:lnTo>
                    <a:pt x="8969" y="4309"/>
                  </a:lnTo>
                  <a:lnTo>
                    <a:pt x="27" y="0"/>
                  </a:lnTo>
                  <a:lnTo>
                    <a:pt x="0" y="1058"/>
                  </a:lnTo>
                  <a:lnTo>
                    <a:pt x="1849" y="5996"/>
                  </a:lnTo>
                  <a:lnTo>
                    <a:pt x="10229" y="16710"/>
                  </a:lnTo>
                  <a:lnTo>
                    <a:pt x="41874" y="28821"/>
                  </a:lnTo>
                  <a:lnTo>
                    <a:pt x="73142" y="35269"/>
                  </a:lnTo>
                  <a:lnTo>
                    <a:pt x="106088" y="39781"/>
                  </a:lnTo>
                  <a:lnTo>
                    <a:pt x="149142" y="42321"/>
                  </a:lnTo>
                  <a:lnTo>
                    <a:pt x="193571" y="43073"/>
                  </a:lnTo>
                  <a:lnTo>
                    <a:pt x="225700" y="43249"/>
                  </a:lnTo>
                  <a:lnTo>
                    <a:pt x="260674" y="43327"/>
                  </a:lnTo>
                  <a:lnTo>
                    <a:pt x="298092" y="42656"/>
                  </a:lnTo>
                  <a:lnTo>
                    <a:pt x="338240" y="40007"/>
                  </a:lnTo>
                  <a:lnTo>
                    <a:pt x="381484" y="38359"/>
                  </a:lnTo>
                  <a:lnTo>
                    <a:pt x="427280" y="36920"/>
                  </a:lnTo>
                  <a:lnTo>
                    <a:pt x="451346" y="35549"/>
                  </a:lnTo>
                  <a:lnTo>
                    <a:pt x="475856" y="33930"/>
                  </a:lnTo>
                  <a:lnTo>
                    <a:pt x="500663" y="32850"/>
                  </a:lnTo>
                  <a:lnTo>
                    <a:pt x="525667" y="32130"/>
                  </a:lnTo>
                  <a:lnTo>
                    <a:pt x="550803" y="31650"/>
                  </a:lnTo>
                  <a:lnTo>
                    <a:pt x="576733" y="30624"/>
                  </a:lnTo>
                  <a:lnTo>
                    <a:pt x="603191" y="29235"/>
                  </a:lnTo>
                  <a:lnTo>
                    <a:pt x="630003" y="27603"/>
                  </a:lnTo>
                  <a:lnTo>
                    <a:pt x="657755" y="26515"/>
                  </a:lnTo>
                  <a:lnTo>
                    <a:pt x="686134" y="25790"/>
                  </a:lnTo>
                  <a:lnTo>
                    <a:pt x="714931" y="25307"/>
                  </a:lnTo>
                  <a:lnTo>
                    <a:pt x="745419" y="24279"/>
                  </a:lnTo>
                  <a:lnTo>
                    <a:pt x="777032" y="22888"/>
                  </a:lnTo>
                  <a:lnTo>
                    <a:pt x="809397" y="21255"/>
                  </a:lnTo>
                  <a:lnTo>
                    <a:pt x="841556" y="20167"/>
                  </a:lnTo>
                  <a:lnTo>
                    <a:pt x="873579" y="19441"/>
                  </a:lnTo>
                  <a:lnTo>
                    <a:pt x="905512" y="18957"/>
                  </a:lnTo>
                  <a:lnTo>
                    <a:pt x="938089" y="18635"/>
                  </a:lnTo>
                  <a:lnTo>
                    <a:pt x="971096" y="18420"/>
                  </a:lnTo>
                  <a:lnTo>
                    <a:pt x="1004389" y="18276"/>
                  </a:lnTo>
                  <a:lnTo>
                    <a:pt x="1037873" y="17475"/>
                  </a:lnTo>
                  <a:lnTo>
                    <a:pt x="1071485" y="16235"/>
                  </a:lnTo>
                  <a:lnTo>
                    <a:pt x="1105182" y="14704"/>
                  </a:lnTo>
                  <a:lnTo>
                    <a:pt x="1138935" y="13683"/>
                  </a:lnTo>
                  <a:lnTo>
                    <a:pt x="1172726" y="13002"/>
                  </a:lnTo>
                  <a:lnTo>
                    <a:pt x="1206543" y="12548"/>
                  </a:lnTo>
                  <a:lnTo>
                    <a:pt x="1241082" y="12245"/>
                  </a:lnTo>
                  <a:lnTo>
                    <a:pt x="1276103" y="12043"/>
                  </a:lnTo>
                  <a:lnTo>
                    <a:pt x="1311443" y="11909"/>
                  </a:lnTo>
                  <a:lnTo>
                    <a:pt x="1347704" y="11819"/>
                  </a:lnTo>
                  <a:lnTo>
                    <a:pt x="1384579" y="11759"/>
                  </a:lnTo>
                  <a:lnTo>
                    <a:pt x="1421862" y="11719"/>
                  </a:lnTo>
                  <a:lnTo>
                    <a:pt x="1458710" y="11693"/>
                  </a:lnTo>
                  <a:lnTo>
                    <a:pt x="1495271" y="11675"/>
                  </a:lnTo>
                  <a:lnTo>
                    <a:pt x="1531639" y="11663"/>
                  </a:lnTo>
                  <a:lnTo>
                    <a:pt x="1566467" y="10950"/>
                  </a:lnTo>
                  <a:lnTo>
                    <a:pt x="1600269" y="9769"/>
                  </a:lnTo>
                  <a:lnTo>
                    <a:pt x="1633388" y="8276"/>
                  </a:lnTo>
                  <a:lnTo>
                    <a:pt x="1666757" y="7281"/>
                  </a:lnTo>
                  <a:lnTo>
                    <a:pt x="1700291" y="6617"/>
                  </a:lnTo>
                  <a:lnTo>
                    <a:pt x="1733936" y="6174"/>
                  </a:lnTo>
                  <a:lnTo>
                    <a:pt x="1767655" y="6585"/>
                  </a:lnTo>
                  <a:lnTo>
                    <a:pt x="1801423" y="7565"/>
                  </a:lnTo>
                  <a:lnTo>
                    <a:pt x="1835225" y="8923"/>
                  </a:lnTo>
                  <a:lnTo>
                    <a:pt x="1867637" y="9829"/>
                  </a:lnTo>
                  <a:lnTo>
                    <a:pt x="1899122" y="10432"/>
                  </a:lnTo>
                  <a:lnTo>
                    <a:pt x="1929989" y="10835"/>
                  </a:lnTo>
                  <a:lnTo>
                    <a:pt x="1960446" y="11103"/>
                  </a:lnTo>
                  <a:lnTo>
                    <a:pt x="1990628" y="11282"/>
                  </a:lnTo>
                  <a:lnTo>
                    <a:pt x="2020627" y="11402"/>
                  </a:lnTo>
                  <a:lnTo>
                    <a:pt x="2049094" y="11481"/>
                  </a:lnTo>
                  <a:lnTo>
                    <a:pt x="2076538" y="11534"/>
                  </a:lnTo>
                  <a:lnTo>
                    <a:pt x="2103300" y="11569"/>
                  </a:lnTo>
                  <a:lnTo>
                    <a:pt x="2128903" y="12298"/>
                  </a:lnTo>
                  <a:lnTo>
                    <a:pt x="2153733" y="13490"/>
                  </a:lnTo>
                  <a:lnTo>
                    <a:pt x="2201312" y="15990"/>
                  </a:lnTo>
                  <a:lnTo>
                    <a:pt x="2245977" y="17101"/>
                  </a:lnTo>
                  <a:lnTo>
                    <a:pt x="2287465" y="17595"/>
                  </a:lnTo>
                  <a:lnTo>
                    <a:pt x="2326365" y="17814"/>
                  </a:lnTo>
                  <a:lnTo>
                    <a:pt x="2362469" y="17912"/>
                  </a:lnTo>
                  <a:lnTo>
                    <a:pt x="2407786" y="17967"/>
                  </a:lnTo>
                  <a:lnTo>
                    <a:pt x="2448025" y="17983"/>
                  </a:lnTo>
                  <a:lnTo>
                    <a:pt x="2493376" y="17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328"/>
            <p:cNvSpPr/>
            <p:nvPr>
              <p:custDataLst>
                <p:tags r:id="rId108"/>
              </p:custDataLst>
            </p:nvPr>
          </p:nvSpPr>
          <p:spPr>
            <a:xfrm>
              <a:off x="9810750" y="3865378"/>
              <a:ext cx="189204" cy="98193"/>
            </a:xfrm>
            <a:custGeom>
              <a:avLst/>
              <a:gdLst/>
              <a:ahLst/>
              <a:cxnLst/>
              <a:rect l="0" t="0" r="0" b="0"/>
              <a:pathLst>
                <a:path w="189204" h="98193">
                  <a:moveTo>
                    <a:pt x="0" y="46222"/>
                  </a:moveTo>
                  <a:lnTo>
                    <a:pt x="0" y="46222"/>
                  </a:lnTo>
                  <a:lnTo>
                    <a:pt x="13815" y="37433"/>
                  </a:lnTo>
                  <a:lnTo>
                    <a:pt x="23850" y="26449"/>
                  </a:lnTo>
                  <a:lnTo>
                    <a:pt x="30189" y="16838"/>
                  </a:lnTo>
                  <a:lnTo>
                    <a:pt x="30004" y="16049"/>
                  </a:lnTo>
                  <a:lnTo>
                    <a:pt x="29175" y="15523"/>
                  </a:lnTo>
                  <a:lnTo>
                    <a:pt x="27917" y="15173"/>
                  </a:lnTo>
                  <a:lnTo>
                    <a:pt x="19403" y="18050"/>
                  </a:lnTo>
                  <a:lnTo>
                    <a:pt x="7944" y="26743"/>
                  </a:lnTo>
                  <a:lnTo>
                    <a:pt x="3530" y="38035"/>
                  </a:lnTo>
                  <a:lnTo>
                    <a:pt x="698" y="61538"/>
                  </a:lnTo>
                  <a:lnTo>
                    <a:pt x="5954" y="72785"/>
                  </a:lnTo>
                  <a:lnTo>
                    <a:pt x="10319" y="78747"/>
                  </a:lnTo>
                  <a:lnTo>
                    <a:pt x="16757" y="82722"/>
                  </a:lnTo>
                  <a:lnTo>
                    <a:pt x="33317" y="87138"/>
                  </a:lnTo>
                  <a:lnTo>
                    <a:pt x="50556" y="85339"/>
                  </a:lnTo>
                  <a:lnTo>
                    <a:pt x="66919" y="79129"/>
                  </a:lnTo>
                  <a:lnTo>
                    <a:pt x="85916" y="65145"/>
                  </a:lnTo>
                  <a:lnTo>
                    <a:pt x="100762" y="47625"/>
                  </a:lnTo>
                  <a:lnTo>
                    <a:pt x="102453" y="42924"/>
                  </a:lnTo>
                  <a:lnTo>
                    <a:pt x="102450" y="32056"/>
                  </a:lnTo>
                  <a:lnTo>
                    <a:pt x="100754" y="28311"/>
                  </a:lnTo>
                  <a:lnTo>
                    <a:pt x="98213" y="25815"/>
                  </a:lnTo>
                  <a:lnTo>
                    <a:pt x="95109" y="24150"/>
                  </a:lnTo>
                  <a:lnTo>
                    <a:pt x="91628" y="23746"/>
                  </a:lnTo>
                  <a:lnTo>
                    <a:pt x="83997" y="25179"/>
                  </a:lnTo>
                  <a:lnTo>
                    <a:pt x="75902" y="31931"/>
                  </a:lnTo>
                  <a:lnTo>
                    <a:pt x="69012" y="41281"/>
                  </a:lnTo>
                  <a:lnTo>
                    <a:pt x="65950" y="50141"/>
                  </a:lnTo>
                  <a:lnTo>
                    <a:pt x="65839" y="53773"/>
                  </a:lnTo>
                  <a:lnTo>
                    <a:pt x="67597" y="59691"/>
                  </a:lnTo>
                  <a:lnTo>
                    <a:pt x="74493" y="64673"/>
                  </a:lnTo>
                  <a:lnTo>
                    <a:pt x="79295" y="66989"/>
                  </a:lnTo>
                  <a:lnTo>
                    <a:pt x="83202" y="67828"/>
                  </a:lnTo>
                  <a:lnTo>
                    <a:pt x="86512" y="67681"/>
                  </a:lnTo>
                  <a:lnTo>
                    <a:pt x="105673" y="65413"/>
                  </a:lnTo>
                  <a:lnTo>
                    <a:pt x="110645" y="65314"/>
                  </a:lnTo>
                  <a:lnTo>
                    <a:pt x="114557" y="67172"/>
                  </a:lnTo>
                  <a:lnTo>
                    <a:pt x="118647" y="69644"/>
                  </a:lnTo>
                  <a:lnTo>
                    <a:pt x="125621" y="71036"/>
                  </a:lnTo>
                  <a:lnTo>
                    <a:pt x="132502" y="71362"/>
                  </a:lnTo>
                  <a:lnTo>
                    <a:pt x="147680" y="64803"/>
                  </a:lnTo>
                  <a:lnTo>
                    <a:pt x="162212" y="50552"/>
                  </a:lnTo>
                  <a:lnTo>
                    <a:pt x="179477" y="12198"/>
                  </a:lnTo>
                  <a:lnTo>
                    <a:pt x="179624" y="8017"/>
                  </a:lnTo>
                  <a:lnTo>
                    <a:pt x="178310" y="4524"/>
                  </a:lnTo>
                  <a:lnTo>
                    <a:pt x="176024" y="1490"/>
                  </a:lnTo>
                  <a:lnTo>
                    <a:pt x="173794" y="173"/>
                  </a:lnTo>
                  <a:lnTo>
                    <a:pt x="171601" y="0"/>
                  </a:lnTo>
                  <a:lnTo>
                    <a:pt x="169434" y="591"/>
                  </a:lnTo>
                  <a:lnTo>
                    <a:pt x="167990" y="1690"/>
                  </a:lnTo>
                  <a:lnTo>
                    <a:pt x="166384" y="4793"/>
                  </a:lnTo>
                  <a:lnTo>
                    <a:pt x="165481" y="20619"/>
                  </a:lnTo>
                  <a:lnTo>
                    <a:pt x="169032" y="31550"/>
                  </a:lnTo>
                  <a:lnTo>
                    <a:pt x="177083" y="49400"/>
                  </a:lnTo>
                  <a:lnTo>
                    <a:pt x="189203" y="87998"/>
                  </a:lnTo>
                  <a:lnTo>
                    <a:pt x="188226" y="91711"/>
                  </a:lnTo>
                  <a:lnTo>
                    <a:pt x="183373" y="97719"/>
                  </a:lnTo>
                  <a:lnTo>
                    <a:pt x="180811" y="98192"/>
                  </a:lnTo>
                  <a:lnTo>
                    <a:pt x="178396" y="97096"/>
                  </a:lnTo>
                  <a:lnTo>
                    <a:pt x="176081" y="94955"/>
                  </a:lnTo>
                  <a:lnTo>
                    <a:pt x="175243" y="91411"/>
                  </a:lnTo>
                  <a:lnTo>
                    <a:pt x="177800" y="71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329"/>
            <p:cNvSpPr/>
            <p:nvPr>
              <p:custDataLst>
                <p:tags r:id="rId109"/>
              </p:custDataLst>
            </p:nvPr>
          </p:nvSpPr>
          <p:spPr>
            <a:xfrm>
              <a:off x="10045890" y="3763062"/>
              <a:ext cx="49467" cy="211210"/>
            </a:xfrm>
            <a:custGeom>
              <a:avLst/>
              <a:gdLst/>
              <a:ahLst/>
              <a:cxnLst/>
              <a:rect l="0" t="0" r="0" b="0"/>
              <a:pathLst>
                <a:path w="49467" h="211210">
                  <a:moveTo>
                    <a:pt x="37910" y="8838"/>
                  </a:moveTo>
                  <a:lnTo>
                    <a:pt x="37910" y="8838"/>
                  </a:lnTo>
                  <a:lnTo>
                    <a:pt x="46748" y="0"/>
                  </a:lnTo>
                  <a:lnTo>
                    <a:pt x="48036" y="1535"/>
                  </a:lnTo>
                  <a:lnTo>
                    <a:pt x="49466" y="10766"/>
                  </a:lnTo>
                  <a:lnTo>
                    <a:pt x="36644" y="51512"/>
                  </a:lnTo>
                  <a:lnTo>
                    <a:pt x="21647" y="97948"/>
                  </a:lnTo>
                  <a:lnTo>
                    <a:pt x="10761" y="141602"/>
                  </a:lnTo>
                  <a:lnTo>
                    <a:pt x="1253" y="181230"/>
                  </a:lnTo>
                  <a:lnTo>
                    <a:pt x="0" y="210794"/>
                  </a:lnTo>
                  <a:lnTo>
                    <a:pt x="2053" y="211209"/>
                  </a:lnTo>
                  <a:lnTo>
                    <a:pt x="9978" y="206025"/>
                  </a:lnTo>
                  <a:lnTo>
                    <a:pt x="25210" y="18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330"/>
            <p:cNvSpPr/>
            <p:nvPr>
              <p:custDataLst>
                <p:tags r:id="rId110"/>
              </p:custDataLst>
            </p:nvPr>
          </p:nvSpPr>
          <p:spPr>
            <a:xfrm>
              <a:off x="10000024" y="3867150"/>
              <a:ext cx="128227" cy="12701"/>
            </a:xfrm>
            <a:custGeom>
              <a:avLst/>
              <a:gdLst/>
              <a:ahLst/>
              <a:cxnLst/>
              <a:rect l="0" t="0" r="0" b="0"/>
              <a:pathLst>
                <a:path w="128227" h="12701">
                  <a:moveTo>
                    <a:pt x="45676" y="12700"/>
                  </a:moveTo>
                  <a:lnTo>
                    <a:pt x="45676" y="12700"/>
                  </a:lnTo>
                  <a:lnTo>
                    <a:pt x="23072" y="7674"/>
                  </a:lnTo>
                  <a:lnTo>
                    <a:pt x="0" y="6466"/>
                  </a:lnTo>
                  <a:lnTo>
                    <a:pt x="43249" y="6357"/>
                  </a:lnTo>
                  <a:lnTo>
                    <a:pt x="85330" y="2981"/>
                  </a:lnTo>
                  <a:lnTo>
                    <a:pt x="12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331"/>
            <p:cNvSpPr/>
            <p:nvPr>
              <p:custDataLst>
                <p:tags r:id="rId111"/>
              </p:custDataLst>
            </p:nvPr>
          </p:nvSpPr>
          <p:spPr>
            <a:xfrm>
              <a:off x="10243114" y="3900305"/>
              <a:ext cx="50237" cy="69351"/>
            </a:xfrm>
            <a:custGeom>
              <a:avLst/>
              <a:gdLst/>
              <a:ahLst/>
              <a:cxnLst/>
              <a:rect l="0" t="0" r="0" b="0"/>
              <a:pathLst>
                <a:path w="50237" h="69351">
                  <a:moveTo>
                    <a:pt x="50236" y="17645"/>
                  </a:moveTo>
                  <a:lnTo>
                    <a:pt x="50236" y="17645"/>
                  </a:lnTo>
                  <a:lnTo>
                    <a:pt x="50235" y="10903"/>
                  </a:lnTo>
                  <a:lnTo>
                    <a:pt x="48355" y="5711"/>
                  </a:lnTo>
                  <a:lnTo>
                    <a:pt x="46865" y="3339"/>
                  </a:lnTo>
                  <a:lnTo>
                    <a:pt x="45166" y="1758"/>
                  </a:lnTo>
                  <a:lnTo>
                    <a:pt x="41398" y="0"/>
                  </a:lnTo>
                  <a:lnTo>
                    <a:pt x="35490" y="1101"/>
                  </a:lnTo>
                  <a:lnTo>
                    <a:pt x="28160" y="4648"/>
                  </a:lnTo>
                  <a:lnTo>
                    <a:pt x="20198" y="10928"/>
                  </a:lnTo>
                  <a:lnTo>
                    <a:pt x="4412" y="32510"/>
                  </a:lnTo>
                  <a:lnTo>
                    <a:pt x="0" y="47535"/>
                  </a:lnTo>
                  <a:lnTo>
                    <a:pt x="392" y="59857"/>
                  </a:lnTo>
                  <a:lnTo>
                    <a:pt x="2919" y="67685"/>
                  </a:lnTo>
                  <a:lnTo>
                    <a:pt x="6696" y="69350"/>
                  </a:lnTo>
                  <a:lnTo>
                    <a:pt x="18420" y="69317"/>
                  </a:lnTo>
                  <a:lnTo>
                    <a:pt x="29275" y="65070"/>
                  </a:lnTo>
                  <a:lnTo>
                    <a:pt x="34146" y="61961"/>
                  </a:lnTo>
                  <a:lnTo>
                    <a:pt x="37392" y="58478"/>
                  </a:lnTo>
                  <a:lnTo>
                    <a:pt x="41000" y="50845"/>
                  </a:lnTo>
                  <a:lnTo>
                    <a:pt x="43031" y="35243"/>
                  </a:lnTo>
                  <a:lnTo>
                    <a:pt x="38343" y="14048"/>
                  </a:lnTo>
                  <a:lnTo>
                    <a:pt x="38779" y="12424"/>
                  </a:lnTo>
                  <a:lnTo>
                    <a:pt x="43886" y="4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332"/>
            <p:cNvSpPr/>
            <p:nvPr>
              <p:custDataLst>
                <p:tags r:id="rId112"/>
              </p:custDataLst>
            </p:nvPr>
          </p:nvSpPr>
          <p:spPr>
            <a:xfrm>
              <a:off x="10331605" y="3892550"/>
              <a:ext cx="203046" cy="86844"/>
            </a:xfrm>
            <a:custGeom>
              <a:avLst/>
              <a:gdLst/>
              <a:ahLst/>
              <a:cxnLst/>
              <a:rect l="0" t="0" r="0" b="0"/>
              <a:pathLst>
                <a:path w="203046" h="86844">
                  <a:moveTo>
                    <a:pt x="12545" y="0"/>
                  </a:moveTo>
                  <a:lnTo>
                    <a:pt x="12545" y="0"/>
                  </a:lnTo>
                  <a:lnTo>
                    <a:pt x="3818" y="9434"/>
                  </a:lnTo>
                  <a:lnTo>
                    <a:pt x="1611" y="14305"/>
                  </a:lnTo>
                  <a:lnTo>
                    <a:pt x="0" y="48519"/>
                  </a:lnTo>
                  <a:lnTo>
                    <a:pt x="5938" y="86843"/>
                  </a:lnTo>
                  <a:lnTo>
                    <a:pt x="9489" y="78177"/>
                  </a:lnTo>
                  <a:lnTo>
                    <a:pt x="24486" y="33131"/>
                  </a:lnTo>
                  <a:lnTo>
                    <a:pt x="39602" y="16480"/>
                  </a:lnTo>
                  <a:lnTo>
                    <a:pt x="50743" y="9351"/>
                  </a:lnTo>
                  <a:lnTo>
                    <a:pt x="53533" y="9056"/>
                  </a:lnTo>
                  <a:lnTo>
                    <a:pt x="58513" y="10610"/>
                  </a:lnTo>
                  <a:lnTo>
                    <a:pt x="60123" y="13423"/>
                  </a:lnTo>
                  <a:lnTo>
                    <a:pt x="62708" y="33147"/>
                  </a:lnTo>
                  <a:lnTo>
                    <a:pt x="66591" y="57426"/>
                  </a:lnTo>
                  <a:lnTo>
                    <a:pt x="74151" y="80487"/>
                  </a:lnTo>
                  <a:lnTo>
                    <a:pt x="78262" y="85161"/>
                  </a:lnTo>
                  <a:lnTo>
                    <a:pt x="81756" y="85702"/>
                  </a:lnTo>
                  <a:lnTo>
                    <a:pt x="91283" y="84421"/>
                  </a:lnTo>
                  <a:lnTo>
                    <a:pt x="100692" y="79618"/>
                  </a:lnTo>
                  <a:lnTo>
                    <a:pt x="105177" y="76362"/>
                  </a:lnTo>
                  <a:lnTo>
                    <a:pt x="121807" y="47199"/>
                  </a:lnTo>
                  <a:lnTo>
                    <a:pt x="130736" y="19593"/>
                  </a:lnTo>
                  <a:lnTo>
                    <a:pt x="131396" y="8708"/>
                  </a:lnTo>
                  <a:lnTo>
                    <a:pt x="130584" y="5805"/>
                  </a:lnTo>
                  <a:lnTo>
                    <a:pt x="129338" y="3870"/>
                  </a:lnTo>
                  <a:lnTo>
                    <a:pt x="127096" y="3285"/>
                  </a:lnTo>
                  <a:lnTo>
                    <a:pt x="120841" y="4518"/>
                  </a:lnTo>
                  <a:lnTo>
                    <a:pt x="118609" y="6540"/>
                  </a:lnTo>
                  <a:lnTo>
                    <a:pt x="116129" y="12549"/>
                  </a:lnTo>
                  <a:lnTo>
                    <a:pt x="110879" y="37338"/>
                  </a:lnTo>
                  <a:lnTo>
                    <a:pt x="112223" y="50462"/>
                  </a:lnTo>
                  <a:lnTo>
                    <a:pt x="118934" y="61468"/>
                  </a:lnTo>
                  <a:lnTo>
                    <a:pt x="137120" y="76661"/>
                  </a:lnTo>
                  <a:lnTo>
                    <a:pt x="153284" y="78051"/>
                  </a:lnTo>
                  <a:lnTo>
                    <a:pt x="20304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333"/>
            <p:cNvSpPr/>
            <p:nvPr>
              <p:custDataLst>
                <p:tags r:id="rId113"/>
              </p:custDataLst>
            </p:nvPr>
          </p:nvSpPr>
          <p:spPr>
            <a:xfrm>
              <a:off x="10741166" y="3863582"/>
              <a:ext cx="71931" cy="229391"/>
            </a:xfrm>
            <a:custGeom>
              <a:avLst/>
              <a:gdLst/>
              <a:ahLst/>
              <a:cxnLst/>
              <a:rect l="0" t="0" r="0" b="0"/>
              <a:pathLst>
                <a:path w="71931" h="229391">
                  <a:moveTo>
                    <a:pt x="53834" y="73418"/>
                  </a:moveTo>
                  <a:lnTo>
                    <a:pt x="53834" y="73418"/>
                  </a:lnTo>
                  <a:lnTo>
                    <a:pt x="53834" y="27299"/>
                  </a:lnTo>
                  <a:lnTo>
                    <a:pt x="53129" y="16232"/>
                  </a:lnTo>
                  <a:lnTo>
                    <a:pt x="50464" y="6609"/>
                  </a:lnTo>
                  <a:lnTo>
                    <a:pt x="48059" y="3478"/>
                  </a:lnTo>
                  <a:lnTo>
                    <a:pt x="41625" y="0"/>
                  </a:lnTo>
                  <a:lnTo>
                    <a:pt x="37227" y="1189"/>
                  </a:lnTo>
                  <a:lnTo>
                    <a:pt x="26698" y="8155"/>
                  </a:lnTo>
                  <a:lnTo>
                    <a:pt x="5243" y="39067"/>
                  </a:lnTo>
                  <a:lnTo>
                    <a:pt x="2391" y="44167"/>
                  </a:lnTo>
                  <a:lnTo>
                    <a:pt x="1899" y="48273"/>
                  </a:lnTo>
                  <a:lnTo>
                    <a:pt x="2983" y="51715"/>
                  </a:lnTo>
                  <a:lnTo>
                    <a:pt x="5116" y="54716"/>
                  </a:lnTo>
                  <a:lnTo>
                    <a:pt x="7950" y="56011"/>
                  </a:lnTo>
                  <a:lnTo>
                    <a:pt x="14861" y="55569"/>
                  </a:lnTo>
                  <a:lnTo>
                    <a:pt x="34455" y="45172"/>
                  </a:lnTo>
                  <a:lnTo>
                    <a:pt x="41222" y="40168"/>
                  </a:lnTo>
                  <a:lnTo>
                    <a:pt x="44015" y="39257"/>
                  </a:lnTo>
                  <a:lnTo>
                    <a:pt x="46583" y="39355"/>
                  </a:lnTo>
                  <a:lnTo>
                    <a:pt x="48999" y="40126"/>
                  </a:lnTo>
                  <a:lnTo>
                    <a:pt x="53567" y="46627"/>
                  </a:lnTo>
                  <a:lnTo>
                    <a:pt x="66510" y="92137"/>
                  </a:lnTo>
                  <a:lnTo>
                    <a:pt x="71624" y="136382"/>
                  </a:lnTo>
                  <a:lnTo>
                    <a:pt x="71930" y="182542"/>
                  </a:lnTo>
                  <a:lnTo>
                    <a:pt x="69402" y="204232"/>
                  </a:lnTo>
                  <a:lnTo>
                    <a:pt x="66329" y="212133"/>
                  </a:lnTo>
                  <a:lnTo>
                    <a:pt x="57270" y="222793"/>
                  </a:lnTo>
                  <a:lnTo>
                    <a:pt x="46190" y="228001"/>
                  </a:lnTo>
                  <a:lnTo>
                    <a:pt x="40270" y="229390"/>
                  </a:lnTo>
                  <a:lnTo>
                    <a:pt x="34209" y="227493"/>
                  </a:lnTo>
                  <a:lnTo>
                    <a:pt x="16269" y="212047"/>
                  </a:lnTo>
                  <a:lnTo>
                    <a:pt x="6329" y="199942"/>
                  </a:lnTo>
                  <a:lnTo>
                    <a:pt x="971" y="183743"/>
                  </a:lnTo>
                  <a:lnTo>
                    <a:pt x="0" y="165490"/>
                  </a:lnTo>
                  <a:lnTo>
                    <a:pt x="9384" y="13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334"/>
            <p:cNvSpPr/>
            <p:nvPr>
              <p:custDataLst>
                <p:tags r:id="rId114"/>
              </p:custDataLst>
            </p:nvPr>
          </p:nvSpPr>
          <p:spPr>
            <a:xfrm>
              <a:off x="10858500" y="3879850"/>
              <a:ext cx="3659" cy="42101"/>
            </a:xfrm>
            <a:custGeom>
              <a:avLst/>
              <a:gdLst/>
              <a:ahLst/>
              <a:cxnLst/>
              <a:rect l="0" t="0" r="0" b="0"/>
              <a:pathLst>
                <a:path w="3659" h="42101">
                  <a:moveTo>
                    <a:pt x="0" y="0"/>
                  </a:moveTo>
                  <a:lnTo>
                    <a:pt x="0" y="0"/>
                  </a:lnTo>
                  <a:lnTo>
                    <a:pt x="0" y="36126"/>
                  </a:lnTo>
                  <a:lnTo>
                    <a:pt x="705" y="38900"/>
                  </a:lnTo>
                  <a:lnTo>
                    <a:pt x="1881" y="40750"/>
                  </a:lnTo>
                  <a:lnTo>
                    <a:pt x="3370" y="41983"/>
                  </a:lnTo>
                  <a:lnTo>
                    <a:pt x="3658" y="4210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335"/>
            <p:cNvSpPr/>
            <p:nvPr>
              <p:custDataLst>
                <p:tags r:id="rId115"/>
              </p:custDataLst>
            </p:nvPr>
          </p:nvSpPr>
          <p:spPr>
            <a:xfrm>
              <a:off x="10852150" y="3809265"/>
              <a:ext cx="6351" cy="26136"/>
            </a:xfrm>
            <a:custGeom>
              <a:avLst/>
              <a:gdLst/>
              <a:ahLst/>
              <a:cxnLst/>
              <a:rect l="0" t="0" r="0" b="0"/>
              <a:pathLst>
                <a:path w="6351" h="26136">
                  <a:moveTo>
                    <a:pt x="0" y="26135"/>
                  </a:moveTo>
                  <a:lnTo>
                    <a:pt x="0" y="26135"/>
                  </a:lnTo>
                  <a:lnTo>
                    <a:pt x="0" y="1749"/>
                  </a:lnTo>
                  <a:lnTo>
                    <a:pt x="705" y="0"/>
                  </a:lnTo>
                  <a:lnTo>
                    <a:pt x="6350" y="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336"/>
            <p:cNvSpPr/>
            <p:nvPr>
              <p:custDataLst>
                <p:tags r:id="rId116"/>
              </p:custDataLst>
            </p:nvPr>
          </p:nvSpPr>
          <p:spPr>
            <a:xfrm>
              <a:off x="10884782" y="3829050"/>
              <a:ext cx="88019" cy="97835"/>
            </a:xfrm>
            <a:custGeom>
              <a:avLst/>
              <a:gdLst/>
              <a:ahLst/>
              <a:cxnLst/>
              <a:rect l="0" t="0" r="0" b="0"/>
              <a:pathLst>
                <a:path w="88019" h="97835">
                  <a:moveTo>
                    <a:pt x="5468" y="19050"/>
                  </a:moveTo>
                  <a:lnTo>
                    <a:pt x="5468" y="19050"/>
                  </a:lnTo>
                  <a:lnTo>
                    <a:pt x="0" y="8115"/>
                  </a:lnTo>
                  <a:lnTo>
                    <a:pt x="9493" y="10244"/>
                  </a:lnTo>
                  <a:lnTo>
                    <a:pt x="22339" y="15343"/>
                  </a:lnTo>
                  <a:lnTo>
                    <a:pt x="38454" y="31436"/>
                  </a:lnTo>
                  <a:lnTo>
                    <a:pt x="52722" y="57088"/>
                  </a:lnTo>
                  <a:lnTo>
                    <a:pt x="57749" y="69822"/>
                  </a:lnTo>
                  <a:lnTo>
                    <a:pt x="57962" y="76181"/>
                  </a:lnTo>
                  <a:lnTo>
                    <a:pt x="54434" y="88891"/>
                  </a:lnTo>
                  <a:lnTo>
                    <a:pt x="51518" y="93128"/>
                  </a:lnTo>
                  <a:lnTo>
                    <a:pt x="44514" y="97834"/>
                  </a:lnTo>
                  <a:lnTo>
                    <a:pt x="41375" y="97679"/>
                  </a:lnTo>
                  <a:lnTo>
                    <a:pt x="38579" y="96163"/>
                  </a:lnTo>
                  <a:lnTo>
                    <a:pt x="36008" y="93742"/>
                  </a:lnTo>
                  <a:lnTo>
                    <a:pt x="29020" y="80222"/>
                  </a:lnTo>
                  <a:lnTo>
                    <a:pt x="28401" y="68815"/>
                  </a:lnTo>
                  <a:lnTo>
                    <a:pt x="29222" y="62810"/>
                  </a:lnTo>
                  <a:lnTo>
                    <a:pt x="35782" y="50493"/>
                  </a:lnTo>
                  <a:lnTo>
                    <a:pt x="68863" y="13074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337"/>
            <p:cNvSpPr/>
            <p:nvPr>
              <p:custDataLst>
                <p:tags r:id="rId117"/>
              </p:custDataLst>
            </p:nvPr>
          </p:nvSpPr>
          <p:spPr>
            <a:xfrm>
              <a:off x="11017249" y="3741915"/>
              <a:ext cx="6300" cy="220486"/>
            </a:xfrm>
            <a:custGeom>
              <a:avLst/>
              <a:gdLst/>
              <a:ahLst/>
              <a:cxnLst/>
              <a:rect l="0" t="0" r="0" b="0"/>
              <a:pathLst>
                <a:path w="6300" h="220486">
                  <a:moveTo>
                    <a:pt x="1" y="10935"/>
                  </a:moveTo>
                  <a:lnTo>
                    <a:pt x="1" y="10935"/>
                  </a:lnTo>
                  <a:lnTo>
                    <a:pt x="0" y="0"/>
                  </a:lnTo>
                  <a:lnTo>
                    <a:pt x="4364" y="40279"/>
                  </a:lnTo>
                  <a:lnTo>
                    <a:pt x="5763" y="77015"/>
                  </a:lnTo>
                  <a:lnTo>
                    <a:pt x="6177" y="120904"/>
                  </a:lnTo>
                  <a:lnTo>
                    <a:pt x="6299" y="158602"/>
                  </a:lnTo>
                  <a:lnTo>
                    <a:pt x="1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338"/>
            <p:cNvSpPr/>
            <p:nvPr>
              <p:custDataLst>
                <p:tags r:id="rId118"/>
              </p:custDataLst>
            </p:nvPr>
          </p:nvSpPr>
          <p:spPr>
            <a:xfrm>
              <a:off x="11036300" y="3744680"/>
              <a:ext cx="65735" cy="306621"/>
            </a:xfrm>
            <a:custGeom>
              <a:avLst/>
              <a:gdLst/>
              <a:ahLst/>
              <a:cxnLst/>
              <a:rect l="0" t="0" r="0" b="0"/>
              <a:pathLst>
                <a:path w="65735" h="306621">
                  <a:moveTo>
                    <a:pt x="38100" y="8170"/>
                  </a:moveTo>
                  <a:lnTo>
                    <a:pt x="38100" y="8170"/>
                  </a:lnTo>
                  <a:lnTo>
                    <a:pt x="42463" y="147"/>
                  </a:lnTo>
                  <a:lnTo>
                    <a:pt x="43126" y="0"/>
                  </a:lnTo>
                  <a:lnTo>
                    <a:pt x="43568" y="606"/>
                  </a:lnTo>
                  <a:lnTo>
                    <a:pt x="53122" y="43723"/>
                  </a:lnTo>
                  <a:lnTo>
                    <a:pt x="59593" y="75477"/>
                  </a:lnTo>
                  <a:lnTo>
                    <a:pt x="64821" y="108404"/>
                  </a:lnTo>
                  <a:lnTo>
                    <a:pt x="65734" y="141854"/>
                  </a:lnTo>
                  <a:lnTo>
                    <a:pt x="63788" y="175535"/>
                  </a:lnTo>
                  <a:lnTo>
                    <a:pt x="58725" y="222703"/>
                  </a:lnTo>
                  <a:lnTo>
                    <a:pt x="54791" y="243218"/>
                  </a:lnTo>
                  <a:lnTo>
                    <a:pt x="38498" y="273409"/>
                  </a:lnTo>
                  <a:lnTo>
                    <a:pt x="0" y="30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1093"/>
          <p:cNvGrpSpPr/>
          <p:nvPr/>
        </p:nvGrpSpPr>
        <p:grpSpPr>
          <a:xfrm>
            <a:off x="7150982" y="4673667"/>
            <a:ext cx="202319" cy="139182"/>
            <a:chOff x="7150982" y="4673667"/>
            <a:chExt cx="202319" cy="139182"/>
          </a:xfrm>
        </p:grpSpPr>
        <p:sp>
          <p:nvSpPr>
            <p:cNvPr id="204" name="SMARTInkShape-5339"/>
            <p:cNvSpPr/>
            <p:nvPr>
              <p:custDataLst>
                <p:tags r:id="rId82"/>
              </p:custDataLst>
            </p:nvPr>
          </p:nvSpPr>
          <p:spPr>
            <a:xfrm>
              <a:off x="7150982" y="4673667"/>
              <a:ext cx="157869" cy="12634"/>
            </a:xfrm>
            <a:custGeom>
              <a:avLst/>
              <a:gdLst/>
              <a:ahLst/>
              <a:cxnLst/>
              <a:rect l="0" t="0" r="0" b="0"/>
              <a:pathLst>
                <a:path w="157869" h="12634">
                  <a:moveTo>
                    <a:pt x="5468" y="12633"/>
                  </a:moveTo>
                  <a:lnTo>
                    <a:pt x="5468" y="12633"/>
                  </a:lnTo>
                  <a:lnTo>
                    <a:pt x="2097" y="9262"/>
                  </a:lnTo>
                  <a:lnTo>
                    <a:pt x="442" y="5725"/>
                  </a:lnTo>
                  <a:lnTo>
                    <a:pt x="0" y="3794"/>
                  </a:lnTo>
                  <a:lnTo>
                    <a:pt x="1117" y="2507"/>
                  </a:lnTo>
                  <a:lnTo>
                    <a:pt x="6121" y="1077"/>
                  </a:lnTo>
                  <a:lnTo>
                    <a:pt x="48355" y="0"/>
                  </a:lnTo>
                  <a:lnTo>
                    <a:pt x="92308" y="1828"/>
                  </a:lnTo>
                  <a:lnTo>
                    <a:pt x="157868" y="12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340"/>
            <p:cNvSpPr/>
            <p:nvPr>
              <p:custDataLst>
                <p:tags r:id="rId83"/>
              </p:custDataLst>
            </p:nvPr>
          </p:nvSpPr>
          <p:spPr>
            <a:xfrm>
              <a:off x="7189082" y="4787900"/>
              <a:ext cx="164219" cy="24949"/>
            </a:xfrm>
            <a:custGeom>
              <a:avLst/>
              <a:gdLst/>
              <a:ahLst/>
              <a:cxnLst/>
              <a:rect l="0" t="0" r="0" b="0"/>
              <a:pathLst>
                <a:path w="164219" h="24949">
                  <a:moveTo>
                    <a:pt x="5468" y="0"/>
                  </a:moveTo>
                  <a:lnTo>
                    <a:pt x="5468" y="0"/>
                  </a:lnTo>
                  <a:lnTo>
                    <a:pt x="1104" y="10139"/>
                  </a:lnTo>
                  <a:lnTo>
                    <a:pt x="0" y="17676"/>
                  </a:lnTo>
                  <a:lnTo>
                    <a:pt x="412" y="20251"/>
                  </a:lnTo>
                  <a:lnTo>
                    <a:pt x="1391" y="21968"/>
                  </a:lnTo>
                  <a:lnTo>
                    <a:pt x="2750" y="23112"/>
                  </a:lnTo>
                  <a:lnTo>
                    <a:pt x="39712" y="24948"/>
                  </a:lnTo>
                  <a:lnTo>
                    <a:pt x="86629" y="21547"/>
                  </a:lnTo>
                  <a:lnTo>
                    <a:pt x="131318" y="13159"/>
                  </a:lnTo>
                  <a:lnTo>
                    <a:pt x="16421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094"/>
          <p:cNvGrpSpPr/>
          <p:nvPr/>
        </p:nvGrpSpPr>
        <p:grpSpPr>
          <a:xfrm>
            <a:off x="7759700" y="4567605"/>
            <a:ext cx="963763" cy="283285"/>
            <a:chOff x="7759700" y="4567605"/>
            <a:chExt cx="963763" cy="283285"/>
          </a:xfrm>
        </p:grpSpPr>
        <p:sp>
          <p:nvSpPr>
            <p:cNvPr id="207" name="SMARTInkShape-5341"/>
            <p:cNvSpPr/>
            <p:nvPr>
              <p:custDataLst>
                <p:tags r:id="rId75"/>
              </p:custDataLst>
            </p:nvPr>
          </p:nvSpPr>
          <p:spPr>
            <a:xfrm>
              <a:off x="8573746" y="4575432"/>
              <a:ext cx="36855" cy="275458"/>
            </a:xfrm>
            <a:custGeom>
              <a:avLst/>
              <a:gdLst/>
              <a:ahLst/>
              <a:cxnLst/>
              <a:rect l="0" t="0" r="0" b="0"/>
              <a:pathLst>
                <a:path w="36855" h="275458">
                  <a:moveTo>
                    <a:pt x="36854" y="34668"/>
                  </a:moveTo>
                  <a:lnTo>
                    <a:pt x="36854" y="34668"/>
                  </a:lnTo>
                  <a:lnTo>
                    <a:pt x="34973" y="13945"/>
                  </a:lnTo>
                  <a:lnTo>
                    <a:pt x="31387" y="0"/>
                  </a:lnTo>
                  <a:lnTo>
                    <a:pt x="31092" y="267"/>
                  </a:lnTo>
                  <a:lnTo>
                    <a:pt x="27155" y="47558"/>
                  </a:lnTo>
                  <a:lnTo>
                    <a:pt x="25043" y="84427"/>
                  </a:lnTo>
                  <a:lnTo>
                    <a:pt x="21046" y="126630"/>
                  </a:lnTo>
                  <a:lnTo>
                    <a:pt x="13375" y="171340"/>
                  </a:lnTo>
                  <a:lnTo>
                    <a:pt x="5065" y="213830"/>
                  </a:lnTo>
                  <a:lnTo>
                    <a:pt x="0" y="249975"/>
                  </a:lnTo>
                  <a:lnTo>
                    <a:pt x="2493" y="270540"/>
                  </a:lnTo>
                  <a:lnTo>
                    <a:pt x="4775" y="273760"/>
                  </a:lnTo>
                  <a:lnTo>
                    <a:pt x="7707" y="275201"/>
                  </a:lnTo>
                  <a:lnTo>
                    <a:pt x="11072" y="275457"/>
                  </a:lnTo>
                  <a:lnTo>
                    <a:pt x="14021" y="274216"/>
                  </a:lnTo>
                  <a:lnTo>
                    <a:pt x="19181" y="269075"/>
                  </a:lnTo>
                  <a:lnTo>
                    <a:pt x="30504" y="23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342"/>
            <p:cNvSpPr/>
            <p:nvPr>
              <p:custDataLst>
                <p:tags r:id="rId76"/>
              </p:custDataLst>
            </p:nvPr>
          </p:nvSpPr>
          <p:spPr>
            <a:xfrm>
              <a:off x="8527083" y="4589444"/>
              <a:ext cx="196380" cy="236557"/>
            </a:xfrm>
            <a:custGeom>
              <a:avLst/>
              <a:gdLst/>
              <a:ahLst/>
              <a:cxnLst/>
              <a:rect l="0" t="0" r="0" b="0"/>
              <a:pathLst>
                <a:path w="196380" h="236557">
                  <a:moveTo>
                    <a:pt x="7317" y="147656"/>
                  </a:moveTo>
                  <a:lnTo>
                    <a:pt x="7317" y="147656"/>
                  </a:lnTo>
                  <a:lnTo>
                    <a:pt x="0" y="147656"/>
                  </a:lnTo>
                  <a:lnTo>
                    <a:pt x="19558" y="144285"/>
                  </a:lnTo>
                  <a:lnTo>
                    <a:pt x="59123" y="127391"/>
                  </a:lnTo>
                  <a:lnTo>
                    <a:pt x="95579" y="105971"/>
                  </a:lnTo>
                  <a:lnTo>
                    <a:pt x="141141" y="61014"/>
                  </a:lnTo>
                  <a:lnTo>
                    <a:pt x="163691" y="19132"/>
                  </a:lnTo>
                  <a:lnTo>
                    <a:pt x="171267" y="255"/>
                  </a:lnTo>
                  <a:lnTo>
                    <a:pt x="171651" y="0"/>
                  </a:lnTo>
                  <a:lnTo>
                    <a:pt x="171906" y="535"/>
                  </a:lnTo>
                  <a:lnTo>
                    <a:pt x="163534" y="45703"/>
                  </a:lnTo>
                  <a:lnTo>
                    <a:pt x="155401" y="89574"/>
                  </a:lnTo>
                  <a:lnTo>
                    <a:pt x="144890" y="134389"/>
                  </a:lnTo>
                  <a:lnTo>
                    <a:pt x="136198" y="178434"/>
                  </a:lnTo>
                  <a:lnTo>
                    <a:pt x="135570" y="182991"/>
                  </a:lnTo>
                  <a:lnTo>
                    <a:pt x="135858" y="186030"/>
                  </a:lnTo>
                  <a:lnTo>
                    <a:pt x="136756" y="188055"/>
                  </a:lnTo>
                  <a:lnTo>
                    <a:pt x="138059" y="189405"/>
                  </a:lnTo>
                  <a:lnTo>
                    <a:pt x="140339" y="188189"/>
                  </a:lnTo>
                  <a:lnTo>
                    <a:pt x="158115" y="172096"/>
                  </a:lnTo>
                  <a:lnTo>
                    <a:pt x="173823" y="168303"/>
                  </a:lnTo>
                  <a:lnTo>
                    <a:pt x="178293" y="169182"/>
                  </a:lnTo>
                  <a:lnTo>
                    <a:pt x="185141" y="173921"/>
                  </a:lnTo>
                  <a:lnTo>
                    <a:pt x="192964" y="184523"/>
                  </a:lnTo>
                  <a:lnTo>
                    <a:pt x="196379" y="203343"/>
                  </a:lnTo>
                  <a:lnTo>
                    <a:pt x="194020" y="220051"/>
                  </a:lnTo>
                  <a:lnTo>
                    <a:pt x="185117" y="236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343"/>
            <p:cNvSpPr/>
            <p:nvPr>
              <p:custDataLst>
                <p:tags r:id="rId77"/>
              </p:custDataLst>
            </p:nvPr>
          </p:nvSpPr>
          <p:spPr>
            <a:xfrm>
              <a:off x="8436664" y="4753306"/>
              <a:ext cx="51599" cy="89861"/>
            </a:xfrm>
            <a:custGeom>
              <a:avLst/>
              <a:gdLst/>
              <a:ahLst/>
              <a:cxnLst/>
              <a:rect l="0" t="0" r="0" b="0"/>
              <a:pathLst>
                <a:path w="51599" h="89861">
                  <a:moveTo>
                    <a:pt x="27886" y="21894"/>
                  </a:moveTo>
                  <a:lnTo>
                    <a:pt x="27886" y="21894"/>
                  </a:lnTo>
                  <a:lnTo>
                    <a:pt x="27886" y="695"/>
                  </a:lnTo>
                  <a:lnTo>
                    <a:pt x="27180" y="0"/>
                  </a:lnTo>
                  <a:lnTo>
                    <a:pt x="26004" y="242"/>
                  </a:lnTo>
                  <a:lnTo>
                    <a:pt x="24515" y="1109"/>
                  </a:lnTo>
                  <a:lnTo>
                    <a:pt x="12690" y="17710"/>
                  </a:lnTo>
                  <a:lnTo>
                    <a:pt x="598" y="54321"/>
                  </a:lnTo>
                  <a:lnTo>
                    <a:pt x="0" y="68291"/>
                  </a:lnTo>
                  <a:lnTo>
                    <a:pt x="830" y="73992"/>
                  </a:lnTo>
                  <a:lnTo>
                    <a:pt x="5512" y="82208"/>
                  </a:lnTo>
                  <a:lnTo>
                    <a:pt x="8737" y="85387"/>
                  </a:lnTo>
                  <a:lnTo>
                    <a:pt x="17964" y="88919"/>
                  </a:lnTo>
                  <a:lnTo>
                    <a:pt x="23388" y="89860"/>
                  </a:lnTo>
                  <a:lnTo>
                    <a:pt x="28415" y="89077"/>
                  </a:lnTo>
                  <a:lnTo>
                    <a:pt x="37763" y="84444"/>
                  </a:lnTo>
                  <a:lnTo>
                    <a:pt x="47589" y="73902"/>
                  </a:lnTo>
                  <a:lnTo>
                    <a:pt x="51598" y="55099"/>
                  </a:lnTo>
                  <a:lnTo>
                    <a:pt x="46936" y="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344"/>
            <p:cNvSpPr/>
            <p:nvPr>
              <p:custDataLst>
                <p:tags r:id="rId78"/>
              </p:custDataLst>
            </p:nvPr>
          </p:nvSpPr>
          <p:spPr>
            <a:xfrm>
              <a:off x="7759700" y="4567605"/>
              <a:ext cx="122452" cy="256932"/>
            </a:xfrm>
            <a:custGeom>
              <a:avLst/>
              <a:gdLst/>
              <a:ahLst/>
              <a:cxnLst/>
              <a:rect l="0" t="0" r="0" b="0"/>
              <a:pathLst>
                <a:path w="122452" h="256932">
                  <a:moveTo>
                    <a:pt x="0" y="93295"/>
                  </a:moveTo>
                  <a:lnTo>
                    <a:pt x="0" y="93295"/>
                  </a:lnTo>
                  <a:lnTo>
                    <a:pt x="0" y="84456"/>
                  </a:lnTo>
                  <a:lnTo>
                    <a:pt x="1881" y="80430"/>
                  </a:lnTo>
                  <a:lnTo>
                    <a:pt x="5467" y="75466"/>
                  </a:lnTo>
                  <a:lnTo>
                    <a:pt x="15110" y="100867"/>
                  </a:lnTo>
                  <a:lnTo>
                    <a:pt x="26999" y="145565"/>
                  </a:lnTo>
                  <a:lnTo>
                    <a:pt x="31048" y="186080"/>
                  </a:lnTo>
                  <a:lnTo>
                    <a:pt x="36498" y="230208"/>
                  </a:lnTo>
                  <a:lnTo>
                    <a:pt x="37888" y="256931"/>
                  </a:lnTo>
                  <a:lnTo>
                    <a:pt x="34423" y="220201"/>
                  </a:lnTo>
                  <a:lnTo>
                    <a:pt x="37402" y="181069"/>
                  </a:lnTo>
                  <a:lnTo>
                    <a:pt x="42049" y="137568"/>
                  </a:lnTo>
                  <a:lnTo>
                    <a:pt x="47738" y="94593"/>
                  </a:lnTo>
                  <a:lnTo>
                    <a:pt x="61685" y="48833"/>
                  </a:lnTo>
                  <a:lnTo>
                    <a:pt x="84122" y="8348"/>
                  </a:lnTo>
                  <a:lnTo>
                    <a:pt x="88537" y="3502"/>
                  </a:lnTo>
                  <a:lnTo>
                    <a:pt x="92186" y="978"/>
                  </a:lnTo>
                  <a:lnTo>
                    <a:pt x="95324" y="0"/>
                  </a:lnTo>
                  <a:lnTo>
                    <a:pt x="98827" y="2171"/>
                  </a:lnTo>
                  <a:lnTo>
                    <a:pt x="106483" y="12108"/>
                  </a:lnTo>
                  <a:lnTo>
                    <a:pt x="117825" y="42895"/>
                  </a:lnTo>
                  <a:lnTo>
                    <a:pt x="122451" y="64545"/>
                  </a:lnTo>
                  <a:lnTo>
                    <a:pt x="119334" y="86397"/>
                  </a:lnTo>
                  <a:lnTo>
                    <a:pt x="107560" y="112888"/>
                  </a:lnTo>
                  <a:lnTo>
                    <a:pt x="103456" y="119057"/>
                  </a:lnTo>
                  <a:lnTo>
                    <a:pt x="98605" y="123170"/>
                  </a:lnTo>
                  <a:lnTo>
                    <a:pt x="87568" y="127739"/>
                  </a:lnTo>
                  <a:lnTo>
                    <a:pt x="38100" y="131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345"/>
            <p:cNvSpPr/>
            <p:nvPr>
              <p:custDataLst>
                <p:tags r:id="rId79"/>
              </p:custDataLst>
            </p:nvPr>
          </p:nvSpPr>
          <p:spPr>
            <a:xfrm>
              <a:off x="8090468" y="4580716"/>
              <a:ext cx="69283" cy="257520"/>
            </a:xfrm>
            <a:custGeom>
              <a:avLst/>
              <a:gdLst/>
              <a:ahLst/>
              <a:cxnLst/>
              <a:rect l="0" t="0" r="0" b="0"/>
              <a:pathLst>
                <a:path w="69283" h="257520">
                  <a:moveTo>
                    <a:pt x="50232" y="29384"/>
                  </a:moveTo>
                  <a:lnTo>
                    <a:pt x="50232" y="29384"/>
                  </a:lnTo>
                  <a:lnTo>
                    <a:pt x="50232" y="5618"/>
                  </a:lnTo>
                  <a:lnTo>
                    <a:pt x="48820" y="2957"/>
                  </a:lnTo>
                  <a:lnTo>
                    <a:pt x="46469" y="1182"/>
                  </a:lnTo>
                  <a:lnTo>
                    <a:pt x="43490" y="0"/>
                  </a:lnTo>
                  <a:lnTo>
                    <a:pt x="40798" y="622"/>
                  </a:lnTo>
                  <a:lnTo>
                    <a:pt x="35927" y="5077"/>
                  </a:lnTo>
                  <a:lnTo>
                    <a:pt x="19873" y="45442"/>
                  </a:lnTo>
                  <a:lnTo>
                    <a:pt x="10290" y="86727"/>
                  </a:lnTo>
                  <a:lnTo>
                    <a:pt x="2308" y="126527"/>
                  </a:lnTo>
                  <a:lnTo>
                    <a:pt x="0" y="164911"/>
                  </a:lnTo>
                  <a:lnTo>
                    <a:pt x="1482" y="205947"/>
                  </a:lnTo>
                  <a:lnTo>
                    <a:pt x="5282" y="229213"/>
                  </a:lnTo>
                  <a:lnTo>
                    <a:pt x="11675" y="244256"/>
                  </a:lnTo>
                  <a:lnTo>
                    <a:pt x="22983" y="253764"/>
                  </a:lnTo>
                  <a:lnTo>
                    <a:pt x="29948" y="257288"/>
                  </a:lnTo>
                  <a:lnTo>
                    <a:pt x="37415" y="257519"/>
                  </a:lnTo>
                  <a:lnTo>
                    <a:pt x="69282" y="245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346"/>
            <p:cNvSpPr/>
            <p:nvPr>
              <p:custDataLst>
                <p:tags r:id="rId80"/>
              </p:custDataLst>
            </p:nvPr>
          </p:nvSpPr>
          <p:spPr>
            <a:xfrm>
              <a:off x="7902091" y="4679950"/>
              <a:ext cx="124310" cy="140942"/>
            </a:xfrm>
            <a:custGeom>
              <a:avLst/>
              <a:gdLst/>
              <a:ahLst/>
              <a:cxnLst/>
              <a:rect l="0" t="0" r="0" b="0"/>
              <a:pathLst>
                <a:path w="124310" h="140942">
                  <a:moveTo>
                    <a:pt x="3659" y="57150"/>
                  </a:moveTo>
                  <a:lnTo>
                    <a:pt x="3659" y="57150"/>
                  </a:lnTo>
                  <a:lnTo>
                    <a:pt x="288" y="53779"/>
                  </a:lnTo>
                  <a:lnTo>
                    <a:pt x="0" y="51375"/>
                  </a:lnTo>
                  <a:lnTo>
                    <a:pt x="1563" y="44941"/>
                  </a:lnTo>
                  <a:lnTo>
                    <a:pt x="3673" y="43366"/>
                  </a:lnTo>
                  <a:lnTo>
                    <a:pt x="6490" y="43021"/>
                  </a:lnTo>
                  <a:lnTo>
                    <a:pt x="9780" y="43498"/>
                  </a:lnTo>
                  <a:lnTo>
                    <a:pt x="27892" y="57652"/>
                  </a:lnTo>
                  <a:lnTo>
                    <a:pt x="41022" y="76348"/>
                  </a:lnTo>
                  <a:lnTo>
                    <a:pt x="54730" y="110357"/>
                  </a:lnTo>
                  <a:lnTo>
                    <a:pt x="55050" y="125247"/>
                  </a:lnTo>
                  <a:lnTo>
                    <a:pt x="52840" y="135158"/>
                  </a:lnTo>
                  <a:lnTo>
                    <a:pt x="51263" y="138788"/>
                  </a:lnTo>
                  <a:lnTo>
                    <a:pt x="49506" y="140503"/>
                  </a:lnTo>
                  <a:lnTo>
                    <a:pt x="47629" y="140941"/>
                  </a:lnTo>
                  <a:lnTo>
                    <a:pt x="45673" y="140527"/>
                  </a:lnTo>
                  <a:lnTo>
                    <a:pt x="44368" y="138840"/>
                  </a:lnTo>
                  <a:lnTo>
                    <a:pt x="42919" y="133203"/>
                  </a:lnTo>
                  <a:lnTo>
                    <a:pt x="47763" y="107242"/>
                  </a:lnTo>
                  <a:lnTo>
                    <a:pt x="63458" y="70755"/>
                  </a:lnTo>
                  <a:lnTo>
                    <a:pt x="95379" y="27918"/>
                  </a:lnTo>
                  <a:lnTo>
                    <a:pt x="102984" y="18052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347"/>
            <p:cNvSpPr/>
            <p:nvPr>
              <p:custDataLst>
                <p:tags r:id="rId81"/>
              </p:custDataLst>
            </p:nvPr>
          </p:nvSpPr>
          <p:spPr>
            <a:xfrm>
              <a:off x="8305800" y="4623139"/>
              <a:ext cx="80930" cy="221676"/>
            </a:xfrm>
            <a:custGeom>
              <a:avLst/>
              <a:gdLst/>
              <a:ahLst/>
              <a:cxnLst/>
              <a:rect l="0" t="0" r="0" b="0"/>
              <a:pathLst>
                <a:path w="80930" h="221676">
                  <a:moveTo>
                    <a:pt x="0" y="12361"/>
                  </a:moveTo>
                  <a:lnTo>
                    <a:pt x="0" y="12361"/>
                  </a:lnTo>
                  <a:lnTo>
                    <a:pt x="0" y="3522"/>
                  </a:lnTo>
                  <a:lnTo>
                    <a:pt x="705" y="2235"/>
                  </a:lnTo>
                  <a:lnTo>
                    <a:pt x="1881" y="1377"/>
                  </a:lnTo>
                  <a:lnTo>
                    <a:pt x="5467" y="0"/>
                  </a:lnTo>
                  <a:lnTo>
                    <a:pt x="5762" y="592"/>
                  </a:lnTo>
                  <a:lnTo>
                    <a:pt x="11404" y="47077"/>
                  </a:lnTo>
                  <a:lnTo>
                    <a:pt x="17331" y="94373"/>
                  </a:lnTo>
                  <a:lnTo>
                    <a:pt x="20422" y="139202"/>
                  </a:lnTo>
                  <a:lnTo>
                    <a:pt x="24416" y="185112"/>
                  </a:lnTo>
                  <a:lnTo>
                    <a:pt x="25271" y="203668"/>
                  </a:lnTo>
                  <a:lnTo>
                    <a:pt x="25394" y="160979"/>
                  </a:lnTo>
                  <a:lnTo>
                    <a:pt x="25397" y="149910"/>
                  </a:lnTo>
                  <a:lnTo>
                    <a:pt x="29161" y="140287"/>
                  </a:lnTo>
                  <a:lnTo>
                    <a:pt x="32141" y="135745"/>
                  </a:lnTo>
                  <a:lnTo>
                    <a:pt x="35538" y="132717"/>
                  </a:lnTo>
                  <a:lnTo>
                    <a:pt x="43076" y="129352"/>
                  </a:lnTo>
                  <a:lnTo>
                    <a:pt x="51129" y="129739"/>
                  </a:lnTo>
                  <a:lnTo>
                    <a:pt x="55253" y="130829"/>
                  </a:lnTo>
                  <a:lnTo>
                    <a:pt x="63598" y="137686"/>
                  </a:lnTo>
                  <a:lnTo>
                    <a:pt x="71305" y="147789"/>
                  </a:lnTo>
                  <a:lnTo>
                    <a:pt x="77081" y="159334"/>
                  </a:lnTo>
                  <a:lnTo>
                    <a:pt x="80929" y="181105"/>
                  </a:lnTo>
                  <a:lnTo>
                    <a:pt x="78698" y="198689"/>
                  </a:lnTo>
                  <a:lnTo>
                    <a:pt x="71665" y="208297"/>
                  </a:lnTo>
                  <a:lnTo>
                    <a:pt x="66827" y="212835"/>
                  </a:lnTo>
                  <a:lnTo>
                    <a:pt x="55806" y="217877"/>
                  </a:lnTo>
                  <a:lnTo>
                    <a:pt x="28201" y="221675"/>
                  </a:lnTo>
                  <a:lnTo>
                    <a:pt x="27267" y="220342"/>
                  </a:lnTo>
                  <a:lnTo>
                    <a:pt x="26229" y="215099"/>
                  </a:lnTo>
                  <a:lnTo>
                    <a:pt x="26659" y="213136"/>
                  </a:lnTo>
                  <a:lnTo>
                    <a:pt x="31750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095"/>
          <p:cNvGrpSpPr/>
          <p:nvPr/>
        </p:nvGrpSpPr>
        <p:grpSpPr>
          <a:xfrm>
            <a:off x="7789831" y="4521200"/>
            <a:ext cx="2127965" cy="1009651"/>
            <a:chOff x="7789831" y="4521200"/>
            <a:chExt cx="2127965" cy="1009651"/>
          </a:xfrm>
        </p:grpSpPr>
        <p:sp>
          <p:nvSpPr>
            <p:cNvPr id="215" name="SMARTInkShape-5348"/>
            <p:cNvSpPr/>
            <p:nvPr>
              <p:custDataLst>
                <p:tags r:id="rId50"/>
              </p:custDataLst>
            </p:nvPr>
          </p:nvSpPr>
          <p:spPr>
            <a:xfrm>
              <a:off x="7789831" y="5035844"/>
              <a:ext cx="1281933" cy="50507"/>
            </a:xfrm>
            <a:custGeom>
              <a:avLst/>
              <a:gdLst/>
              <a:ahLst/>
              <a:cxnLst/>
              <a:rect l="0" t="0" r="0" b="0"/>
              <a:pathLst>
                <a:path w="1281933" h="50507">
                  <a:moveTo>
                    <a:pt x="39719" y="25106"/>
                  </a:moveTo>
                  <a:lnTo>
                    <a:pt x="39719" y="25106"/>
                  </a:lnTo>
                  <a:lnTo>
                    <a:pt x="4886" y="37971"/>
                  </a:lnTo>
                  <a:lnTo>
                    <a:pt x="249" y="41407"/>
                  </a:lnTo>
                  <a:lnTo>
                    <a:pt x="0" y="42323"/>
                  </a:lnTo>
                  <a:lnTo>
                    <a:pt x="540" y="42934"/>
                  </a:lnTo>
                  <a:lnTo>
                    <a:pt x="11412" y="43794"/>
                  </a:lnTo>
                  <a:lnTo>
                    <a:pt x="48265" y="40678"/>
                  </a:lnTo>
                  <a:lnTo>
                    <a:pt x="89288" y="38657"/>
                  </a:lnTo>
                  <a:lnTo>
                    <a:pt x="128254" y="34687"/>
                  </a:lnTo>
                  <a:lnTo>
                    <a:pt x="169982" y="29042"/>
                  </a:lnTo>
                  <a:lnTo>
                    <a:pt x="202742" y="26855"/>
                  </a:lnTo>
                  <a:lnTo>
                    <a:pt x="238467" y="25178"/>
                  </a:lnTo>
                  <a:lnTo>
                    <a:pt x="275513" y="22080"/>
                  </a:lnTo>
                  <a:lnTo>
                    <a:pt x="315025" y="18352"/>
                  </a:lnTo>
                  <a:lnTo>
                    <a:pt x="356811" y="14343"/>
                  </a:lnTo>
                  <a:lnTo>
                    <a:pt x="401253" y="10210"/>
                  </a:lnTo>
                  <a:lnTo>
                    <a:pt x="425380" y="8825"/>
                  </a:lnTo>
                  <a:lnTo>
                    <a:pt x="450637" y="7902"/>
                  </a:lnTo>
                  <a:lnTo>
                    <a:pt x="476648" y="7287"/>
                  </a:lnTo>
                  <a:lnTo>
                    <a:pt x="502455" y="6171"/>
                  </a:lnTo>
                  <a:lnTo>
                    <a:pt x="528126" y="4721"/>
                  </a:lnTo>
                  <a:lnTo>
                    <a:pt x="553707" y="3050"/>
                  </a:lnTo>
                  <a:lnTo>
                    <a:pt x="580639" y="1935"/>
                  </a:lnTo>
                  <a:lnTo>
                    <a:pt x="608471" y="1192"/>
                  </a:lnTo>
                  <a:lnTo>
                    <a:pt x="636903" y="696"/>
                  </a:lnTo>
                  <a:lnTo>
                    <a:pt x="665031" y="366"/>
                  </a:lnTo>
                  <a:lnTo>
                    <a:pt x="692955" y="146"/>
                  </a:lnTo>
                  <a:lnTo>
                    <a:pt x="720743" y="0"/>
                  </a:lnTo>
                  <a:lnTo>
                    <a:pt x="748440" y="607"/>
                  </a:lnTo>
                  <a:lnTo>
                    <a:pt x="776077" y="1718"/>
                  </a:lnTo>
                  <a:lnTo>
                    <a:pt x="803675" y="3164"/>
                  </a:lnTo>
                  <a:lnTo>
                    <a:pt x="831245" y="4127"/>
                  </a:lnTo>
                  <a:lnTo>
                    <a:pt x="858797" y="4770"/>
                  </a:lnTo>
                  <a:lnTo>
                    <a:pt x="886337" y="5199"/>
                  </a:lnTo>
                  <a:lnTo>
                    <a:pt x="912459" y="6190"/>
                  </a:lnTo>
                  <a:lnTo>
                    <a:pt x="937634" y="7557"/>
                  </a:lnTo>
                  <a:lnTo>
                    <a:pt x="962179" y="9173"/>
                  </a:lnTo>
                  <a:lnTo>
                    <a:pt x="1008267" y="12850"/>
                  </a:lnTo>
                  <a:lnTo>
                    <a:pt x="1051563" y="16131"/>
                  </a:lnTo>
                  <a:lnTo>
                    <a:pt x="1091971" y="17589"/>
                  </a:lnTo>
                  <a:lnTo>
                    <a:pt x="1129216" y="20119"/>
                  </a:lnTo>
                  <a:lnTo>
                    <a:pt x="1165994" y="23595"/>
                  </a:lnTo>
                  <a:lnTo>
                    <a:pt x="1205860" y="27492"/>
                  </a:lnTo>
                  <a:lnTo>
                    <a:pt x="1244373" y="33652"/>
                  </a:lnTo>
                  <a:lnTo>
                    <a:pt x="1277891" y="38397"/>
                  </a:lnTo>
                  <a:lnTo>
                    <a:pt x="1280739" y="41022"/>
                  </a:lnTo>
                  <a:lnTo>
                    <a:pt x="1281932" y="44183"/>
                  </a:lnTo>
                  <a:lnTo>
                    <a:pt x="1280611" y="46291"/>
                  </a:lnTo>
                  <a:lnTo>
                    <a:pt x="1265269" y="50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349"/>
            <p:cNvSpPr/>
            <p:nvPr>
              <p:custDataLst>
                <p:tags r:id="rId51"/>
              </p:custDataLst>
            </p:nvPr>
          </p:nvSpPr>
          <p:spPr>
            <a:xfrm>
              <a:off x="7880349" y="5189993"/>
              <a:ext cx="128303" cy="232208"/>
            </a:xfrm>
            <a:custGeom>
              <a:avLst/>
              <a:gdLst/>
              <a:ahLst/>
              <a:cxnLst/>
              <a:rect l="0" t="0" r="0" b="0"/>
              <a:pathLst>
                <a:path w="128303" h="232208">
                  <a:moveTo>
                    <a:pt x="1" y="99557"/>
                  </a:moveTo>
                  <a:lnTo>
                    <a:pt x="1" y="99557"/>
                  </a:lnTo>
                  <a:lnTo>
                    <a:pt x="0" y="96186"/>
                  </a:lnTo>
                  <a:lnTo>
                    <a:pt x="706" y="95193"/>
                  </a:lnTo>
                  <a:lnTo>
                    <a:pt x="1882" y="94531"/>
                  </a:lnTo>
                  <a:lnTo>
                    <a:pt x="3371" y="94090"/>
                  </a:lnTo>
                  <a:lnTo>
                    <a:pt x="5070" y="95206"/>
                  </a:lnTo>
                  <a:lnTo>
                    <a:pt x="8839" y="100210"/>
                  </a:lnTo>
                  <a:lnTo>
                    <a:pt x="21202" y="146103"/>
                  </a:lnTo>
                  <a:lnTo>
                    <a:pt x="28219" y="193663"/>
                  </a:lnTo>
                  <a:lnTo>
                    <a:pt x="33166" y="228158"/>
                  </a:lnTo>
                  <a:lnTo>
                    <a:pt x="34811" y="231857"/>
                  </a:lnTo>
                  <a:lnTo>
                    <a:pt x="35907" y="232207"/>
                  </a:lnTo>
                  <a:lnTo>
                    <a:pt x="36639" y="230324"/>
                  </a:lnTo>
                  <a:lnTo>
                    <a:pt x="44880" y="184677"/>
                  </a:lnTo>
                  <a:lnTo>
                    <a:pt x="53003" y="143652"/>
                  </a:lnTo>
                  <a:lnTo>
                    <a:pt x="59292" y="106899"/>
                  </a:lnTo>
                  <a:lnTo>
                    <a:pt x="65624" y="64730"/>
                  </a:lnTo>
                  <a:lnTo>
                    <a:pt x="74791" y="30876"/>
                  </a:lnTo>
                  <a:lnTo>
                    <a:pt x="90136" y="4853"/>
                  </a:lnTo>
                  <a:lnTo>
                    <a:pt x="93957" y="2554"/>
                  </a:lnTo>
                  <a:lnTo>
                    <a:pt x="103848" y="0"/>
                  </a:lnTo>
                  <a:lnTo>
                    <a:pt x="108743" y="2142"/>
                  </a:lnTo>
                  <a:lnTo>
                    <a:pt x="117946" y="12046"/>
                  </a:lnTo>
                  <a:lnTo>
                    <a:pt x="127688" y="30119"/>
                  </a:lnTo>
                  <a:lnTo>
                    <a:pt x="128302" y="58992"/>
                  </a:lnTo>
                  <a:lnTo>
                    <a:pt x="124015" y="80874"/>
                  </a:lnTo>
                  <a:lnTo>
                    <a:pt x="111535" y="99666"/>
                  </a:lnTo>
                  <a:lnTo>
                    <a:pt x="102253" y="106661"/>
                  </a:lnTo>
                  <a:lnTo>
                    <a:pt x="92719" y="109770"/>
                  </a:lnTo>
                  <a:lnTo>
                    <a:pt x="75451" y="110815"/>
                  </a:lnTo>
                  <a:lnTo>
                    <a:pt x="44451" y="105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350"/>
            <p:cNvSpPr/>
            <p:nvPr>
              <p:custDataLst>
                <p:tags r:id="rId52"/>
              </p:custDataLst>
            </p:nvPr>
          </p:nvSpPr>
          <p:spPr>
            <a:xfrm>
              <a:off x="7982832" y="5302250"/>
              <a:ext cx="81669" cy="122395"/>
            </a:xfrm>
            <a:custGeom>
              <a:avLst/>
              <a:gdLst/>
              <a:ahLst/>
              <a:cxnLst/>
              <a:rect l="0" t="0" r="0" b="0"/>
              <a:pathLst>
                <a:path w="81669" h="122395">
                  <a:moveTo>
                    <a:pt x="5468" y="44450"/>
                  </a:moveTo>
                  <a:lnTo>
                    <a:pt x="5468" y="44450"/>
                  </a:lnTo>
                  <a:lnTo>
                    <a:pt x="0" y="44450"/>
                  </a:lnTo>
                  <a:lnTo>
                    <a:pt x="2750" y="44450"/>
                  </a:lnTo>
                  <a:lnTo>
                    <a:pt x="11404" y="47821"/>
                  </a:lnTo>
                  <a:lnTo>
                    <a:pt x="19535" y="53288"/>
                  </a:lnTo>
                  <a:lnTo>
                    <a:pt x="37330" y="76666"/>
                  </a:lnTo>
                  <a:lnTo>
                    <a:pt x="43852" y="92164"/>
                  </a:lnTo>
                  <a:lnTo>
                    <a:pt x="45341" y="104697"/>
                  </a:lnTo>
                  <a:lnTo>
                    <a:pt x="43650" y="114265"/>
                  </a:lnTo>
                  <a:lnTo>
                    <a:pt x="40547" y="120869"/>
                  </a:lnTo>
                  <a:lnTo>
                    <a:pt x="38732" y="122208"/>
                  </a:lnTo>
                  <a:lnTo>
                    <a:pt x="36816" y="122394"/>
                  </a:lnTo>
                  <a:lnTo>
                    <a:pt x="34834" y="121812"/>
                  </a:lnTo>
                  <a:lnTo>
                    <a:pt x="30749" y="115523"/>
                  </a:lnTo>
                  <a:lnTo>
                    <a:pt x="28672" y="110882"/>
                  </a:lnTo>
                  <a:lnTo>
                    <a:pt x="24882" y="66240"/>
                  </a:lnTo>
                  <a:lnTo>
                    <a:pt x="34739" y="42988"/>
                  </a:lnTo>
                  <a:lnTo>
                    <a:pt x="54436" y="20498"/>
                  </a:lnTo>
                  <a:lnTo>
                    <a:pt x="8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351"/>
            <p:cNvSpPr/>
            <p:nvPr>
              <p:custDataLst>
                <p:tags r:id="rId53"/>
              </p:custDataLst>
            </p:nvPr>
          </p:nvSpPr>
          <p:spPr>
            <a:xfrm>
              <a:off x="8145010" y="5221183"/>
              <a:ext cx="84591" cy="233468"/>
            </a:xfrm>
            <a:custGeom>
              <a:avLst/>
              <a:gdLst/>
              <a:ahLst/>
              <a:cxnLst/>
              <a:rect l="0" t="0" r="0" b="0"/>
              <a:pathLst>
                <a:path w="84591" h="233468">
                  <a:moveTo>
                    <a:pt x="84590" y="23917"/>
                  </a:moveTo>
                  <a:lnTo>
                    <a:pt x="84590" y="23917"/>
                  </a:lnTo>
                  <a:lnTo>
                    <a:pt x="84590" y="11708"/>
                  </a:lnTo>
                  <a:lnTo>
                    <a:pt x="83178" y="8721"/>
                  </a:lnTo>
                  <a:lnTo>
                    <a:pt x="77848" y="3523"/>
                  </a:lnTo>
                  <a:lnTo>
                    <a:pt x="70775" y="742"/>
                  </a:lnTo>
                  <a:lnTo>
                    <a:pt x="66914" y="0"/>
                  </a:lnTo>
                  <a:lnTo>
                    <a:pt x="56978" y="4820"/>
                  </a:lnTo>
                  <a:lnTo>
                    <a:pt x="46212" y="14724"/>
                  </a:lnTo>
                  <a:lnTo>
                    <a:pt x="23449" y="55545"/>
                  </a:lnTo>
                  <a:lnTo>
                    <a:pt x="8978" y="93533"/>
                  </a:lnTo>
                  <a:lnTo>
                    <a:pt x="2214" y="129211"/>
                  </a:lnTo>
                  <a:lnTo>
                    <a:pt x="0" y="154675"/>
                  </a:lnTo>
                  <a:lnTo>
                    <a:pt x="3721" y="175400"/>
                  </a:lnTo>
                  <a:lnTo>
                    <a:pt x="21971" y="210290"/>
                  </a:lnTo>
                  <a:lnTo>
                    <a:pt x="31123" y="222225"/>
                  </a:lnTo>
                  <a:lnTo>
                    <a:pt x="52840" y="23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352"/>
            <p:cNvSpPr/>
            <p:nvPr>
              <p:custDataLst>
                <p:tags r:id="rId54"/>
              </p:custDataLst>
            </p:nvPr>
          </p:nvSpPr>
          <p:spPr>
            <a:xfrm>
              <a:off x="8247670" y="5199821"/>
              <a:ext cx="178781" cy="232922"/>
            </a:xfrm>
            <a:custGeom>
              <a:avLst/>
              <a:gdLst/>
              <a:ahLst/>
              <a:cxnLst/>
              <a:rect l="0" t="0" r="0" b="0"/>
              <a:pathLst>
                <a:path w="178781" h="232922">
                  <a:moveTo>
                    <a:pt x="77180" y="172279"/>
                  </a:moveTo>
                  <a:lnTo>
                    <a:pt x="77180" y="172279"/>
                  </a:lnTo>
                  <a:lnTo>
                    <a:pt x="77180" y="168908"/>
                  </a:lnTo>
                  <a:lnTo>
                    <a:pt x="76474" y="167915"/>
                  </a:lnTo>
                  <a:lnTo>
                    <a:pt x="75299" y="167253"/>
                  </a:lnTo>
                  <a:lnTo>
                    <a:pt x="73809" y="166812"/>
                  </a:lnTo>
                  <a:lnTo>
                    <a:pt x="65623" y="160539"/>
                  </a:lnTo>
                  <a:lnTo>
                    <a:pt x="54705" y="159863"/>
                  </a:lnTo>
                  <a:lnTo>
                    <a:pt x="47671" y="161587"/>
                  </a:lnTo>
                  <a:lnTo>
                    <a:pt x="27292" y="175184"/>
                  </a:lnTo>
                  <a:lnTo>
                    <a:pt x="10970" y="192189"/>
                  </a:lnTo>
                  <a:lnTo>
                    <a:pt x="569" y="210634"/>
                  </a:lnTo>
                  <a:lnTo>
                    <a:pt x="0" y="216193"/>
                  </a:lnTo>
                  <a:lnTo>
                    <a:pt x="3131" y="226133"/>
                  </a:lnTo>
                  <a:lnTo>
                    <a:pt x="7346" y="231492"/>
                  </a:lnTo>
                  <a:lnTo>
                    <a:pt x="9458" y="232921"/>
                  </a:lnTo>
                  <a:lnTo>
                    <a:pt x="25913" y="231561"/>
                  </a:lnTo>
                  <a:lnTo>
                    <a:pt x="31007" y="228734"/>
                  </a:lnTo>
                  <a:lnTo>
                    <a:pt x="71734" y="182049"/>
                  </a:lnTo>
                  <a:lnTo>
                    <a:pt x="73549" y="181614"/>
                  </a:lnTo>
                  <a:lnTo>
                    <a:pt x="74759" y="182031"/>
                  </a:lnTo>
                  <a:lnTo>
                    <a:pt x="75566" y="183014"/>
                  </a:lnTo>
                  <a:lnTo>
                    <a:pt x="76968" y="196653"/>
                  </a:lnTo>
                  <a:lnTo>
                    <a:pt x="77791" y="202162"/>
                  </a:lnTo>
                  <a:lnTo>
                    <a:pt x="82635" y="214532"/>
                  </a:lnTo>
                  <a:lnTo>
                    <a:pt x="83638" y="214559"/>
                  </a:lnTo>
                  <a:lnTo>
                    <a:pt x="86635" y="212707"/>
                  </a:lnTo>
                  <a:lnTo>
                    <a:pt x="101385" y="178030"/>
                  </a:lnTo>
                  <a:lnTo>
                    <a:pt x="110811" y="137902"/>
                  </a:lnTo>
                  <a:lnTo>
                    <a:pt x="123125" y="91326"/>
                  </a:lnTo>
                  <a:lnTo>
                    <a:pt x="128902" y="53904"/>
                  </a:lnTo>
                  <a:lnTo>
                    <a:pt x="137979" y="6903"/>
                  </a:lnTo>
                  <a:lnTo>
                    <a:pt x="139479" y="0"/>
                  </a:lnTo>
                  <a:lnTo>
                    <a:pt x="139174" y="277"/>
                  </a:lnTo>
                  <a:lnTo>
                    <a:pt x="136953" y="6228"/>
                  </a:lnTo>
                  <a:lnTo>
                    <a:pt x="134848" y="42504"/>
                  </a:lnTo>
                  <a:lnTo>
                    <a:pt x="134483" y="78088"/>
                  </a:lnTo>
                  <a:lnTo>
                    <a:pt x="134360" y="120512"/>
                  </a:lnTo>
                  <a:lnTo>
                    <a:pt x="134333" y="162535"/>
                  </a:lnTo>
                  <a:lnTo>
                    <a:pt x="137701" y="202607"/>
                  </a:lnTo>
                  <a:lnTo>
                    <a:pt x="140104" y="207314"/>
                  </a:lnTo>
                  <a:lnTo>
                    <a:pt x="143118" y="210452"/>
                  </a:lnTo>
                  <a:lnTo>
                    <a:pt x="146539" y="212544"/>
                  </a:lnTo>
                  <a:lnTo>
                    <a:pt x="150231" y="213234"/>
                  </a:lnTo>
                  <a:lnTo>
                    <a:pt x="158095" y="212118"/>
                  </a:lnTo>
                  <a:lnTo>
                    <a:pt x="166294" y="205507"/>
                  </a:lnTo>
                  <a:lnTo>
                    <a:pt x="173231" y="196219"/>
                  </a:lnTo>
                  <a:lnTo>
                    <a:pt x="178780" y="178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353"/>
            <p:cNvSpPr/>
            <p:nvPr>
              <p:custDataLst>
                <p:tags r:id="rId55"/>
              </p:custDataLst>
            </p:nvPr>
          </p:nvSpPr>
          <p:spPr>
            <a:xfrm>
              <a:off x="8348023" y="5302250"/>
              <a:ext cx="110178" cy="24812"/>
            </a:xfrm>
            <a:custGeom>
              <a:avLst/>
              <a:gdLst/>
              <a:ahLst/>
              <a:cxnLst/>
              <a:rect l="0" t="0" r="0" b="0"/>
              <a:pathLst>
                <a:path w="110178" h="24812">
                  <a:moveTo>
                    <a:pt x="14927" y="19050"/>
                  </a:moveTo>
                  <a:lnTo>
                    <a:pt x="14927" y="19050"/>
                  </a:lnTo>
                  <a:lnTo>
                    <a:pt x="11556" y="19050"/>
                  </a:lnTo>
                  <a:lnTo>
                    <a:pt x="8019" y="20931"/>
                  </a:lnTo>
                  <a:lnTo>
                    <a:pt x="4095" y="23414"/>
                  </a:lnTo>
                  <a:lnTo>
                    <a:pt x="0" y="24517"/>
                  </a:lnTo>
                  <a:lnTo>
                    <a:pt x="742" y="24811"/>
                  </a:lnTo>
                  <a:lnTo>
                    <a:pt x="24954" y="24643"/>
                  </a:lnTo>
                  <a:lnTo>
                    <a:pt x="71175" y="13858"/>
                  </a:lnTo>
                  <a:lnTo>
                    <a:pt x="110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354"/>
            <p:cNvSpPr/>
            <p:nvPr>
              <p:custDataLst>
                <p:tags r:id="rId56"/>
              </p:custDataLst>
            </p:nvPr>
          </p:nvSpPr>
          <p:spPr>
            <a:xfrm>
              <a:off x="8509000" y="5194300"/>
              <a:ext cx="12701" cy="209551"/>
            </a:xfrm>
            <a:custGeom>
              <a:avLst/>
              <a:gdLst/>
              <a:ahLst/>
              <a:cxnLst/>
              <a:rect l="0" t="0" r="0" b="0"/>
              <a:pathLst>
                <a:path w="12701" h="2095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088" y="67102"/>
                  </a:lnTo>
                  <a:lnTo>
                    <a:pt x="6272" y="103765"/>
                  </a:lnTo>
                  <a:lnTo>
                    <a:pt x="6327" y="143713"/>
                  </a:lnTo>
                  <a:lnTo>
                    <a:pt x="2687" y="188496"/>
                  </a:lnTo>
                  <a:lnTo>
                    <a:pt x="4251" y="199722"/>
                  </a:lnTo>
                  <a:lnTo>
                    <a:pt x="5656" y="202998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355"/>
            <p:cNvSpPr/>
            <p:nvPr>
              <p:custDataLst>
                <p:tags r:id="rId57"/>
              </p:custDataLst>
            </p:nvPr>
          </p:nvSpPr>
          <p:spPr>
            <a:xfrm>
              <a:off x="8587606" y="5318696"/>
              <a:ext cx="199497" cy="83448"/>
            </a:xfrm>
            <a:custGeom>
              <a:avLst/>
              <a:gdLst/>
              <a:ahLst/>
              <a:cxnLst/>
              <a:rect l="0" t="0" r="0" b="0"/>
              <a:pathLst>
                <a:path w="199497" h="83448">
                  <a:moveTo>
                    <a:pt x="10294" y="21654"/>
                  </a:moveTo>
                  <a:lnTo>
                    <a:pt x="10294" y="21654"/>
                  </a:lnTo>
                  <a:lnTo>
                    <a:pt x="6923" y="25025"/>
                  </a:lnTo>
                  <a:lnTo>
                    <a:pt x="5267" y="28561"/>
                  </a:lnTo>
                  <a:lnTo>
                    <a:pt x="4205" y="36581"/>
                  </a:lnTo>
                  <a:lnTo>
                    <a:pt x="4824" y="37955"/>
                  </a:lnTo>
                  <a:lnTo>
                    <a:pt x="5942" y="38872"/>
                  </a:lnTo>
                  <a:lnTo>
                    <a:pt x="7393" y="39482"/>
                  </a:lnTo>
                  <a:lnTo>
                    <a:pt x="12767" y="38280"/>
                  </a:lnTo>
                  <a:lnTo>
                    <a:pt x="16176" y="36971"/>
                  </a:lnTo>
                  <a:lnTo>
                    <a:pt x="21845" y="31754"/>
                  </a:lnTo>
                  <a:lnTo>
                    <a:pt x="38737" y="10607"/>
                  </a:lnTo>
                  <a:lnTo>
                    <a:pt x="39839" y="7939"/>
                  </a:lnTo>
                  <a:lnTo>
                    <a:pt x="39163" y="5456"/>
                  </a:lnTo>
                  <a:lnTo>
                    <a:pt x="34648" y="814"/>
                  </a:lnTo>
                  <a:lnTo>
                    <a:pt x="32175" y="0"/>
                  </a:lnTo>
                  <a:lnTo>
                    <a:pt x="29820" y="162"/>
                  </a:lnTo>
                  <a:lnTo>
                    <a:pt x="27545" y="976"/>
                  </a:lnTo>
                  <a:lnTo>
                    <a:pt x="9779" y="23112"/>
                  </a:lnTo>
                  <a:lnTo>
                    <a:pt x="3008" y="35002"/>
                  </a:lnTo>
                  <a:lnTo>
                    <a:pt x="0" y="47342"/>
                  </a:lnTo>
                  <a:lnTo>
                    <a:pt x="2425" y="59882"/>
                  </a:lnTo>
                  <a:lnTo>
                    <a:pt x="12111" y="78437"/>
                  </a:lnTo>
                  <a:lnTo>
                    <a:pt x="15032" y="80676"/>
                  </a:lnTo>
                  <a:lnTo>
                    <a:pt x="22043" y="83164"/>
                  </a:lnTo>
                  <a:lnTo>
                    <a:pt x="37293" y="81193"/>
                  </a:lnTo>
                  <a:lnTo>
                    <a:pt x="71417" y="68448"/>
                  </a:lnTo>
                  <a:lnTo>
                    <a:pt x="109333" y="45246"/>
                  </a:lnTo>
                  <a:lnTo>
                    <a:pt x="119759" y="33034"/>
                  </a:lnTo>
                  <a:lnTo>
                    <a:pt x="123160" y="24634"/>
                  </a:lnTo>
                  <a:lnTo>
                    <a:pt x="123958" y="19921"/>
                  </a:lnTo>
                  <a:lnTo>
                    <a:pt x="122758" y="18382"/>
                  </a:lnTo>
                  <a:lnTo>
                    <a:pt x="117663" y="16672"/>
                  </a:lnTo>
                  <a:lnTo>
                    <a:pt x="114328" y="17627"/>
                  </a:lnTo>
                  <a:lnTo>
                    <a:pt x="98095" y="29730"/>
                  </a:lnTo>
                  <a:lnTo>
                    <a:pt x="91028" y="43096"/>
                  </a:lnTo>
                  <a:lnTo>
                    <a:pt x="87837" y="57092"/>
                  </a:lnTo>
                  <a:lnTo>
                    <a:pt x="88095" y="60096"/>
                  </a:lnTo>
                  <a:lnTo>
                    <a:pt x="88972" y="62099"/>
                  </a:lnTo>
                  <a:lnTo>
                    <a:pt x="90263" y="63434"/>
                  </a:lnTo>
                  <a:lnTo>
                    <a:pt x="95459" y="64917"/>
                  </a:lnTo>
                  <a:lnTo>
                    <a:pt x="98821" y="65313"/>
                  </a:lnTo>
                  <a:lnTo>
                    <a:pt x="110293" y="62499"/>
                  </a:lnTo>
                  <a:lnTo>
                    <a:pt x="119259" y="57196"/>
                  </a:lnTo>
                  <a:lnTo>
                    <a:pt x="122223" y="53208"/>
                  </a:lnTo>
                  <a:lnTo>
                    <a:pt x="124125" y="48269"/>
                  </a:lnTo>
                  <a:lnTo>
                    <a:pt x="124281" y="48570"/>
                  </a:lnTo>
                  <a:lnTo>
                    <a:pt x="124455" y="50785"/>
                  </a:lnTo>
                  <a:lnTo>
                    <a:pt x="126413" y="54122"/>
                  </a:lnTo>
                  <a:lnTo>
                    <a:pt x="127924" y="55999"/>
                  </a:lnTo>
                  <a:lnTo>
                    <a:pt x="131483" y="58085"/>
                  </a:lnTo>
                  <a:lnTo>
                    <a:pt x="151260" y="65123"/>
                  </a:lnTo>
                  <a:lnTo>
                    <a:pt x="157846" y="61905"/>
                  </a:lnTo>
                  <a:lnTo>
                    <a:pt x="170203" y="51712"/>
                  </a:lnTo>
                  <a:lnTo>
                    <a:pt x="177226" y="34950"/>
                  </a:lnTo>
                  <a:lnTo>
                    <a:pt x="180405" y="18851"/>
                  </a:lnTo>
                  <a:lnTo>
                    <a:pt x="179267" y="11471"/>
                  </a:lnTo>
                  <a:lnTo>
                    <a:pt x="176159" y="4355"/>
                  </a:lnTo>
                  <a:lnTo>
                    <a:pt x="175905" y="4477"/>
                  </a:lnTo>
                  <a:lnTo>
                    <a:pt x="175461" y="11596"/>
                  </a:lnTo>
                  <a:lnTo>
                    <a:pt x="196411" y="54520"/>
                  </a:lnTo>
                  <a:lnTo>
                    <a:pt x="199496" y="69413"/>
                  </a:lnTo>
                  <a:lnTo>
                    <a:pt x="198334" y="76512"/>
                  </a:lnTo>
                  <a:lnTo>
                    <a:pt x="197038" y="79392"/>
                  </a:lnTo>
                  <a:lnTo>
                    <a:pt x="195467" y="81313"/>
                  </a:lnTo>
                  <a:lnTo>
                    <a:pt x="191842" y="83447"/>
                  </a:lnTo>
                  <a:lnTo>
                    <a:pt x="189887" y="83310"/>
                  </a:lnTo>
                  <a:lnTo>
                    <a:pt x="181744" y="72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356"/>
            <p:cNvSpPr/>
            <p:nvPr>
              <p:custDataLst>
                <p:tags r:id="rId58"/>
              </p:custDataLst>
            </p:nvPr>
          </p:nvSpPr>
          <p:spPr>
            <a:xfrm>
              <a:off x="9823450" y="5171592"/>
              <a:ext cx="94346" cy="359259"/>
            </a:xfrm>
            <a:custGeom>
              <a:avLst/>
              <a:gdLst/>
              <a:ahLst/>
              <a:cxnLst/>
              <a:rect l="0" t="0" r="0" b="0"/>
              <a:pathLst>
                <a:path w="94346" h="359259">
                  <a:moveTo>
                    <a:pt x="82550" y="3658"/>
                  </a:moveTo>
                  <a:lnTo>
                    <a:pt x="82550" y="3658"/>
                  </a:lnTo>
                  <a:lnTo>
                    <a:pt x="85920" y="287"/>
                  </a:lnTo>
                  <a:lnTo>
                    <a:pt x="86913" y="0"/>
                  </a:lnTo>
                  <a:lnTo>
                    <a:pt x="87576" y="513"/>
                  </a:lnTo>
                  <a:lnTo>
                    <a:pt x="88017" y="1561"/>
                  </a:lnTo>
                  <a:lnTo>
                    <a:pt x="92194" y="41376"/>
                  </a:lnTo>
                  <a:lnTo>
                    <a:pt x="94345" y="83116"/>
                  </a:lnTo>
                  <a:lnTo>
                    <a:pt x="92966" y="115878"/>
                  </a:lnTo>
                  <a:lnTo>
                    <a:pt x="88223" y="160615"/>
                  </a:lnTo>
                  <a:lnTo>
                    <a:pt x="80467" y="197390"/>
                  </a:lnTo>
                  <a:lnTo>
                    <a:pt x="68576" y="243950"/>
                  </a:lnTo>
                  <a:lnTo>
                    <a:pt x="58262" y="281662"/>
                  </a:lnTo>
                  <a:lnTo>
                    <a:pt x="37771" y="326396"/>
                  </a:lnTo>
                  <a:lnTo>
                    <a:pt x="28311" y="340184"/>
                  </a:lnTo>
                  <a:lnTo>
                    <a:pt x="0" y="35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357"/>
            <p:cNvSpPr/>
            <p:nvPr>
              <p:custDataLst>
                <p:tags r:id="rId59"/>
              </p:custDataLst>
            </p:nvPr>
          </p:nvSpPr>
          <p:spPr>
            <a:xfrm>
              <a:off x="9810750" y="5179506"/>
              <a:ext cx="24996" cy="224345"/>
            </a:xfrm>
            <a:custGeom>
              <a:avLst/>
              <a:gdLst/>
              <a:ahLst/>
              <a:cxnLst/>
              <a:rect l="0" t="0" r="0" b="0"/>
              <a:pathLst>
                <a:path w="24996" h="224345">
                  <a:moveTo>
                    <a:pt x="0" y="33844"/>
                  </a:moveTo>
                  <a:lnTo>
                    <a:pt x="0" y="33844"/>
                  </a:lnTo>
                  <a:lnTo>
                    <a:pt x="3370" y="30473"/>
                  </a:lnTo>
                  <a:lnTo>
                    <a:pt x="5026" y="25055"/>
                  </a:lnTo>
                  <a:lnTo>
                    <a:pt x="7839" y="14071"/>
                  </a:lnTo>
                  <a:lnTo>
                    <a:pt x="13141" y="3761"/>
                  </a:lnTo>
                  <a:lnTo>
                    <a:pt x="15111" y="1089"/>
                  </a:lnTo>
                  <a:lnTo>
                    <a:pt x="16425" y="13"/>
                  </a:lnTo>
                  <a:lnTo>
                    <a:pt x="17299" y="0"/>
                  </a:lnTo>
                  <a:lnTo>
                    <a:pt x="17883" y="698"/>
                  </a:lnTo>
                  <a:lnTo>
                    <a:pt x="20778" y="37066"/>
                  </a:lnTo>
                  <a:lnTo>
                    <a:pt x="24031" y="79249"/>
                  </a:lnTo>
                  <a:lnTo>
                    <a:pt x="24995" y="117382"/>
                  </a:lnTo>
                  <a:lnTo>
                    <a:pt x="21948" y="162294"/>
                  </a:lnTo>
                  <a:lnTo>
                    <a:pt x="6350" y="22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358"/>
            <p:cNvSpPr/>
            <p:nvPr>
              <p:custDataLst>
                <p:tags r:id="rId60"/>
              </p:custDataLst>
            </p:nvPr>
          </p:nvSpPr>
          <p:spPr>
            <a:xfrm>
              <a:off x="9671050" y="5278615"/>
              <a:ext cx="88901" cy="109090"/>
            </a:xfrm>
            <a:custGeom>
              <a:avLst/>
              <a:gdLst/>
              <a:ahLst/>
              <a:cxnLst/>
              <a:rect l="0" t="0" r="0" b="0"/>
              <a:pathLst>
                <a:path w="88901" h="109090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7173" y="117"/>
                  </a:lnTo>
                  <a:lnTo>
                    <a:pt x="12831" y="2129"/>
                  </a:lnTo>
                  <a:lnTo>
                    <a:pt x="23949" y="10599"/>
                  </a:lnTo>
                  <a:lnTo>
                    <a:pt x="44007" y="36242"/>
                  </a:lnTo>
                  <a:lnTo>
                    <a:pt x="58651" y="76819"/>
                  </a:lnTo>
                  <a:lnTo>
                    <a:pt x="57582" y="91722"/>
                  </a:lnTo>
                  <a:lnTo>
                    <a:pt x="55321" y="98659"/>
                  </a:lnTo>
                  <a:lnTo>
                    <a:pt x="52403" y="103284"/>
                  </a:lnTo>
                  <a:lnTo>
                    <a:pt x="49046" y="106368"/>
                  </a:lnTo>
                  <a:lnTo>
                    <a:pt x="45397" y="108424"/>
                  </a:lnTo>
                  <a:lnTo>
                    <a:pt x="42259" y="109089"/>
                  </a:lnTo>
                  <a:lnTo>
                    <a:pt x="39462" y="108826"/>
                  </a:lnTo>
                  <a:lnTo>
                    <a:pt x="36892" y="107946"/>
                  </a:lnTo>
                  <a:lnTo>
                    <a:pt x="35178" y="105242"/>
                  </a:lnTo>
                  <a:lnTo>
                    <a:pt x="33273" y="96594"/>
                  </a:lnTo>
                  <a:lnTo>
                    <a:pt x="35572" y="79825"/>
                  </a:lnTo>
                  <a:lnTo>
                    <a:pt x="49150" y="45762"/>
                  </a:lnTo>
                  <a:lnTo>
                    <a:pt x="8890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359"/>
            <p:cNvSpPr/>
            <p:nvPr>
              <p:custDataLst>
                <p:tags r:id="rId61"/>
              </p:custDataLst>
            </p:nvPr>
          </p:nvSpPr>
          <p:spPr>
            <a:xfrm>
              <a:off x="9620250" y="5247505"/>
              <a:ext cx="6351" cy="29346"/>
            </a:xfrm>
            <a:custGeom>
              <a:avLst/>
              <a:gdLst/>
              <a:ahLst/>
              <a:cxnLst/>
              <a:rect l="0" t="0" r="0" b="0"/>
              <a:pathLst>
                <a:path w="6351" h="29346">
                  <a:moveTo>
                    <a:pt x="6350" y="29345"/>
                  </a:moveTo>
                  <a:lnTo>
                    <a:pt x="6350" y="29345"/>
                  </a:lnTo>
                  <a:lnTo>
                    <a:pt x="174" y="0"/>
                  </a:lnTo>
                  <a:lnTo>
                    <a:pt x="0" y="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360"/>
            <p:cNvSpPr/>
            <p:nvPr>
              <p:custDataLst>
                <p:tags r:id="rId62"/>
              </p:custDataLst>
            </p:nvPr>
          </p:nvSpPr>
          <p:spPr>
            <a:xfrm>
              <a:off x="9621580" y="5340350"/>
              <a:ext cx="36771" cy="39802"/>
            </a:xfrm>
            <a:custGeom>
              <a:avLst/>
              <a:gdLst/>
              <a:ahLst/>
              <a:cxnLst/>
              <a:rect l="0" t="0" r="0" b="0"/>
              <a:pathLst>
                <a:path w="36771" h="39802">
                  <a:moveTo>
                    <a:pt x="36770" y="0"/>
                  </a:moveTo>
                  <a:lnTo>
                    <a:pt x="36770" y="0"/>
                  </a:lnTo>
                  <a:lnTo>
                    <a:pt x="33399" y="3371"/>
                  </a:lnTo>
                  <a:lnTo>
                    <a:pt x="31744" y="8789"/>
                  </a:lnTo>
                  <a:lnTo>
                    <a:pt x="31303" y="12209"/>
                  </a:lnTo>
                  <a:lnTo>
                    <a:pt x="21404" y="21654"/>
                  </a:lnTo>
                  <a:lnTo>
                    <a:pt x="5405" y="35109"/>
                  </a:lnTo>
                  <a:lnTo>
                    <a:pt x="1663" y="39593"/>
                  </a:lnTo>
                  <a:lnTo>
                    <a:pt x="665" y="39801"/>
                  </a:lnTo>
                  <a:lnTo>
                    <a:pt x="0" y="39234"/>
                  </a:lnTo>
                  <a:lnTo>
                    <a:pt x="263" y="38151"/>
                  </a:lnTo>
                  <a:lnTo>
                    <a:pt x="502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361"/>
            <p:cNvSpPr/>
            <p:nvPr>
              <p:custDataLst>
                <p:tags r:id="rId63"/>
              </p:custDataLst>
            </p:nvPr>
          </p:nvSpPr>
          <p:spPr>
            <a:xfrm>
              <a:off x="9511666" y="5291063"/>
              <a:ext cx="80712" cy="236549"/>
            </a:xfrm>
            <a:custGeom>
              <a:avLst/>
              <a:gdLst/>
              <a:ahLst/>
              <a:cxnLst/>
              <a:rect l="0" t="0" r="0" b="0"/>
              <a:pathLst>
                <a:path w="80712" h="236549">
                  <a:moveTo>
                    <a:pt x="64134" y="36587"/>
                  </a:moveTo>
                  <a:lnTo>
                    <a:pt x="64134" y="36587"/>
                  </a:lnTo>
                  <a:lnTo>
                    <a:pt x="64133" y="33216"/>
                  </a:lnTo>
                  <a:lnTo>
                    <a:pt x="62253" y="29680"/>
                  </a:lnTo>
                  <a:lnTo>
                    <a:pt x="59770" y="25755"/>
                  </a:lnTo>
                  <a:lnTo>
                    <a:pt x="58372" y="18875"/>
                  </a:lnTo>
                  <a:lnTo>
                    <a:pt x="58045" y="12017"/>
                  </a:lnTo>
                  <a:lnTo>
                    <a:pt x="56548" y="8917"/>
                  </a:lnTo>
                  <a:lnTo>
                    <a:pt x="51120" y="3593"/>
                  </a:lnTo>
                  <a:lnTo>
                    <a:pt x="44004" y="756"/>
                  </a:lnTo>
                  <a:lnTo>
                    <a:pt x="40130" y="0"/>
                  </a:lnTo>
                  <a:lnTo>
                    <a:pt x="30182" y="2922"/>
                  </a:lnTo>
                  <a:lnTo>
                    <a:pt x="24566" y="5677"/>
                  </a:lnTo>
                  <a:lnTo>
                    <a:pt x="16445" y="14383"/>
                  </a:lnTo>
                  <a:lnTo>
                    <a:pt x="13291" y="19667"/>
                  </a:lnTo>
                  <a:lnTo>
                    <a:pt x="11669" y="31183"/>
                  </a:lnTo>
                  <a:lnTo>
                    <a:pt x="13299" y="41946"/>
                  </a:lnTo>
                  <a:lnTo>
                    <a:pt x="16376" y="49082"/>
                  </a:lnTo>
                  <a:lnTo>
                    <a:pt x="18889" y="51267"/>
                  </a:lnTo>
                  <a:lnTo>
                    <a:pt x="25446" y="53694"/>
                  </a:lnTo>
                  <a:lnTo>
                    <a:pt x="43813" y="51690"/>
                  </a:lnTo>
                  <a:lnTo>
                    <a:pt x="77217" y="40007"/>
                  </a:lnTo>
                  <a:lnTo>
                    <a:pt x="79206" y="40278"/>
                  </a:lnTo>
                  <a:lnTo>
                    <a:pt x="80532" y="41164"/>
                  </a:lnTo>
                  <a:lnTo>
                    <a:pt x="80711" y="43166"/>
                  </a:lnTo>
                  <a:lnTo>
                    <a:pt x="77267" y="83362"/>
                  </a:lnTo>
                  <a:lnTo>
                    <a:pt x="76919" y="126287"/>
                  </a:lnTo>
                  <a:lnTo>
                    <a:pt x="76860" y="168293"/>
                  </a:lnTo>
                  <a:lnTo>
                    <a:pt x="76839" y="210299"/>
                  </a:lnTo>
                  <a:lnTo>
                    <a:pt x="73072" y="223389"/>
                  </a:lnTo>
                  <a:lnTo>
                    <a:pt x="70093" y="228855"/>
                  </a:lnTo>
                  <a:lnTo>
                    <a:pt x="66695" y="232499"/>
                  </a:lnTo>
                  <a:lnTo>
                    <a:pt x="59157" y="236548"/>
                  </a:lnTo>
                  <a:lnTo>
                    <a:pt x="49223" y="236466"/>
                  </a:lnTo>
                  <a:lnTo>
                    <a:pt x="37751" y="233372"/>
                  </a:lnTo>
                  <a:lnTo>
                    <a:pt x="25597" y="227294"/>
                  </a:lnTo>
                  <a:lnTo>
                    <a:pt x="16903" y="218007"/>
                  </a:lnTo>
                  <a:lnTo>
                    <a:pt x="2201" y="188056"/>
                  </a:lnTo>
                  <a:lnTo>
                    <a:pt x="0" y="155079"/>
                  </a:lnTo>
                  <a:lnTo>
                    <a:pt x="6984" y="119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362"/>
            <p:cNvSpPr/>
            <p:nvPr>
              <p:custDataLst>
                <p:tags r:id="rId64"/>
              </p:custDataLst>
            </p:nvPr>
          </p:nvSpPr>
          <p:spPr>
            <a:xfrm>
              <a:off x="9156700" y="5300478"/>
              <a:ext cx="171451" cy="92176"/>
            </a:xfrm>
            <a:custGeom>
              <a:avLst/>
              <a:gdLst/>
              <a:ahLst/>
              <a:cxnLst/>
              <a:rect l="0" t="0" r="0" b="0"/>
              <a:pathLst>
                <a:path w="171451" h="92176">
                  <a:moveTo>
                    <a:pt x="0" y="14472"/>
                  </a:moveTo>
                  <a:lnTo>
                    <a:pt x="0" y="14472"/>
                  </a:lnTo>
                  <a:lnTo>
                    <a:pt x="3370" y="14472"/>
                  </a:lnTo>
                  <a:lnTo>
                    <a:pt x="4364" y="15178"/>
                  </a:lnTo>
                  <a:lnTo>
                    <a:pt x="5026" y="16353"/>
                  </a:lnTo>
                  <a:lnTo>
                    <a:pt x="5958" y="23260"/>
                  </a:lnTo>
                  <a:lnTo>
                    <a:pt x="7052" y="60950"/>
                  </a:lnTo>
                  <a:lnTo>
                    <a:pt x="11816" y="70077"/>
                  </a:lnTo>
                  <a:lnTo>
                    <a:pt x="12816" y="69181"/>
                  </a:lnTo>
                  <a:lnTo>
                    <a:pt x="19491" y="55723"/>
                  </a:lnTo>
                  <a:lnTo>
                    <a:pt x="39360" y="12188"/>
                  </a:lnTo>
                  <a:lnTo>
                    <a:pt x="46313" y="1487"/>
                  </a:lnTo>
                  <a:lnTo>
                    <a:pt x="48514" y="171"/>
                  </a:lnTo>
                  <a:lnTo>
                    <a:pt x="50687" y="0"/>
                  </a:lnTo>
                  <a:lnTo>
                    <a:pt x="52841" y="590"/>
                  </a:lnTo>
                  <a:lnTo>
                    <a:pt x="54277" y="2395"/>
                  </a:lnTo>
                  <a:lnTo>
                    <a:pt x="55873" y="8163"/>
                  </a:lnTo>
                  <a:lnTo>
                    <a:pt x="57100" y="53753"/>
                  </a:lnTo>
                  <a:lnTo>
                    <a:pt x="57849" y="83066"/>
                  </a:lnTo>
                  <a:lnTo>
                    <a:pt x="60518" y="90349"/>
                  </a:lnTo>
                  <a:lnTo>
                    <a:pt x="62923" y="91868"/>
                  </a:lnTo>
                  <a:lnTo>
                    <a:pt x="65938" y="92175"/>
                  </a:lnTo>
                  <a:lnTo>
                    <a:pt x="84286" y="87598"/>
                  </a:lnTo>
                  <a:lnTo>
                    <a:pt x="98743" y="78551"/>
                  </a:lnTo>
                  <a:lnTo>
                    <a:pt x="119223" y="54123"/>
                  </a:lnTo>
                  <a:lnTo>
                    <a:pt x="141979" y="9498"/>
                  </a:lnTo>
                  <a:lnTo>
                    <a:pt x="141925" y="6922"/>
                  </a:lnTo>
                  <a:lnTo>
                    <a:pt x="141184" y="5206"/>
                  </a:lnTo>
                  <a:lnTo>
                    <a:pt x="139983" y="4767"/>
                  </a:lnTo>
                  <a:lnTo>
                    <a:pt x="138477" y="5180"/>
                  </a:lnTo>
                  <a:lnTo>
                    <a:pt x="136768" y="6160"/>
                  </a:lnTo>
                  <a:lnTo>
                    <a:pt x="119344" y="36561"/>
                  </a:lnTo>
                  <a:lnTo>
                    <a:pt x="114964" y="61909"/>
                  </a:lnTo>
                  <a:lnTo>
                    <a:pt x="114742" y="65147"/>
                  </a:lnTo>
                  <a:lnTo>
                    <a:pt x="118259" y="72507"/>
                  </a:lnTo>
                  <a:lnTo>
                    <a:pt x="121173" y="76445"/>
                  </a:lnTo>
                  <a:lnTo>
                    <a:pt x="128173" y="80821"/>
                  </a:lnTo>
                  <a:lnTo>
                    <a:pt x="132015" y="81988"/>
                  </a:lnTo>
                  <a:lnTo>
                    <a:pt x="140048" y="81403"/>
                  </a:lnTo>
                  <a:lnTo>
                    <a:pt x="171450" y="71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363"/>
            <p:cNvSpPr/>
            <p:nvPr>
              <p:custDataLst>
                <p:tags r:id="rId65"/>
              </p:custDataLst>
            </p:nvPr>
          </p:nvSpPr>
          <p:spPr>
            <a:xfrm>
              <a:off x="9086010" y="5308600"/>
              <a:ext cx="49653" cy="85774"/>
            </a:xfrm>
            <a:custGeom>
              <a:avLst/>
              <a:gdLst/>
              <a:ahLst/>
              <a:cxnLst/>
              <a:rect l="0" t="0" r="0" b="0"/>
              <a:pathLst>
                <a:path w="49653" h="85774">
                  <a:moveTo>
                    <a:pt x="45290" y="0"/>
                  </a:moveTo>
                  <a:lnTo>
                    <a:pt x="45290" y="0"/>
                  </a:lnTo>
                  <a:lnTo>
                    <a:pt x="33080" y="0"/>
                  </a:lnTo>
                  <a:lnTo>
                    <a:pt x="30094" y="1411"/>
                  </a:lnTo>
                  <a:lnTo>
                    <a:pt x="21815" y="10844"/>
                  </a:lnTo>
                  <a:lnTo>
                    <a:pt x="2652" y="38692"/>
                  </a:lnTo>
                  <a:lnTo>
                    <a:pt x="0" y="52945"/>
                  </a:lnTo>
                  <a:lnTo>
                    <a:pt x="2472" y="73073"/>
                  </a:lnTo>
                  <a:lnTo>
                    <a:pt x="4044" y="78348"/>
                  </a:lnTo>
                  <a:lnTo>
                    <a:pt x="7209" y="81866"/>
                  </a:lnTo>
                  <a:lnTo>
                    <a:pt x="16371" y="85773"/>
                  </a:lnTo>
                  <a:lnTo>
                    <a:pt x="21777" y="84699"/>
                  </a:lnTo>
                  <a:lnTo>
                    <a:pt x="33429" y="77861"/>
                  </a:lnTo>
                  <a:lnTo>
                    <a:pt x="45146" y="65482"/>
                  </a:lnTo>
                  <a:lnTo>
                    <a:pt x="48754" y="53327"/>
                  </a:lnTo>
                  <a:lnTo>
                    <a:pt x="49652" y="39929"/>
                  </a:lnTo>
                  <a:lnTo>
                    <a:pt x="47698" y="29270"/>
                  </a:lnTo>
                  <a:lnTo>
                    <a:pt x="46190" y="25863"/>
                  </a:lnTo>
                  <a:lnTo>
                    <a:pt x="44478" y="23592"/>
                  </a:lnTo>
                  <a:lnTo>
                    <a:pt x="3259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364"/>
            <p:cNvSpPr/>
            <p:nvPr>
              <p:custDataLst>
                <p:tags r:id="rId66"/>
              </p:custDataLst>
            </p:nvPr>
          </p:nvSpPr>
          <p:spPr>
            <a:xfrm>
              <a:off x="8839200" y="53022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8789" y="20374"/>
                  </a:lnTo>
                  <a:lnTo>
                    <a:pt x="50431" y="1366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365"/>
            <p:cNvSpPr/>
            <p:nvPr>
              <p:custDataLst>
                <p:tags r:id="rId67"/>
              </p:custDataLst>
            </p:nvPr>
          </p:nvSpPr>
          <p:spPr>
            <a:xfrm>
              <a:off x="8851900" y="5187453"/>
              <a:ext cx="31751" cy="214544"/>
            </a:xfrm>
            <a:custGeom>
              <a:avLst/>
              <a:gdLst/>
              <a:ahLst/>
              <a:cxnLst/>
              <a:rect l="0" t="0" r="0" b="0"/>
              <a:pathLst>
                <a:path w="31751" h="214544">
                  <a:moveTo>
                    <a:pt x="0" y="13197"/>
                  </a:moveTo>
                  <a:lnTo>
                    <a:pt x="0" y="13197"/>
                  </a:lnTo>
                  <a:lnTo>
                    <a:pt x="4364" y="811"/>
                  </a:lnTo>
                  <a:lnTo>
                    <a:pt x="5026" y="0"/>
                  </a:lnTo>
                  <a:lnTo>
                    <a:pt x="5467" y="166"/>
                  </a:lnTo>
                  <a:lnTo>
                    <a:pt x="6315" y="43793"/>
                  </a:lnTo>
                  <a:lnTo>
                    <a:pt x="6341" y="80118"/>
                  </a:lnTo>
                  <a:lnTo>
                    <a:pt x="6348" y="126527"/>
                  </a:lnTo>
                  <a:lnTo>
                    <a:pt x="1324" y="171540"/>
                  </a:lnTo>
                  <a:lnTo>
                    <a:pt x="2274" y="193463"/>
                  </a:lnTo>
                  <a:lnTo>
                    <a:pt x="7024" y="207015"/>
                  </a:lnTo>
                  <a:lnTo>
                    <a:pt x="10882" y="212227"/>
                  </a:lnTo>
                  <a:lnTo>
                    <a:pt x="14949" y="214543"/>
                  </a:lnTo>
                  <a:lnTo>
                    <a:pt x="17727" y="213750"/>
                  </a:lnTo>
                  <a:lnTo>
                    <a:pt x="31750" y="203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366"/>
            <p:cNvSpPr/>
            <p:nvPr>
              <p:custDataLst>
                <p:tags r:id="rId68"/>
              </p:custDataLst>
            </p:nvPr>
          </p:nvSpPr>
          <p:spPr>
            <a:xfrm>
              <a:off x="9378950" y="4521200"/>
              <a:ext cx="93993" cy="336551"/>
            </a:xfrm>
            <a:custGeom>
              <a:avLst/>
              <a:gdLst/>
              <a:ahLst/>
              <a:cxnLst/>
              <a:rect l="0" t="0" r="0" b="0"/>
              <a:pathLst>
                <a:path w="93993" h="336551">
                  <a:moveTo>
                    <a:pt x="57150" y="0"/>
                  </a:moveTo>
                  <a:lnTo>
                    <a:pt x="57150" y="0"/>
                  </a:lnTo>
                  <a:lnTo>
                    <a:pt x="63892" y="0"/>
                  </a:lnTo>
                  <a:lnTo>
                    <a:pt x="66583" y="2822"/>
                  </a:lnTo>
                  <a:lnTo>
                    <a:pt x="78165" y="35353"/>
                  </a:lnTo>
                  <a:lnTo>
                    <a:pt x="84621" y="73191"/>
                  </a:lnTo>
                  <a:lnTo>
                    <a:pt x="91003" y="113408"/>
                  </a:lnTo>
                  <a:lnTo>
                    <a:pt x="93992" y="152136"/>
                  </a:lnTo>
                  <a:lnTo>
                    <a:pt x="93590" y="190055"/>
                  </a:lnTo>
                  <a:lnTo>
                    <a:pt x="83268" y="230472"/>
                  </a:lnTo>
                  <a:lnTo>
                    <a:pt x="61921" y="276250"/>
                  </a:lnTo>
                  <a:lnTo>
                    <a:pt x="42571" y="305826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367"/>
            <p:cNvSpPr/>
            <p:nvPr>
              <p:custDataLst>
                <p:tags r:id="rId69"/>
              </p:custDataLst>
            </p:nvPr>
          </p:nvSpPr>
          <p:spPr>
            <a:xfrm>
              <a:off x="9340850" y="4686823"/>
              <a:ext cx="44451" cy="137239"/>
            </a:xfrm>
            <a:custGeom>
              <a:avLst/>
              <a:gdLst/>
              <a:ahLst/>
              <a:cxnLst/>
              <a:rect l="0" t="0" r="0" b="0"/>
              <a:pathLst>
                <a:path w="44451" h="137239">
                  <a:moveTo>
                    <a:pt x="44450" y="12177"/>
                  </a:moveTo>
                  <a:lnTo>
                    <a:pt x="44450" y="12177"/>
                  </a:lnTo>
                  <a:lnTo>
                    <a:pt x="41079" y="5435"/>
                  </a:lnTo>
                  <a:lnTo>
                    <a:pt x="39381" y="3449"/>
                  </a:lnTo>
                  <a:lnTo>
                    <a:pt x="35612" y="1242"/>
                  </a:lnTo>
                  <a:lnTo>
                    <a:pt x="26153" y="0"/>
                  </a:lnTo>
                  <a:lnTo>
                    <a:pt x="22374" y="1942"/>
                  </a:lnTo>
                  <a:lnTo>
                    <a:pt x="14412" y="9745"/>
                  </a:lnTo>
                  <a:lnTo>
                    <a:pt x="5367" y="26037"/>
                  </a:lnTo>
                  <a:lnTo>
                    <a:pt x="4267" y="39974"/>
                  </a:lnTo>
                  <a:lnTo>
                    <a:pt x="9310" y="65175"/>
                  </a:lnTo>
                  <a:lnTo>
                    <a:pt x="28389" y="108953"/>
                  </a:lnTo>
                  <a:lnTo>
                    <a:pt x="30256" y="120805"/>
                  </a:lnTo>
                  <a:lnTo>
                    <a:pt x="29204" y="129365"/>
                  </a:lnTo>
                  <a:lnTo>
                    <a:pt x="27936" y="132636"/>
                  </a:lnTo>
                  <a:lnTo>
                    <a:pt x="25679" y="134816"/>
                  </a:lnTo>
                  <a:lnTo>
                    <a:pt x="19409" y="137238"/>
                  </a:lnTo>
                  <a:lnTo>
                    <a:pt x="15760" y="136474"/>
                  </a:lnTo>
                  <a:lnTo>
                    <a:pt x="7945" y="131861"/>
                  </a:lnTo>
                  <a:lnTo>
                    <a:pt x="0" y="94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368"/>
            <p:cNvSpPr/>
            <p:nvPr>
              <p:custDataLst>
                <p:tags r:id="rId70"/>
              </p:custDataLst>
            </p:nvPr>
          </p:nvSpPr>
          <p:spPr>
            <a:xfrm>
              <a:off x="9290050" y="4552950"/>
              <a:ext cx="17727" cy="222251"/>
            </a:xfrm>
            <a:custGeom>
              <a:avLst/>
              <a:gdLst/>
              <a:ahLst/>
              <a:cxnLst/>
              <a:rect l="0" t="0" r="0" b="0"/>
              <a:pathLst>
                <a:path w="17727" h="222251">
                  <a:moveTo>
                    <a:pt x="12700" y="0"/>
                  </a:moveTo>
                  <a:lnTo>
                    <a:pt x="12700" y="0"/>
                  </a:lnTo>
                  <a:lnTo>
                    <a:pt x="14581" y="39231"/>
                  </a:lnTo>
                  <a:lnTo>
                    <a:pt x="17726" y="76535"/>
                  </a:lnTo>
                  <a:lnTo>
                    <a:pt x="16776" y="118162"/>
                  </a:lnTo>
                  <a:lnTo>
                    <a:pt x="12026" y="16060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369"/>
            <p:cNvSpPr/>
            <p:nvPr>
              <p:custDataLst>
                <p:tags r:id="rId71"/>
              </p:custDataLst>
            </p:nvPr>
          </p:nvSpPr>
          <p:spPr>
            <a:xfrm>
              <a:off x="9156700" y="4667250"/>
              <a:ext cx="82551" cy="148462"/>
            </a:xfrm>
            <a:custGeom>
              <a:avLst/>
              <a:gdLst/>
              <a:ahLst/>
              <a:cxnLst/>
              <a:rect l="0" t="0" r="0" b="0"/>
              <a:pathLst>
                <a:path w="82551" h="148462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15580" y="29163"/>
                  </a:lnTo>
                  <a:lnTo>
                    <a:pt x="36747" y="67201"/>
                  </a:lnTo>
                  <a:lnTo>
                    <a:pt x="53487" y="111303"/>
                  </a:lnTo>
                  <a:lnTo>
                    <a:pt x="54817" y="125668"/>
                  </a:lnTo>
                  <a:lnTo>
                    <a:pt x="53055" y="139108"/>
                  </a:lnTo>
                  <a:lnTo>
                    <a:pt x="50891" y="143538"/>
                  </a:lnTo>
                  <a:lnTo>
                    <a:pt x="48039" y="146492"/>
                  </a:lnTo>
                  <a:lnTo>
                    <a:pt x="44726" y="148461"/>
                  </a:lnTo>
                  <a:lnTo>
                    <a:pt x="42517" y="147658"/>
                  </a:lnTo>
                  <a:lnTo>
                    <a:pt x="41044" y="145005"/>
                  </a:lnTo>
                  <a:lnTo>
                    <a:pt x="38681" y="118797"/>
                  </a:lnTo>
                  <a:lnTo>
                    <a:pt x="43990" y="79649"/>
                  </a:lnTo>
                  <a:lnTo>
                    <a:pt x="54035" y="5056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370"/>
            <p:cNvSpPr/>
            <p:nvPr>
              <p:custDataLst>
                <p:tags r:id="rId72"/>
              </p:custDataLst>
            </p:nvPr>
          </p:nvSpPr>
          <p:spPr>
            <a:xfrm>
              <a:off x="9113132" y="4653354"/>
              <a:ext cx="5469" cy="45647"/>
            </a:xfrm>
            <a:custGeom>
              <a:avLst/>
              <a:gdLst/>
              <a:ahLst/>
              <a:cxnLst/>
              <a:rect l="0" t="0" r="0" b="0"/>
              <a:pathLst>
                <a:path w="5469" h="45647">
                  <a:moveTo>
                    <a:pt x="5468" y="45646"/>
                  </a:moveTo>
                  <a:lnTo>
                    <a:pt x="5468" y="45646"/>
                  </a:lnTo>
                  <a:lnTo>
                    <a:pt x="3587" y="19898"/>
                  </a:lnTo>
                  <a:lnTo>
                    <a:pt x="0" y="1519"/>
                  </a:lnTo>
                  <a:lnTo>
                    <a:pt x="412" y="0"/>
                  </a:lnTo>
                  <a:lnTo>
                    <a:pt x="5468" y="1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371"/>
            <p:cNvSpPr/>
            <p:nvPr>
              <p:custDataLst>
                <p:tags r:id="rId73"/>
              </p:custDataLst>
            </p:nvPr>
          </p:nvSpPr>
          <p:spPr>
            <a:xfrm>
              <a:off x="9118600" y="4762500"/>
              <a:ext cx="6351" cy="40130"/>
            </a:xfrm>
            <a:custGeom>
              <a:avLst/>
              <a:gdLst/>
              <a:ahLst/>
              <a:cxnLst/>
              <a:rect l="0" t="0" r="0" b="0"/>
              <a:pathLst>
                <a:path w="6351" h="40130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883" y="29853"/>
                  </a:lnTo>
                  <a:lnTo>
                    <a:pt x="174" y="4012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372"/>
            <p:cNvSpPr/>
            <p:nvPr>
              <p:custDataLst>
                <p:tags r:id="rId74"/>
              </p:custDataLst>
            </p:nvPr>
          </p:nvSpPr>
          <p:spPr>
            <a:xfrm>
              <a:off x="8993293" y="4726504"/>
              <a:ext cx="74495" cy="254371"/>
            </a:xfrm>
            <a:custGeom>
              <a:avLst/>
              <a:gdLst/>
              <a:ahLst/>
              <a:cxnLst/>
              <a:rect l="0" t="0" r="0" b="0"/>
              <a:pathLst>
                <a:path w="74495" h="254371">
                  <a:moveTo>
                    <a:pt x="61807" y="23296"/>
                  </a:moveTo>
                  <a:lnTo>
                    <a:pt x="61807" y="23296"/>
                  </a:lnTo>
                  <a:lnTo>
                    <a:pt x="61807" y="19925"/>
                  </a:lnTo>
                  <a:lnTo>
                    <a:pt x="59926" y="16388"/>
                  </a:lnTo>
                  <a:lnTo>
                    <a:pt x="50270" y="2631"/>
                  </a:lnTo>
                  <a:lnTo>
                    <a:pt x="43509" y="0"/>
                  </a:lnTo>
                  <a:lnTo>
                    <a:pt x="33919" y="2595"/>
                  </a:lnTo>
                  <a:lnTo>
                    <a:pt x="28398" y="5261"/>
                  </a:lnTo>
                  <a:lnTo>
                    <a:pt x="18501" y="15751"/>
                  </a:lnTo>
                  <a:lnTo>
                    <a:pt x="4021" y="42110"/>
                  </a:lnTo>
                  <a:lnTo>
                    <a:pt x="0" y="61326"/>
                  </a:lnTo>
                  <a:lnTo>
                    <a:pt x="846" y="66288"/>
                  </a:lnTo>
                  <a:lnTo>
                    <a:pt x="5551" y="73683"/>
                  </a:lnTo>
                  <a:lnTo>
                    <a:pt x="10191" y="74526"/>
                  </a:lnTo>
                  <a:lnTo>
                    <a:pt x="34156" y="67622"/>
                  </a:lnTo>
                  <a:lnTo>
                    <a:pt x="43873" y="62752"/>
                  </a:lnTo>
                  <a:lnTo>
                    <a:pt x="68774" y="42093"/>
                  </a:lnTo>
                  <a:lnTo>
                    <a:pt x="70685" y="41472"/>
                  </a:lnTo>
                  <a:lnTo>
                    <a:pt x="71958" y="41763"/>
                  </a:lnTo>
                  <a:lnTo>
                    <a:pt x="73375" y="47731"/>
                  </a:lnTo>
                  <a:lnTo>
                    <a:pt x="74358" y="89308"/>
                  </a:lnTo>
                  <a:lnTo>
                    <a:pt x="74463" y="122897"/>
                  </a:lnTo>
                  <a:lnTo>
                    <a:pt x="74494" y="164834"/>
                  </a:lnTo>
                  <a:lnTo>
                    <a:pt x="72623" y="209481"/>
                  </a:lnTo>
                  <a:lnTo>
                    <a:pt x="68730" y="230929"/>
                  </a:lnTo>
                  <a:lnTo>
                    <a:pt x="62296" y="245164"/>
                  </a:lnTo>
                  <a:lnTo>
                    <a:pt x="56615" y="252432"/>
                  </a:lnTo>
                  <a:lnTo>
                    <a:pt x="54113" y="254370"/>
                  </a:lnTo>
                  <a:lnTo>
                    <a:pt x="51032" y="254251"/>
                  </a:lnTo>
                  <a:lnTo>
                    <a:pt x="43848" y="250355"/>
                  </a:lnTo>
                  <a:lnTo>
                    <a:pt x="24080" y="231993"/>
                  </a:lnTo>
                  <a:lnTo>
                    <a:pt x="14488" y="216992"/>
                  </a:lnTo>
                  <a:lnTo>
                    <a:pt x="9497" y="202987"/>
                  </a:lnTo>
                  <a:lnTo>
                    <a:pt x="9462" y="169122"/>
                  </a:lnTo>
                  <a:lnTo>
                    <a:pt x="23707" y="112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SMARTInkShape-5373"/>
          <p:cNvSpPr/>
          <p:nvPr>
            <p:custDataLst>
              <p:tags r:id="rId2"/>
            </p:custDataLst>
          </p:nvPr>
        </p:nvSpPr>
        <p:spPr>
          <a:xfrm>
            <a:off x="1801933" y="4446038"/>
            <a:ext cx="153868" cy="492489"/>
          </a:xfrm>
          <a:custGeom>
            <a:avLst/>
            <a:gdLst/>
            <a:ahLst/>
            <a:cxnLst/>
            <a:rect l="0" t="0" r="0" b="0"/>
            <a:pathLst>
              <a:path w="153868" h="492489">
                <a:moveTo>
                  <a:pt x="109417" y="18012"/>
                </a:moveTo>
                <a:lnTo>
                  <a:pt x="109417" y="18012"/>
                </a:lnTo>
                <a:lnTo>
                  <a:pt x="109417" y="7077"/>
                </a:lnTo>
                <a:lnTo>
                  <a:pt x="102675" y="2464"/>
                </a:lnTo>
                <a:lnTo>
                  <a:pt x="91740" y="0"/>
                </a:lnTo>
                <a:lnTo>
                  <a:pt x="72821" y="6011"/>
                </a:lnTo>
                <a:lnTo>
                  <a:pt x="33349" y="28842"/>
                </a:lnTo>
                <a:lnTo>
                  <a:pt x="14206" y="48111"/>
                </a:lnTo>
                <a:lnTo>
                  <a:pt x="1870" y="68322"/>
                </a:lnTo>
                <a:lnTo>
                  <a:pt x="0" y="79413"/>
                </a:lnTo>
                <a:lnTo>
                  <a:pt x="2226" y="89751"/>
                </a:lnTo>
                <a:lnTo>
                  <a:pt x="7919" y="101401"/>
                </a:lnTo>
                <a:lnTo>
                  <a:pt x="50659" y="145074"/>
                </a:lnTo>
                <a:lnTo>
                  <a:pt x="77063" y="187519"/>
                </a:lnTo>
                <a:lnTo>
                  <a:pt x="77163" y="205061"/>
                </a:lnTo>
                <a:lnTo>
                  <a:pt x="69286" y="231008"/>
                </a:lnTo>
                <a:lnTo>
                  <a:pt x="53982" y="258738"/>
                </a:lnTo>
                <a:lnTo>
                  <a:pt x="41976" y="267994"/>
                </a:lnTo>
                <a:lnTo>
                  <a:pt x="21385" y="276314"/>
                </a:lnTo>
                <a:lnTo>
                  <a:pt x="18273" y="276291"/>
                </a:lnTo>
                <a:lnTo>
                  <a:pt x="12935" y="274384"/>
                </a:lnTo>
                <a:lnTo>
                  <a:pt x="11229" y="272888"/>
                </a:lnTo>
                <a:lnTo>
                  <a:pt x="9333" y="269344"/>
                </a:lnTo>
                <a:lnTo>
                  <a:pt x="10239" y="268117"/>
                </a:lnTo>
                <a:lnTo>
                  <a:pt x="15008" y="266753"/>
                </a:lnTo>
                <a:lnTo>
                  <a:pt x="21832" y="268029"/>
                </a:lnTo>
                <a:lnTo>
                  <a:pt x="37710" y="274596"/>
                </a:lnTo>
                <a:lnTo>
                  <a:pt x="44151" y="284214"/>
                </a:lnTo>
                <a:lnTo>
                  <a:pt x="49862" y="303614"/>
                </a:lnTo>
                <a:lnTo>
                  <a:pt x="49673" y="330294"/>
                </a:lnTo>
                <a:lnTo>
                  <a:pt x="45148" y="367597"/>
                </a:lnTo>
                <a:lnTo>
                  <a:pt x="37298" y="411386"/>
                </a:lnTo>
                <a:lnTo>
                  <a:pt x="34729" y="446508"/>
                </a:lnTo>
                <a:lnTo>
                  <a:pt x="36946" y="461043"/>
                </a:lnTo>
                <a:lnTo>
                  <a:pt x="42165" y="472678"/>
                </a:lnTo>
                <a:lnTo>
                  <a:pt x="45533" y="477756"/>
                </a:lnTo>
                <a:lnTo>
                  <a:pt x="58681" y="485280"/>
                </a:lnTo>
                <a:lnTo>
                  <a:pt x="89125" y="492488"/>
                </a:lnTo>
                <a:lnTo>
                  <a:pt x="115791" y="490365"/>
                </a:lnTo>
                <a:lnTo>
                  <a:pt x="153867" y="4688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SMARTInkShape-Group1097"/>
          <p:cNvGrpSpPr/>
          <p:nvPr/>
        </p:nvGrpSpPr>
        <p:grpSpPr>
          <a:xfrm>
            <a:off x="2120900" y="4582087"/>
            <a:ext cx="539228" cy="326464"/>
            <a:chOff x="2120900" y="4582087"/>
            <a:chExt cx="539228" cy="326464"/>
          </a:xfrm>
        </p:grpSpPr>
        <p:sp>
          <p:nvSpPr>
            <p:cNvPr id="242" name="SMARTInkShape-5374"/>
            <p:cNvSpPr/>
            <p:nvPr>
              <p:custDataLst>
                <p:tags r:id="rId46"/>
              </p:custDataLst>
            </p:nvPr>
          </p:nvSpPr>
          <p:spPr>
            <a:xfrm>
              <a:off x="2616200" y="4813300"/>
              <a:ext cx="43928" cy="95251"/>
            </a:xfrm>
            <a:custGeom>
              <a:avLst/>
              <a:gdLst/>
              <a:ahLst/>
              <a:cxnLst/>
              <a:rect l="0" t="0" r="0" b="0"/>
              <a:pathLst>
                <a:path w="43928" h="95251">
                  <a:moveTo>
                    <a:pt x="31750" y="0"/>
                  </a:moveTo>
                  <a:lnTo>
                    <a:pt x="31750" y="0"/>
                  </a:lnTo>
                  <a:lnTo>
                    <a:pt x="38492" y="6742"/>
                  </a:lnTo>
                  <a:lnTo>
                    <a:pt x="41802" y="15697"/>
                  </a:lnTo>
                  <a:lnTo>
                    <a:pt x="43927" y="31950"/>
                  </a:lnTo>
                  <a:lnTo>
                    <a:pt x="40924" y="53132"/>
                  </a:lnTo>
                  <a:lnTo>
                    <a:pt x="28824" y="78380"/>
                  </a:lnTo>
                  <a:lnTo>
                    <a:pt x="23449" y="8400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375"/>
            <p:cNvSpPr/>
            <p:nvPr>
              <p:custDataLst>
                <p:tags r:id="rId47"/>
              </p:custDataLst>
            </p:nvPr>
          </p:nvSpPr>
          <p:spPr>
            <a:xfrm>
              <a:off x="2438923" y="4611908"/>
              <a:ext cx="148994" cy="208853"/>
            </a:xfrm>
            <a:custGeom>
              <a:avLst/>
              <a:gdLst/>
              <a:ahLst/>
              <a:cxnLst/>
              <a:rect l="0" t="0" r="0" b="0"/>
              <a:pathLst>
                <a:path w="148994" h="208853">
                  <a:moveTo>
                    <a:pt x="12177" y="125192"/>
                  </a:moveTo>
                  <a:lnTo>
                    <a:pt x="12177" y="125192"/>
                  </a:lnTo>
                  <a:lnTo>
                    <a:pt x="2125" y="85629"/>
                  </a:lnTo>
                  <a:lnTo>
                    <a:pt x="0" y="54583"/>
                  </a:lnTo>
                  <a:lnTo>
                    <a:pt x="5354" y="40423"/>
                  </a:lnTo>
                  <a:lnTo>
                    <a:pt x="22667" y="15079"/>
                  </a:lnTo>
                  <a:lnTo>
                    <a:pt x="36830" y="7343"/>
                  </a:lnTo>
                  <a:lnTo>
                    <a:pt x="62756" y="903"/>
                  </a:lnTo>
                  <a:lnTo>
                    <a:pt x="71296" y="0"/>
                  </a:lnTo>
                  <a:lnTo>
                    <a:pt x="88311" y="4640"/>
                  </a:lnTo>
                  <a:lnTo>
                    <a:pt x="115489" y="21494"/>
                  </a:lnTo>
                  <a:lnTo>
                    <a:pt x="121593" y="31832"/>
                  </a:lnTo>
                  <a:lnTo>
                    <a:pt x="123221" y="37552"/>
                  </a:lnTo>
                  <a:lnTo>
                    <a:pt x="122895" y="42071"/>
                  </a:lnTo>
                  <a:lnTo>
                    <a:pt x="121267" y="45788"/>
                  </a:lnTo>
                  <a:lnTo>
                    <a:pt x="105143" y="63568"/>
                  </a:lnTo>
                  <a:lnTo>
                    <a:pt x="95593" y="69581"/>
                  </a:lnTo>
                  <a:lnTo>
                    <a:pt x="74380" y="78828"/>
                  </a:lnTo>
                  <a:lnTo>
                    <a:pt x="68515" y="82948"/>
                  </a:lnTo>
                  <a:lnTo>
                    <a:pt x="68080" y="85035"/>
                  </a:lnTo>
                  <a:lnTo>
                    <a:pt x="69201" y="87132"/>
                  </a:lnTo>
                  <a:lnTo>
                    <a:pt x="75621" y="92048"/>
                  </a:lnTo>
                  <a:lnTo>
                    <a:pt x="120062" y="117745"/>
                  </a:lnTo>
                  <a:lnTo>
                    <a:pt x="142143" y="144025"/>
                  </a:lnTo>
                  <a:lnTo>
                    <a:pt x="147551" y="156846"/>
                  </a:lnTo>
                  <a:lnTo>
                    <a:pt x="148993" y="163228"/>
                  </a:lnTo>
                  <a:lnTo>
                    <a:pt x="144951" y="177845"/>
                  </a:lnTo>
                  <a:lnTo>
                    <a:pt x="136099" y="191632"/>
                  </a:lnTo>
                  <a:lnTo>
                    <a:pt x="125109" y="200112"/>
                  </a:lnTo>
                  <a:lnTo>
                    <a:pt x="100280" y="208852"/>
                  </a:lnTo>
                  <a:lnTo>
                    <a:pt x="58037" y="208693"/>
                  </a:lnTo>
                  <a:lnTo>
                    <a:pt x="44083" y="208164"/>
                  </a:lnTo>
                  <a:lnTo>
                    <a:pt x="39798" y="206613"/>
                  </a:lnTo>
                  <a:lnTo>
                    <a:pt x="36941" y="204167"/>
                  </a:lnTo>
                  <a:lnTo>
                    <a:pt x="35036" y="201125"/>
                  </a:lnTo>
                  <a:lnTo>
                    <a:pt x="35178" y="199097"/>
                  </a:lnTo>
                  <a:lnTo>
                    <a:pt x="43927" y="195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376"/>
            <p:cNvSpPr/>
            <p:nvPr>
              <p:custDataLst>
                <p:tags r:id="rId48"/>
              </p:custDataLst>
            </p:nvPr>
          </p:nvSpPr>
          <p:spPr>
            <a:xfrm>
              <a:off x="2451100" y="4642733"/>
              <a:ext cx="6350" cy="162422"/>
            </a:xfrm>
            <a:custGeom>
              <a:avLst/>
              <a:gdLst/>
              <a:ahLst/>
              <a:cxnLst/>
              <a:rect l="0" t="0" r="0" b="0"/>
              <a:pathLst>
                <a:path w="6350" h="162422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2" y="411"/>
                  </a:lnTo>
                  <a:lnTo>
                    <a:pt x="6335" y="38520"/>
                  </a:lnTo>
                  <a:lnTo>
                    <a:pt x="6347" y="81297"/>
                  </a:lnTo>
                  <a:lnTo>
                    <a:pt x="6349" y="127298"/>
                  </a:lnTo>
                  <a:lnTo>
                    <a:pt x="5644" y="159119"/>
                  </a:lnTo>
                  <a:lnTo>
                    <a:pt x="4468" y="161524"/>
                  </a:lnTo>
                  <a:lnTo>
                    <a:pt x="2979" y="162421"/>
                  </a:lnTo>
                  <a:lnTo>
                    <a:pt x="1986" y="161609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377"/>
            <p:cNvSpPr/>
            <p:nvPr>
              <p:custDataLst>
                <p:tags r:id="rId49"/>
              </p:custDataLst>
            </p:nvPr>
          </p:nvSpPr>
          <p:spPr>
            <a:xfrm>
              <a:off x="2120900" y="4582087"/>
              <a:ext cx="128817" cy="228606"/>
            </a:xfrm>
            <a:custGeom>
              <a:avLst/>
              <a:gdLst/>
              <a:ahLst/>
              <a:cxnLst/>
              <a:rect l="0" t="0" r="0" b="0"/>
              <a:pathLst>
                <a:path w="128817" h="228606">
                  <a:moveTo>
                    <a:pt x="0" y="53413"/>
                  </a:moveTo>
                  <a:lnTo>
                    <a:pt x="0" y="53413"/>
                  </a:lnTo>
                  <a:lnTo>
                    <a:pt x="0" y="47325"/>
                  </a:lnTo>
                  <a:lnTo>
                    <a:pt x="0" y="50512"/>
                  </a:lnTo>
                  <a:lnTo>
                    <a:pt x="1881" y="54004"/>
                  </a:lnTo>
                  <a:lnTo>
                    <a:pt x="3371" y="55924"/>
                  </a:lnTo>
                  <a:lnTo>
                    <a:pt x="5958" y="90650"/>
                  </a:lnTo>
                  <a:lnTo>
                    <a:pt x="6272" y="130305"/>
                  </a:lnTo>
                  <a:lnTo>
                    <a:pt x="6334" y="173337"/>
                  </a:lnTo>
                  <a:lnTo>
                    <a:pt x="6349" y="201977"/>
                  </a:lnTo>
                  <a:lnTo>
                    <a:pt x="9721" y="159603"/>
                  </a:lnTo>
                  <a:lnTo>
                    <a:pt x="11817" y="119371"/>
                  </a:lnTo>
                  <a:lnTo>
                    <a:pt x="15810" y="82912"/>
                  </a:lnTo>
                  <a:lnTo>
                    <a:pt x="27843" y="41104"/>
                  </a:lnTo>
                  <a:lnTo>
                    <a:pt x="33071" y="27717"/>
                  </a:lnTo>
                  <a:lnTo>
                    <a:pt x="50094" y="8875"/>
                  </a:lnTo>
                  <a:lnTo>
                    <a:pt x="61305" y="1868"/>
                  </a:lnTo>
                  <a:lnTo>
                    <a:pt x="66270" y="0"/>
                  </a:lnTo>
                  <a:lnTo>
                    <a:pt x="81194" y="1687"/>
                  </a:lnTo>
                  <a:lnTo>
                    <a:pt x="90113" y="4112"/>
                  </a:lnTo>
                  <a:lnTo>
                    <a:pt x="101904" y="12452"/>
                  </a:lnTo>
                  <a:lnTo>
                    <a:pt x="106036" y="17639"/>
                  </a:lnTo>
                  <a:lnTo>
                    <a:pt x="110627" y="32809"/>
                  </a:lnTo>
                  <a:lnTo>
                    <a:pt x="111330" y="59303"/>
                  </a:lnTo>
                  <a:lnTo>
                    <a:pt x="107336" y="75786"/>
                  </a:lnTo>
                  <a:lnTo>
                    <a:pt x="85004" y="106793"/>
                  </a:lnTo>
                  <a:lnTo>
                    <a:pt x="71506" y="121492"/>
                  </a:lnTo>
                  <a:lnTo>
                    <a:pt x="70586" y="124357"/>
                  </a:lnTo>
                  <a:lnTo>
                    <a:pt x="70340" y="126109"/>
                  </a:lnTo>
                  <a:lnTo>
                    <a:pt x="71949" y="129937"/>
                  </a:lnTo>
                  <a:lnTo>
                    <a:pt x="73366" y="131946"/>
                  </a:lnTo>
                  <a:lnTo>
                    <a:pt x="87190" y="140944"/>
                  </a:lnTo>
                  <a:lnTo>
                    <a:pt x="116914" y="159624"/>
                  </a:lnTo>
                  <a:lnTo>
                    <a:pt x="127383" y="175429"/>
                  </a:lnTo>
                  <a:lnTo>
                    <a:pt x="128816" y="187370"/>
                  </a:lnTo>
                  <a:lnTo>
                    <a:pt x="126396" y="199027"/>
                  </a:lnTo>
                  <a:lnTo>
                    <a:pt x="120617" y="208912"/>
                  </a:lnTo>
                  <a:lnTo>
                    <a:pt x="99317" y="222410"/>
                  </a:lnTo>
                  <a:lnTo>
                    <a:pt x="70663" y="228605"/>
                  </a:lnTo>
                  <a:lnTo>
                    <a:pt x="43201" y="227069"/>
                  </a:lnTo>
                  <a:lnTo>
                    <a:pt x="29549" y="220199"/>
                  </a:lnTo>
                  <a:lnTo>
                    <a:pt x="20188" y="210796"/>
                  </a:lnTo>
                  <a:lnTo>
                    <a:pt x="12700" y="19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1098"/>
          <p:cNvGrpSpPr/>
          <p:nvPr/>
        </p:nvGrpSpPr>
        <p:grpSpPr>
          <a:xfrm>
            <a:off x="2891305" y="4642005"/>
            <a:ext cx="531084" cy="279246"/>
            <a:chOff x="2891305" y="4642005"/>
            <a:chExt cx="531084" cy="279246"/>
          </a:xfrm>
        </p:grpSpPr>
        <p:sp>
          <p:nvSpPr>
            <p:cNvPr id="247" name="SMARTInkShape-5378"/>
            <p:cNvSpPr/>
            <p:nvPr>
              <p:custDataLst>
                <p:tags r:id="rId42"/>
              </p:custDataLst>
            </p:nvPr>
          </p:nvSpPr>
          <p:spPr>
            <a:xfrm>
              <a:off x="3200400" y="4668133"/>
              <a:ext cx="6090" cy="164218"/>
            </a:xfrm>
            <a:custGeom>
              <a:avLst/>
              <a:gdLst/>
              <a:ahLst/>
              <a:cxnLst/>
              <a:rect l="0" t="0" r="0" b="0"/>
              <a:pathLst>
                <a:path w="6090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26" y="43975"/>
                  </a:lnTo>
                  <a:lnTo>
                    <a:pt x="6089" y="87627"/>
                  </a:lnTo>
                  <a:lnTo>
                    <a:pt x="5593" y="131553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379"/>
            <p:cNvSpPr/>
            <p:nvPr>
              <p:custDataLst>
                <p:tags r:id="rId43"/>
              </p:custDataLst>
            </p:nvPr>
          </p:nvSpPr>
          <p:spPr>
            <a:xfrm>
              <a:off x="3384550" y="4857750"/>
              <a:ext cx="37839" cy="63501"/>
            </a:xfrm>
            <a:custGeom>
              <a:avLst/>
              <a:gdLst/>
              <a:ahLst/>
              <a:cxnLst/>
              <a:rect l="0" t="0" r="0" b="0"/>
              <a:pathLst>
                <a:path w="37839" h="63501">
                  <a:moveTo>
                    <a:pt x="31750" y="0"/>
                  </a:moveTo>
                  <a:lnTo>
                    <a:pt x="31750" y="0"/>
                  </a:lnTo>
                  <a:lnTo>
                    <a:pt x="36114" y="10139"/>
                  </a:lnTo>
                  <a:lnTo>
                    <a:pt x="37838" y="33225"/>
                  </a:lnTo>
                  <a:lnTo>
                    <a:pt x="35809" y="38377"/>
                  </a:lnTo>
                  <a:lnTo>
                    <a:pt x="27909" y="4786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380"/>
            <p:cNvSpPr/>
            <p:nvPr>
              <p:custDataLst>
                <p:tags r:id="rId44"/>
              </p:custDataLst>
            </p:nvPr>
          </p:nvSpPr>
          <p:spPr>
            <a:xfrm>
              <a:off x="3207710" y="4655235"/>
              <a:ext cx="123210" cy="188770"/>
            </a:xfrm>
            <a:custGeom>
              <a:avLst/>
              <a:gdLst/>
              <a:ahLst/>
              <a:cxnLst/>
              <a:rect l="0" t="0" r="0" b="0"/>
              <a:pathLst>
                <a:path w="123210" h="188770">
                  <a:moveTo>
                    <a:pt x="11740" y="56465"/>
                  </a:moveTo>
                  <a:lnTo>
                    <a:pt x="11740" y="56465"/>
                  </a:lnTo>
                  <a:lnTo>
                    <a:pt x="8369" y="53094"/>
                  </a:lnTo>
                  <a:lnTo>
                    <a:pt x="6714" y="47676"/>
                  </a:lnTo>
                  <a:lnTo>
                    <a:pt x="0" y="18242"/>
                  </a:lnTo>
                  <a:lnTo>
                    <a:pt x="1797" y="14756"/>
                  </a:lnTo>
                  <a:lnTo>
                    <a:pt x="9437" y="7118"/>
                  </a:lnTo>
                  <a:lnTo>
                    <a:pt x="21770" y="2783"/>
                  </a:lnTo>
                  <a:lnTo>
                    <a:pt x="52684" y="0"/>
                  </a:lnTo>
                  <a:lnTo>
                    <a:pt x="77572" y="6260"/>
                  </a:lnTo>
                  <a:lnTo>
                    <a:pt x="96078" y="17052"/>
                  </a:lnTo>
                  <a:lnTo>
                    <a:pt x="99010" y="21017"/>
                  </a:lnTo>
                  <a:lnTo>
                    <a:pt x="100259" y="25072"/>
                  </a:lnTo>
                  <a:lnTo>
                    <a:pt x="100386" y="29186"/>
                  </a:lnTo>
                  <a:lnTo>
                    <a:pt x="93823" y="45090"/>
                  </a:lnTo>
                  <a:lnTo>
                    <a:pt x="60509" y="85212"/>
                  </a:lnTo>
                  <a:lnTo>
                    <a:pt x="60480" y="87624"/>
                  </a:lnTo>
                  <a:lnTo>
                    <a:pt x="61167" y="89937"/>
                  </a:lnTo>
                  <a:lnTo>
                    <a:pt x="68875" y="99936"/>
                  </a:lnTo>
                  <a:lnTo>
                    <a:pt x="78056" y="104008"/>
                  </a:lnTo>
                  <a:lnTo>
                    <a:pt x="83467" y="105093"/>
                  </a:lnTo>
                  <a:lnTo>
                    <a:pt x="116484" y="126847"/>
                  </a:lnTo>
                  <a:lnTo>
                    <a:pt x="119669" y="130903"/>
                  </a:lnTo>
                  <a:lnTo>
                    <a:pt x="123209" y="141054"/>
                  </a:lnTo>
                  <a:lnTo>
                    <a:pt x="121830" y="158669"/>
                  </a:lnTo>
                  <a:lnTo>
                    <a:pt x="114996" y="169152"/>
                  </a:lnTo>
                  <a:lnTo>
                    <a:pt x="104904" y="177810"/>
                  </a:lnTo>
                  <a:lnTo>
                    <a:pt x="93363" y="184009"/>
                  </a:lnTo>
                  <a:lnTo>
                    <a:pt x="64343" y="188668"/>
                  </a:lnTo>
                  <a:lnTo>
                    <a:pt x="45435" y="188769"/>
                  </a:lnTo>
                  <a:lnTo>
                    <a:pt x="37769" y="186293"/>
                  </a:lnTo>
                  <a:lnTo>
                    <a:pt x="36854" y="183939"/>
                  </a:lnTo>
                  <a:lnTo>
                    <a:pt x="43490" y="170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381"/>
            <p:cNvSpPr/>
            <p:nvPr>
              <p:custDataLst>
                <p:tags r:id="rId45"/>
              </p:custDataLst>
            </p:nvPr>
          </p:nvSpPr>
          <p:spPr>
            <a:xfrm>
              <a:off x="2891305" y="4642005"/>
              <a:ext cx="80496" cy="185608"/>
            </a:xfrm>
            <a:custGeom>
              <a:avLst/>
              <a:gdLst/>
              <a:ahLst/>
              <a:cxnLst/>
              <a:rect l="0" t="0" r="0" b="0"/>
              <a:pathLst>
                <a:path w="80496" h="185608">
                  <a:moveTo>
                    <a:pt x="80495" y="12545"/>
                  </a:moveTo>
                  <a:lnTo>
                    <a:pt x="80495" y="12545"/>
                  </a:lnTo>
                  <a:lnTo>
                    <a:pt x="80495" y="1610"/>
                  </a:lnTo>
                  <a:lnTo>
                    <a:pt x="79789" y="1022"/>
                  </a:lnTo>
                  <a:lnTo>
                    <a:pt x="75426" y="193"/>
                  </a:lnTo>
                  <a:lnTo>
                    <a:pt x="71657" y="0"/>
                  </a:lnTo>
                  <a:lnTo>
                    <a:pt x="62197" y="3261"/>
                  </a:lnTo>
                  <a:lnTo>
                    <a:pt x="41995" y="16460"/>
                  </a:lnTo>
                  <a:lnTo>
                    <a:pt x="28087" y="34167"/>
                  </a:lnTo>
                  <a:lnTo>
                    <a:pt x="9850" y="77803"/>
                  </a:lnTo>
                  <a:lnTo>
                    <a:pt x="0" y="122329"/>
                  </a:lnTo>
                  <a:lnTo>
                    <a:pt x="436" y="149025"/>
                  </a:lnTo>
                  <a:lnTo>
                    <a:pt x="6904" y="173638"/>
                  </a:lnTo>
                  <a:lnTo>
                    <a:pt x="12745" y="181273"/>
                  </a:lnTo>
                  <a:lnTo>
                    <a:pt x="16278" y="184297"/>
                  </a:lnTo>
                  <a:lnTo>
                    <a:pt x="20045" y="185607"/>
                  </a:lnTo>
                  <a:lnTo>
                    <a:pt x="27993" y="185182"/>
                  </a:lnTo>
                  <a:lnTo>
                    <a:pt x="48252" y="174796"/>
                  </a:lnTo>
                  <a:lnTo>
                    <a:pt x="55111" y="169794"/>
                  </a:lnTo>
                  <a:lnTo>
                    <a:pt x="69727" y="142226"/>
                  </a:lnTo>
                  <a:lnTo>
                    <a:pt x="73272" y="125545"/>
                  </a:lnTo>
                  <a:lnTo>
                    <a:pt x="73757" y="119682"/>
                  </a:lnTo>
                  <a:lnTo>
                    <a:pt x="73181" y="117836"/>
                  </a:lnTo>
                  <a:lnTo>
                    <a:pt x="72091" y="116606"/>
                  </a:lnTo>
                  <a:lnTo>
                    <a:pt x="68644" y="114631"/>
                  </a:lnTo>
                  <a:lnTo>
                    <a:pt x="59031" y="114188"/>
                  </a:lnTo>
                  <a:lnTo>
                    <a:pt x="54963" y="116045"/>
                  </a:lnTo>
                  <a:lnTo>
                    <a:pt x="42395" y="12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1099"/>
          <p:cNvGrpSpPr/>
          <p:nvPr/>
        </p:nvGrpSpPr>
        <p:grpSpPr>
          <a:xfrm>
            <a:off x="3711091" y="4597739"/>
            <a:ext cx="1192405" cy="407272"/>
            <a:chOff x="3711091" y="4597739"/>
            <a:chExt cx="1192405" cy="407272"/>
          </a:xfrm>
        </p:grpSpPr>
        <p:sp>
          <p:nvSpPr>
            <p:cNvPr id="252" name="SMARTInkShape-5382"/>
            <p:cNvSpPr/>
            <p:nvPr>
              <p:custDataLst>
                <p:tags r:id="rId36"/>
              </p:custDataLst>
            </p:nvPr>
          </p:nvSpPr>
          <p:spPr>
            <a:xfrm>
              <a:off x="4364987" y="4680234"/>
              <a:ext cx="111379" cy="196161"/>
            </a:xfrm>
            <a:custGeom>
              <a:avLst/>
              <a:gdLst/>
              <a:ahLst/>
              <a:cxnLst/>
              <a:rect l="0" t="0" r="0" b="0"/>
              <a:pathLst>
                <a:path w="111379" h="196161">
                  <a:moveTo>
                    <a:pt x="86363" y="12416"/>
                  </a:moveTo>
                  <a:lnTo>
                    <a:pt x="86363" y="12416"/>
                  </a:lnTo>
                  <a:lnTo>
                    <a:pt x="98296" y="7390"/>
                  </a:lnTo>
                  <a:lnTo>
                    <a:pt x="100668" y="6949"/>
                  </a:lnTo>
                  <a:lnTo>
                    <a:pt x="105185" y="4577"/>
                  </a:lnTo>
                  <a:lnTo>
                    <a:pt x="111378" y="0"/>
                  </a:lnTo>
                  <a:lnTo>
                    <a:pt x="101548" y="4136"/>
                  </a:lnTo>
                  <a:lnTo>
                    <a:pt x="82254" y="9448"/>
                  </a:lnTo>
                  <a:lnTo>
                    <a:pt x="61627" y="21650"/>
                  </a:lnTo>
                  <a:lnTo>
                    <a:pt x="27486" y="55821"/>
                  </a:lnTo>
                  <a:lnTo>
                    <a:pt x="9247" y="95857"/>
                  </a:lnTo>
                  <a:lnTo>
                    <a:pt x="0" y="134287"/>
                  </a:lnTo>
                  <a:lnTo>
                    <a:pt x="1" y="153364"/>
                  </a:lnTo>
                  <a:lnTo>
                    <a:pt x="4706" y="168899"/>
                  </a:lnTo>
                  <a:lnTo>
                    <a:pt x="15287" y="186173"/>
                  </a:lnTo>
                  <a:lnTo>
                    <a:pt x="25141" y="191947"/>
                  </a:lnTo>
                  <a:lnTo>
                    <a:pt x="57400" y="196160"/>
                  </a:lnTo>
                  <a:lnTo>
                    <a:pt x="64318" y="195680"/>
                  </a:lnTo>
                  <a:lnTo>
                    <a:pt x="72097" y="193115"/>
                  </a:lnTo>
                  <a:lnTo>
                    <a:pt x="78376" y="187742"/>
                  </a:lnTo>
                  <a:lnTo>
                    <a:pt x="81039" y="184333"/>
                  </a:lnTo>
                  <a:lnTo>
                    <a:pt x="82107" y="181355"/>
                  </a:lnTo>
                  <a:lnTo>
                    <a:pt x="82115" y="178664"/>
                  </a:lnTo>
                  <a:lnTo>
                    <a:pt x="80242" y="173793"/>
                  </a:lnTo>
                  <a:lnTo>
                    <a:pt x="77057" y="169276"/>
                  </a:lnTo>
                  <a:lnTo>
                    <a:pt x="57269" y="154951"/>
                  </a:lnTo>
                  <a:lnTo>
                    <a:pt x="52736" y="153376"/>
                  </a:lnTo>
                  <a:lnTo>
                    <a:pt x="51245" y="153662"/>
                  </a:lnTo>
                  <a:lnTo>
                    <a:pt x="50251" y="154558"/>
                  </a:lnTo>
                  <a:lnTo>
                    <a:pt x="49588" y="155860"/>
                  </a:lnTo>
                  <a:lnTo>
                    <a:pt x="50558" y="156023"/>
                  </a:lnTo>
                  <a:lnTo>
                    <a:pt x="60963" y="152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383"/>
            <p:cNvSpPr/>
            <p:nvPr>
              <p:custDataLst>
                <p:tags r:id="rId37"/>
              </p:custDataLst>
            </p:nvPr>
          </p:nvSpPr>
          <p:spPr>
            <a:xfrm>
              <a:off x="4635683" y="4699102"/>
              <a:ext cx="101395" cy="207336"/>
            </a:xfrm>
            <a:custGeom>
              <a:avLst/>
              <a:gdLst/>
              <a:ahLst/>
              <a:cxnLst/>
              <a:rect l="0" t="0" r="0" b="0"/>
              <a:pathLst>
                <a:path w="101395" h="207336">
                  <a:moveTo>
                    <a:pt x="95067" y="18948"/>
                  </a:moveTo>
                  <a:lnTo>
                    <a:pt x="95067" y="18948"/>
                  </a:lnTo>
                  <a:lnTo>
                    <a:pt x="98438" y="18948"/>
                  </a:lnTo>
                  <a:lnTo>
                    <a:pt x="99431" y="18242"/>
                  </a:lnTo>
                  <a:lnTo>
                    <a:pt x="100093" y="17066"/>
                  </a:lnTo>
                  <a:lnTo>
                    <a:pt x="101242" y="12481"/>
                  </a:lnTo>
                  <a:lnTo>
                    <a:pt x="101394" y="3837"/>
                  </a:lnTo>
                  <a:lnTo>
                    <a:pt x="100696" y="2524"/>
                  </a:lnTo>
                  <a:lnTo>
                    <a:pt x="99526" y="1649"/>
                  </a:lnTo>
                  <a:lnTo>
                    <a:pt x="98039" y="1065"/>
                  </a:lnTo>
                  <a:lnTo>
                    <a:pt x="68813" y="0"/>
                  </a:lnTo>
                  <a:lnTo>
                    <a:pt x="58469" y="3706"/>
                  </a:lnTo>
                  <a:lnTo>
                    <a:pt x="48462" y="11468"/>
                  </a:lnTo>
                  <a:lnTo>
                    <a:pt x="21954" y="47430"/>
                  </a:lnTo>
                  <a:lnTo>
                    <a:pt x="9311" y="93614"/>
                  </a:lnTo>
                  <a:lnTo>
                    <a:pt x="1206" y="140955"/>
                  </a:lnTo>
                  <a:lnTo>
                    <a:pt x="0" y="182067"/>
                  </a:lnTo>
                  <a:lnTo>
                    <a:pt x="604" y="194456"/>
                  </a:lnTo>
                  <a:lnTo>
                    <a:pt x="3224" y="202314"/>
                  </a:lnTo>
                  <a:lnTo>
                    <a:pt x="5616" y="204692"/>
                  </a:lnTo>
                  <a:lnTo>
                    <a:pt x="12037" y="207335"/>
                  </a:lnTo>
                  <a:lnTo>
                    <a:pt x="19594" y="206627"/>
                  </a:lnTo>
                  <a:lnTo>
                    <a:pt x="23585" y="205450"/>
                  </a:lnTo>
                  <a:lnTo>
                    <a:pt x="31782" y="198499"/>
                  </a:lnTo>
                  <a:lnTo>
                    <a:pt x="44330" y="186449"/>
                  </a:lnTo>
                  <a:lnTo>
                    <a:pt x="64736" y="173075"/>
                  </a:lnTo>
                  <a:lnTo>
                    <a:pt x="74392" y="160827"/>
                  </a:lnTo>
                  <a:lnTo>
                    <a:pt x="75295" y="157735"/>
                  </a:lnTo>
                  <a:lnTo>
                    <a:pt x="75975" y="152616"/>
                  </a:lnTo>
                  <a:lnTo>
                    <a:pt x="44267" y="145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384"/>
            <p:cNvSpPr/>
            <p:nvPr>
              <p:custDataLst>
                <p:tags r:id="rId38"/>
              </p:custDataLst>
            </p:nvPr>
          </p:nvSpPr>
          <p:spPr>
            <a:xfrm>
              <a:off x="4806950" y="4597739"/>
              <a:ext cx="96546" cy="407272"/>
            </a:xfrm>
            <a:custGeom>
              <a:avLst/>
              <a:gdLst/>
              <a:ahLst/>
              <a:cxnLst/>
              <a:rect l="0" t="0" r="0" b="0"/>
              <a:pathLst>
                <a:path w="96546" h="407272">
                  <a:moveTo>
                    <a:pt x="50800" y="12361"/>
                  </a:moveTo>
                  <a:lnTo>
                    <a:pt x="50800" y="12361"/>
                  </a:lnTo>
                  <a:lnTo>
                    <a:pt x="50800" y="805"/>
                  </a:lnTo>
                  <a:lnTo>
                    <a:pt x="57542" y="0"/>
                  </a:lnTo>
                  <a:lnTo>
                    <a:pt x="71848" y="6503"/>
                  </a:lnTo>
                  <a:lnTo>
                    <a:pt x="86121" y="24109"/>
                  </a:lnTo>
                  <a:lnTo>
                    <a:pt x="95916" y="43829"/>
                  </a:lnTo>
                  <a:lnTo>
                    <a:pt x="96545" y="69819"/>
                  </a:lnTo>
                  <a:lnTo>
                    <a:pt x="85366" y="113159"/>
                  </a:lnTo>
                  <a:lnTo>
                    <a:pt x="62059" y="154490"/>
                  </a:lnTo>
                  <a:lnTo>
                    <a:pt x="45046" y="199538"/>
                  </a:lnTo>
                  <a:lnTo>
                    <a:pt x="33988" y="227265"/>
                  </a:lnTo>
                  <a:lnTo>
                    <a:pt x="33242" y="231831"/>
                  </a:lnTo>
                  <a:lnTo>
                    <a:pt x="34156" y="236285"/>
                  </a:lnTo>
                  <a:lnTo>
                    <a:pt x="52074" y="283748"/>
                  </a:lnTo>
                  <a:lnTo>
                    <a:pt x="56147" y="307112"/>
                  </a:lnTo>
                  <a:lnTo>
                    <a:pt x="50110" y="345349"/>
                  </a:lnTo>
                  <a:lnTo>
                    <a:pt x="42197" y="375332"/>
                  </a:lnTo>
                  <a:lnTo>
                    <a:pt x="32572" y="393663"/>
                  </a:lnTo>
                  <a:lnTo>
                    <a:pt x="20783" y="405758"/>
                  </a:lnTo>
                  <a:lnTo>
                    <a:pt x="16678" y="407271"/>
                  </a:lnTo>
                  <a:lnTo>
                    <a:pt x="0" y="406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385"/>
            <p:cNvSpPr/>
            <p:nvPr>
              <p:custDataLst>
                <p:tags r:id="rId39"/>
              </p:custDataLst>
            </p:nvPr>
          </p:nvSpPr>
          <p:spPr>
            <a:xfrm>
              <a:off x="4127500" y="48768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34729" y="10113"/>
                  </a:lnTo>
                  <a:lnTo>
                    <a:pt x="29311" y="1695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386"/>
            <p:cNvSpPr/>
            <p:nvPr>
              <p:custDataLst>
                <p:tags r:id="rId40"/>
              </p:custDataLst>
            </p:nvPr>
          </p:nvSpPr>
          <p:spPr>
            <a:xfrm>
              <a:off x="3971356" y="4674744"/>
              <a:ext cx="92171" cy="198727"/>
            </a:xfrm>
            <a:custGeom>
              <a:avLst/>
              <a:gdLst/>
              <a:ahLst/>
              <a:cxnLst/>
              <a:rect l="0" t="0" r="0" b="0"/>
              <a:pathLst>
                <a:path w="92171" h="198727">
                  <a:moveTo>
                    <a:pt x="86294" y="11556"/>
                  </a:moveTo>
                  <a:lnTo>
                    <a:pt x="86294" y="11556"/>
                  </a:lnTo>
                  <a:lnTo>
                    <a:pt x="86294" y="8185"/>
                  </a:lnTo>
                  <a:lnTo>
                    <a:pt x="84412" y="4648"/>
                  </a:lnTo>
                  <a:lnTo>
                    <a:pt x="82923" y="2717"/>
                  </a:lnTo>
                  <a:lnTo>
                    <a:pt x="79386" y="572"/>
                  </a:lnTo>
                  <a:lnTo>
                    <a:pt x="77456" y="0"/>
                  </a:lnTo>
                  <a:lnTo>
                    <a:pt x="71547" y="1246"/>
                  </a:lnTo>
                  <a:lnTo>
                    <a:pt x="67996" y="2566"/>
                  </a:lnTo>
                  <a:lnTo>
                    <a:pt x="52886" y="14536"/>
                  </a:lnTo>
                  <a:lnTo>
                    <a:pt x="29522" y="52048"/>
                  </a:lnTo>
                  <a:lnTo>
                    <a:pt x="10587" y="97923"/>
                  </a:lnTo>
                  <a:lnTo>
                    <a:pt x="0" y="144013"/>
                  </a:lnTo>
                  <a:lnTo>
                    <a:pt x="2978" y="178884"/>
                  </a:lnTo>
                  <a:lnTo>
                    <a:pt x="6461" y="190816"/>
                  </a:lnTo>
                  <a:lnTo>
                    <a:pt x="9083" y="194563"/>
                  </a:lnTo>
                  <a:lnTo>
                    <a:pt x="12242" y="197061"/>
                  </a:lnTo>
                  <a:lnTo>
                    <a:pt x="15760" y="198726"/>
                  </a:lnTo>
                  <a:lnTo>
                    <a:pt x="25312" y="198695"/>
                  </a:lnTo>
                  <a:lnTo>
                    <a:pt x="44471" y="192829"/>
                  </a:lnTo>
                  <a:lnTo>
                    <a:pt x="57828" y="185960"/>
                  </a:lnTo>
                  <a:lnTo>
                    <a:pt x="87243" y="156694"/>
                  </a:lnTo>
                  <a:lnTo>
                    <a:pt x="90244" y="149910"/>
                  </a:lnTo>
                  <a:lnTo>
                    <a:pt x="92170" y="140798"/>
                  </a:lnTo>
                  <a:lnTo>
                    <a:pt x="88670" y="137671"/>
                  </a:lnTo>
                  <a:lnTo>
                    <a:pt x="81668" y="133286"/>
                  </a:lnTo>
                  <a:lnTo>
                    <a:pt x="80387" y="133631"/>
                  </a:lnTo>
                  <a:lnTo>
                    <a:pt x="74509" y="136783"/>
                  </a:lnTo>
                  <a:lnTo>
                    <a:pt x="60894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387"/>
            <p:cNvSpPr/>
            <p:nvPr>
              <p:custDataLst>
                <p:tags r:id="rId41"/>
              </p:custDataLst>
            </p:nvPr>
          </p:nvSpPr>
          <p:spPr>
            <a:xfrm>
              <a:off x="3711091" y="4659387"/>
              <a:ext cx="96421" cy="208826"/>
            </a:xfrm>
            <a:custGeom>
              <a:avLst/>
              <a:gdLst/>
              <a:ahLst/>
              <a:cxnLst/>
              <a:rect l="0" t="0" r="0" b="0"/>
              <a:pathLst>
                <a:path w="96421" h="208826">
                  <a:moveTo>
                    <a:pt x="3659" y="58663"/>
                  </a:moveTo>
                  <a:lnTo>
                    <a:pt x="3659" y="58663"/>
                  </a:lnTo>
                  <a:lnTo>
                    <a:pt x="288" y="62034"/>
                  </a:lnTo>
                  <a:lnTo>
                    <a:pt x="0" y="64438"/>
                  </a:lnTo>
                  <a:lnTo>
                    <a:pt x="3950" y="106779"/>
                  </a:lnTo>
                  <a:lnTo>
                    <a:pt x="8603" y="152755"/>
                  </a:lnTo>
                  <a:lnTo>
                    <a:pt x="9885" y="199733"/>
                  </a:lnTo>
                  <a:lnTo>
                    <a:pt x="9926" y="203510"/>
                  </a:lnTo>
                  <a:lnTo>
                    <a:pt x="9248" y="206028"/>
                  </a:lnTo>
                  <a:lnTo>
                    <a:pt x="8091" y="207706"/>
                  </a:lnTo>
                  <a:lnTo>
                    <a:pt x="6613" y="208825"/>
                  </a:lnTo>
                  <a:lnTo>
                    <a:pt x="5629" y="206749"/>
                  </a:lnTo>
                  <a:lnTo>
                    <a:pt x="3831" y="161833"/>
                  </a:lnTo>
                  <a:lnTo>
                    <a:pt x="3693" y="120513"/>
                  </a:lnTo>
                  <a:lnTo>
                    <a:pt x="3666" y="81228"/>
                  </a:lnTo>
                  <a:lnTo>
                    <a:pt x="5541" y="39030"/>
                  </a:lnTo>
                  <a:lnTo>
                    <a:pt x="9434" y="23832"/>
                  </a:lnTo>
                  <a:lnTo>
                    <a:pt x="24053" y="1360"/>
                  </a:lnTo>
                  <a:lnTo>
                    <a:pt x="27133" y="0"/>
                  </a:lnTo>
                  <a:lnTo>
                    <a:pt x="34318" y="370"/>
                  </a:lnTo>
                  <a:lnTo>
                    <a:pt x="42215" y="6650"/>
                  </a:lnTo>
                  <a:lnTo>
                    <a:pt x="58782" y="31298"/>
                  </a:lnTo>
                  <a:lnTo>
                    <a:pt x="61554" y="46971"/>
                  </a:lnTo>
                  <a:lnTo>
                    <a:pt x="55838" y="87018"/>
                  </a:lnTo>
                  <a:lnTo>
                    <a:pt x="48211" y="109179"/>
                  </a:lnTo>
                  <a:lnTo>
                    <a:pt x="77965" y="124382"/>
                  </a:lnTo>
                  <a:lnTo>
                    <a:pt x="90508" y="140773"/>
                  </a:lnTo>
                  <a:lnTo>
                    <a:pt x="96420" y="156762"/>
                  </a:lnTo>
                  <a:lnTo>
                    <a:pt x="94800" y="173807"/>
                  </a:lnTo>
                  <a:lnTo>
                    <a:pt x="89852" y="188892"/>
                  </a:lnTo>
                  <a:lnTo>
                    <a:pt x="80302" y="197917"/>
                  </a:lnTo>
                  <a:lnTo>
                    <a:pt x="66651" y="205220"/>
                  </a:lnTo>
                  <a:lnTo>
                    <a:pt x="51176" y="208466"/>
                  </a:lnTo>
                  <a:lnTo>
                    <a:pt x="29968" y="206923"/>
                  </a:lnTo>
                  <a:lnTo>
                    <a:pt x="18644" y="201932"/>
                  </a:lnTo>
                  <a:lnTo>
                    <a:pt x="13649" y="198626"/>
                  </a:lnTo>
                  <a:lnTo>
                    <a:pt x="3659" y="17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1100"/>
          <p:cNvGrpSpPr/>
          <p:nvPr/>
        </p:nvGrpSpPr>
        <p:grpSpPr>
          <a:xfrm>
            <a:off x="1785494" y="5195599"/>
            <a:ext cx="1541907" cy="346273"/>
            <a:chOff x="1785494" y="5195599"/>
            <a:chExt cx="1541907" cy="346273"/>
          </a:xfrm>
        </p:grpSpPr>
        <p:sp>
          <p:nvSpPr>
            <p:cNvPr id="259" name="SMARTInkShape-5388"/>
            <p:cNvSpPr/>
            <p:nvPr>
              <p:custDataLst>
                <p:tags r:id="rId22"/>
              </p:custDataLst>
            </p:nvPr>
          </p:nvSpPr>
          <p:spPr>
            <a:xfrm>
              <a:off x="1785494" y="5195599"/>
              <a:ext cx="106807" cy="221361"/>
            </a:xfrm>
            <a:custGeom>
              <a:avLst/>
              <a:gdLst/>
              <a:ahLst/>
              <a:cxnLst/>
              <a:rect l="0" t="0" r="0" b="0"/>
              <a:pathLst>
                <a:path w="106807" h="221361">
                  <a:moveTo>
                    <a:pt x="11556" y="24101"/>
                  </a:moveTo>
                  <a:lnTo>
                    <a:pt x="11556" y="24101"/>
                  </a:lnTo>
                  <a:lnTo>
                    <a:pt x="0" y="3086"/>
                  </a:lnTo>
                  <a:lnTo>
                    <a:pt x="324" y="1624"/>
                  </a:lnTo>
                  <a:lnTo>
                    <a:pt x="1246" y="649"/>
                  </a:lnTo>
                  <a:lnTo>
                    <a:pt x="2566" y="0"/>
                  </a:lnTo>
                  <a:lnTo>
                    <a:pt x="4151" y="273"/>
                  </a:lnTo>
                  <a:lnTo>
                    <a:pt x="30520" y="11616"/>
                  </a:lnTo>
                  <a:lnTo>
                    <a:pt x="76372" y="17212"/>
                  </a:lnTo>
                  <a:lnTo>
                    <a:pt x="97083" y="15710"/>
                  </a:lnTo>
                  <a:lnTo>
                    <a:pt x="105307" y="13316"/>
                  </a:lnTo>
                  <a:lnTo>
                    <a:pt x="106512" y="12677"/>
                  </a:lnTo>
                  <a:lnTo>
                    <a:pt x="106610" y="12252"/>
                  </a:lnTo>
                  <a:lnTo>
                    <a:pt x="100006" y="11653"/>
                  </a:lnTo>
                  <a:lnTo>
                    <a:pt x="85741" y="14847"/>
                  </a:lnTo>
                  <a:lnTo>
                    <a:pt x="48866" y="32386"/>
                  </a:lnTo>
                  <a:lnTo>
                    <a:pt x="22767" y="54352"/>
                  </a:lnTo>
                  <a:lnTo>
                    <a:pt x="19030" y="59085"/>
                  </a:lnTo>
                  <a:lnTo>
                    <a:pt x="17244" y="63651"/>
                  </a:lnTo>
                  <a:lnTo>
                    <a:pt x="17141" y="72488"/>
                  </a:lnTo>
                  <a:lnTo>
                    <a:pt x="18807" y="76114"/>
                  </a:lnTo>
                  <a:lnTo>
                    <a:pt x="24421" y="82025"/>
                  </a:lnTo>
                  <a:lnTo>
                    <a:pt x="56257" y="98812"/>
                  </a:lnTo>
                  <a:lnTo>
                    <a:pt x="59645" y="105754"/>
                  </a:lnTo>
                  <a:lnTo>
                    <a:pt x="57388" y="115424"/>
                  </a:lnTo>
                  <a:lnTo>
                    <a:pt x="48184" y="130888"/>
                  </a:lnTo>
                  <a:lnTo>
                    <a:pt x="5201" y="176461"/>
                  </a:lnTo>
                  <a:lnTo>
                    <a:pt x="1676" y="185655"/>
                  </a:lnTo>
                  <a:lnTo>
                    <a:pt x="815" y="196092"/>
                  </a:lnTo>
                  <a:lnTo>
                    <a:pt x="2784" y="205434"/>
                  </a:lnTo>
                  <a:lnTo>
                    <a:pt x="11230" y="218627"/>
                  </a:lnTo>
                  <a:lnTo>
                    <a:pt x="15572" y="220813"/>
                  </a:lnTo>
                  <a:lnTo>
                    <a:pt x="26041" y="221360"/>
                  </a:lnTo>
                  <a:lnTo>
                    <a:pt x="69254" y="208777"/>
                  </a:lnTo>
                  <a:lnTo>
                    <a:pt x="106806" y="182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389"/>
            <p:cNvSpPr/>
            <p:nvPr>
              <p:custDataLst>
                <p:tags r:id="rId23"/>
              </p:custDataLst>
            </p:nvPr>
          </p:nvSpPr>
          <p:spPr>
            <a:xfrm>
              <a:off x="1943100" y="5246866"/>
              <a:ext cx="12701" cy="150635"/>
            </a:xfrm>
            <a:custGeom>
              <a:avLst/>
              <a:gdLst/>
              <a:ahLst/>
              <a:cxnLst/>
              <a:rect l="0" t="0" r="0" b="0"/>
              <a:pathLst>
                <a:path w="12701" h="150635">
                  <a:moveTo>
                    <a:pt x="0" y="10934"/>
                  </a:moveTo>
                  <a:lnTo>
                    <a:pt x="0" y="10934"/>
                  </a:lnTo>
                  <a:lnTo>
                    <a:pt x="0" y="0"/>
                  </a:lnTo>
                  <a:lnTo>
                    <a:pt x="706" y="116"/>
                  </a:lnTo>
                  <a:lnTo>
                    <a:pt x="3371" y="2128"/>
                  </a:lnTo>
                  <a:lnTo>
                    <a:pt x="3658" y="3652"/>
                  </a:lnTo>
                  <a:lnTo>
                    <a:pt x="3145" y="5374"/>
                  </a:lnTo>
                  <a:lnTo>
                    <a:pt x="2096" y="7227"/>
                  </a:lnTo>
                  <a:lnTo>
                    <a:pt x="184" y="54800"/>
                  </a:lnTo>
                  <a:lnTo>
                    <a:pt x="24" y="97597"/>
                  </a:lnTo>
                  <a:lnTo>
                    <a:pt x="12700" y="150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390"/>
            <p:cNvSpPr/>
            <p:nvPr>
              <p:custDataLst>
                <p:tags r:id="rId24"/>
              </p:custDataLst>
            </p:nvPr>
          </p:nvSpPr>
          <p:spPr>
            <a:xfrm>
              <a:off x="1987895" y="5219250"/>
              <a:ext cx="56806" cy="173729"/>
            </a:xfrm>
            <a:custGeom>
              <a:avLst/>
              <a:gdLst/>
              <a:ahLst/>
              <a:cxnLst/>
              <a:rect l="0" t="0" r="0" b="0"/>
              <a:pathLst>
                <a:path w="56806" h="173729">
                  <a:moveTo>
                    <a:pt x="12355" y="152850"/>
                  </a:moveTo>
                  <a:lnTo>
                    <a:pt x="12355" y="152850"/>
                  </a:lnTo>
                  <a:lnTo>
                    <a:pt x="12355" y="149479"/>
                  </a:lnTo>
                  <a:lnTo>
                    <a:pt x="17822" y="132456"/>
                  </a:lnTo>
                  <a:lnTo>
                    <a:pt x="17411" y="130082"/>
                  </a:lnTo>
                  <a:lnTo>
                    <a:pt x="13160" y="122422"/>
                  </a:lnTo>
                  <a:lnTo>
                    <a:pt x="10831" y="121688"/>
                  </a:lnTo>
                  <a:lnTo>
                    <a:pt x="9222" y="121492"/>
                  </a:lnTo>
                  <a:lnTo>
                    <a:pt x="7444" y="122773"/>
                  </a:lnTo>
                  <a:lnTo>
                    <a:pt x="3587" y="127958"/>
                  </a:lnTo>
                  <a:lnTo>
                    <a:pt x="173" y="156897"/>
                  </a:lnTo>
                  <a:lnTo>
                    <a:pt x="0" y="161898"/>
                  </a:lnTo>
                  <a:lnTo>
                    <a:pt x="1296" y="165938"/>
                  </a:lnTo>
                  <a:lnTo>
                    <a:pt x="6499" y="172307"/>
                  </a:lnTo>
                  <a:lnTo>
                    <a:pt x="9157" y="173583"/>
                  </a:lnTo>
                  <a:lnTo>
                    <a:pt x="11634" y="173728"/>
                  </a:lnTo>
                  <a:lnTo>
                    <a:pt x="13991" y="173119"/>
                  </a:lnTo>
                  <a:lnTo>
                    <a:pt x="24050" y="162147"/>
                  </a:lnTo>
                  <a:lnTo>
                    <a:pt x="32597" y="142121"/>
                  </a:lnTo>
                  <a:lnTo>
                    <a:pt x="41100" y="102047"/>
                  </a:lnTo>
                  <a:lnTo>
                    <a:pt x="47080" y="54673"/>
                  </a:lnTo>
                  <a:lnTo>
                    <a:pt x="50257" y="8194"/>
                  </a:lnTo>
                  <a:lnTo>
                    <a:pt x="50396" y="0"/>
                  </a:lnTo>
                  <a:lnTo>
                    <a:pt x="50453" y="43079"/>
                  </a:lnTo>
                  <a:lnTo>
                    <a:pt x="51160" y="85175"/>
                  </a:lnTo>
                  <a:lnTo>
                    <a:pt x="56805" y="146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391"/>
            <p:cNvSpPr/>
            <p:nvPr>
              <p:custDataLst>
                <p:tags r:id="rId25"/>
              </p:custDataLst>
            </p:nvPr>
          </p:nvSpPr>
          <p:spPr>
            <a:xfrm>
              <a:off x="2076450" y="5316486"/>
              <a:ext cx="30500" cy="82889"/>
            </a:xfrm>
            <a:custGeom>
              <a:avLst/>
              <a:gdLst/>
              <a:ahLst/>
              <a:cxnLst/>
              <a:rect l="0" t="0" r="0" b="0"/>
              <a:pathLst>
                <a:path w="30500" h="82889">
                  <a:moveTo>
                    <a:pt x="0" y="42914"/>
                  </a:moveTo>
                  <a:lnTo>
                    <a:pt x="0" y="42914"/>
                  </a:lnTo>
                  <a:lnTo>
                    <a:pt x="5069" y="37139"/>
                  </a:lnTo>
                  <a:lnTo>
                    <a:pt x="30499" y="0"/>
                  </a:lnTo>
                  <a:lnTo>
                    <a:pt x="22802" y="7437"/>
                  </a:lnTo>
                  <a:lnTo>
                    <a:pt x="14722" y="26342"/>
                  </a:lnTo>
                  <a:lnTo>
                    <a:pt x="7592" y="57944"/>
                  </a:lnTo>
                  <a:lnTo>
                    <a:pt x="10089" y="71983"/>
                  </a:lnTo>
                  <a:lnTo>
                    <a:pt x="15297" y="81709"/>
                  </a:lnTo>
                  <a:lnTo>
                    <a:pt x="17254" y="82888"/>
                  </a:lnTo>
                  <a:lnTo>
                    <a:pt x="25400" y="81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392"/>
            <p:cNvSpPr/>
            <p:nvPr>
              <p:custDataLst>
                <p:tags r:id="rId26"/>
              </p:custDataLst>
            </p:nvPr>
          </p:nvSpPr>
          <p:spPr>
            <a:xfrm>
              <a:off x="2133600" y="5288199"/>
              <a:ext cx="139701" cy="82021"/>
            </a:xfrm>
            <a:custGeom>
              <a:avLst/>
              <a:gdLst/>
              <a:ahLst/>
              <a:cxnLst/>
              <a:rect l="0" t="0" r="0" b="0"/>
              <a:pathLst>
                <a:path w="139701" h="82021">
                  <a:moveTo>
                    <a:pt x="0" y="39451"/>
                  </a:moveTo>
                  <a:lnTo>
                    <a:pt x="0" y="39451"/>
                  </a:lnTo>
                  <a:lnTo>
                    <a:pt x="0" y="24524"/>
                  </a:lnTo>
                  <a:lnTo>
                    <a:pt x="706" y="23149"/>
                  </a:lnTo>
                  <a:lnTo>
                    <a:pt x="1881" y="22233"/>
                  </a:lnTo>
                  <a:lnTo>
                    <a:pt x="5069" y="21215"/>
                  </a:lnTo>
                  <a:lnTo>
                    <a:pt x="8838" y="20763"/>
                  </a:lnTo>
                  <a:lnTo>
                    <a:pt x="14747" y="24324"/>
                  </a:lnTo>
                  <a:lnTo>
                    <a:pt x="41424" y="46145"/>
                  </a:lnTo>
                  <a:lnTo>
                    <a:pt x="49903" y="60484"/>
                  </a:lnTo>
                  <a:lnTo>
                    <a:pt x="53224" y="70672"/>
                  </a:lnTo>
                  <a:lnTo>
                    <a:pt x="51258" y="82020"/>
                  </a:lnTo>
                  <a:lnTo>
                    <a:pt x="51106" y="81941"/>
                  </a:lnTo>
                  <a:lnTo>
                    <a:pt x="50936" y="79973"/>
                  </a:lnTo>
                  <a:lnTo>
                    <a:pt x="54211" y="61413"/>
                  </a:lnTo>
                  <a:lnTo>
                    <a:pt x="61488" y="47095"/>
                  </a:lnTo>
                  <a:lnTo>
                    <a:pt x="95112" y="8169"/>
                  </a:lnTo>
                  <a:lnTo>
                    <a:pt x="109791" y="0"/>
                  </a:lnTo>
                  <a:lnTo>
                    <a:pt x="139700" y="1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393"/>
            <p:cNvSpPr/>
            <p:nvPr>
              <p:custDataLst>
                <p:tags r:id="rId27"/>
              </p:custDataLst>
            </p:nvPr>
          </p:nvSpPr>
          <p:spPr>
            <a:xfrm>
              <a:off x="2279650" y="5403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644" y="3837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394"/>
            <p:cNvSpPr/>
            <p:nvPr>
              <p:custDataLst>
                <p:tags r:id="rId28"/>
              </p:custDataLst>
            </p:nvPr>
          </p:nvSpPr>
          <p:spPr>
            <a:xfrm>
              <a:off x="2495550" y="5203342"/>
              <a:ext cx="107951" cy="92559"/>
            </a:xfrm>
            <a:custGeom>
              <a:avLst/>
              <a:gdLst/>
              <a:ahLst/>
              <a:cxnLst/>
              <a:rect l="0" t="0" r="0" b="0"/>
              <a:pathLst>
                <a:path w="107951" h="925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15580" y="9779"/>
                  </a:lnTo>
                  <a:lnTo>
                    <a:pt x="57094" y="54225"/>
                  </a:lnTo>
                  <a:lnTo>
                    <a:pt x="86082" y="85470"/>
                  </a:lnTo>
                  <a:lnTo>
                    <a:pt x="107950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395"/>
            <p:cNvSpPr/>
            <p:nvPr>
              <p:custDataLst>
                <p:tags r:id="rId29"/>
              </p:custDataLst>
            </p:nvPr>
          </p:nvSpPr>
          <p:spPr>
            <a:xfrm>
              <a:off x="2597782" y="5214649"/>
              <a:ext cx="62869" cy="208252"/>
            </a:xfrm>
            <a:custGeom>
              <a:avLst/>
              <a:gdLst/>
              <a:ahLst/>
              <a:cxnLst/>
              <a:rect l="0" t="0" r="0" b="0"/>
              <a:pathLst>
                <a:path w="62869" h="208252">
                  <a:moveTo>
                    <a:pt x="62868" y="24101"/>
                  </a:moveTo>
                  <a:lnTo>
                    <a:pt x="62868" y="24101"/>
                  </a:lnTo>
                  <a:lnTo>
                    <a:pt x="62868" y="17359"/>
                  </a:lnTo>
                  <a:lnTo>
                    <a:pt x="60987" y="12168"/>
                  </a:lnTo>
                  <a:lnTo>
                    <a:pt x="59497" y="9795"/>
                  </a:lnTo>
                  <a:lnTo>
                    <a:pt x="47288" y="3086"/>
                  </a:lnTo>
                  <a:lnTo>
                    <a:pt x="37007" y="0"/>
                  </a:lnTo>
                  <a:lnTo>
                    <a:pt x="28090" y="3041"/>
                  </a:lnTo>
                  <a:lnTo>
                    <a:pt x="18483" y="9096"/>
                  </a:lnTo>
                  <a:lnTo>
                    <a:pt x="6567" y="24482"/>
                  </a:lnTo>
                  <a:lnTo>
                    <a:pt x="4168" y="28588"/>
                  </a:lnTo>
                  <a:lnTo>
                    <a:pt x="0" y="68375"/>
                  </a:lnTo>
                  <a:lnTo>
                    <a:pt x="2864" y="109125"/>
                  </a:lnTo>
                  <a:lnTo>
                    <a:pt x="5154" y="155823"/>
                  </a:lnTo>
                  <a:lnTo>
                    <a:pt x="5718" y="2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396"/>
            <p:cNvSpPr/>
            <p:nvPr>
              <p:custDataLst>
                <p:tags r:id="rId30"/>
              </p:custDataLst>
            </p:nvPr>
          </p:nvSpPr>
          <p:spPr>
            <a:xfrm>
              <a:off x="2674863" y="5355742"/>
              <a:ext cx="55638" cy="58932"/>
            </a:xfrm>
            <a:custGeom>
              <a:avLst/>
              <a:gdLst/>
              <a:ahLst/>
              <a:cxnLst/>
              <a:rect l="0" t="0" r="0" b="0"/>
              <a:pathLst>
                <a:path w="55638" h="58932">
                  <a:moveTo>
                    <a:pt x="36587" y="3658"/>
                  </a:moveTo>
                  <a:lnTo>
                    <a:pt x="36587" y="3658"/>
                  </a:lnTo>
                  <a:lnTo>
                    <a:pt x="33216" y="3658"/>
                  </a:lnTo>
                  <a:lnTo>
                    <a:pt x="29680" y="1776"/>
                  </a:lnTo>
                  <a:lnTo>
                    <a:pt x="27749" y="287"/>
                  </a:lnTo>
                  <a:lnTo>
                    <a:pt x="25756" y="0"/>
                  </a:lnTo>
                  <a:lnTo>
                    <a:pt x="12017" y="6408"/>
                  </a:lnTo>
                  <a:lnTo>
                    <a:pt x="6147" y="12171"/>
                  </a:lnTo>
                  <a:lnTo>
                    <a:pt x="1891" y="19436"/>
                  </a:lnTo>
                  <a:lnTo>
                    <a:pt x="0" y="27368"/>
                  </a:lnTo>
                  <a:lnTo>
                    <a:pt x="2922" y="37479"/>
                  </a:lnTo>
                  <a:lnTo>
                    <a:pt x="12925" y="54475"/>
                  </a:lnTo>
                  <a:lnTo>
                    <a:pt x="16579" y="56586"/>
                  </a:lnTo>
                  <a:lnTo>
                    <a:pt x="26283" y="58931"/>
                  </a:lnTo>
                  <a:lnTo>
                    <a:pt x="33889" y="58093"/>
                  </a:lnTo>
                  <a:lnTo>
                    <a:pt x="36905" y="56881"/>
                  </a:lnTo>
                  <a:lnTo>
                    <a:pt x="47892" y="45062"/>
                  </a:lnTo>
                  <a:lnTo>
                    <a:pt x="52195" y="34055"/>
                  </a:lnTo>
                  <a:lnTo>
                    <a:pt x="53401" y="23517"/>
                  </a:lnTo>
                  <a:lnTo>
                    <a:pt x="49489" y="10576"/>
                  </a:lnTo>
                  <a:lnTo>
                    <a:pt x="55637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397"/>
            <p:cNvSpPr/>
            <p:nvPr>
              <p:custDataLst>
                <p:tags r:id="rId31"/>
              </p:custDataLst>
            </p:nvPr>
          </p:nvSpPr>
          <p:spPr>
            <a:xfrm>
              <a:off x="2762250" y="534670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21254" y="47866"/>
                  </a:lnTo>
                  <a:lnTo>
                    <a:pt x="25439" y="53024"/>
                  </a:lnTo>
                  <a:lnTo>
                    <a:pt x="27542" y="54399"/>
                  </a:lnTo>
                  <a:lnTo>
                    <a:pt x="29650" y="54611"/>
                  </a:lnTo>
                  <a:lnTo>
                    <a:pt x="33874" y="52964"/>
                  </a:lnTo>
                  <a:lnTo>
                    <a:pt x="40219" y="48070"/>
                  </a:lnTo>
                  <a:lnTo>
                    <a:pt x="55896" y="20811"/>
                  </a:lnTo>
                  <a:lnTo>
                    <a:pt x="56314" y="20930"/>
                  </a:lnTo>
                  <a:lnTo>
                    <a:pt x="57608" y="24467"/>
                  </a:lnTo>
                  <a:lnTo>
                    <a:pt x="65956" y="37394"/>
                  </a:lnTo>
                  <a:lnTo>
                    <a:pt x="71219" y="50429"/>
                  </a:lnTo>
                  <a:lnTo>
                    <a:pt x="72879" y="52668"/>
                  </a:lnTo>
                  <a:lnTo>
                    <a:pt x="825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398"/>
            <p:cNvSpPr/>
            <p:nvPr>
              <p:custDataLst>
                <p:tags r:id="rId32"/>
              </p:custDataLst>
            </p:nvPr>
          </p:nvSpPr>
          <p:spPr>
            <a:xfrm>
              <a:off x="2876550" y="5346700"/>
              <a:ext cx="69851" cy="50801"/>
            </a:xfrm>
            <a:custGeom>
              <a:avLst/>
              <a:gdLst/>
              <a:ahLst/>
              <a:cxnLst/>
              <a:rect l="0" t="0" r="0" b="0"/>
              <a:pathLst>
                <a:path w="69851" h="5080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6272" y="50230"/>
                  </a:lnTo>
                  <a:lnTo>
                    <a:pt x="7040" y="44207"/>
                  </a:lnTo>
                  <a:lnTo>
                    <a:pt x="12121" y="30502"/>
                  </a:lnTo>
                  <a:lnTo>
                    <a:pt x="30114" y="8581"/>
                  </a:lnTo>
                  <a:lnTo>
                    <a:pt x="38314" y="3813"/>
                  </a:lnTo>
                  <a:lnTo>
                    <a:pt x="51705" y="753"/>
                  </a:lnTo>
                  <a:lnTo>
                    <a:pt x="54931" y="2619"/>
                  </a:lnTo>
                  <a:lnTo>
                    <a:pt x="62278" y="10336"/>
                  </a:lnTo>
                  <a:lnTo>
                    <a:pt x="66485" y="18940"/>
                  </a:lnTo>
                  <a:lnTo>
                    <a:pt x="698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399"/>
            <p:cNvSpPr/>
            <p:nvPr>
              <p:custDataLst>
                <p:tags r:id="rId33"/>
              </p:custDataLst>
            </p:nvPr>
          </p:nvSpPr>
          <p:spPr>
            <a:xfrm>
              <a:off x="2978150" y="5347401"/>
              <a:ext cx="53783" cy="194471"/>
            </a:xfrm>
            <a:custGeom>
              <a:avLst/>
              <a:gdLst/>
              <a:ahLst/>
              <a:cxnLst/>
              <a:rect l="0" t="0" r="0" b="0"/>
              <a:pathLst>
                <a:path w="53783" h="194471">
                  <a:moveTo>
                    <a:pt x="38100" y="31049"/>
                  </a:moveTo>
                  <a:lnTo>
                    <a:pt x="38100" y="31049"/>
                  </a:lnTo>
                  <a:lnTo>
                    <a:pt x="41471" y="27678"/>
                  </a:lnTo>
                  <a:lnTo>
                    <a:pt x="43126" y="22260"/>
                  </a:lnTo>
                  <a:lnTo>
                    <a:pt x="44189" y="7284"/>
                  </a:lnTo>
                  <a:lnTo>
                    <a:pt x="42865" y="4622"/>
                  </a:lnTo>
                  <a:lnTo>
                    <a:pt x="40570" y="2847"/>
                  </a:lnTo>
                  <a:lnTo>
                    <a:pt x="33492" y="0"/>
                  </a:lnTo>
                  <a:lnTo>
                    <a:pt x="25524" y="6249"/>
                  </a:lnTo>
                  <a:lnTo>
                    <a:pt x="17597" y="20408"/>
                  </a:lnTo>
                  <a:lnTo>
                    <a:pt x="14151" y="31267"/>
                  </a:lnTo>
                  <a:lnTo>
                    <a:pt x="14373" y="34016"/>
                  </a:lnTo>
                  <a:lnTo>
                    <a:pt x="16501" y="38953"/>
                  </a:lnTo>
                  <a:lnTo>
                    <a:pt x="18056" y="40552"/>
                  </a:lnTo>
                  <a:lnTo>
                    <a:pt x="21666" y="42328"/>
                  </a:lnTo>
                  <a:lnTo>
                    <a:pt x="31036" y="43328"/>
                  </a:lnTo>
                  <a:lnTo>
                    <a:pt x="34096" y="44879"/>
                  </a:lnTo>
                  <a:lnTo>
                    <a:pt x="39378" y="50366"/>
                  </a:lnTo>
                  <a:lnTo>
                    <a:pt x="42195" y="57509"/>
                  </a:lnTo>
                  <a:lnTo>
                    <a:pt x="51159" y="98901"/>
                  </a:lnTo>
                  <a:lnTo>
                    <a:pt x="53782" y="114122"/>
                  </a:lnTo>
                  <a:lnTo>
                    <a:pt x="49717" y="152638"/>
                  </a:lnTo>
                  <a:lnTo>
                    <a:pt x="44129" y="176201"/>
                  </a:lnTo>
                  <a:lnTo>
                    <a:pt x="39369" y="184461"/>
                  </a:lnTo>
                  <a:lnTo>
                    <a:pt x="32549" y="190484"/>
                  </a:lnTo>
                  <a:lnTo>
                    <a:pt x="26696" y="193631"/>
                  </a:lnTo>
                  <a:lnTo>
                    <a:pt x="24147" y="194470"/>
                  </a:lnTo>
                  <a:lnTo>
                    <a:pt x="21037" y="193619"/>
                  </a:lnTo>
                  <a:lnTo>
                    <a:pt x="13818" y="188910"/>
                  </a:lnTo>
                  <a:lnTo>
                    <a:pt x="7788" y="178350"/>
                  </a:lnTo>
                  <a:lnTo>
                    <a:pt x="0" y="145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400"/>
            <p:cNvSpPr/>
            <p:nvPr>
              <p:custDataLst>
                <p:tags r:id="rId34"/>
              </p:custDataLst>
            </p:nvPr>
          </p:nvSpPr>
          <p:spPr>
            <a:xfrm>
              <a:off x="3086100" y="5338290"/>
              <a:ext cx="63501" cy="104336"/>
            </a:xfrm>
            <a:custGeom>
              <a:avLst/>
              <a:gdLst/>
              <a:ahLst/>
              <a:cxnLst/>
              <a:rect l="0" t="0" r="0" b="0"/>
              <a:pathLst>
                <a:path w="63501" h="104336">
                  <a:moveTo>
                    <a:pt x="0" y="33810"/>
                  </a:moveTo>
                  <a:lnTo>
                    <a:pt x="0" y="33810"/>
                  </a:lnTo>
                  <a:lnTo>
                    <a:pt x="0" y="37181"/>
                  </a:lnTo>
                  <a:lnTo>
                    <a:pt x="706" y="38174"/>
                  </a:lnTo>
                  <a:lnTo>
                    <a:pt x="1881" y="38836"/>
                  </a:lnTo>
                  <a:lnTo>
                    <a:pt x="5467" y="39898"/>
                  </a:lnTo>
                  <a:lnTo>
                    <a:pt x="12830" y="40082"/>
                  </a:lnTo>
                  <a:lnTo>
                    <a:pt x="20049" y="36363"/>
                  </a:lnTo>
                  <a:lnTo>
                    <a:pt x="36180" y="22476"/>
                  </a:lnTo>
                  <a:lnTo>
                    <a:pt x="40774" y="14427"/>
                  </a:lnTo>
                  <a:lnTo>
                    <a:pt x="43724" y="1132"/>
                  </a:lnTo>
                  <a:lnTo>
                    <a:pt x="43260" y="30"/>
                  </a:lnTo>
                  <a:lnTo>
                    <a:pt x="42246" y="0"/>
                  </a:lnTo>
                  <a:lnTo>
                    <a:pt x="40864" y="687"/>
                  </a:lnTo>
                  <a:lnTo>
                    <a:pt x="28806" y="15137"/>
                  </a:lnTo>
                  <a:lnTo>
                    <a:pt x="13427" y="56611"/>
                  </a:lnTo>
                  <a:lnTo>
                    <a:pt x="10201" y="71460"/>
                  </a:lnTo>
                  <a:lnTo>
                    <a:pt x="12352" y="93571"/>
                  </a:lnTo>
                  <a:lnTo>
                    <a:pt x="15603" y="102233"/>
                  </a:lnTo>
                  <a:lnTo>
                    <a:pt x="18869" y="104120"/>
                  </a:lnTo>
                  <a:lnTo>
                    <a:pt x="28142" y="104335"/>
                  </a:lnTo>
                  <a:lnTo>
                    <a:pt x="63500" y="84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401"/>
            <p:cNvSpPr/>
            <p:nvPr>
              <p:custDataLst>
                <p:tags r:id="rId35"/>
              </p:custDataLst>
            </p:nvPr>
          </p:nvSpPr>
          <p:spPr>
            <a:xfrm>
              <a:off x="3194050" y="5295900"/>
              <a:ext cx="133351" cy="144170"/>
            </a:xfrm>
            <a:custGeom>
              <a:avLst/>
              <a:gdLst/>
              <a:ahLst/>
              <a:cxnLst/>
              <a:rect l="0" t="0" r="0" b="0"/>
              <a:pathLst>
                <a:path w="133351" h="144170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2" y="37542"/>
                  </a:lnTo>
                  <a:lnTo>
                    <a:pt x="3371" y="35612"/>
                  </a:lnTo>
                  <a:lnTo>
                    <a:pt x="5775" y="35030"/>
                  </a:lnTo>
                  <a:lnTo>
                    <a:pt x="12209" y="36265"/>
                  </a:lnTo>
                  <a:lnTo>
                    <a:pt x="23765" y="44298"/>
                  </a:lnTo>
                  <a:lnTo>
                    <a:pt x="32755" y="58986"/>
                  </a:lnTo>
                  <a:lnTo>
                    <a:pt x="41408" y="84324"/>
                  </a:lnTo>
                  <a:lnTo>
                    <a:pt x="42843" y="110436"/>
                  </a:lnTo>
                  <a:lnTo>
                    <a:pt x="40678" y="125282"/>
                  </a:lnTo>
                  <a:lnTo>
                    <a:pt x="35483" y="137055"/>
                  </a:lnTo>
                  <a:lnTo>
                    <a:pt x="32122" y="142170"/>
                  </a:lnTo>
                  <a:lnTo>
                    <a:pt x="29881" y="144169"/>
                  </a:lnTo>
                  <a:lnTo>
                    <a:pt x="28388" y="144090"/>
                  </a:lnTo>
                  <a:lnTo>
                    <a:pt x="27392" y="142627"/>
                  </a:lnTo>
                  <a:lnTo>
                    <a:pt x="28167" y="137238"/>
                  </a:lnTo>
                  <a:lnTo>
                    <a:pt x="42123" y="94273"/>
                  </a:lnTo>
                  <a:lnTo>
                    <a:pt x="59048" y="63132"/>
                  </a:lnTo>
                  <a:lnTo>
                    <a:pt x="98163" y="2393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101"/>
          <p:cNvGrpSpPr/>
          <p:nvPr/>
        </p:nvGrpSpPr>
        <p:grpSpPr>
          <a:xfrm>
            <a:off x="10340205" y="5055494"/>
            <a:ext cx="175396" cy="143857"/>
            <a:chOff x="10340205" y="5055494"/>
            <a:chExt cx="175396" cy="143857"/>
          </a:xfrm>
        </p:grpSpPr>
        <p:sp>
          <p:nvSpPr>
            <p:cNvPr id="274" name="SMARTInkShape-5402"/>
            <p:cNvSpPr/>
            <p:nvPr>
              <p:custDataLst>
                <p:tags r:id="rId20"/>
              </p:custDataLst>
            </p:nvPr>
          </p:nvSpPr>
          <p:spPr>
            <a:xfrm>
              <a:off x="10364705" y="5055494"/>
              <a:ext cx="117277" cy="37207"/>
            </a:xfrm>
            <a:custGeom>
              <a:avLst/>
              <a:gdLst/>
              <a:ahLst/>
              <a:cxnLst/>
              <a:rect l="0" t="0" r="0" b="0"/>
              <a:pathLst>
                <a:path w="117277" h="37207">
                  <a:moveTo>
                    <a:pt x="30245" y="5456"/>
                  </a:moveTo>
                  <a:lnTo>
                    <a:pt x="30245" y="5456"/>
                  </a:lnTo>
                  <a:lnTo>
                    <a:pt x="21406" y="5456"/>
                  </a:lnTo>
                  <a:lnTo>
                    <a:pt x="3578" y="10923"/>
                  </a:lnTo>
                  <a:lnTo>
                    <a:pt x="1884" y="10512"/>
                  </a:lnTo>
                  <a:lnTo>
                    <a:pt x="753" y="9532"/>
                  </a:lnTo>
                  <a:lnTo>
                    <a:pt x="0" y="8174"/>
                  </a:lnTo>
                  <a:lnTo>
                    <a:pt x="909" y="7268"/>
                  </a:lnTo>
                  <a:lnTo>
                    <a:pt x="45007" y="536"/>
                  </a:lnTo>
                  <a:lnTo>
                    <a:pt x="89653" y="0"/>
                  </a:lnTo>
                  <a:lnTo>
                    <a:pt x="101569" y="2560"/>
                  </a:lnTo>
                  <a:lnTo>
                    <a:pt x="109687" y="7932"/>
                  </a:lnTo>
                  <a:lnTo>
                    <a:pt x="112840" y="11340"/>
                  </a:lnTo>
                  <a:lnTo>
                    <a:pt x="116342" y="18890"/>
                  </a:lnTo>
                  <a:lnTo>
                    <a:pt x="117276" y="22879"/>
                  </a:lnTo>
                  <a:lnTo>
                    <a:pt x="117193" y="26243"/>
                  </a:lnTo>
                  <a:lnTo>
                    <a:pt x="112795" y="37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403"/>
            <p:cNvSpPr/>
            <p:nvPr>
              <p:custDataLst>
                <p:tags r:id="rId21"/>
              </p:custDataLst>
            </p:nvPr>
          </p:nvSpPr>
          <p:spPr>
            <a:xfrm>
              <a:off x="10340205" y="5175250"/>
              <a:ext cx="175396" cy="24101"/>
            </a:xfrm>
            <a:custGeom>
              <a:avLst/>
              <a:gdLst/>
              <a:ahLst/>
              <a:cxnLst/>
              <a:rect l="0" t="0" r="0" b="0"/>
              <a:pathLst>
                <a:path w="175396" h="24101">
                  <a:moveTo>
                    <a:pt x="29345" y="0"/>
                  </a:moveTo>
                  <a:lnTo>
                    <a:pt x="29345" y="0"/>
                  </a:lnTo>
                  <a:lnTo>
                    <a:pt x="3333" y="16592"/>
                  </a:lnTo>
                  <a:lnTo>
                    <a:pt x="145" y="21015"/>
                  </a:lnTo>
                  <a:lnTo>
                    <a:pt x="0" y="22477"/>
                  </a:lnTo>
                  <a:lnTo>
                    <a:pt x="610" y="23451"/>
                  </a:lnTo>
                  <a:lnTo>
                    <a:pt x="1722" y="24100"/>
                  </a:lnTo>
                  <a:lnTo>
                    <a:pt x="48550" y="19562"/>
                  </a:lnTo>
                  <a:lnTo>
                    <a:pt x="90366" y="19152"/>
                  </a:lnTo>
                  <a:lnTo>
                    <a:pt x="132963" y="19070"/>
                  </a:lnTo>
                  <a:lnTo>
                    <a:pt x="17539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1102"/>
          <p:cNvGrpSpPr/>
          <p:nvPr/>
        </p:nvGrpSpPr>
        <p:grpSpPr>
          <a:xfrm>
            <a:off x="11068311" y="4806950"/>
            <a:ext cx="305320" cy="262233"/>
            <a:chOff x="11068311" y="4806950"/>
            <a:chExt cx="305320" cy="262233"/>
          </a:xfrm>
        </p:grpSpPr>
        <p:sp>
          <p:nvSpPr>
            <p:cNvPr id="277" name="SMARTInkShape-5404"/>
            <p:cNvSpPr/>
            <p:nvPr>
              <p:custDataLst>
                <p:tags r:id="rId18"/>
              </p:custDataLst>
            </p:nvPr>
          </p:nvSpPr>
          <p:spPr>
            <a:xfrm>
              <a:off x="11211271" y="4870711"/>
              <a:ext cx="78260" cy="198472"/>
            </a:xfrm>
            <a:custGeom>
              <a:avLst/>
              <a:gdLst/>
              <a:ahLst/>
              <a:cxnLst/>
              <a:rect l="0" t="0" r="0" b="0"/>
              <a:pathLst>
                <a:path w="78260" h="198472">
                  <a:moveTo>
                    <a:pt x="28229" y="6089"/>
                  </a:moveTo>
                  <a:lnTo>
                    <a:pt x="28229" y="6089"/>
                  </a:lnTo>
                  <a:lnTo>
                    <a:pt x="28229" y="0"/>
                  </a:lnTo>
                  <a:lnTo>
                    <a:pt x="27523" y="15655"/>
                  </a:lnTo>
                  <a:lnTo>
                    <a:pt x="13302" y="58578"/>
                  </a:lnTo>
                  <a:lnTo>
                    <a:pt x="0" y="106005"/>
                  </a:lnTo>
                  <a:lnTo>
                    <a:pt x="1100" y="113525"/>
                  </a:lnTo>
                  <a:lnTo>
                    <a:pt x="3087" y="115108"/>
                  </a:lnTo>
                  <a:lnTo>
                    <a:pt x="5824" y="115457"/>
                  </a:lnTo>
                  <a:lnTo>
                    <a:pt x="23725" y="110948"/>
                  </a:lnTo>
                  <a:lnTo>
                    <a:pt x="38105" y="101913"/>
                  </a:lnTo>
                  <a:lnTo>
                    <a:pt x="55606" y="87628"/>
                  </a:lnTo>
                  <a:lnTo>
                    <a:pt x="70152" y="82992"/>
                  </a:lnTo>
                  <a:lnTo>
                    <a:pt x="71699" y="84168"/>
                  </a:lnTo>
                  <a:lnTo>
                    <a:pt x="75301" y="89239"/>
                  </a:lnTo>
                  <a:lnTo>
                    <a:pt x="77924" y="100027"/>
                  </a:lnTo>
                  <a:lnTo>
                    <a:pt x="78259" y="141995"/>
                  </a:lnTo>
                  <a:lnTo>
                    <a:pt x="72938" y="187009"/>
                  </a:lnTo>
                  <a:lnTo>
                    <a:pt x="72713" y="198471"/>
                  </a:lnTo>
                  <a:lnTo>
                    <a:pt x="72679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405"/>
            <p:cNvSpPr/>
            <p:nvPr>
              <p:custDataLst>
                <p:tags r:id="rId19"/>
              </p:custDataLst>
            </p:nvPr>
          </p:nvSpPr>
          <p:spPr>
            <a:xfrm>
              <a:off x="11068311" y="4806950"/>
              <a:ext cx="305320" cy="16072"/>
            </a:xfrm>
            <a:custGeom>
              <a:avLst/>
              <a:gdLst/>
              <a:ahLst/>
              <a:cxnLst/>
              <a:rect l="0" t="0" r="0" b="0"/>
              <a:pathLst>
                <a:path w="305320" h="16072">
                  <a:moveTo>
                    <a:pt x="6089" y="12700"/>
                  </a:moveTo>
                  <a:lnTo>
                    <a:pt x="6089" y="12700"/>
                  </a:lnTo>
                  <a:lnTo>
                    <a:pt x="0" y="12700"/>
                  </a:lnTo>
                  <a:lnTo>
                    <a:pt x="42462" y="16071"/>
                  </a:lnTo>
                  <a:lnTo>
                    <a:pt x="80679" y="14796"/>
                  </a:lnTo>
                  <a:lnTo>
                    <a:pt x="121091" y="12409"/>
                  </a:lnTo>
                  <a:lnTo>
                    <a:pt x="163950" y="7753"/>
                  </a:lnTo>
                  <a:lnTo>
                    <a:pt x="208868" y="2611"/>
                  </a:lnTo>
                  <a:lnTo>
                    <a:pt x="248559" y="516"/>
                  </a:lnTo>
                  <a:lnTo>
                    <a:pt x="293275" y="68"/>
                  </a:lnTo>
                  <a:lnTo>
                    <a:pt x="305319" y="14"/>
                  </a:lnTo>
                  <a:lnTo>
                    <a:pt x="298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0" name="SMARTInkShape-5406"/>
          <p:cNvSpPr/>
          <p:nvPr>
            <p:custDataLst>
              <p:tags r:id="rId3"/>
            </p:custDataLst>
          </p:nvPr>
        </p:nvSpPr>
        <p:spPr>
          <a:xfrm>
            <a:off x="11176000" y="4502919"/>
            <a:ext cx="44451" cy="110842"/>
          </a:xfrm>
          <a:custGeom>
            <a:avLst/>
            <a:gdLst/>
            <a:ahLst/>
            <a:cxnLst/>
            <a:rect l="0" t="0" r="0" b="0"/>
            <a:pathLst>
              <a:path w="44451" h="110842">
                <a:moveTo>
                  <a:pt x="0" y="69081"/>
                </a:moveTo>
                <a:lnTo>
                  <a:pt x="0" y="69081"/>
                </a:lnTo>
                <a:lnTo>
                  <a:pt x="3371" y="65710"/>
                </a:lnTo>
                <a:lnTo>
                  <a:pt x="15111" y="21399"/>
                </a:lnTo>
                <a:lnTo>
                  <a:pt x="18947" y="0"/>
                </a:lnTo>
                <a:lnTo>
                  <a:pt x="27879" y="20346"/>
                </a:lnTo>
                <a:lnTo>
                  <a:pt x="34781" y="65401"/>
                </a:lnTo>
                <a:lnTo>
                  <a:pt x="43480" y="110555"/>
                </a:lnTo>
                <a:lnTo>
                  <a:pt x="43097" y="110841"/>
                </a:lnTo>
                <a:lnTo>
                  <a:pt x="40791" y="109278"/>
                </a:lnTo>
                <a:lnTo>
                  <a:pt x="40600" y="107874"/>
                </a:lnTo>
                <a:lnTo>
                  <a:pt x="44450" y="1008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SMARTInkShape-5407"/>
          <p:cNvSpPr/>
          <p:nvPr>
            <p:custDataLst>
              <p:tags r:id="rId4"/>
            </p:custDataLst>
          </p:nvPr>
        </p:nvSpPr>
        <p:spPr>
          <a:xfrm>
            <a:off x="10769643" y="5315069"/>
            <a:ext cx="963765" cy="44332"/>
          </a:xfrm>
          <a:custGeom>
            <a:avLst/>
            <a:gdLst/>
            <a:ahLst/>
            <a:cxnLst/>
            <a:rect l="0" t="0" r="0" b="0"/>
            <a:pathLst>
              <a:path w="963765" h="44332">
                <a:moveTo>
                  <a:pt x="69807" y="6231"/>
                </a:moveTo>
                <a:lnTo>
                  <a:pt x="69807" y="6231"/>
                </a:lnTo>
                <a:lnTo>
                  <a:pt x="49085" y="11257"/>
                </a:lnTo>
                <a:lnTo>
                  <a:pt x="1607" y="12574"/>
                </a:lnTo>
                <a:lnTo>
                  <a:pt x="0" y="12581"/>
                </a:lnTo>
                <a:lnTo>
                  <a:pt x="3341" y="15952"/>
                </a:lnTo>
                <a:lnTo>
                  <a:pt x="6870" y="17607"/>
                </a:lnTo>
                <a:lnTo>
                  <a:pt x="24998" y="18669"/>
                </a:lnTo>
                <a:lnTo>
                  <a:pt x="68012" y="14515"/>
                </a:lnTo>
                <a:lnTo>
                  <a:pt x="114666" y="12449"/>
                </a:lnTo>
                <a:lnTo>
                  <a:pt x="153497" y="8387"/>
                </a:lnTo>
                <a:lnTo>
                  <a:pt x="195655" y="6870"/>
                </a:lnTo>
                <a:lnTo>
                  <a:pt x="240837" y="5715"/>
                </a:lnTo>
                <a:lnTo>
                  <a:pt x="275643" y="2944"/>
                </a:lnTo>
                <a:lnTo>
                  <a:pt x="312278" y="1243"/>
                </a:lnTo>
                <a:lnTo>
                  <a:pt x="350433" y="486"/>
                </a:lnTo>
                <a:lnTo>
                  <a:pt x="390909" y="150"/>
                </a:lnTo>
                <a:lnTo>
                  <a:pt x="434299" y="0"/>
                </a:lnTo>
                <a:lnTo>
                  <a:pt x="478748" y="639"/>
                </a:lnTo>
                <a:lnTo>
                  <a:pt x="522021" y="3275"/>
                </a:lnTo>
                <a:lnTo>
                  <a:pt x="564772" y="4918"/>
                </a:lnTo>
                <a:lnTo>
                  <a:pt x="607291" y="6353"/>
                </a:lnTo>
                <a:lnTo>
                  <a:pt x="649707" y="9342"/>
                </a:lnTo>
                <a:lnTo>
                  <a:pt x="688314" y="11142"/>
                </a:lnTo>
                <a:lnTo>
                  <a:pt x="724289" y="11941"/>
                </a:lnTo>
                <a:lnTo>
                  <a:pt x="759091" y="12297"/>
                </a:lnTo>
                <a:lnTo>
                  <a:pt x="803675" y="15868"/>
                </a:lnTo>
                <a:lnTo>
                  <a:pt x="843697" y="18023"/>
                </a:lnTo>
                <a:lnTo>
                  <a:pt x="885736" y="22033"/>
                </a:lnTo>
                <a:lnTo>
                  <a:pt x="932641" y="24640"/>
                </a:lnTo>
                <a:lnTo>
                  <a:pt x="954582" y="25796"/>
                </a:lnTo>
                <a:lnTo>
                  <a:pt x="958107" y="27036"/>
                </a:lnTo>
                <a:lnTo>
                  <a:pt x="960455" y="28568"/>
                </a:lnTo>
                <a:lnTo>
                  <a:pt x="962023" y="30294"/>
                </a:lnTo>
                <a:lnTo>
                  <a:pt x="963764" y="34094"/>
                </a:lnTo>
                <a:lnTo>
                  <a:pt x="962817" y="36095"/>
                </a:lnTo>
                <a:lnTo>
                  <a:pt x="952457" y="443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SMARTInkShape-Group1105"/>
          <p:cNvGrpSpPr/>
          <p:nvPr/>
        </p:nvGrpSpPr>
        <p:grpSpPr>
          <a:xfrm>
            <a:off x="10872083" y="5861088"/>
            <a:ext cx="367418" cy="279363"/>
            <a:chOff x="10872083" y="5861088"/>
            <a:chExt cx="367418" cy="279363"/>
          </a:xfrm>
        </p:grpSpPr>
        <p:sp>
          <p:nvSpPr>
            <p:cNvPr id="282" name="SMARTInkShape-5408"/>
            <p:cNvSpPr/>
            <p:nvPr>
              <p:custDataLst>
                <p:tags r:id="rId15"/>
              </p:custDataLst>
            </p:nvPr>
          </p:nvSpPr>
          <p:spPr>
            <a:xfrm>
              <a:off x="11027352" y="5918199"/>
              <a:ext cx="91499" cy="146016"/>
            </a:xfrm>
            <a:custGeom>
              <a:avLst/>
              <a:gdLst/>
              <a:ahLst/>
              <a:cxnLst/>
              <a:rect l="0" t="0" r="0" b="0"/>
              <a:pathLst>
                <a:path w="91499" h="146016">
                  <a:moveTo>
                    <a:pt x="40698" y="1"/>
                  </a:moveTo>
                  <a:lnTo>
                    <a:pt x="40698" y="1"/>
                  </a:lnTo>
                  <a:lnTo>
                    <a:pt x="46165" y="0"/>
                  </a:lnTo>
                  <a:lnTo>
                    <a:pt x="46787" y="6743"/>
                  </a:lnTo>
                  <a:lnTo>
                    <a:pt x="45050" y="11934"/>
                  </a:lnTo>
                  <a:lnTo>
                    <a:pt x="24967" y="54233"/>
                  </a:lnTo>
                  <a:lnTo>
                    <a:pt x="5470" y="98654"/>
                  </a:lnTo>
                  <a:lnTo>
                    <a:pt x="0" y="114918"/>
                  </a:lnTo>
                  <a:lnTo>
                    <a:pt x="973" y="124217"/>
                  </a:lnTo>
                  <a:lnTo>
                    <a:pt x="5638" y="131173"/>
                  </a:lnTo>
                  <a:lnTo>
                    <a:pt x="20132" y="141387"/>
                  </a:lnTo>
                  <a:lnTo>
                    <a:pt x="50830" y="145436"/>
                  </a:lnTo>
                  <a:lnTo>
                    <a:pt x="82881" y="146015"/>
                  </a:lnTo>
                  <a:lnTo>
                    <a:pt x="85753" y="145321"/>
                  </a:lnTo>
                  <a:lnTo>
                    <a:pt x="91498" y="13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409"/>
            <p:cNvSpPr/>
            <p:nvPr>
              <p:custDataLst>
                <p:tags r:id="rId16"/>
              </p:custDataLst>
            </p:nvPr>
          </p:nvSpPr>
          <p:spPr>
            <a:xfrm>
              <a:off x="11099800" y="60325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12699" y="44964"/>
                  </a:lnTo>
                  <a:lnTo>
                    <a:pt x="5793" y="79412"/>
                  </a:lnTo>
                  <a:lnTo>
                    <a:pt x="1715" y="9432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410"/>
            <p:cNvSpPr/>
            <p:nvPr>
              <p:custDataLst>
                <p:tags r:id="rId17"/>
              </p:custDataLst>
            </p:nvPr>
          </p:nvSpPr>
          <p:spPr>
            <a:xfrm>
              <a:off x="10872083" y="5861088"/>
              <a:ext cx="367418" cy="19013"/>
            </a:xfrm>
            <a:custGeom>
              <a:avLst/>
              <a:gdLst/>
              <a:ahLst/>
              <a:cxnLst/>
              <a:rect l="0" t="0" r="0" b="0"/>
              <a:pathLst>
                <a:path w="367418" h="19013">
                  <a:moveTo>
                    <a:pt x="5467" y="19012"/>
                  </a:moveTo>
                  <a:lnTo>
                    <a:pt x="5467" y="19012"/>
                  </a:lnTo>
                  <a:lnTo>
                    <a:pt x="0" y="19011"/>
                  </a:lnTo>
                  <a:lnTo>
                    <a:pt x="2749" y="19011"/>
                  </a:lnTo>
                  <a:lnTo>
                    <a:pt x="6141" y="17130"/>
                  </a:lnTo>
                  <a:lnTo>
                    <a:pt x="8033" y="15641"/>
                  </a:lnTo>
                  <a:lnTo>
                    <a:pt x="43330" y="11172"/>
                  </a:lnTo>
                  <a:lnTo>
                    <a:pt x="74505" y="8472"/>
                  </a:lnTo>
                  <a:lnTo>
                    <a:pt x="109528" y="7272"/>
                  </a:lnTo>
                  <a:lnTo>
                    <a:pt x="148142" y="4857"/>
                  </a:lnTo>
                  <a:lnTo>
                    <a:pt x="184589" y="2137"/>
                  </a:lnTo>
                  <a:lnTo>
                    <a:pt x="224503" y="607"/>
                  </a:lnTo>
                  <a:lnTo>
                    <a:pt x="271451" y="153"/>
                  </a:lnTo>
                  <a:lnTo>
                    <a:pt x="316267" y="0"/>
                  </a:lnTo>
                  <a:lnTo>
                    <a:pt x="336217" y="1390"/>
                  </a:lnTo>
                  <a:lnTo>
                    <a:pt x="357232" y="9401"/>
                  </a:lnTo>
                  <a:lnTo>
                    <a:pt x="367417" y="19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" name="SMARTInkShape-5411"/>
          <p:cNvSpPr/>
          <p:nvPr>
            <p:custDataLst>
              <p:tags r:id="rId5"/>
            </p:custDataLst>
          </p:nvPr>
        </p:nvSpPr>
        <p:spPr>
          <a:xfrm>
            <a:off x="10998200" y="5553577"/>
            <a:ext cx="112689" cy="175355"/>
          </a:xfrm>
          <a:custGeom>
            <a:avLst/>
            <a:gdLst/>
            <a:ahLst/>
            <a:cxnLst/>
            <a:rect l="0" t="0" r="0" b="0"/>
            <a:pathLst>
              <a:path w="112689" h="175355">
                <a:moveTo>
                  <a:pt x="38100" y="28073"/>
                </a:moveTo>
                <a:lnTo>
                  <a:pt x="38100" y="28073"/>
                </a:lnTo>
                <a:lnTo>
                  <a:pt x="38099" y="15864"/>
                </a:lnTo>
                <a:lnTo>
                  <a:pt x="38805" y="13583"/>
                </a:lnTo>
                <a:lnTo>
                  <a:pt x="39981" y="12063"/>
                </a:lnTo>
                <a:lnTo>
                  <a:pt x="41470" y="11050"/>
                </a:lnTo>
                <a:lnTo>
                  <a:pt x="42463" y="9669"/>
                </a:lnTo>
                <a:lnTo>
                  <a:pt x="43568" y="6253"/>
                </a:lnTo>
                <a:lnTo>
                  <a:pt x="47821" y="2383"/>
                </a:lnTo>
                <a:lnTo>
                  <a:pt x="50931" y="362"/>
                </a:lnTo>
                <a:lnTo>
                  <a:pt x="61912" y="0"/>
                </a:lnTo>
                <a:lnTo>
                  <a:pt x="85215" y="5515"/>
                </a:lnTo>
                <a:lnTo>
                  <a:pt x="92672" y="13109"/>
                </a:lnTo>
                <a:lnTo>
                  <a:pt x="97630" y="22833"/>
                </a:lnTo>
                <a:lnTo>
                  <a:pt x="99837" y="31859"/>
                </a:lnTo>
                <a:lnTo>
                  <a:pt x="97706" y="48244"/>
                </a:lnTo>
                <a:lnTo>
                  <a:pt x="89236" y="63134"/>
                </a:lnTo>
                <a:lnTo>
                  <a:pt x="77789" y="73112"/>
                </a:lnTo>
                <a:lnTo>
                  <a:pt x="65079" y="78368"/>
                </a:lnTo>
                <a:lnTo>
                  <a:pt x="65258" y="79241"/>
                </a:lnTo>
                <a:lnTo>
                  <a:pt x="67339" y="82094"/>
                </a:lnTo>
                <a:lnTo>
                  <a:pt x="72496" y="83833"/>
                </a:lnTo>
                <a:lnTo>
                  <a:pt x="83334" y="86693"/>
                </a:lnTo>
                <a:lnTo>
                  <a:pt x="91366" y="90815"/>
                </a:lnTo>
                <a:lnTo>
                  <a:pt x="103114" y="101070"/>
                </a:lnTo>
                <a:lnTo>
                  <a:pt x="108858" y="108964"/>
                </a:lnTo>
                <a:lnTo>
                  <a:pt x="112688" y="128084"/>
                </a:lnTo>
                <a:lnTo>
                  <a:pt x="109820" y="141666"/>
                </a:lnTo>
                <a:lnTo>
                  <a:pt x="103137" y="154053"/>
                </a:lnTo>
                <a:lnTo>
                  <a:pt x="93110" y="164262"/>
                </a:lnTo>
                <a:lnTo>
                  <a:pt x="65453" y="174572"/>
                </a:lnTo>
                <a:lnTo>
                  <a:pt x="37190" y="175354"/>
                </a:lnTo>
                <a:lnTo>
                  <a:pt x="0" y="1614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SMARTInkShape-Group1107"/>
          <p:cNvGrpSpPr/>
          <p:nvPr/>
        </p:nvGrpSpPr>
        <p:grpSpPr>
          <a:xfrm>
            <a:off x="8600591" y="6096000"/>
            <a:ext cx="650310" cy="412751"/>
            <a:chOff x="8600591" y="6096000"/>
            <a:chExt cx="650310" cy="412751"/>
          </a:xfrm>
        </p:grpSpPr>
        <p:sp>
          <p:nvSpPr>
            <p:cNvPr id="287" name="SMARTInkShape-5412"/>
            <p:cNvSpPr/>
            <p:nvPr>
              <p:custDataLst>
                <p:tags r:id="rId10"/>
              </p:custDataLst>
            </p:nvPr>
          </p:nvSpPr>
          <p:spPr>
            <a:xfrm>
              <a:off x="8600591" y="6248477"/>
              <a:ext cx="105260" cy="18974"/>
            </a:xfrm>
            <a:custGeom>
              <a:avLst/>
              <a:gdLst/>
              <a:ahLst/>
              <a:cxnLst/>
              <a:rect l="0" t="0" r="0" b="0"/>
              <a:pathLst>
                <a:path w="105260" h="18974">
                  <a:moveTo>
                    <a:pt x="3659" y="6273"/>
                  </a:moveTo>
                  <a:lnTo>
                    <a:pt x="3659" y="6273"/>
                  </a:lnTo>
                  <a:lnTo>
                    <a:pt x="0" y="6273"/>
                  </a:lnTo>
                  <a:lnTo>
                    <a:pt x="3037" y="6273"/>
                  </a:lnTo>
                  <a:lnTo>
                    <a:pt x="6846" y="2902"/>
                  </a:lnTo>
                  <a:lnTo>
                    <a:pt x="12365" y="1247"/>
                  </a:lnTo>
                  <a:lnTo>
                    <a:pt x="56181" y="0"/>
                  </a:lnTo>
                  <a:lnTo>
                    <a:pt x="77390" y="3317"/>
                  </a:lnTo>
                  <a:lnTo>
                    <a:pt x="89580" y="8722"/>
                  </a:lnTo>
                  <a:lnTo>
                    <a:pt x="105259" y="1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413"/>
            <p:cNvSpPr/>
            <p:nvPr>
              <p:custDataLst>
                <p:tags r:id="rId11"/>
              </p:custDataLst>
            </p:nvPr>
          </p:nvSpPr>
          <p:spPr>
            <a:xfrm>
              <a:off x="8972810" y="6096000"/>
              <a:ext cx="18791" cy="184151"/>
            </a:xfrm>
            <a:custGeom>
              <a:avLst/>
              <a:gdLst/>
              <a:ahLst/>
              <a:cxnLst/>
              <a:rect l="0" t="0" r="0" b="0"/>
              <a:pathLst>
                <a:path w="18791" h="184151">
                  <a:moveTo>
                    <a:pt x="6090" y="0"/>
                  </a:moveTo>
                  <a:lnTo>
                    <a:pt x="6090" y="0"/>
                  </a:lnTo>
                  <a:lnTo>
                    <a:pt x="622" y="0"/>
                  </a:lnTo>
                  <a:lnTo>
                    <a:pt x="0" y="6742"/>
                  </a:lnTo>
                  <a:lnTo>
                    <a:pt x="10586" y="47667"/>
                  </a:lnTo>
                  <a:lnTo>
                    <a:pt x="16960" y="93795"/>
                  </a:lnTo>
                  <a:lnTo>
                    <a:pt x="18428" y="140667"/>
                  </a:lnTo>
                  <a:lnTo>
                    <a:pt x="1879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414"/>
            <p:cNvSpPr/>
            <p:nvPr>
              <p:custDataLst>
                <p:tags r:id="rId12"/>
              </p:custDataLst>
            </p:nvPr>
          </p:nvSpPr>
          <p:spPr>
            <a:xfrm>
              <a:off x="8637143" y="6318250"/>
              <a:ext cx="119508" cy="24777"/>
            </a:xfrm>
            <a:custGeom>
              <a:avLst/>
              <a:gdLst/>
              <a:ahLst/>
              <a:cxnLst/>
              <a:rect l="0" t="0" r="0" b="0"/>
              <a:pathLst>
                <a:path w="119508" h="24777">
                  <a:moveTo>
                    <a:pt x="11557" y="0"/>
                  </a:moveTo>
                  <a:lnTo>
                    <a:pt x="11557" y="0"/>
                  </a:lnTo>
                  <a:lnTo>
                    <a:pt x="2718" y="8839"/>
                  </a:lnTo>
                  <a:lnTo>
                    <a:pt x="573" y="14747"/>
                  </a:lnTo>
                  <a:lnTo>
                    <a:pt x="0" y="18298"/>
                  </a:lnTo>
                  <a:lnTo>
                    <a:pt x="325" y="20664"/>
                  </a:lnTo>
                  <a:lnTo>
                    <a:pt x="1247" y="22244"/>
                  </a:lnTo>
                  <a:lnTo>
                    <a:pt x="2567" y="23296"/>
                  </a:lnTo>
                  <a:lnTo>
                    <a:pt x="11166" y="24776"/>
                  </a:lnTo>
                  <a:lnTo>
                    <a:pt x="52668" y="19878"/>
                  </a:lnTo>
                  <a:lnTo>
                    <a:pt x="93133" y="9781"/>
                  </a:lnTo>
                  <a:lnTo>
                    <a:pt x="119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415"/>
            <p:cNvSpPr/>
            <p:nvPr>
              <p:custDataLst>
                <p:tags r:id="rId13"/>
              </p:custDataLst>
            </p:nvPr>
          </p:nvSpPr>
          <p:spPr>
            <a:xfrm>
              <a:off x="9029700" y="6116815"/>
              <a:ext cx="72921" cy="283986"/>
            </a:xfrm>
            <a:custGeom>
              <a:avLst/>
              <a:gdLst/>
              <a:ahLst/>
              <a:cxnLst/>
              <a:rect l="0" t="0" r="0" b="0"/>
              <a:pathLst>
                <a:path w="72921" h="283986">
                  <a:moveTo>
                    <a:pt x="63500" y="10935"/>
                  </a:moveTo>
                  <a:lnTo>
                    <a:pt x="63500" y="10935"/>
                  </a:lnTo>
                  <a:lnTo>
                    <a:pt x="66870" y="4193"/>
                  </a:lnTo>
                  <a:lnTo>
                    <a:pt x="68569" y="2206"/>
                  </a:lnTo>
                  <a:lnTo>
                    <a:pt x="72337" y="0"/>
                  </a:lnTo>
                  <a:lnTo>
                    <a:pt x="72920" y="823"/>
                  </a:lnTo>
                  <a:lnTo>
                    <a:pt x="63184" y="39731"/>
                  </a:lnTo>
                  <a:lnTo>
                    <a:pt x="51599" y="82710"/>
                  </a:lnTo>
                  <a:lnTo>
                    <a:pt x="36602" y="124434"/>
                  </a:lnTo>
                  <a:lnTo>
                    <a:pt x="21806" y="170024"/>
                  </a:lnTo>
                  <a:lnTo>
                    <a:pt x="10945" y="217337"/>
                  </a:lnTo>
                  <a:lnTo>
                    <a:pt x="2162" y="263920"/>
                  </a:lnTo>
                  <a:lnTo>
                    <a:pt x="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416"/>
            <p:cNvSpPr/>
            <p:nvPr>
              <p:custDataLst>
                <p:tags r:id="rId14"/>
              </p:custDataLst>
            </p:nvPr>
          </p:nvSpPr>
          <p:spPr>
            <a:xfrm>
              <a:off x="9150350" y="6293888"/>
              <a:ext cx="100551" cy="214863"/>
            </a:xfrm>
            <a:custGeom>
              <a:avLst/>
              <a:gdLst/>
              <a:ahLst/>
              <a:cxnLst/>
              <a:rect l="0" t="0" r="0" b="0"/>
              <a:pathLst>
                <a:path w="100551" h="214863">
                  <a:moveTo>
                    <a:pt x="0" y="18012"/>
                  </a:moveTo>
                  <a:lnTo>
                    <a:pt x="0" y="18012"/>
                  </a:lnTo>
                  <a:lnTo>
                    <a:pt x="0" y="11270"/>
                  </a:lnTo>
                  <a:lnTo>
                    <a:pt x="705" y="9284"/>
                  </a:lnTo>
                  <a:lnTo>
                    <a:pt x="1881" y="7961"/>
                  </a:lnTo>
                  <a:lnTo>
                    <a:pt x="15580" y="2464"/>
                  </a:lnTo>
                  <a:lnTo>
                    <a:pt x="29232" y="0"/>
                  </a:lnTo>
                  <a:lnTo>
                    <a:pt x="48956" y="2640"/>
                  </a:lnTo>
                  <a:lnTo>
                    <a:pt x="69304" y="11262"/>
                  </a:lnTo>
                  <a:lnTo>
                    <a:pt x="76663" y="16894"/>
                  </a:lnTo>
                  <a:lnTo>
                    <a:pt x="78625" y="19383"/>
                  </a:lnTo>
                  <a:lnTo>
                    <a:pt x="78924" y="27793"/>
                  </a:lnTo>
                  <a:lnTo>
                    <a:pt x="75999" y="38587"/>
                  </a:lnTo>
                  <a:lnTo>
                    <a:pt x="62625" y="60881"/>
                  </a:lnTo>
                  <a:lnTo>
                    <a:pt x="50540" y="72813"/>
                  </a:lnTo>
                  <a:lnTo>
                    <a:pt x="40556" y="79793"/>
                  </a:lnTo>
                  <a:lnTo>
                    <a:pt x="39192" y="84511"/>
                  </a:lnTo>
                  <a:lnTo>
                    <a:pt x="38828" y="87745"/>
                  </a:lnTo>
                  <a:lnTo>
                    <a:pt x="40701" y="91312"/>
                  </a:lnTo>
                  <a:lnTo>
                    <a:pt x="85684" y="132335"/>
                  </a:lnTo>
                  <a:lnTo>
                    <a:pt x="92415" y="143137"/>
                  </a:lnTo>
                  <a:lnTo>
                    <a:pt x="100027" y="166336"/>
                  </a:lnTo>
                  <a:lnTo>
                    <a:pt x="100550" y="171928"/>
                  </a:lnTo>
                  <a:lnTo>
                    <a:pt x="97371" y="181904"/>
                  </a:lnTo>
                  <a:lnTo>
                    <a:pt x="87202" y="199807"/>
                  </a:lnTo>
                  <a:lnTo>
                    <a:pt x="63500" y="214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SMARTInkShape-5417"/>
          <p:cNvSpPr/>
          <p:nvPr>
            <p:custDataLst>
              <p:tags r:id="rId6"/>
            </p:custDataLst>
          </p:nvPr>
        </p:nvSpPr>
        <p:spPr>
          <a:xfrm>
            <a:off x="3378556" y="3740150"/>
            <a:ext cx="4177381" cy="100695"/>
          </a:xfrm>
          <a:custGeom>
            <a:avLst/>
            <a:gdLst/>
            <a:ahLst/>
            <a:cxnLst/>
            <a:rect l="0" t="0" r="0" b="0"/>
            <a:pathLst>
              <a:path w="4177381" h="100695">
                <a:moveTo>
                  <a:pt x="56794" y="44450"/>
                </a:moveTo>
                <a:lnTo>
                  <a:pt x="56794" y="44450"/>
                </a:lnTo>
                <a:lnTo>
                  <a:pt x="42996" y="43744"/>
                </a:lnTo>
                <a:lnTo>
                  <a:pt x="29690" y="38983"/>
                </a:lnTo>
                <a:lnTo>
                  <a:pt x="0" y="38101"/>
                </a:lnTo>
                <a:lnTo>
                  <a:pt x="14580" y="38100"/>
                </a:lnTo>
                <a:lnTo>
                  <a:pt x="18747" y="36218"/>
                </a:lnTo>
                <a:lnTo>
                  <a:pt x="20846" y="34729"/>
                </a:lnTo>
                <a:lnTo>
                  <a:pt x="38718" y="32338"/>
                </a:lnTo>
                <a:lnTo>
                  <a:pt x="83242" y="31784"/>
                </a:lnTo>
                <a:lnTo>
                  <a:pt x="130440" y="31755"/>
                </a:lnTo>
                <a:lnTo>
                  <a:pt x="165869" y="31045"/>
                </a:lnTo>
                <a:lnTo>
                  <a:pt x="203883" y="27386"/>
                </a:lnTo>
                <a:lnTo>
                  <a:pt x="246818" y="25988"/>
                </a:lnTo>
                <a:lnTo>
                  <a:pt x="278598" y="25661"/>
                </a:lnTo>
                <a:lnTo>
                  <a:pt x="313417" y="23635"/>
                </a:lnTo>
                <a:lnTo>
                  <a:pt x="350766" y="21087"/>
                </a:lnTo>
                <a:lnTo>
                  <a:pt x="390883" y="19955"/>
                </a:lnTo>
                <a:lnTo>
                  <a:pt x="432232" y="17571"/>
                </a:lnTo>
                <a:lnTo>
                  <a:pt x="474833" y="14865"/>
                </a:lnTo>
                <a:lnTo>
                  <a:pt x="519637" y="13662"/>
                </a:lnTo>
                <a:lnTo>
                  <a:pt x="543156" y="13341"/>
                </a:lnTo>
                <a:lnTo>
                  <a:pt x="567302" y="13127"/>
                </a:lnTo>
                <a:lnTo>
                  <a:pt x="591866" y="12985"/>
                </a:lnTo>
                <a:lnTo>
                  <a:pt x="616709" y="12185"/>
                </a:lnTo>
                <a:lnTo>
                  <a:pt x="641737" y="10945"/>
                </a:lnTo>
                <a:lnTo>
                  <a:pt x="666889" y="9413"/>
                </a:lnTo>
                <a:lnTo>
                  <a:pt x="694241" y="8392"/>
                </a:lnTo>
                <a:lnTo>
                  <a:pt x="723058" y="7711"/>
                </a:lnTo>
                <a:lnTo>
                  <a:pt x="752853" y="7257"/>
                </a:lnTo>
                <a:lnTo>
                  <a:pt x="782595" y="6955"/>
                </a:lnTo>
                <a:lnTo>
                  <a:pt x="812300" y="6753"/>
                </a:lnTo>
                <a:lnTo>
                  <a:pt x="841981" y="6619"/>
                </a:lnTo>
                <a:lnTo>
                  <a:pt x="871647" y="6529"/>
                </a:lnTo>
                <a:lnTo>
                  <a:pt x="901301" y="6469"/>
                </a:lnTo>
                <a:lnTo>
                  <a:pt x="930949" y="6429"/>
                </a:lnTo>
                <a:lnTo>
                  <a:pt x="961297" y="6403"/>
                </a:lnTo>
                <a:lnTo>
                  <a:pt x="992113" y="6385"/>
                </a:lnTo>
                <a:lnTo>
                  <a:pt x="1023240" y="6373"/>
                </a:lnTo>
                <a:lnTo>
                  <a:pt x="1054575" y="6366"/>
                </a:lnTo>
                <a:lnTo>
                  <a:pt x="1086047" y="6360"/>
                </a:lnTo>
                <a:lnTo>
                  <a:pt x="1117613" y="6357"/>
                </a:lnTo>
                <a:lnTo>
                  <a:pt x="1149945" y="6354"/>
                </a:lnTo>
                <a:lnTo>
                  <a:pt x="1182790" y="6353"/>
                </a:lnTo>
                <a:lnTo>
                  <a:pt x="1215974" y="6352"/>
                </a:lnTo>
                <a:lnTo>
                  <a:pt x="1249387" y="5646"/>
                </a:lnTo>
                <a:lnTo>
                  <a:pt x="1282950" y="4469"/>
                </a:lnTo>
                <a:lnTo>
                  <a:pt x="1316614" y="2980"/>
                </a:lnTo>
                <a:lnTo>
                  <a:pt x="1350346" y="1986"/>
                </a:lnTo>
                <a:lnTo>
                  <a:pt x="1384123" y="1324"/>
                </a:lnTo>
                <a:lnTo>
                  <a:pt x="1417930" y="883"/>
                </a:lnTo>
                <a:lnTo>
                  <a:pt x="1451757" y="588"/>
                </a:lnTo>
                <a:lnTo>
                  <a:pt x="1485597" y="392"/>
                </a:lnTo>
                <a:lnTo>
                  <a:pt x="1519446" y="261"/>
                </a:lnTo>
                <a:lnTo>
                  <a:pt x="1553301" y="174"/>
                </a:lnTo>
                <a:lnTo>
                  <a:pt x="1587160" y="116"/>
                </a:lnTo>
                <a:lnTo>
                  <a:pt x="1621021" y="78"/>
                </a:lnTo>
                <a:lnTo>
                  <a:pt x="1655590" y="52"/>
                </a:lnTo>
                <a:lnTo>
                  <a:pt x="1690630" y="34"/>
                </a:lnTo>
                <a:lnTo>
                  <a:pt x="1725985" y="23"/>
                </a:lnTo>
                <a:lnTo>
                  <a:pt x="1762255" y="15"/>
                </a:lnTo>
                <a:lnTo>
                  <a:pt x="1799134" y="10"/>
                </a:lnTo>
                <a:lnTo>
                  <a:pt x="1836421" y="7"/>
                </a:lnTo>
                <a:lnTo>
                  <a:pt x="1873273" y="4"/>
                </a:lnTo>
                <a:lnTo>
                  <a:pt x="1909835" y="3"/>
                </a:lnTo>
                <a:lnTo>
                  <a:pt x="1946205" y="2"/>
                </a:lnTo>
                <a:lnTo>
                  <a:pt x="1981740" y="1"/>
                </a:lnTo>
                <a:lnTo>
                  <a:pt x="2016719" y="1"/>
                </a:lnTo>
                <a:lnTo>
                  <a:pt x="2051328" y="1"/>
                </a:lnTo>
                <a:lnTo>
                  <a:pt x="2085689" y="0"/>
                </a:lnTo>
                <a:lnTo>
                  <a:pt x="2119885" y="0"/>
                </a:lnTo>
                <a:lnTo>
                  <a:pt x="2153971" y="0"/>
                </a:lnTo>
                <a:lnTo>
                  <a:pt x="2187984" y="0"/>
                </a:lnTo>
                <a:lnTo>
                  <a:pt x="2221949" y="0"/>
                </a:lnTo>
                <a:lnTo>
                  <a:pt x="2255880" y="0"/>
                </a:lnTo>
                <a:lnTo>
                  <a:pt x="2289084" y="705"/>
                </a:lnTo>
                <a:lnTo>
                  <a:pt x="2321805" y="1881"/>
                </a:lnTo>
                <a:lnTo>
                  <a:pt x="2354201" y="3371"/>
                </a:lnTo>
                <a:lnTo>
                  <a:pt x="2386382" y="5069"/>
                </a:lnTo>
                <a:lnTo>
                  <a:pt x="2418419" y="6907"/>
                </a:lnTo>
                <a:lnTo>
                  <a:pt x="2450361" y="8838"/>
                </a:lnTo>
                <a:lnTo>
                  <a:pt x="2483649" y="10125"/>
                </a:lnTo>
                <a:lnTo>
                  <a:pt x="2517836" y="10983"/>
                </a:lnTo>
                <a:lnTo>
                  <a:pt x="2552622" y="11555"/>
                </a:lnTo>
                <a:lnTo>
                  <a:pt x="2584985" y="12642"/>
                </a:lnTo>
                <a:lnTo>
                  <a:pt x="2615732" y="14073"/>
                </a:lnTo>
                <a:lnTo>
                  <a:pt x="2645403" y="15732"/>
                </a:lnTo>
                <a:lnTo>
                  <a:pt x="2675767" y="16838"/>
                </a:lnTo>
                <a:lnTo>
                  <a:pt x="2706593" y="17575"/>
                </a:lnTo>
                <a:lnTo>
                  <a:pt x="2737726" y="18067"/>
                </a:lnTo>
                <a:lnTo>
                  <a:pt x="2768360" y="18394"/>
                </a:lnTo>
                <a:lnTo>
                  <a:pt x="2798660" y="18613"/>
                </a:lnTo>
                <a:lnTo>
                  <a:pt x="2828738" y="18759"/>
                </a:lnTo>
                <a:lnTo>
                  <a:pt x="2859374" y="19561"/>
                </a:lnTo>
                <a:lnTo>
                  <a:pt x="2890380" y="20802"/>
                </a:lnTo>
                <a:lnTo>
                  <a:pt x="2921635" y="22334"/>
                </a:lnTo>
                <a:lnTo>
                  <a:pt x="2951644" y="24062"/>
                </a:lnTo>
                <a:lnTo>
                  <a:pt x="2980821" y="25919"/>
                </a:lnTo>
                <a:lnTo>
                  <a:pt x="3009446" y="27862"/>
                </a:lnTo>
                <a:lnTo>
                  <a:pt x="3037700" y="29158"/>
                </a:lnTo>
                <a:lnTo>
                  <a:pt x="3065709" y="30022"/>
                </a:lnTo>
                <a:lnTo>
                  <a:pt x="3093554" y="30598"/>
                </a:lnTo>
                <a:lnTo>
                  <a:pt x="3121290" y="30982"/>
                </a:lnTo>
                <a:lnTo>
                  <a:pt x="3148953" y="31238"/>
                </a:lnTo>
                <a:lnTo>
                  <a:pt x="3176566" y="31408"/>
                </a:lnTo>
                <a:lnTo>
                  <a:pt x="3202031" y="31522"/>
                </a:lnTo>
                <a:lnTo>
                  <a:pt x="3249139" y="31649"/>
                </a:lnTo>
                <a:lnTo>
                  <a:pt x="3273696" y="31683"/>
                </a:lnTo>
                <a:lnTo>
                  <a:pt x="3299240" y="31705"/>
                </a:lnTo>
                <a:lnTo>
                  <a:pt x="3325441" y="31720"/>
                </a:lnTo>
                <a:lnTo>
                  <a:pt x="3349964" y="32436"/>
                </a:lnTo>
                <a:lnTo>
                  <a:pt x="3396027" y="35112"/>
                </a:lnTo>
                <a:lnTo>
                  <a:pt x="3441900" y="36772"/>
                </a:lnTo>
                <a:lnTo>
                  <a:pt x="3487452" y="37510"/>
                </a:lnTo>
                <a:lnTo>
                  <a:pt x="3531216" y="37837"/>
                </a:lnTo>
                <a:lnTo>
                  <a:pt x="3574185" y="37983"/>
                </a:lnTo>
                <a:lnTo>
                  <a:pt x="3616095" y="38048"/>
                </a:lnTo>
                <a:lnTo>
                  <a:pt x="3655889" y="38077"/>
                </a:lnTo>
                <a:lnTo>
                  <a:pt x="3694742" y="38090"/>
                </a:lnTo>
                <a:lnTo>
                  <a:pt x="3733177" y="38095"/>
                </a:lnTo>
                <a:lnTo>
                  <a:pt x="3771425" y="38098"/>
                </a:lnTo>
                <a:lnTo>
                  <a:pt x="3807710" y="38099"/>
                </a:lnTo>
                <a:lnTo>
                  <a:pt x="3841945" y="38100"/>
                </a:lnTo>
                <a:lnTo>
                  <a:pt x="3888986" y="38100"/>
                </a:lnTo>
                <a:lnTo>
                  <a:pt x="3933498" y="38100"/>
                </a:lnTo>
                <a:lnTo>
                  <a:pt x="3973106" y="38805"/>
                </a:lnTo>
                <a:lnTo>
                  <a:pt x="4010320" y="42464"/>
                </a:lnTo>
                <a:lnTo>
                  <a:pt x="4042766" y="43567"/>
                </a:lnTo>
                <a:lnTo>
                  <a:pt x="4089992" y="47560"/>
                </a:lnTo>
                <a:lnTo>
                  <a:pt x="4131330" y="50865"/>
                </a:lnTo>
                <a:lnTo>
                  <a:pt x="4177098" y="56720"/>
                </a:lnTo>
                <a:lnTo>
                  <a:pt x="4177380" y="56863"/>
                </a:lnTo>
                <a:lnTo>
                  <a:pt x="4174405" y="60436"/>
                </a:lnTo>
                <a:lnTo>
                  <a:pt x="4167199" y="62138"/>
                </a:lnTo>
                <a:lnTo>
                  <a:pt x="4125679" y="63447"/>
                </a:lnTo>
                <a:lnTo>
                  <a:pt x="4083084" y="60122"/>
                </a:lnTo>
                <a:lnTo>
                  <a:pt x="4039838" y="55660"/>
                </a:lnTo>
                <a:lnTo>
                  <a:pt x="3992854" y="51439"/>
                </a:lnTo>
                <a:lnTo>
                  <a:pt x="3955023" y="50284"/>
                </a:lnTo>
                <a:lnTo>
                  <a:pt x="3915357" y="46492"/>
                </a:lnTo>
                <a:lnTo>
                  <a:pt x="3868390" y="42971"/>
                </a:lnTo>
                <a:lnTo>
                  <a:pt x="3835048" y="39560"/>
                </a:lnTo>
                <a:lnTo>
                  <a:pt x="3792476" y="33672"/>
                </a:lnTo>
                <a:lnTo>
                  <a:pt x="3752346" y="27458"/>
                </a:lnTo>
                <a:lnTo>
                  <a:pt x="3708784" y="21855"/>
                </a:lnTo>
                <a:lnTo>
                  <a:pt x="3676858" y="20297"/>
                </a:lnTo>
                <a:lnTo>
                  <a:pt x="3643854" y="19604"/>
                </a:lnTo>
                <a:lnTo>
                  <a:pt x="3608959" y="18590"/>
                </a:lnTo>
                <a:lnTo>
                  <a:pt x="3569932" y="15788"/>
                </a:lnTo>
                <a:lnTo>
                  <a:pt x="3530949" y="14072"/>
                </a:lnTo>
                <a:lnTo>
                  <a:pt x="3491046" y="12604"/>
                </a:lnTo>
                <a:lnTo>
                  <a:pt x="3447441" y="9600"/>
                </a:lnTo>
                <a:lnTo>
                  <a:pt x="3402191" y="7794"/>
                </a:lnTo>
                <a:lnTo>
                  <a:pt x="3355503" y="6992"/>
                </a:lnTo>
                <a:lnTo>
                  <a:pt x="3331200" y="6778"/>
                </a:lnTo>
                <a:lnTo>
                  <a:pt x="3306531" y="6635"/>
                </a:lnTo>
                <a:lnTo>
                  <a:pt x="3281619" y="6540"/>
                </a:lnTo>
                <a:lnTo>
                  <a:pt x="3256544" y="6477"/>
                </a:lnTo>
                <a:lnTo>
                  <a:pt x="3231361" y="6434"/>
                </a:lnTo>
                <a:lnTo>
                  <a:pt x="3205400" y="6406"/>
                </a:lnTo>
                <a:lnTo>
                  <a:pt x="3178920" y="6388"/>
                </a:lnTo>
                <a:lnTo>
                  <a:pt x="3152095" y="6375"/>
                </a:lnTo>
                <a:lnTo>
                  <a:pt x="3125039" y="5661"/>
                </a:lnTo>
                <a:lnTo>
                  <a:pt x="3097829" y="4480"/>
                </a:lnTo>
                <a:lnTo>
                  <a:pt x="3070518" y="2986"/>
                </a:lnTo>
                <a:lnTo>
                  <a:pt x="3042432" y="1991"/>
                </a:lnTo>
                <a:lnTo>
                  <a:pt x="3013831" y="1327"/>
                </a:lnTo>
                <a:lnTo>
                  <a:pt x="2984885" y="884"/>
                </a:lnTo>
                <a:lnTo>
                  <a:pt x="2955710" y="589"/>
                </a:lnTo>
                <a:lnTo>
                  <a:pt x="2926382" y="393"/>
                </a:lnTo>
                <a:lnTo>
                  <a:pt x="2896953" y="262"/>
                </a:lnTo>
                <a:lnTo>
                  <a:pt x="2866750" y="880"/>
                </a:lnTo>
                <a:lnTo>
                  <a:pt x="2836031" y="1998"/>
                </a:lnTo>
                <a:lnTo>
                  <a:pt x="2804969" y="3448"/>
                </a:lnTo>
                <a:lnTo>
                  <a:pt x="2773677" y="3710"/>
                </a:lnTo>
                <a:lnTo>
                  <a:pt x="2742232" y="3178"/>
                </a:lnTo>
                <a:lnTo>
                  <a:pt x="2710686" y="2119"/>
                </a:lnTo>
                <a:lnTo>
                  <a:pt x="2678366" y="2118"/>
                </a:lnTo>
                <a:lnTo>
                  <a:pt x="2645531" y="2823"/>
                </a:lnTo>
                <a:lnTo>
                  <a:pt x="2612352" y="3999"/>
                </a:lnTo>
                <a:lnTo>
                  <a:pt x="2579649" y="4783"/>
                </a:lnTo>
                <a:lnTo>
                  <a:pt x="2547264" y="5305"/>
                </a:lnTo>
                <a:lnTo>
                  <a:pt x="2515090" y="5653"/>
                </a:lnTo>
                <a:lnTo>
                  <a:pt x="2482353" y="6591"/>
                </a:lnTo>
                <a:lnTo>
                  <a:pt x="2449239" y="7922"/>
                </a:lnTo>
                <a:lnTo>
                  <a:pt x="2415874" y="9515"/>
                </a:lnTo>
                <a:lnTo>
                  <a:pt x="2382342" y="10576"/>
                </a:lnTo>
                <a:lnTo>
                  <a:pt x="2348698" y="11284"/>
                </a:lnTo>
                <a:lnTo>
                  <a:pt x="2314980" y="11756"/>
                </a:lnTo>
                <a:lnTo>
                  <a:pt x="2281212" y="12776"/>
                </a:lnTo>
                <a:lnTo>
                  <a:pt x="2247411" y="14162"/>
                </a:lnTo>
                <a:lnTo>
                  <a:pt x="2213589" y="15791"/>
                </a:lnTo>
                <a:lnTo>
                  <a:pt x="2180457" y="17583"/>
                </a:lnTo>
                <a:lnTo>
                  <a:pt x="2147786" y="19483"/>
                </a:lnTo>
                <a:lnTo>
                  <a:pt x="2115422" y="21455"/>
                </a:lnTo>
                <a:lnTo>
                  <a:pt x="2082557" y="23476"/>
                </a:lnTo>
                <a:lnTo>
                  <a:pt x="2049358" y="25528"/>
                </a:lnTo>
                <a:lnTo>
                  <a:pt x="2015937" y="27602"/>
                </a:lnTo>
                <a:lnTo>
                  <a:pt x="1982367" y="29690"/>
                </a:lnTo>
                <a:lnTo>
                  <a:pt x="1948698" y="31788"/>
                </a:lnTo>
                <a:lnTo>
                  <a:pt x="1914963" y="33892"/>
                </a:lnTo>
                <a:lnTo>
                  <a:pt x="1881890" y="35295"/>
                </a:lnTo>
                <a:lnTo>
                  <a:pt x="1849257" y="36230"/>
                </a:lnTo>
                <a:lnTo>
                  <a:pt x="1816920" y="36853"/>
                </a:lnTo>
                <a:lnTo>
                  <a:pt x="1784072" y="37974"/>
                </a:lnTo>
                <a:lnTo>
                  <a:pt x="1750885" y="39427"/>
                </a:lnTo>
                <a:lnTo>
                  <a:pt x="1717471" y="41101"/>
                </a:lnTo>
                <a:lnTo>
                  <a:pt x="1685317" y="42923"/>
                </a:lnTo>
                <a:lnTo>
                  <a:pt x="1654004" y="44843"/>
                </a:lnTo>
                <a:lnTo>
                  <a:pt x="1623251" y="46829"/>
                </a:lnTo>
                <a:lnTo>
                  <a:pt x="1592165" y="48858"/>
                </a:lnTo>
                <a:lnTo>
                  <a:pt x="1560858" y="50916"/>
                </a:lnTo>
                <a:lnTo>
                  <a:pt x="1529404" y="52994"/>
                </a:lnTo>
                <a:lnTo>
                  <a:pt x="1498556" y="54379"/>
                </a:lnTo>
                <a:lnTo>
                  <a:pt x="1468113" y="55303"/>
                </a:lnTo>
                <a:lnTo>
                  <a:pt x="1437940" y="55918"/>
                </a:lnTo>
                <a:lnTo>
                  <a:pt x="1407946" y="57035"/>
                </a:lnTo>
                <a:lnTo>
                  <a:pt x="1378073" y="58484"/>
                </a:lnTo>
                <a:lnTo>
                  <a:pt x="1348280" y="60156"/>
                </a:lnTo>
                <a:lnTo>
                  <a:pt x="1317835" y="61976"/>
                </a:lnTo>
                <a:lnTo>
                  <a:pt x="1286955" y="63895"/>
                </a:lnTo>
                <a:lnTo>
                  <a:pt x="1255784" y="65880"/>
                </a:lnTo>
                <a:lnTo>
                  <a:pt x="1225126" y="67203"/>
                </a:lnTo>
                <a:lnTo>
                  <a:pt x="1194810" y="68085"/>
                </a:lnTo>
                <a:lnTo>
                  <a:pt x="1164721" y="68674"/>
                </a:lnTo>
                <a:lnTo>
                  <a:pt x="1135490" y="69771"/>
                </a:lnTo>
                <a:lnTo>
                  <a:pt x="1106830" y="71209"/>
                </a:lnTo>
                <a:lnTo>
                  <a:pt x="1078551" y="72873"/>
                </a:lnTo>
                <a:lnTo>
                  <a:pt x="1051232" y="73982"/>
                </a:lnTo>
                <a:lnTo>
                  <a:pt x="1024553" y="74721"/>
                </a:lnTo>
                <a:lnTo>
                  <a:pt x="998300" y="75214"/>
                </a:lnTo>
                <a:lnTo>
                  <a:pt x="971626" y="75543"/>
                </a:lnTo>
                <a:lnTo>
                  <a:pt x="944671" y="75762"/>
                </a:lnTo>
                <a:lnTo>
                  <a:pt x="917528" y="75908"/>
                </a:lnTo>
                <a:lnTo>
                  <a:pt x="891672" y="76711"/>
                </a:lnTo>
                <a:lnTo>
                  <a:pt x="866674" y="77951"/>
                </a:lnTo>
                <a:lnTo>
                  <a:pt x="842247" y="79484"/>
                </a:lnTo>
                <a:lnTo>
                  <a:pt x="817496" y="80506"/>
                </a:lnTo>
                <a:lnTo>
                  <a:pt x="792529" y="81188"/>
                </a:lnTo>
                <a:lnTo>
                  <a:pt x="767417" y="81642"/>
                </a:lnTo>
                <a:lnTo>
                  <a:pt x="720701" y="84028"/>
                </a:lnTo>
                <a:lnTo>
                  <a:pt x="675714" y="86735"/>
                </a:lnTo>
                <a:lnTo>
                  <a:pt x="629849" y="87937"/>
                </a:lnTo>
                <a:lnTo>
                  <a:pt x="587357" y="88472"/>
                </a:lnTo>
                <a:lnTo>
                  <a:pt x="546600" y="88710"/>
                </a:lnTo>
                <a:lnTo>
                  <a:pt x="504967" y="88815"/>
                </a:lnTo>
                <a:lnTo>
                  <a:pt x="466708" y="90744"/>
                </a:lnTo>
                <a:lnTo>
                  <a:pt x="430889" y="93247"/>
                </a:lnTo>
                <a:lnTo>
                  <a:pt x="396155" y="94360"/>
                </a:lnTo>
                <a:lnTo>
                  <a:pt x="361903" y="94854"/>
                </a:lnTo>
                <a:lnTo>
                  <a:pt x="314648" y="97014"/>
                </a:lnTo>
                <a:lnTo>
                  <a:pt x="283579" y="99562"/>
                </a:lnTo>
                <a:lnTo>
                  <a:pt x="243900" y="100694"/>
                </a:lnTo>
                <a:lnTo>
                  <a:pt x="152044" y="95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" name="SMARTInkShape-Group1109"/>
          <p:cNvGrpSpPr/>
          <p:nvPr/>
        </p:nvGrpSpPr>
        <p:grpSpPr>
          <a:xfrm>
            <a:off x="7443046" y="4300270"/>
            <a:ext cx="2686167" cy="1338531"/>
            <a:chOff x="7443046" y="4300270"/>
            <a:chExt cx="2686167" cy="1338531"/>
          </a:xfrm>
        </p:grpSpPr>
        <p:sp>
          <p:nvSpPr>
            <p:cNvPr id="294" name="SMARTInkShape-5418"/>
            <p:cNvSpPr/>
            <p:nvPr>
              <p:custDataLst>
                <p:tags r:id="rId8"/>
              </p:custDataLst>
            </p:nvPr>
          </p:nvSpPr>
          <p:spPr>
            <a:xfrm>
              <a:off x="7443046" y="4940569"/>
              <a:ext cx="2686167" cy="698232"/>
            </a:xfrm>
            <a:custGeom>
              <a:avLst/>
              <a:gdLst/>
              <a:ahLst/>
              <a:cxnLst/>
              <a:rect l="0" t="0" r="0" b="0"/>
              <a:pathLst>
                <a:path w="2686167" h="698232">
                  <a:moveTo>
                    <a:pt x="2424854" y="177531"/>
                  </a:moveTo>
                  <a:lnTo>
                    <a:pt x="2424854" y="177531"/>
                  </a:lnTo>
                  <a:lnTo>
                    <a:pt x="2410549" y="137985"/>
                  </a:lnTo>
                  <a:lnTo>
                    <a:pt x="2379706" y="106672"/>
                  </a:lnTo>
                  <a:lnTo>
                    <a:pt x="2353454" y="91515"/>
                  </a:lnTo>
                  <a:lnTo>
                    <a:pt x="2313879" y="73783"/>
                  </a:lnTo>
                  <a:lnTo>
                    <a:pt x="2275619" y="56848"/>
                  </a:lnTo>
                  <a:lnTo>
                    <a:pt x="2237486" y="45661"/>
                  </a:lnTo>
                  <a:lnTo>
                    <a:pt x="2197183" y="36780"/>
                  </a:lnTo>
                  <a:lnTo>
                    <a:pt x="2161858" y="30073"/>
                  </a:lnTo>
                  <a:lnTo>
                    <a:pt x="2123817" y="23094"/>
                  </a:lnTo>
                  <a:lnTo>
                    <a:pt x="2077895" y="15904"/>
                  </a:lnTo>
                  <a:lnTo>
                    <a:pt x="2033322" y="12754"/>
                  </a:lnTo>
                  <a:lnTo>
                    <a:pt x="1988129" y="8372"/>
                  </a:lnTo>
                  <a:lnTo>
                    <a:pt x="1955822" y="7099"/>
                  </a:lnTo>
                  <a:lnTo>
                    <a:pt x="1920768" y="6534"/>
                  </a:lnTo>
                  <a:lnTo>
                    <a:pt x="1884727" y="5577"/>
                  </a:lnTo>
                  <a:lnTo>
                    <a:pt x="1849894" y="2799"/>
                  </a:lnTo>
                  <a:lnTo>
                    <a:pt x="1813716" y="1094"/>
                  </a:lnTo>
                  <a:lnTo>
                    <a:pt x="1775765" y="338"/>
                  </a:lnTo>
                  <a:lnTo>
                    <a:pt x="1735379" y="0"/>
                  </a:lnTo>
                  <a:lnTo>
                    <a:pt x="1695794" y="1732"/>
                  </a:lnTo>
                  <a:lnTo>
                    <a:pt x="1656327" y="4148"/>
                  </a:lnTo>
                  <a:lnTo>
                    <a:pt x="1615269" y="5221"/>
                  </a:lnTo>
                  <a:lnTo>
                    <a:pt x="1573500" y="5699"/>
                  </a:lnTo>
                  <a:lnTo>
                    <a:pt x="1531418" y="6617"/>
                  </a:lnTo>
                  <a:lnTo>
                    <a:pt x="1489197" y="9377"/>
                  </a:lnTo>
                  <a:lnTo>
                    <a:pt x="1446914" y="12955"/>
                  </a:lnTo>
                  <a:lnTo>
                    <a:pt x="1404602" y="16897"/>
                  </a:lnTo>
                  <a:lnTo>
                    <a:pt x="1362279" y="21001"/>
                  </a:lnTo>
                  <a:lnTo>
                    <a:pt x="1318068" y="25177"/>
                  </a:lnTo>
                  <a:lnTo>
                    <a:pt x="1272549" y="29385"/>
                  </a:lnTo>
                  <a:lnTo>
                    <a:pt x="1226448" y="33606"/>
                  </a:lnTo>
                  <a:lnTo>
                    <a:pt x="1181969" y="37835"/>
                  </a:lnTo>
                  <a:lnTo>
                    <a:pt x="1137272" y="42066"/>
                  </a:lnTo>
                  <a:lnTo>
                    <a:pt x="1113499" y="44182"/>
                  </a:lnTo>
                  <a:lnTo>
                    <a:pt x="1065918" y="49121"/>
                  </a:lnTo>
                  <a:lnTo>
                    <a:pt x="1021253" y="56018"/>
                  </a:lnTo>
                  <a:lnTo>
                    <a:pt x="976001" y="61907"/>
                  </a:lnTo>
                  <a:lnTo>
                    <a:pt x="930725" y="67582"/>
                  </a:lnTo>
                  <a:lnTo>
                    <a:pt x="887084" y="74807"/>
                  </a:lnTo>
                  <a:lnTo>
                    <a:pt x="842288" y="82722"/>
                  </a:lnTo>
                  <a:lnTo>
                    <a:pt x="797214" y="90238"/>
                  </a:lnTo>
                  <a:lnTo>
                    <a:pt x="753661" y="95931"/>
                  </a:lnTo>
                  <a:lnTo>
                    <a:pt x="710787" y="102693"/>
                  </a:lnTo>
                  <a:lnTo>
                    <a:pt x="668919" y="110403"/>
                  </a:lnTo>
                  <a:lnTo>
                    <a:pt x="629144" y="118533"/>
                  </a:lnTo>
                  <a:lnTo>
                    <a:pt x="590299" y="128732"/>
                  </a:lnTo>
                  <a:lnTo>
                    <a:pt x="551868" y="139614"/>
                  </a:lnTo>
                  <a:lnTo>
                    <a:pt x="513621" y="149155"/>
                  </a:lnTo>
                  <a:lnTo>
                    <a:pt x="475456" y="159981"/>
                  </a:lnTo>
                  <a:lnTo>
                    <a:pt x="438032" y="171847"/>
                  </a:lnTo>
                  <a:lnTo>
                    <a:pt x="402585" y="184177"/>
                  </a:lnTo>
                  <a:lnTo>
                    <a:pt x="368016" y="196713"/>
                  </a:lnTo>
                  <a:lnTo>
                    <a:pt x="334542" y="209340"/>
                  </a:lnTo>
                  <a:lnTo>
                    <a:pt x="287931" y="228348"/>
                  </a:lnTo>
                  <a:lnTo>
                    <a:pt x="242841" y="248092"/>
                  </a:lnTo>
                  <a:lnTo>
                    <a:pt x="198906" y="271502"/>
                  </a:lnTo>
                  <a:lnTo>
                    <a:pt x="158764" y="296313"/>
                  </a:lnTo>
                  <a:lnTo>
                    <a:pt x="121469" y="320832"/>
                  </a:lnTo>
                  <a:lnTo>
                    <a:pt x="80987" y="350320"/>
                  </a:lnTo>
                  <a:lnTo>
                    <a:pt x="38832" y="391491"/>
                  </a:lnTo>
                  <a:lnTo>
                    <a:pt x="12166" y="430860"/>
                  </a:lnTo>
                  <a:lnTo>
                    <a:pt x="2114" y="457339"/>
                  </a:lnTo>
                  <a:lnTo>
                    <a:pt x="0" y="485570"/>
                  </a:lnTo>
                  <a:lnTo>
                    <a:pt x="7055" y="512698"/>
                  </a:lnTo>
                  <a:lnTo>
                    <a:pt x="31210" y="554495"/>
                  </a:lnTo>
                  <a:lnTo>
                    <a:pt x="74628" y="584724"/>
                  </a:lnTo>
                  <a:lnTo>
                    <a:pt x="115818" y="606117"/>
                  </a:lnTo>
                  <a:lnTo>
                    <a:pt x="152255" y="619589"/>
                  </a:lnTo>
                  <a:lnTo>
                    <a:pt x="193232" y="632518"/>
                  </a:lnTo>
                  <a:lnTo>
                    <a:pt x="236653" y="641915"/>
                  </a:lnTo>
                  <a:lnTo>
                    <a:pt x="284169" y="652538"/>
                  </a:lnTo>
                  <a:lnTo>
                    <a:pt x="317269" y="658638"/>
                  </a:lnTo>
                  <a:lnTo>
                    <a:pt x="352204" y="664406"/>
                  </a:lnTo>
                  <a:lnTo>
                    <a:pt x="391250" y="671674"/>
                  </a:lnTo>
                  <a:lnTo>
                    <a:pt x="432122" y="675844"/>
                  </a:lnTo>
                  <a:lnTo>
                    <a:pt x="473806" y="678404"/>
                  </a:lnTo>
                  <a:lnTo>
                    <a:pt x="515851" y="681893"/>
                  </a:lnTo>
                  <a:lnTo>
                    <a:pt x="559938" y="685796"/>
                  </a:lnTo>
                  <a:lnTo>
                    <a:pt x="605402" y="689176"/>
                  </a:lnTo>
                  <a:lnTo>
                    <a:pt x="651479" y="690679"/>
                  </a:lnTo>
                  <a:lnTo>
                    <a:pt x="675337" y="691079"/>
                  </a:lnTo>
                  <a:lnTo>
                    <a:pt x="699709" y="691347"/>
                  </a:lnTo>
                  <a:lnTo>
                    <a:pt x="724423" y="691525"/>
                  </a:lnTo>
                  <a:lnTo>
                    <a:pt x="749367" y="691644"/>
                  </a:lnTo>
                  <a:lnTo>
                    <a:pt x="774462" y="691722"/>
                  </a:lnTo>
                  <a:lnTo>
                    <a:pt x="799659" y="691776"/>
                  </a:lnTo>
                  <a:lnTo>
                    <a:pt x="824924" y="692516"/>
                  </a:lnTo>
                  <a:lnTo>
                    <a:pt x="850234" y="693716"/>
                  </a:lnTo>
                  <a:lnTo>
                    <a:pt x="875574" y="695221"/>
                  </a:lnTo>
                  <a:lnTo>
                    <a:pt x="900933" y="696225"/>
                  </a:lnTo>
                  <a:lnTo>
                    <a:pt x="926307" y="696894"/>
                  </a:lnTo>
                  <a:lnTo>
                    <a:pt x="951690" y="697339"/>
                  </a:lnTo>
                  <a:lnTo>
                    <a:pt x="977077" y="697637"/>
                  </a:lnTo>
                  <a:lnTo>
                    <a:pt x="1002470" y="697835"/>
                  </a:lnTo>
                  <a:lnTo>
                    <a:pt x="1027865" y="697966"/>
                  </a:lnTo>
                  <a:lnTo>
                    <a:pt x="1053261" y="698055"/>
                  </a:lnTo>
                  <a:lnTo>
                    <a:pt x="1078659" y="698113"/>
                  </a:lnTo>
                  <a:lnTo>
                    <a:pt x="1104056" y="698152"/>
                  </a:lnTo>
                  <a:lnTo>
                    <a:pt x="1129456" y="698179"/>
                  </a:lnTo>
                  <a:lnTo>
                    <a:pt x="1154855" y="698196"/>
                  </a:lnTo>
                  <a:lnTo>
                    <a:pt x="1180255" y="698208"/>
                  </a:lnTo>
                  <a:lnTo>
                    <a:pt x="1205654" y="698215"/>
                  </a:lnTo>
                  <a:lnTo>
                    <a:pt x="1231054" y="698221"/>
                  </a:lnTo>
                  <a:lnTo>
                    <a:pt x="1256453" y="698224"/>
                  </a:lnTo>
                  <a:lnTo>
                    <a:pt x="1281148" y="698226"/>
                  </a:lnTo>
                  <a:lnTo>
                    <a:pt x="1305373" y="698228"/>
                  </a:lnTo>
                  <a:lnTo>
                    <a:pt x="1329283" y="698229"/>
                  </a:lnTo>
                  <a:lnTo>
                    <a:pt x="1353690" y="698230"/>
                  </a:lnTo>
                  <a:lnTo>
                    <a:pt x="1378427" y="698230"/>
                  </a:lnTo>
                  <a:lnTo>
                    <a:pt x="1403386" y="698230"/>
                  </a:lnTo>
                  <a:lnTo>
                    <a:pt x="1427786" y="698230"/>
                  </a:lnTo>
                  <a:lnTo>
                    <a:pt x="1451814" y="698231"/>
                  </a:lnTo>
                  <a:lnTo>
                    <a:pt x="1475594" y="698231"/>
                  </a:lnTo>
                  <a:lnTo>
                    <a:pt x="1499914" y="697525"/>
                  </a:lnTo>
                  <a:lnTo>
                    <a:pt x="1524595" y="696350"/>
                  </a:lnTo>
                  <a:lnTo>
                    <a:pt x="1549514" y="694860"/>
                  </a:lnTo>
                  <a:lnTo>
                    <a:pt x="1573888" y="693867"/>
                  </a:lnTo>
                  <a:lnTo>
                    <a:pt x="1597900" y="693205"/>
                  </a:lnTo>
                  <a:lnTo>
                    <a:pt x="1645274" y="691764"/>
                  </a:lnTo>
                  <a:lnTo>
                    <a:pt x="1692199" y="688771"/>
                  </a:lnTo>
                  <a:lnTo>
                    <a:pt x="1738926" y="685090"/>
                  </a:lnTo>
                  <a:lnTo>
                    <a:pt x="1786269" y="681102"/>
                  </a:lnTo>
                  <a:lnTo>
                    <a:pt x="1810747" y="679051"/>
                  </a:lnTo>
                  <a:lnTo>
                    <a:pt x="1835533" y="676978"/>
                  </a:lnTo>
                  <a:lnTo>
                    <a:pt x="1859818" y="674184"/>
                  </a:lnTo>
                  <a:lnTo>
                    <a:pt x="1883768" y="670911"/>
                  </a:lnTo>
                  <a:lnTo>
                    <a:pt x="1931077" y="664216"/>
                  </a:lnTo>
                  <a:lnTo>
                    <a:pt x="1977974" y="658889"/>
                  </a:lnTo>
                  <a:lnTo>
                    <a:pt x="2024685" y="652288"/>
                  </a:lnTo>
                  <a:lnTo>
                    <a:pt x="2071317" y="644651"/>
                  </a:lnTo>
                  <a:lnTo>
                    <a:pt x="2117914" y="636553"/>
                  </a:lnTo>
                  <a:lnTo>
                    <a:pt x="2160731" y="626368"/>
                  </a:lnTo>
                  <a:lnTo>
                    <a:pt x="2201632" y="615492"/>
                  </a:lnTo>
                  <a:lnTo>
                    <a:pt x="2243329" y="605954"/>
                  </a:lnTo>
                  <a:lnTo>
                    <a:pt x="2283498" y="595130"/>
                  </a:lnTo>
                  <a:lnTo>
                    <a:pt x="2322518" y="583969"/>
                  </a:lnTo>
                  <a:lnTo>
                    <a:pt x="2361026" y="574305"/>
                  </a:lnTo>
                  <a:lnTo>
                    <a:pt x="2395545" y="563425"/>
                  </a:lnTo>
                  <a:lnTo>
                    <a:pt x="2442746" y="545400"/>
                  </a:lnTo>
                  <a:lnTo>
                    <a:pt x="2488011" y="526653"/>
                  </a:lnTo>
                  <a:lnTo>
                    <a:pt x="2528939" y="507693"/>
                  </a:lnTo>
                  <a:lnTo>
                    <a:pt x="2574374" y="478953"/>
                  </a:lnTo>
                  <a:lnTo>
                    <a:pt x="2615908" y="450462"/>
                  </a:lnTo>
                  <a:lnTo>
                    <a:pt x="2652690" y="410070"/>
                  </a:lnTo>
                  <a:lnTo>
                    <a:pt x="2672278" y="371393"/>
                  </a:lnTo>
                  <a:lnTo>
                    <a:pt x="2684745" y="334299"/>
                  </a:lnTo>
                  <a:lnTo>
                    <a:pt x="2686166" y="304335"/>
                  </a:lnTo>
                  <a:lnTo>
                    <a:pt x="2668633" y="264100"/>
                  </a:lnTo>
                  <a:lnTo>
                    <a:pt x="2636174" y="220214"/>
                  </a:lnTo>
                  <a:lnTo>
                    <a:pt x="2608901" y="193783"/>
                  </a:lnTo>
                  <a:lnTo>
                    <a:pt x="2570481" y="172939"/>
                  </a:lnTo>
                  <a:lnTo>
                    <a:pt x="2527113" y="157513"/>
                  </a:lnTo>
                  <a:lnTo>
                    <a:pt x="2495232" y="148408"/>
                  </a:lnTo>
                  <a:lnTo>
                    <a:pt x="2460366" y="139658"/>
                  </a:lnTo>
                  <a:lnTo>
                    <a:pt x="2423704" y="131771"/>
                  </a:lnTo>
                  <a:lnTo>
                    <a:pt x="2386242" y="125914"/>
                  </a:lnTo>
                  <a:lnTo>
                    <a:pt x="2348426" y="120958"/>
                  </a:lnTo>
                  <a:lnTo>
                    <a:pt x="2311159" y="116404"/>
                  </a:lnTo>
                  <a:lnTo>
                    <a:pt x="2275779" y="112028"/>
                  </a:lnTo>
                  <a:lnTo>
                    <a:pt x="2239361" y="109613"/>
                  </a:lnTo>
                  <a:lnTo>
                    <a:pt x="2203418" y="108540"/>
                  </a:lnTo>
                  <a:lnTo>
                    <a:pt x="2170980" y="108063"/>
                  </a:lnTo>
                  <a:lnTo>
                    <a:pt x="2094654" y="107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419"/>
            <p:cNvSpPr/>
            <p:nvPr>
              <p:custDataLst>
                <p:tags r:id="rId9"/>
              </p:custDataLst>
            </p:nvPr>
          </p:nvSpPr>
          <p:spPr>
            <a:xfrm>
              <a:off x="7586984" y="4300270"/>
              <a:ext cx="1926649" cy="675366"/>
            </a:xfrm>
            <a:custGeom>
              <a:avLst/>
              <a:gdLst/>
              <a:ahLst/>
              <a:cxnLst/>
              <a:rect l="0" t="0" r="0" b="0"/>
              <a:pathLst>
                <a:path w="1926649" h="675366">
                  <a:moveTo>
                    <a:pt x="1715766" y="151080"/>
                  </a:moveTo>
                  <a:lnTo>
                    <a:pt x="1715766" y="151080"/>
                  </a:lnTo>
                  <a:lnTo>
                    <a:pt x="1721233" y="151080"/>
                  </a:lnTo>
                  <a:lnTo>
                    <a:pt x="1735033" y="146011"/>
                  </a:lnTo>
                  <a:lnTo>
                    <a:pt x="1738440" y="142241"/>
                  </a:lnTo>
                  <a:lnTo>
                    <a:pt x="1738643" y="139543"/>
                  </a:lnTo>
                  <a:lnTo>
                    <a:pt x="1736986" y="132782"/>
                  </a:lnTo>
                  <a:lnTo>
                    <a:pt x="1728254" y="125074"/>
                  </a:lnTo>
                  <a:lnTo>
                    <a:pt x="1685844" y="104433"/>
                  </a:lnTo>
                  <a:lnTo>
                    <a:pt x="1642436" y="89445"/>
                  </a:lnTo>
                  <a:lnTo>
                    <a:pt x="1605608" y="79901"/>
                  </a:lnTo>
                  <a:lnTo>
                    <a:pt x="1560125" y="70018"/>
                  </a:lnTo>
                  <a:lnTo>
                    <a:pt x="1521718" y="64502"/>
                  </a:lnTo>
                  <a:lnTo>
                    <a:pt x="1474826" y="59105"/>
                  </a:lnTo>
                  <a:lnTo>
                    <a:pt x="1435114" y="53758"/>
                  </a:lnTo>
                  <a:lnTo>
                    <a:pt x="1388957" y="50042"/>
                  </a:lnTo>
                  <a:lnTo>
                    <a:pt x="1347765" y="44786"/>
                  </a:lnTo>
                  <a:lnTo>
                    <a:pt x="1304594" y="38760"/>
                  </a:lnTo>
                  <a:lnTo>
                    <a:pt x="1260522" y="32506"/>
                  </a:lnTo>
                  <a:lnTo>
                    <a:pt x="1216185" y="26890"/>
                  </a:lnTo>
                  <a:lnTo>
                    <a:pt x="1171062" y="24207"/>
                  </a:lnTo>
                  <a:lnTo>
                    <a:pt x="1138772" y="21079"/>
                  </a:lnTo>
                  <a:lnTo>
                    <a:pt x="1092230" y="18722"/>
                  </a:lnTo>
                  <a:lnTo>
                    <a:pt x="1060225" y="18171"/>
                  </a:lnTo>
                  <a:lnTo>
                    <a:pt x="1027186" y="17220"/>
                  </a:lnTo>
                  <a:lnTo>
                    <a:pt x="993688" y="14446"/>
                  </a:lnTo>
                  <a:lnTo>
                    <a:pt x="958103" y="12742"/>
                  </a:lnTo>
                  <a:lnTo>
                    <a:pt x="921827" y="12691"/>
                  </a:lnTo>
                  <a:lnTo>
                    <a:pt x="886889" y="15020"/>
                  </a:lnTo>
                  <a:lnTo>
                    <a:pt x="852547" y="16526"/>
                  </a:lnTo>
                  <a:lnTo>
                    <a:pt x="818468" y="17195"/>
                  </a:lnTo>
                  <a:lnTo>
                    <a:pt x="784507" y="17492"/>
                  </a:lnTo>
                  <a:lnTo>
                    <a:pt x="750599" y="19506"/>
                  </a:lnTo>
                  <a:lnTo>
                    <a:pt x="716714" y="22047"/>
                  </a:lnTo>
                  <a:lnTo>
                    <a:pt x="682839" y="23176"/>
                  </a:lnTo>
                  <a:lnTo>
                    <a:pt x="635406" y="27183"/>
                  </a:lnTo>
                  <a:lnTo>
                    <a:pt x="603193" y="30868"/>
                  </a:lnTo>
                  <a:lnTo>
                    <a:pt x="570767" y="34858"/>
                  </a:lnTo>
                  <a:lnTo>
                    <a:pt x="524744" y="41071"/>
                  </a:lnTo>
                  <a:lnTo>
                    <a:pt x="479828" y="47381"/>
                  </a:lnTo>
                  <a:lnTo>
                    <a:pt x="435946" y="54424"/>
                  </a:lnTo>
                  <a:lnTo>
                    <a:pt x="395113" y="64429"/>
                  </a:lnTo>
                  <a:lnTo>
                    <a:pt x="352755" y="72881"/>
                  </a:lnTo>
                  <a:lnTo>
                    <a:pt x="313079" y="84009"/>
                  </a:lnTo>
                  <a:lnTo>
                    <a:pt x="274513" y="96948"/>
                  </a:lnTo>
                  <a:lnTo>
                    <a:pt x="236980" y="113874"/>
                  </a:lnTo>
                  <a:lnTo>
                    <a:pt x="192334" y="138557"/>
                  </a:lnTo>
                  <a:lnTo>
                    <a:pt x="149545" y="163814"/>
                  </a:lnTo>
                  <a:lnTo>
                    <a:pt x="103437" y="195535"/>
                  </a:lnTo>
                  <a:lnTo>
                    <a:pt x="57142" y="238656"/>
                  </a:lnTo>
                  <a:lnTo>
                    <a:pt x="31039" y="265118"/>
                  </a:lnTo>
                  <a:lnTo>
                    <a:pt x="8636" y="311006"/>
                  </a:lnTo>
                  <a:lnTo>
                    <a:pt x="0" y="350317"/>
                  </a:lnTo>
                  <a:lnTo>
                    <a:pt x="1988" y="379447"/>
                  </a:lnTo>
                  <a:lnTo>
                    <a:pt x="12612" y="417397"/>
                  </a:lnTo>
                  <a:lnTo>
                    <a:pt x="38889" y="462860"/>
                  </a:lnTo>
                  <a:lnTo>
                    <a:pt x="74581" y="505351"/>
                  </a:lnTo>
                  <a:lnTo>
                    <a:pt x="116201" y="534352"/>
                  </a:lnTo>
                  <a:lnTo>
                    <a:pt x="150420" y="552375"/>
                  </a:lnTo>
                  <a:lnTo>
                    <a:pt x="195273" y="575017"/>
                  </a:lnTo>
                  <a:lnTo>
                    <a:pt x="232002" y="591761"/>
                  </a:lnTo>
                  <a:lnTo>
                    <a:pt x="271970" y="605659"/>
                  </a:lnTo>
                  <a:lnTo>
                    <a:pt x="311721" y="618714"/>
                  </a:lnTo>
                  <a:lnTo>
                    <a:pt x="357052" y="628148"/>
                  </a:lnTo>
                  <a:lnTo>
                    <a:pt x="402861" y="638782"/>
                  </a:lnTo>
                  <a:lnTo>
                    <a:pt x="434693" y="644885"/>
                  </a:lnTo>
                  <a:lnTo>
                    <a:pt x="468362" y="649949"/>
                  </a:lnTo>
                  <a:lnTo>
                    <a:pt x="504492" y="654551"/>
                  </a:lnTo>
                  <a:lnTo>
                    <a:pt x="539835" y="658949"/>
                  </a:lnTo>
                  <a:lnTo>
                    <a:pt x="575064" y="663255"/>
                  </a:lnTo>
                  <a:lnTo>
                    <a:pt x="611887" y="667521"/>
                  </a:lnTo>
                  <a:lnTo>
                    <a:pt x="649419" y="669887"/>
                  </a:lnTo>
                  <a:lnTo>
                    <a:pt x="687974" y="670938"/>
                  </a:lnTo>
                  <a:lnTo>
                    <a:pt x="728627" y="671406"/>
                  </a:lnTo>
                  <a:lnTo>
                    <a:pt x="768332" y="673495"/>
                  </a:lnTo>
                  <a:lnTo>
                    <a:pt x="807851" y="675365"/>
                  </a:lnTo>
                  <a:lnTo>
                    <a:pt x="848933" y="673844"/>
                  </a:lnTo>
                  <a:lnTo>
                    <a:pt x="890710" y="672697"/>
                  </a:lnTo>
                  <a:lnTo>
                    <a:pt x="932091" y="672188"/>
                  </a:lnTo>
                  <a:lnTo>
                    <a:pt x="971649" y="671961"/>
                  </a:lnTo>
                  <a:lnTo>
                    <a:pt x="1012279" y="669979"/>
                  </a:lnTo>
                  <a:lnTo>
                    <a:pt x="1053150" y="667452"/>
                  </a:lnTo>
                  <a:lnTo>
                    <a:pt x="1092481" y="666328"/>
                  </a:lnTo>
                  <a:lnTo>
                    <a:pt x="1133009" y="663948"/>
                  </a:lnTo>
                  <a:lnTo>
                    <a:pt x="1173835" y="660538"/>
                  </a:lnTo>
                  <a:lnTo>
                    <a:pt x="1213146" y="656670"/>
                  </a:lnTo>
                  <a:lnTo>
                    <a:pt x="1253666" y="652600"/>
                  </a:lnTo>
                  <a:lnTo>
                    <a:pt x="1294488" y="647733"/>
                  </a:lnTo>
                  <a:lnTo>
                    <a:pt x="1333799" y="640866"/>
                  </a:lnTo>
                  <a:lnTo>
                    <a:pt x="1372436" y="634993"/>
                  </a:lnTo>
                  <a:lnTo>
                    <a:pt x="1410775" y="629324"/>
                  </a:lnTo>
                  <a:lnTo>
                    <a:pt x="1448981" y="622102"/>
                  </a:lnTo>
                  <a:lnTo>
                    <a:pt x="1487127" y="614187"/>
                  </a:lnTo>
                  <a:lnTo>
                    <a:pt x="1524544" y="605967"/>
                  </a:lnTo>
                  <a:lnTo>
                    <a:pt x="1559988" y="597609"/>
                  </a:lnTo>
                  <a:lnTo>
                    <a:pt x="1594555" y="587310"/>
                  </a:lnTo>
                  <a:lnTo>
                    <a:pt x="1628027" y="575677"/>
                  </a:lnTo>
                  <a:lnTo>
                    <a:pt x="1674639" y="557933"/>
                  </a:lnTo>
                  <a:lnTo>
                    <a:pt x="1719023" y="542014"/>
                  </a:lnTo>
                  <a:lnTo>
                    <a:pt x="1758594" y="520050"/>
                  </a:lnTo>
                  <a:lnTo>
                    <a:pt x="1803927" y="487344"/>
                  </a:lnTo>
                  <a:lnTo>
                    <a:pt x="1843481" y="453707"/>
                  </a:lnTo>
                  <a:lnTo>
                    <a:pt x="1883268" y="406397"/>
                  </a:lnTo>
                  <a:lnTo>
                    <a:pt x="1903369" y="368102"/>
                  </a:lnTo>
                  <a:lnTo>
                    <a:pt x="1920223" y="327272"/>
                  </a:lnTo>
                  <a:lnTo>
                    <a:pt x="1926110" y="308880"/>
                  </a:lnTo>
                  <a:lnTo>
                    <a:pt x="1926648" y="265804"/>
                  </a:lnTo>
                  <a:lnTo>
                    <a:pt x="1920264" y="230996"/>
                  </a:lnTo>
                  <a:lnTo>
                    <a:pt x="1904769" y="185107"/>
                  </a:lnTo>
                  <a:lnTo>
                    <a:pt x="1880571" y="144318"/>
                  </a:lnTo>
                  <a:lnTo>
                    <a:pt x="1840287" y="100504"/>
                  </a:lnTo>
                  <a:lnTo>
                    <a:pt x="1796572" y="69828"/>
                  </a:lnTo>
                  <a:lnTo>
                    <a:pt x="1759699" y="49864"/>
                  </a:lnTo>
                  <a:lnTo>
                    <a:pt x="1718591" y="30544"/>
                  </a:lnTo>
                  <a:lnTo>
                    <a:pt x="1675132" y="18156"/>
                  </a:lnTo>
                  <a:lnTo>
                    <a:pt x="1630975" y="10016"/>
                  </a:lnTo>
                  <a:lnTo>
                    <a:pt x="1586613" y="3136"/>
                  </a:lnTo>
                  <a:lnTo>
                    <a:pt x="1545559" y="0"/>
                  </a:lnTo>
                  <a:lnTo>
                    <a:pt x="1511942" y="4911"/>
                  </a:lnTo>
                  <a:lnTo>
                    <a:pt x="1466520" y="17695"/>
                  </a:lnTo>
                  <a:lnTo>
                    <a:pt x="1439656" y="32301"/>
                  </a:lnTo>
                  <a:lnTo>
                    <a:pt x="1417316" y="49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SMARTInkShape-5420"/>
          <p:cNvSpPr/>
          <p:nvPr>
            <p:custDataLst>
              <p:tags r:id="rId7"/>
            </p:custDataLst>
          </p:nvPr>
        </p:nvSpPr>
        <p:spPr>
          <a:xfrm>
            <a:off x="1603132" y="4197360"/>
            <a:ext cx="3583806" cy="1485878"/>
          </a:xfrm>
          <a:custGeom>
            <a:avLst/>
            <a:gdLst/>
            <a:ahLst/>
            <a:cxnLst/>
            <a:rect l="0" t="0" r="0" b="0"/>
            <a:pathLst>
              <a:path w="3583806" h="1485878">
                <a:moveTo>
                  <a:pt x="3064118" y="95240"/>
                </a:moveTo>
                <a:lnTo>
                  <a:pt x="3064118" y="95240"/>
                </a:lnTo>
                <a:lnTo>
                  <a:pt x="3024119" y="86402"/>
                </a:lnTo>
                <a:lnTo>
                  <a:pt x="2977345" y="76141"/>
                </a:lnTo>
                <a:lnTo>
                  <a:pt x="2936676" y="71084"/>
                </a:lnTo>
                <a:lnTo>
                  <a:pt x="2899984" y="66838"/>
                </a:lnTo>
                <a:lnTo>
                  <a:pt x="2864575" y="61111"/>
                </a:lnTo>
                <a:lnTo>
                  <a:pt x="2833145" y="57023"/>
                </a:lnTo>
                <a:lnTo>
                  <a:pt x="2798480" y="52855"/>
                </a:lnTo>
                <a:lnTo>
                  <a:pt x="2755164" y="46541"/>
                </a:lnTo>
                <a:lnTo>
                  <a:pt x="2715518" y="40202"/>
                </a:lnTo>
                <a:lnTo>
                  <a:pt x="2676961" y="34561"/>
                </a:lnTo>
                <a:lnTo>
                  <a:pt x="2638019" y="31870"/>
                </a:lnTo>
                <a:lnTo>
                  <a:pt x="2595515" y="26918"/>
                </a:lnTo>
                <a:lnTo>
                  <a:pt x="2551642" y="21688"/>
                </a:lnTo>
                <a:lnTo>
                  <a:pt x="2506657" y="19119"/>
                </a:lnTo>
                <a:lnTo>
                  <a:pt x="2474398" y="16018"/>
                </a:lnTo>
                <a:lnTo>
                  <a:pt x="2427874" y="13676"/>
                </a:lnTo>
                <a:lnTo>
                  <a:pt x="2395874" y="13128"/>
                </a:lnTo>
                <a:lnTo>
                  <a:pt x="2362838" y="12179"/>
                </a:lnTo>
                <a:lnTo>
                  <a:pt x="2329340" y="9405"/>
                </a:lnTo>
                <a:lnTo>
                  <a:pt x="2293755" y="7702"/>
                </a:lnTo>
                <a:lnTo>
                  <a:pt x="2257479" y="6945"/>
                </a:lnTo>
                <a:lnTo>
                  <a:pt x="2222541" y="6609"/>
                </a:lnTo>
                <a:lnTo>
                  <a:pt x="2186317" y="6459"/>
                </a:lnTo>
                <a:lnTo>
                  <a:pt x="2149051" y="5688"/>
                </a:lnTo>
                <a:lnTo>
                  <a:pt x="2111322" y="2993"/>
                </a:lnTo>
                <a:lnTo>
                  <a:pt x="2073386" y="1324"/>
                </a:lnTo>
                <a:lnTo>
                  <a:pt x="2035359" y="583"/>
                </a:lnTo>
                <a:lnTo>
                  <a:pt x="1997292" y="254"/>
                </a:lnTo>
                <a:lnTo>
                  <a:pt x="1957325" y="107"/>
                </a:lnTo>
                <a:lnTo>
                  <a:pt x="1916043" y="42"/>
                </a:lnTo>
                <a:lnTo>
                  <a:pt x="1874177" y="13"/>
                </a:lnTo>
                <a:lnTo>
                  <a:pt x="1833933" y="0"/>
                </a:lnTo>
                <a:lnTo>
                  <a:pt x="1794880" y="700"/>
                </a:lnTo>
                <a:lnTo>
                  <a:pt x="1756357" y="3363"/>
                </a:lnTo>
                <a:lnTo>
                  <a:pt x="1716187" y="5017"/>
                </a:lnTo>
                <a:lnTo>
                  <a:pt x="1674815" y="6457"/>
                </a:lnTo>
                <a:lnTo>
                  <a:pt x="1632910" y="9450"/>
                </a:lnTo>
                <a:lnTo>
                  <a:pt x="1592647" y="13131"/>
                </a:lnTo>
                <a:lnTo>
                  <a:pt x="1552881" y="17119"/>
                </a:lnTo>
                <a:lnTo>
                  <a:pt x="1511688" y="21244"/>
                </a:lnTo>
                <a:lnTo>
                  <a:pt x="1471744" y="25428"/>
                </a:lnTo>
                <a:lnTo>
                  <a:pt x="1432118" y="28934"/>
                </a:lnTo>
                <a:lnTo>
                  <a:pt x="1390989" y="30493"/>
                </a:lnTo>
                <a:lnTo>
                  <a:pt x="1351071" y="33067"/>
                </a:lnTo>
                <a:lnTo>
                  <a:pt x="1312164" y="36563"/>
                </a:lnTo>
                <a:lnTo>
                  <a:pt x="1273705" y="40469"/>
                </a:lnTo>
                <a:lnTo>
                  <a:pt x="1235445" y="44556"/>
                </a:lnTo>
                <a:lnTo>
                  <a:pt x="1197274" y="48725"/>
                </a:lnTo>
                <a:lnTo>
                  <a:pt x="1159143" y="52929"/>
                </a:lnTo>
                <a:lnTo>
                  <a:pt x="1121029" y="57150"/>
                </a:lnTo>
                <a:lnTo>
                  <a:pt x="1083629" y="61378"/>
                </a:lnTo>
                <a:lnTo>
                  <a:pt x="1048191" y="65609"/>
                </a:lnTo>
                <a:lnTo>
                  <a:pt x="1013626" y="69841"/>
                </a:lnTo>
                <a:lnTo>
                  <a:pt x="979450" y="74073"/>
                </a:lnTo>
                <a:lnTo>
                  <a:pt x="945445" y="78307"/>
                </a:lnTo>
                <a:lnTo>
                  <a:pt x="911517" y="82540"/>
                </a:lnTo>
                <a:lnTo>
                  <a:pt x="877623" y="86773"/>
                </a:lnTo>
                <a:lnTo>
                  <a:pt x="843744" y="91007"/>
                </a:lnTo>
                <a:lnTo>
                  <a:pt x="809872" y="95240"/>
                </a:lnTo>
                <a:lnTo>
                  <a:pt x="776003" y="99473"/>
                </a:lnTo>
                <a:lnTo>
                  <a:pt x="742135" y="103707"/>
                </a:lnTo>
                <a:lnTo>
                  <a:pt x="694706" y="113428"/>
                </a:lnTo>
                <a:lnTo>
                  <a:pt x="649373" y="121874"/>
                </a:lnTo>
                <a:lnTo>
                  <a:pt x="604661" y="128845"/>
                </a:lnTo>
                <a:lnTo>
                  <a:pt x="563505" y="138750"/>
                </a:lnTo>
                <a:lnTo>
                  <a:pt x="521128" y="150622"/>
                </a:lnTo>
                <a:lnTo>
                  <a:pt x="480663" y="159705"/>
                </a:lnTo>
                <a:lnTo>
                  <a:pt x="441863" y="170236"/>
                </a:lnTo>
                <a:lnTo>
                  <a:pt x="403555" y="182294"/>
                </a:lnTo>
                <a:lnTo>
                  <a:pt x="368699" y="192492"/>
                </a:lnTo>
                <a:lnTo>
                  <a:pt x="331571" y="203374"/>
                </a:lnTo>
                <a:lnTo>
                  <a:pt x="291541" y="217434"/>
                </a:lnTo>
                <a:lnTo>
                  <a:pt x="250491" y="234826"/>
                </a:lnTo>
                <a:lnTo>
                  <a:pt x="203145" y="256797"/>
                </a:lnTo>
                <a:lnTo>
                  <a:pt x="163024" y="283707"/>
                </a:lnTo>
                <a:lnTo>
                  <a:pt x="121650" y="315834"/>
                </a:lnTo>
                <a:lnTo>
                  <a:pt x="92389" y="345385"/>
                </a:lnTo>
                <a:lnTo>
                  <a:pt x="63927" y="388329"/>
                </a:lnTo>
                <a:lnTo>
                  <a:pt x="40927" y="434886"/>
                </a:lnTo>
                <a:lnTo>
                  <a:pt x="25664" y="482018"/>
                </a:lnTo>
                <a:lnTo>
                  <a:pt x="18946" y="518247"/>
                </a:lnTo>
                <a:lnTo>
                  <a:pt x="13585" y="560340"/>
                </a:lnTo>
                <a:lnTo>
                  <a:pt x="7528" y="598447"/>
                </a:lnTo>
                <a:lnTo>
                  <a:pt x="4636" y="645564"/>
                </a:lnTo>
                <a:lnTo>
                  <a:pt x="2078" y="681317"/>
                </a:lnTo>
                <a:lnTo>
                  <a:pt x="0" y="715552"/>
                </a:lnTo>
                <a:lnTo>
                  <a:pt x="2092" y="758186"/>
                </a:lnTo>
                <a:lnTo>
                  <a:pt x="2829" y="794402"/>
                </a:lnTo>
                <a:lnTo>
                  <a:pt x="6919" y="832134"/>
                </a:lnTo>
                <a:lnTo>
                  <a:pt x="12735" y="870070"/>
                </a:lnTo>
                <a:lnTo>
                  <a:pt x="17672" y="908098"/>
                </a:lnTo>
                <a:lnTo>
                  <a:pt x="27789" y="951723"/>
                </a:lnTo>
                <a:lnTo>
                  <a:pt x="43849" y="998069"/>
                </a:lnTo>
                <a:lnTo>
                  <a:pt x="60610" y="1041195"/>
                </a:lnTo>
                <a:lnTo>
                  <a:pt x="80881" y="1083685"/>
                </a:lnTo>
                <a:lnTo>
                  <a:pt x="105973" y="1125343"/>
                </a:lnTo>
                <a:lnTo>
                  <a:pt x="135493" y="1163363"/>
                </a:lnTo>
                <a:lnTo>
                  <a:pt x="173420" y="1210061"/>
                </a:lnTo>
                <a:lnTo>
                  <a:pt x="218543" y="1252970"/>
                </a:lnTo>
                <a:lnTo>
                  <a:pt x="259800" y="1286200"/>
                </a:lnTo>
                <a:lnTo>
                  <a:pt x="303802" y="1313878"/>
                </a:lnTo>
                <a:lnTo>
                  <a:pt x="340541" y="1333323"/>
                </a:lnTo>
                <a:lnTo>
                  <a:pt x="378238" y="1352491"/>
                </a:lnTo>
                <a:lnTo>
                  <a:pt x="418100" y="1371576"/>
                </a:lnTo>
                <a:lnTo>
                  <a:pt x="461190" y="1388754"/>
                </a:lnTo>
                <a:lnTo>
                  <a:pt x="505238" y="1402781"/>
                </a:lnTo>
                <a:lnTo>
                  <a:pt x="551450" y="1415875"/>
                </a:lnTo>
                <a:lnTo>
                  <a:pt x="584243" y="1424433"/>
                </a:lnTo>
                <a:lnTo>
                  <a:pt x="617633" y="1432941"/>
                </a:lnTo>
                <a:lnTo>
                  <a:pt x="653169" y="1441425"/>
                </a:lnTo>
                <a:lnTo>
                  <a:pt x="690130" y="1449195"/>
                </a:lnTo>
                <a:lnTo>
                  <a:pt x="727723" y="1455000"/>
                </a:lnTo>
                <a:lnTo>
                  <a:pt x="765598" y="1459931"/>
                </a:lnTo>
                <a:lnTo>
                  <a:pt x="803598" y="1465181"/>
                </a:lnTo>
                <a:lnTo>
                  <a:pt x="841653" y="1472217"/>
                </a:lnTo>
                <a:lnTo>
                  <a:pt x="881615" y="1476286"/>
                </a:lnTo>
                <a:lnTo>
                  <a:pt x="922895" y="1478799"/>
                </a:lnTo>
                <a:lnTo>
                  <a:pt x="964760" y="1482268"/>
                </a:lnTo>
                <a:lnTo>
                  <a:pt x="1006884" y="1484280"/>
                </a:lnTo>
                <a:lnTo>
                  <a:pt x="1049125" y="1485175"/>
                </a:lnTo>
                <a:lnTo>
                  <a:pt x="1091417" y="1485572"/>
                </a:lnTo>
                <a:lnTo>
                  <a:pt x="1135614" y="1485748"/>
                </a:lnTo>
                <a:lnTo>
                  <a:pt x="1180422" y="1485827"/>
                </a:lnTo>
                <a:lnTo>
                  <a:pt x="1223855" y="1485862"/>
                </a:lnTo>
                <a:lnTo>
                  <a:pt x="1266677" y="1485877"/>
                </a:lnTo>
                <a:lnTo>
                  <a:pt x="1309228" y="1485179"/>
                </a:lnTo>
                <a:lnTo>
                  <a:pt x="1351657" y="1482517"/>
                </a:lnTo>
                <a:lnTo>
                  <a:pt x="1395915" y="1480863"/>
                </a:lnTo>
                <a:lnTo>
                  <a:pt x="1441455" y="1479423"/>
                </a:lnTo>
                <a:lnTo>
                  <a:pt x="1487566" y="1476430"/>
                </a:lnTo>
                <a:lnTo>
                  <a:pt x="1532049" y="1474631"/>
                </a:lnTo>
                <a:lnTo>
                  <a:pt x="1576043" y="1473125"/>
                </a:lnTo>
                <a:lnTo>
                  <a:pt x="1621466" y="1470103"/>
                </a:lnTo>
                <a:lnTo>
                  <a:pt x="1667525" y="1466409"/>
                </a:lnTo>
                <a:lnTo>
                  <a:pt x="1713160" y="1462415"/>
                </a:lnTo>
                <a:lnTo>
                  <a:pt x="1756961" y="1458288"/>
                </a:lnTo>
                <a:lnTo>
                  <a:pt x="1801828" y="1454102"/>
                </a:lnTo>
                <a:lnTo>
                  <a:pt x="1847639" y="1449890"/>
                </a:lnTo>
                <a:lnTo>
                  <a:pt x="1893870" y="1445666"/>
                </a:lnTo>
                <a:lnTo>
                  <a:pt x="1940287" y="1441437"/>
                </a:lnTo>
                <a:lnTo>
                  <a:pt x="1986082" y="1437205"/>
                </a:lnTo>
                <a:lnTo>
                  <a:pt x="2029954" y="1432972"/>
                </a:lnTo>
                <a:lnTo>
                  <a:pt x="2074852" y="1426858"/>
                </a:lnTo>
                <a:lnTo>
                  <a:pt x="2119972" y="1420143"/>
                </a:lnTo>
                <a:lnTo>
                  <a:pt x="2163544" y="1414806"/>
                </a:lnTo>
                <a:lnTo>
                  <a:pt x="2208309" y="1408201"/>
                </a:lnTo>
                <a:lnTo>
                  <a:pt x="2253369" y="1400561"/>
                </a:lnTo>
                <a:lnTo>
                  <a:pt x="2296915" y="1392463"/>
                </a:lnTo>
                <a:lnTo>
                  <a:pt x="2339787" y="1382278"/>
                </a:lnTo>
                <a:lnTo>
                  <a:pt x="2383065" y="1371402"/>
                </a:lnTo>
                <a:lnTo>
                  <a:pt x="2428170" y="1361864"/>
                </a:lnTo>
                <a:lnTo>
                  <a:pt x="2472206" y="1351039"/>
                </a:lnTo>
                <a:lnTo>
                  <a:pt x="2514590" y="1339879"/>
                </a:lnTo>
                <a:lnTo>
                  <a:pt x="2554594" y="1330214"/>
                </a:lnTo>
                <a:lnTo>
                  <a:pt x="2595422" y="1319334"/>
                </a:lnTo>
                <a:lnTo>
                  <a:pt x="2636381" y="1307444"/>
                </a:lnTo>
                <a:lnTo>
                  <a:pt x="2675751" y="1295102"/>
                </a:lnTo>
                <a:lnTo>
                  <a:pt x="2714416" y="1282562"/>
                </a:lnTo>
                <a:lnTo>
                  <a:pt x="2752767" y="1269933"/>
                </a:lnTo>
                <a:lnTo>
                  <a:pt x="2790979" y="1257264"/>
                </a:lnTo>
                <a:lnTo>
                  <a:pt x="2827246" y="1244579"/>
                </a:lnTo>
                <a:lnTo>
                  <a:pt x="2862886" y="1231180"/>
                </a:lnTo>
                <a:lnTo>
                  <a:pt x="2899893" y="1215817"/>
                </a:lnTo>
                <a:lnTo>
                  <a:pt x="2935625" y="1199582"/>
                </a:lnTo>
                <a:lnTo>
                  <a:pt x="2970321" y="1182958"/>
                </a:lnTo>
                <a:lnTo>
                  <a:pt x="3004557" y="1166163"/>
                </a:lnTo>
                <a:lnTo>
                  <a:pt x="3038587" y="1151172"/>
                </a:lnTo>
                <a:lnTo>
                  <a:pt x="3071821" y="1136044"/>
                </a:lnTo>
                <a:lnTo>
                  <a:pt x="3118298" y="1108398"/>
                </a:lnTo>
                <a:lnTo>
                  <a:pt x="3162643" y="1082019"/>
                </a:lnTo>
                <a:lnTo>
                  <a:pt x="3202906" y="1055623"/>
                </a:lnTo>
                <a:lnTo>
                  <a:pt x="3242353" y="1026479"/>
                </a:lnTo>
                <a:lnTo>
                  <a:pt x="3283596" y="998950"/>
                </a:lnTo>
                <a:lnTo>
                  <a:pt x="3329853" y="958401"/>
                </a:lnTo>
                <a:lnTo>
                  <a:pt x="3372961" y="916420"/>
                </a:lnTo>
                <a:lnTo>
                  <a:pt x="3414741" y="874861"/>
                </a:lnTo>
                <a:lnTo>
                  <a:pt x="3450903" y="836862"/>
                </a:lnTo>
                <a:lnTo>
                  <a:pt x="3481852" y="795595"/>
                </a:lnTo>
                <a:lnTo>
                  <a:pt x="3508348" y="753472"/>
                </a:lnTo>
                <a:lnTo>
                  <a:pt x="3532083" y="711180"/>
                </a:lnTo>
                <a:lnTo>
                  <a:pt x="3550569" y="668855"/>
                </a:lnTo>
                <a:lnTo>
                  <a:pt x="3563446" y="626523"/>
                </a:lnTo>
                <a:lnTo>
                  <a:pt x="3574095" y="591951"/>
                </a:lnTo>
                <a:lnTo>
                  <a:pt x="3581327" y="544861"/>
                </a:lnTo>
                <a:lnTo>
                  <a:pt x="3583783" y="503863"/>
                </a:lnTo>
                <a:lnTo>
                  <a:pt x="3583805" y="465532"/>
                </a:lnTo>
                <a:lnTo>
                  <a:pt x="3581310" y="430323"/>
                </a:lnTo>
                <a:lnTo>
                  <a:pt x="3572206" y="393038"/>
                </a:lnTo>
                <a:lnTo>
                  <a:pt x="3560162" y="358122"/>
                </a:lnTo>
                <a:lnTo>
                  <a:pt x="3545449" y="318632"/>
                </a:lnTo>
                <a:lnTo>
                  <a:pt x="3525954" y="275565"/>
                </a:lnTo>
                <a:lnTo>
                  <a:pt x="3495692" y="231039"/>
                </a:lnTo>
                <a:lnTo>
                  <a:pt x="3460767" y="188417"/>
                </a:lnTo>
                <a:lnTo>
                  <a:pt x="3419549" y="151071"/>
                </a:lnTo>
                <a:lnTo>
                  <a:pt x="3382447" y="121633"/>
                </a:lnTo>
                <a:lnTo>
                  <a:pt x="3341147" y="99800"/>
                </a:lnTo>
                <a:lnTo>
                  <a:pt x="3297136" y="77718"/>
                </a:lnTo>
                <a:lnTo>
                  <a:pt x="3251257" y="56187"/>
                </a:lnTo>
                <a:lnTo>
                  <a:pt x="3215522" y="44550"/>
                </a:lnTo>
                <a:lnTo>
                  <a:pt x="3178123" y="36633"/>
                </a:lnTo>
                <a:lnTo>
                  <a:pt x="3136859" y="29819"/>
                </a:lnTo>
                <a:lnTo>
                  <a:pt x="3096725" y="23331"/>
                </a:lnTo>
                <a:lnTo>
                  <a:pt x="3058022" y="20311"/>
                </a:lnTo>
                <a:lnTo>
                  <a:pt x="3013001" y="22787"/>
                </a:lnTo>
                <a:lnTo>
                  <a:pt x="2967284" y="27989"/>
                </a:lnTo>
                <a:lnTo>
                  <a:pt x="2925830" y="37371"/>
                </a:lnTo>
                <a:lnTo>
                  <a:pt x="2883365" y="45716"/>
                </a:lnTo>
                <a:lnTo>
                  <a:pt x="2839503" y="56028"/>
                </a:lnTo>
                <a:lnTo>
                  <a:pt x="2795228" y="71392"/>
                </a:lnTo>
                <a:lnTo>
                  <a:pt x="2750829" y="85979"/>
                </a:lnTo>
                <a:lnTo>
                  <a:pt x="2706394" y="102609"/>
                </a:lnTo>
                <a:lnTo>
                  <a:pt x="2661949" y="120942"/>
                </a:lnTo>
                <a:lnTo>
                  <a:pt x="2632318" y="1333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7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193">
            <p14:nvContentPartPr>
              <p14:cNvPr id="2" name="Ink 1"/>
              <p14:cNvContentPartPr/>
              <p14:nvPr/>
            </p14:nvContentPartPr>
            <p14:xfrm>
              <a:off x="3137040" y="469260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4" cstate="print"/>
              <a:stretch>
                <a:fillRect/>
              </a:stretch>
            </p:blipFill>
            <p:spPr>
              <a:xfrm>
                <a:off x="3127680" y="468324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SMARTInkShape-Group1112"/>
          <p:cNvGrpSpPr/>
          <p:nvPr/>
        </p:nvGrpSpPr>
        <p:grpSpPr>
          <a:xfrm>
            <a:off x="481536" y="422892"/>
            <a:ext cx="424665" cy="364509"/>
            <a:chOff x="481536" y="422892"/>
            <a:chExt cx="424665" cy="364509"/>
          </a:xfrm>
        </p:grpSpPr>
        <p:sp>
          <p:nvSpPr>
            <p:cNvPr id="3" name="SMARTInkShape-5421"/>
            <p:cNvSpPr/>
            <p:nvPr>
              <p:custDataLst>
                <p:tags r:id="rId189"/>
              </p:custDataLst>
            </p:nvPr>
          </p:nvSpPr>
          <p:spPr>
            <a:xfrm>
              <a:off x="781050" y="422892"/>
              <a:ext cx="125151" cy="326409"/>
            </a:xfrm>
            <a:custGeom>
              <a:avLst/>
              <a:gdLst/>
              <a:ahLst/>
              <a:cxnLst/>
              <a:rect l="0" t="0" r="0" b="0"/>
              <a:pathLst>
                <a:path w="125151" h="326409">
                  <a:moveTo>
                    <a:pt x="19050" y="27958"/>
                  </a:moveTo>
                  <a:lnTo>
                    <a:pt x="19050" y="27958"/>
                  </a:lnTo>
                  <a:lnTo>
                    <a:pt x="22421" y="24587"/>
                  </a:lnTo>
                  <a:lnTo>
                    <a:pt x="24517" y="9007"/>
                  </a:lnTo>
                  <a:lnTo>
                    <a:pt x="26928" y="4740"/>
                  </a:lnTo>
                  <a:lnTo>
                    <a:pt x="30652" y="1896"/>
                  </a:lnTo>
                  <a:lnTo>
                    <a:pt x="35251" y="0"/>
                  </a:lnTo>
                  <a:lnTo>
                    <a:pt x="41140" y="853"/>
                  </a:lnTo>
                  <a:lnTo>
                    <a:pt x="55208" y="7445"/>
                  </a:lnTo>
                  <a:lnTo>
                    <a:pt x="65224" y="19311"/>
                  </a:lnTo>
                  <a:lnTo>
                    <a:pt x="90887" y="60038"/>
                  </a:lnTo>
                  <a:lnTo>
                    <a:pt x="109636" y="104648"/>
                  </a:lnTo>
                  <a:lnTo>
                    <a:pt x="120758" y="143501"/>
                  </a:lnTo>
                  <a:lnTo>
                    <a:pt x="125150" y="187468"/>
                  </a:lnTo>
                  <a:lnTo>
                    <a:pt x="122415" y="219737"/>
                  </a:lnTo>
                  <a:lnTo>
                    <a:pt x="112941" y="260229"/>
                  </a:lnTo>
                  <a:lnTo>
                    <a:pt x="90356" y="299617"/>
                  </a:lnTo>
                  <a:lnTo>
                    <a:pt x="76847" y="312854"/>
                  </a:lnTo>
                  <a:lnTo>
                    <a:pt x="61671" y="321090"/>
                  </a:lnTo>
                  <a:lnTo>
                    <a:pt x="0" y="32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422"/>
            <p:cNvSpPr/>
            <p:nvPr>
              <p:custDataLst>
                <p:tags r:id="rId190"/>
              </p:custDataLst>
            </p:nvPr>
          </p:nvSpPr>
          <p:spPr>
            <a:xfrm>
              <a:off x="604193" y="449534"/>
              <a:ext cx="138758" cy="228197"/>
            </a:xfrm>
            <a:custGeom>
              <a:avLst/>
              <a:gdLst/>
              <a:ahLst/>
              <a:cxnLst/>
              <a:rect l="0" t="0" r="0" b="0"/>
              <a:pathLst>
                <a:path w="138758" h="228197">
                  <a:moveTo>
                    <a:pt x="100657" y="52116"/>
                  </a:moveTo>
                  <a:lnTo>
                    <a:pt x="100657" y="52116"/>
                  </a:lnTo>
                  <a:lnTo>
                    <a:pt x="100657" y="48745"/>
                  </a:lnTo>
                  <a:lnTo>
                    <a:pt x="98775" y="45208"/>
                  </a:lnTo>
                  <a:lnTo>
                    <a:pt x="97286" y="43278"/>
                  </a:lnTo>
                  <a:lnTo>
                    <a:pt x="95631" y="37369"/>
                  </a:lnTo>
                  <a:lnTo>
                    <a:pt x="93776" y="19391"/>
                  </a:lnTo>
                  <a:lnTo>
                    <a:pt x="92542" y="17599"/>
                  </a:lnTo>
                  <a:lnTo>
                    <a:pt x="91013" y="16405"/>
                  </a:lnTo>
                  <a:lnTo>
                    <a:pt x="82121" y="14724"/>
                  </a:lnTo>
                  <a:lnTo>
                    <a:pt x="70549" y="14226"/>
                  </a:lnTo>
                  <a:lnTo>
                    <a:pt x="51441" y="20820"/>
                  </a:lnTo>
                  <a:lnTo>
                    <a:pt x="27905" y="38453"/>
                  </a:lnTo>
                  <a:lnTo>
                    <a:pt x="9800" y="64923"/>
                  </a:lnTo>
                  <a:lnTo>
                    <a:pt x="2240" y="105221"/>
                  </a:lnTo>
                  <a:lnTo>
                    <a:pt x="0" y="139426"/>
                  </a:lnTo>
                  <a:lnTo>
                    <a:pt x="5121" y="158418"/>
                  </a:lnTo>
                  <a:lnTo>
                    <a:pt x="9449" y="167434"/>
                  </a:lnTo>
                  <a:lnTo>
                    <a:pt x="25548" y="181215"/>
                  </a:lnTo>
                  <a:lnTo>
                    <a:pt x="35768" y="186865"/>
                  </a:lnTo>
                  <a:lnTo>
                    <a:pt x="44697" y="189221"/>
                  </a:lnTo>
                  <a:lnTo>
                    <a:pt x="60264" y="188076"/>
                  </a:lnTo>
                  <a:lnTo>
                    <a:pt x="84299" y="179497"/>
                  </a:lnTo>
                  <a:lnTo>
                    <a:pt x="97150" y="166350"/>
                  </a:lnTo>
                  <a:lnTo>
                    <a:pt x="116998" y="127027"/>
                  </a:lnTo>
                  <a:lnTo>
                    <a:pt x="128945" y="82357"/>
                  </a:lnTo>
                  <a:lnTo>
                    <a:pt x="129500" y="52845"/>
                  </a:lnTo>
                  <a:lnTo>
                    <a:pt x="126176" y="40445"/>
                  </a:lnTo>
                  <a:lnTo>
                    <a:pt x="110663" y="19106"/>
                  </a:lnTo>
                  <a:lnTo>
                    <a:pt x="90796" y="1459"/>
                  </a:lnTo>
                  <a:lnTo>
                    <a:pt x="85616" y="0"/>
                  </a:lnTo>
                  <a:lnTo>
                    <a:pt x="74217" y="261"/>
                  </a:lnTo>
                  <a:lnTo>
                    <a:pt x="52528" y="11116"/>
                  </a:lnTo>
                  <a:lnTo>
                    <a:pt x="42107" y="23781"/>
                  </a:lnTo>
                  <a:lnTo>
                    <a:pt x="35829" y="40228"/>
                  </a:lnTo>
                  <a:lnTo>
                    <a:pt x="33681" y="85281"/>
                  </a:lnTo>
                  <a:lnTo>
                    <a:pt x="41769" y="127980"/>
                  </a:lnTo>
                  <a:lnTo>
                    <a:pt x="49264" y="147972"/>
                  </a:lnTo>
                  <a:lnTo>
                    <a:pt x="78242" y="192742"/>
                  </a:lnTo>
                  <a:lnTo>
                    <a:pt x="107672" y="224111"/>
                  </a:lnTo>
                  <a:lnTo>
                    <a:pt x="116475" y="227336"/>
                  </a:lnTo>
                  <a:lnTo>
                    <a:pt x="121786" y="228196"/>
                  </a:lnTo>
                  <a:lnTo>
                    <a:pt x="126032" y="227358"/>
                  </a:lnTo>
                  <a:lnTo>
                    <a:pt x="138757" y="217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423"/>
            <p:cNvSpPr/>
            <p:nvPr>
              <p:custDataLst>
                <p:tags r:id="rId191"/>
              </p:custDataLst>
            </p:nvPr>
          </p:nvSpPr>
          <p:spPr>
            <a:xfrm>
              <a:off x="481536" y="437347"/>
              <a:ext cx="166165" cy="350054"/>
            </a:xfrm>
            <a:custGeom>
              <a:avLst/>
              <a:gdLst/>
              <a:ahLst/>
              <a:cxnLst/>
              <a:rect l="0" t="0" r="0" b="0"/>
              <a:pathLst>
                <a:path w="166165" h="350054">
                  <a:moveTo>
                    <a:pt x="166164" y="32553"/>
                  </a:moveTo>
                  <a:lnTo>
                    <a:pt x="166164" y="32553"/>
                  </a:lnTo>
                  <a:lnTo>
                    <a:pt x="165458" y="22414"/>
                  </a:lnTo>
                  <a:lnTo>
                    <a:pt x="162793" y="14876"/>
                  </a:lnTo>
                  <a:lnTo>
                    <a:pt x="153612" y="6823"/>
                  </a:lnTo>
                  <a:lnTo>
                    <a:pt x="147213" y="2699"/>
                  </a:lnTo>
                  <a:lnTo>
                    <a:pt x="132576" y="0"/>
                  </a:lnTo>
                  <a:lnTo>
                    <a:pt x="124722" y="267"/>
                  </a:lnTo>
                  <a:lnTo>
                    <a:pt x="96813" y="14128"/>
                  </a:lnTo>
                  <a:lnTo>
                    <a:pt x="72943" y="36109"/>
                  </a:lnTo>
                  <a:lnTo>
                    <a:pt x="49094" y="73980"/>
                  </a:lnTo>
                  <a:lnTo>
                    <a:pt x="30896" y="110836"/>
                  </a:lnTo>
                  <a:lnTo>
                    <a:pt x="16469" y="158423"/>
                  </a:lnTo>
                  <a:lnTo>
                    <a:pt x="8851" y="193152"/>
                  </a:lnTo>
                  <a:lnTo>
                    <a:pt x="0" y="232146"/>
                  </a:lnTo>
                  <a:lnTo>
                    <a:pt x="6393" y="275058"/>
                  </a:lnTo>
                  <a:lnTo>
                    <a:pt x="14951" y="303294"/>
                  </a:lnTo>
                  <a:lnTo>
                    <a:pt x="28697" y="323969"/>
                  </a:lnTo>
                  <a:lnTo>
                    <a:pt x="83614" y="350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113"/>
          <p:cNvGrpSpPr/>
          <p:nvPr/>
        </p:nvGrpSpPr>
        <p:grpSpPr>
          <a:xfrm>
            <a:off x="1568450" y="673100"/>
            <a:ext cx="723901" cy="933451"/>
            <a:chOff x="1568450" y="673100"/>
            <a:chExt cx="723901" cy="933451"/>
          </a:xfrm>
        </p:grpSpPr>
        <p:sp>
          <p:nvSpPr>
            <p:cNvPr id="7" name="SMARTInkShape-5424"/>
            <p:cNvSpPr/>
            <p:nvPr>
              <p:custDataLst>
                <p:tags r:id="rId181"/>
              </p:custDataLst>
            </p:nvPr>
          </p:nvSpPr>
          <p:spPr>
            <a:xfrm>
              <a:off x="2180578" y="1369039"/>
              <a:ext cx="111773" cy="237512"/>
            </a:xfrm>
            <a:custGeom>
              <a:avLst/>
              <a:gdLst/>
              <a:ahLst/>
              <a:cxnLst/>
              <a:rect l="0" t="0" r="0" b="0"/>
              <a:pathLst>
                <a:path w="111773" h="237512">
                  <a:moveTo>
                    <a:pt x="67322" y="40661"/>
                  </a:moveTo>
                  <a:lnTo>
                    <a:pt x="67322" y="40661"/>
                  </a:lnTo>
                  <a:lnTo>
                    <a:pt x="67322" y="33919"/>
                  </a:lnTo>
                  <a:lnTo>
                    <a:pt x="68733" y="31933"/>
                  </a:lnTo>
                  <a:lnTo>
                    <a:pt x="71085" y="30609"/>
                  </a:lnTo>
                  <a:lnTo>
                    <a:pt x="74064" y="29726"/>
                  </a:lnTo>
                  <a:lnTo>
                    <a:pt x="75344" y="27727"/>
                  </a:lnTo>
                  <a:lnTo>
                    <a:pt x="75492" y="24983"/>
                  </a:lnTo>
                  <a:lnTo>
                    <a:pt x="73775" y="18876"/>
                  </a:lnTo>
                  <a:lnTo>
                    <a:pt x="70661" y="13810"/>
                  </a:lnTo>
                  <a:lnTo>
                    <a:pt x="61569" y="6992"/>
                  </a:lnTo>
                  <a:lnTo>
                    <a:pt x="46567" y="503"/>
                  </a:lnTo>
                  <a:lnTo>
                    <a:pt x="36696" y="0"/>
                  </a:lnTo>
                  <a:lnTo>
                    <a:pt x="18861" y="5426"/>
                  </a:lnTo>
                  <a:lnTo>
                    <a:pt x="6004" y="17991"/>
                  </a:lnTo>
                  <a:lnTo>
                    <a:pt x="1264" y="27293"/>
                  </a:lnTo>
                  <a:lnTo>
                    <a:pt x="0" y="31749"/>
                  </a:lnTo>
                  <a:lnTo>
                    <a:pt x="569" y="36131"/>
                  </a:lnTo>
                  <a:lnTo>
                    <a:pt x="4963" y="44762"/>
                  </a:lnTo>
                  <a:lnTo>
                    <a:pt x="13501" y="51421"/>
                  </a:lnTo>
                  <a:lnTo>
                    <a:pt x="25057" y="56027"/>
                  </a:lnTo>
                  <a:lnTo>
                    <a:pt x="39600" y="58073"/>
                  </a:lnTo>
                  <a:lnTo>
                    <a:pt x="53590" y="55220"/>
                  </a:lnTo>
                  <a:lnTo>
                    <a:pt x="83843" y="40824"/>
                  </a:lnTo>
                  <a:lnTo>
                    <a:pt x="90968" y="35597"/>
                  </a:lnTo>
                  <a:lnTo>
                    <a:pt x="91552" y="36580"/>
                  </a:lnTo>
                  <a:lnTo>
                    <a:pt x="97679" y="80814"/>
                  </a:lnTo>
                  <a:lnTo>
                    <a:pt x="102168" y="124871"/>
                  </a:lnTo>
                  <a:lnTo>
                    <a:pt x="104993" y="171852"/>
                  </a:lnTo>
                  <a:lnTo>
                    <a:pt x="106071" y="219457"/>
                  </a:lnTo>
                  <a:lnTo>
                    <a:pt x="111772" y="237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425"/>
            <p:cNvSpPr/>
            <p:nvPr>
              <p:custDataLst>
                <p:tags r:id="rId182"/>
              </p:custDataLst>
            </p:nvPr>
          </p:nvSpPr>
          <p:spPr>
            <a:xfrm>
              <a:off x="1854958" y="1391073"/>
              <a:ext cx="100843" cy="177378"/>
            </a:xfrm>
            <a:custGeom>
              <a:avLst/>
              <a:gdLst/>
              <a:ahLst/>
              <a:cxnLst/>
              <a:rect l="0" t="0" r="0" b="0"/>
              <a:pathLst>
                <a:path w="100843" h="177378">
                  <a:moveTo>
                    <a:pt x="69092" y="24977"/>
                  </a:moveTo>
                  <a:lnTo>
                    <a:pt x="69092" y="24977"/>
                  </a:lnTo>
                  <a:lnTo>
                    <a:pt x="69092" y="19510"/>
                  </a:lnTo>
                  <a:lnTo>
                    <a:pt x="65721" y="12147"/>
                  </a:lnTo>
                  <a:lnTo>
                    <a:pt x="60303" y="6810"/>
                  </a:lnTo>
                  <a:lnTo>
                    <a:pt x="53897" y="2791"/>
                  </a:lnTo>
                  <a:lnTo>
                    <a:pt x="48698" y="1006"/>
                  </a:lnTo>
                  <a:lnTo>
                    <a:pt x="35062" y="0"/>
                  </a:lnTo>
                  <a:lnTo>
                    <a:pt x="20987" y="3073"/>
                  </a:lnTo>
                  <a:lnTo>
                    <a:pt x="7880" y="8452"/>
                  </a:lnTo>
                  <a:lnTo>
                    <a:pt x="5001" y="11139"/>
                  </a:lnTo>
                  <a:lnTo>
                    <a:pt x="1801" y="17886"/>
                  </a:lnTo>
                  <a:lnTo>
                    <a:pt x="0" y="29618"/>
                  </a:lnTo>
                  <a:lnTo>
                    <a:pt x="453" y="32304"/>
                  </a:lnTo>
                  <a:lnTo>
                    <a:pt x="1460" y="34095"/>
                  </a:lnTo>
                  <a:lnTo>
                    <a:pt x="2838" y="35289"/>
                  </a:lnTo>
                  <a:lnTo>
                    <a:pt x="8131" y="36616"/>
                  </a:lnTo>
                  <a:lnTo>
                    <a:pt x="11518" y="36969"/>
                  </a:lnTo>
                  <a:lnTo>
                    <a:pt x="23027" y="34096"/>
                  </a:lnTo>
                  <a:lnTo>
                    <a:pt x="64675" y="13336"/>
                  </a:lnTo>
                  <a:lnTo>
                    <a:pt x="66853" y="15100"/>
                  </a:lnTo>
                  <a:lnTo>
                    <a:pt x="73289" y="28400"/>
                  </a:lnTo>
                  <a:lnTo>
                    <a:pt x="81658" y="71194"/>
                  </a:lnTo>
                  <a:lnTo>
                    <a:pt x="90520" y="117533"/>
                  </a:lnTo>
                  <a:lnTo>
                    <a:pt x="98624" y="163108"/>
                  </a:lnTo>
                  <a:lnTo>
                    <a:pt x="100842" y="177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426"/>
            <p:cNvSpPr/>
            <p:nvPr>
              <p:custDataLst>
                <p:tags r:id="rId183"/>
              </p:custDataLst>
            </p:nvPr>
          </p:nvSpPr>
          <p:spPr>
            <a:xfrm>
              <a:off x="1568450" y="1365405"/>
              <a:ext cx="93726" cy="201825"/>
            </a:xfrm>
            <a:custGeom>
              <a:avLst/>
              <a:gdLst/>
              <a:ahLst/>
              <a:cxnLst/>
              <a:rect l="0" t="0" r="0" b="0"/>
              <a:pathLst>
                <a:path w="93726" h="201825">
                  <a:moveTo>
                    <a:pt x="76200" y="12545"/>
                  </a:moveTo>
                  <a:lnTo>
                    <a:pt x="76200" y="12545"/>
                  </a:lnTo>
                  <a:lnTo>
                    <a:pt x="76200" y="368"/>
                  </a:lnTo>
                  <a:lnTo>
                    <a:pt x="72829" y="0"/>
                  </a:lnTo>
                  <a:lnTo>
                    <a:pt x="69292" y="1795"/>
                  </a:lnTo>
                  <a:lnTo>
                    <a:pt x="67362" y="3262"/>
                  </a:lnTo>
                  <a:lnTo>
                    <a:pt x="61453" y="4891"/>
                  </a:lnTo>
                  <a:lnTo>
                    <a:pt x="50194" y="7690"/>
                  </a:lnTo>
                  <a:lnTo>
                    <a:pt x="20321" y="17145"/>
                  </a:lnTo>
                  <a:lnTo>
                    <a:pt x="11854" y="18823"/>
                  </a:lnTo>
                  <a:lnTo>
                    <a:pt x="5739" y="21920"/>
                  </a:lnTo>
                  <a:lnTo>
                    <a:pt x="3826" y="23734"/>
                  </a:lnTo>
                  <a:lnTo>
                    <a:pt x="1700" y="27631"/>
                  </a:lnTo>
                  <a:lnTo>
                    <a:pt x="20" y="74773"/>
                  </a:lnTo>
                  <a:lnTo>
                    <a:pt x="0" y="100059"/>
                  </a:lnTo>
                  <a:lnTo>
                    <a:pt x="706" y="99815"/>
                  </a:lnTo>
                  <a:lnTo>
                    <a:pt x="11537" y="91238"/>
                  </a:lnTo>
                  <a:lnTo>
                    <a:pt x="18298" y="89853"/>
                  </a:lnTo>
                  <a:lnTo>
                    <a:pt x="33408" y="92444"/>
                  </a:lnTo>
                  <a:lnTo>
                    <a:pt x="67899" y="115910"/>
                  </a:lnTo>
                  <a:lnTo>
                    <a:pt x="81580" y="130347"/>
                  </a:lnTo>
                  <a:lnTo>
                    <a:pt x="90102" y="146933"/>
                  </a:lnTo>
                  <a:lnTo>
                    <a:pt x="93725" y="165252"/>
                  </a:lnTo>
                  <a:lnTo>
                    <a:pt x="90809" y="175900"/>
                  </a:lnTo>
                  <a:lnTo>
                    <a:pt x="84104" y="185336"/>
                  </a:lnTo>
                  <a:lnTo>
                    <a:pt x="69135" y="197171"/>
                  </a:lnTo>
                  <a:lnTo>
                    <a:pt x="55448" y="201305"/>
                  </a:lnTo>
                  <a:lnTo>
                    <a:pt x="41045" y="201824"/>
                  </a:lnTo>
                  <a:lnTo>
                    <a:pt x="21647" y="197823"/>
                  </a:lnTo>
                  <a:lnTo>
                    <a:pt x="13619" y="194139"/>
                  </a:lnTo>
                  <a:lnTo>
                    <a:pt x="6350" y="183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427"/>
            <p:cNvSpPr/>
            <p:nvPr>
              <p:custDataLst>
                <p:tags r:id="rId184"/>
              </p:custDataLst>
            </p:nvPr>
          </p:nvSpPr>
          <p:spPr>
            <a:xfrm>
              <a:off x="2028573" y="673100"/>
              <a:ext cx="92328" cy="164668"/>
            </a:xfrm>
            <a:custGeom>
              <a:avLst/>
              <a:gdLst/>
              <a:ahLst/>
              <a:cxnLst/>
              <a:rect l="0" t="0" r="0" b="0"/>
              <a:pathLst>
                <a:path w="92328" h="164668">
                  <a:moveTo>
                    <a:pt x="28827" y="0"/>
                  </a:moveTo>
                  <a:lnTo>
                    <a:pt x="28827" y="0"/>
                  </a:lnTo>
                  <a:lnTo>
                    <a:pt x="28121" y="22782"/>
                  </a:lnTo>
                  <a:lnTo>
                    <a:pt x="18701" y="66206"/>
                  </a:lnTo>
                  <a:lnTo>
                    <a:pt x="11283" y="111288"/>
                  </a:lnTo>
                  <a:lnTo>
                    <a:pt x="0" y="155075"/>
                  </a:lnTo>
                  <a:lnTo>
                    <a:pt x="1434" y="160174"/>
                  </a:lnTo>
                  <a:lnTo>
                    <a:pt x="4215" y="161816"/>
                  </a:lnTo>
                  <a:lnTo>
                    <a:pt x="26396" y="164667"/>
                  </a:lnTo>
                  <a:lnTo>
                    <a:pt x="63484" y="158608"/>
                  </a:lnTo>
                  <a:lnTo>
                    <a:pt x="74922" y="153847"/>
                  </a:lnTo>
                  <a:lnTo>
                    <a:pt x="9232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428"/>
            <p:cNvSpPr/>
            <p:nvPr>
              <p:custDataLst>
                <p:tags r:id="rId185"/>
              </p:custDataLst>
            </p:nvPr>
          </p:nvSpPr>
          <p:spPr>
            <a:xfrm>
              <a:off x="2108200" y="8001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7233" y="0"/>
                  </a:lnTo>
                  <a:lnTo>
                    <a:pt x="3240" y="3371"/>
                  </a:lnTo>
                  <a:lnTo>
                    <a:pt x="2866" y="6481"/>
                  </a:lnTo>
                  <a:lnTo>
                    <a:pt x="6084" y="46711"/>
                  </a:lnTo>
                  <a:lnTo>
                    <a:pt x="4445" y="9356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429"/>
            <p:cNvSpPr/>
            <p:nvPr>
              <p:custDataLst>
                <p:tags r:id="rId186"/>
              </p:custDataLst>
            </p:nvPr>
          </p:nvSpPr>
          <p:spPr>
            <a:xfrm>
              <a:off x="1898650" y="788283"/>
              <a:ext cx="6351" cy="100718"/>
            </a:xfrm>
            <a:custGeom>
              <a:avLst/>
              <a:gdLst/>
              <a:ahLst/>
              <a:cxnLst/>
              <a:rect l="0" t="0" r="0" b="0"/>
              <a:pathLst>
                <a:path w="6351" h="10071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261" y="6121"/>
                  </a:lnTo>
                  <a:lnTo>
                    <a:pt x="1998" y="11167"/>
                  </a:lnTo>
                  <a:lnTo>
                    <a:pt x="3448" y="13500"/>
                  </a:lnTo>
                  <a:lnTo>
                    <a:pt x="5490" y="30268"/>
                  </a:lnTo>
                  <a:lnTo>
                    <a:pt x="538" y="75282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430"/>
            <p:cNvSpPr/>
            <p:nvPr>
              <p:custDataLst>
                <p:tags r:id="rId187"/>
              </p:custDataLst>
            </p:nvPr>
          </p:nvSpPr>
          <p:spPr>
            <a:xfrm>
              <a:off x="1832336" y="680128"/>
              <a:ext cx="72665" cy="163445"/>
            </a:xfrm>
            <a:custGeom>
              <a:avLst/>
              <a:gdLst/>
              <a:ahLst/>
              <a:cxnLst/>
              <a:rect l="0" t="0" r="0" b="0"/>
              <a:pathLst>
                <a:path w="72665" h="163445">
                  <a:moveTo>
                    <a:pt x="28214" y="24722"/>
                  </a:moveTo>
                  <a:lnTo>
                    <a:pt x="28214" y="24722"/>
                  </a:lnTo>
                  <a:lnTo>
                    <a:pt x="32578" y="14583"/>
                  </a:lnTo>
                  <a:lnTo>
                    <a:pt x="34486" y="0"/>
                  </a:lnTo>
                  <a:lnTo>
                    <a:pt x="34557" y="22525"/>
                  </a:lnTo>
                  <a:lnTo>
                    <a:pt x="22629" y="66365"/>
                  </a:lnTo>
                  <a:lnTo>
                    <a:pt x="13548" y="107580"/>
                  </a:lnTo>
                  <a:lnTo>
                    <a:pt x="710" y="153288"/>
                  </a:lnTo>
                  <a:lnTo>
                    <a:pt x="0" y="156999"/>
                  </a:lnTo>
                  <a:lnTo>
                    <a:pt x="233" y="159473"/>
                  </a:lnTo>
                  <a:lnTo>
                    <a:pt x="1093" y="161123"/>
                  </a:lnTo>
                  <a:lnTo>
                    <a:pt x="2372" y="162223"/>
                  </a:lnTo>
                  <a:lnTo>
                    <a:pt x="5675" y="163444"/>
                  </a:lnTo>
                  <a:lnTo>
                    <a:pt x="45669" y="154937"/>
                  </a:lnTo>
                  <a:lnTo>
                    <a:pt x="55492" y="149388"/>
                  </a:lnTo>
                  <a:lnTo>
                    <a:pt x="72664" y="132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431"/>
            <p:cNvSpPr/>
            <p:nvPr>
              <p:custDataLst>
                <p:tags r:id="rId188"/>
              </p:custDataLst>
            </p:nvPr>
          </p:nvSpPr>
          <p:spPr>
            <a:xfrm>
              <a:off x="1581412" y="685877"/>
              <a:ext cx="120389" cy="196234"/>
            </a:xfrm>
            <a:custGeom>
              <a:avLst/>
              <a:gdLst/>
              <a:ahLst/>
              <a:cxnLst/>
              <a:rect l="0" t="0" r="0" b="0"/>
              <a:pathLst>
                <a:path w="120389" h="196234">
                  <a:moveTo>
                    <a:pt x="120388" y="6273"/>
                  </a:moveTo>
                  <a:lnTo>
                    <a:pt x="120388" y="6273"/>
                  </a:lnTo>
                  <a:lnTo>
                    <a:pt x="120388" y="0"/>
                  </a:lnTo>
                  <a:lnTo>
                    <a:pt x="117017" y="3317"/>
                  </a:lnTo>
                  <a:lnTo>
                    <a:pt x="113480" y="4959"/>
                  </a:lnTo>
                  <a:lnTo>
                    <a:pt x="92500" y="9921"/>
                  </a:lnTo>
                  <a:lnTo>
                    <a:pt x="81182" y="14950"/>
                  </a:lnTo>
                  <a:lnTo>
                    <a:pt x="50392" y="18443"/>
                  </a:lnTo>
                  <a:lnTo>
                    <a:pt x="19167" y="13459"/>
                  </a:lnTo>
                  <a:lnTo>
                    <a:pt x="13547" y="14876"/>
                  </a:lnTo>
                  <a:lnTo>
                    <a:pt x="11061" y="16242"/>
                  </a:lnTo>
                  <a:lnTo>
                    <a:pt x="9403" y="17858"/>
                  </a:lnTo>
                  <a:lnTo>
                    <a:pt x="7561" y="21535"/>
                  </a:lnTo>
                  <a:lnTo>
                    <a:pt x="4223" y="67829"/>
                  </a:lnTo>
                  <a:lnTo>
                    <a:pt x="1731" y="73142"/>
                  </a:lnTo>
                  <a:lnTo>
                    <a:pt x="0" y="84476"/>
                  </a:lnTo>
                  <a:lnTo>
                    <a:pt x="619" y="85925"/>
                  </a:lnTo>
                  <a:lnTo>
                    <a:pt x="1736" y="86891"/>
                  </a:lnTo>
                  <a:lnTo>
                    <a:pt x="5228" y="88441"/>
                  </a:lnTo>
                  <a:lnTo>
                    <a:pt x="32528" y="92161"/>
                  </a:lnTo>
                  <a:lnTo>
                    <a:pt x="58349" y="103565"/>
                  </a:lnTo>
                  <a:lnTo>
                    <a:pt x="79206" y="118860"/>
                  </a:lnTo>
                  <a:lnTo>
                    <a:pt x="86327" y="130865"/>
                  </a:lnTo>
                  <a:lnTo>
                    <a:pt x="97506" y="158931"/>
                  </a:lnTo>
                  <a:lnTo>
                    <a:pt x="96577" y="165373"/>
                  </a:lnTo>
                  <a:lnTo>
                    <a:pt x="85346" y="179708"/>
                  </a:lnTo>
                  <a:lnTo>
                    <a:pt x="72593" y="187542"/>
                  </a:lnTo>
                  <a:lnTo>
                    <a:pt x="48152" y="194950"/>
                  </a:lnTo>
                  <a:lnTo>
                    <a:pt x="34152" y="196233"/>
                  </a:lnTo>
                  <a:lnTo>
                    <a:pt x="27263" y="194651"/>
                  </a:lnTo>
                  <a:lnTo>
                    <a:pt x="24438" y="193242"/>
                  </a:lnTo>
                  <a:lnTo>
                    <a:pt x="24671" y="191597"/>
                  </a:lnTo>
                  <a:lnTo>
                    <a:pt x="56888" y="17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114"/>
          <p:cNvGrpSpPr/>
          <p:nvPr/>
        </p:nvGrpSpPr>
        <p:grpSpPr>
          <a:xfrm>
            <a:off x="3239128" y="661000"/>
            <a:ext cx="564523" cy="253107"/>
            <a:chOff x="3239128" y="661000"/>
            <a:chExt cx="564523" cy="253107"/>
          </a:xfrm>
        </p:grpSpPr>
        <p:sp>
          <p:nvSpPr>
            <p:cNvPr id="16" name="SMARTInkShape-5432"/>
            <p:cNvSpPr/>
            <p:nvPr>
              <p:custDataLst>
                <p:tags r:id="rId175"/>
              </p:custDataLst>
            </p:nvPr>
          </p:nvSpPr>
          <p:spPr>
            <a:xfrm>
              <a:off x="3640948" y="666331"/>
              <a:ext cx="86503" cy="247776"/>
            </a:xfrm>
            <a:custGeom>
              <a:avLst/>
              <a:gdLst/>
              <a:ahLst/>
              <a:cxnLst/>
              <a:rect l="0" t="0" r="0" b="0"/>
              <a:pathLst>
                <a:path w="86503" h="247776">
                  <a:moveTo>
                    <a:pt x="48402" y="171869"/>
                  </a:moveTo>
                  <a:lnTo>
                    <a:pt x="48402" y="171869"/>
                  </a:lnTo>
                  <a:lnTo>
                    <a:pt x="45031" y="168498"/>
                  </a:lnTo>
                  <a:lnTo>
                    <a:pt x="41495" y="166843"/>
                  </a:lnTo>
                  <a:lnTo>
                    <a:pt x="27203" y="165596"/>
                  </a:lnTo>
                  <a:lnTo>
                    <a:pt x="21106" y="171198"/>
                  </a:lnTo>
                  <a:lnTo>
                    <a:pt x="5694" y="195412"/>
                  </a:lnTo>
                  <a:lnTo>
                    <a:pt x="0" y="215769"/>
                  </a:lnTo>
                  <a:lnTo>
                    <a:pt x="2431" y="228774"/>
                  </a:lnTo>
                  <a:lnTo>
                    <a:pt x="8215" y="240199"/>
                  </a:lnTo>
                  <a:lnTo>
                    <a:pt x="15489" y="247629"/>
                  </a:lnTo>
                  <a:lnTo>
                    <a:pt x="19404" y="247775"/>
                  </a:lnTo>
                  <a:lnTo>
                    <a:pt x="23426" y="245757"/>
                  </a:lnTo>
                  <a:lnTo>
                    <a:pt x="43390" y="223937"/>
                  </a:lnTo>
                  <a:lnTo>
                    <a:pt x="56872" y="202589"/>
                  </a:lnTo>
                  <a:lnTo>
                    <a:pt x="69458" y="157331"/>
                  </a:lnTo>
                  <a:lnTo>
                    <a:pt x="72944" y="117779"/>
                  </a:lnTo>
                  <a:lnTo>
                    <a:pt x="78053" y="70933"/>
                  </a:lnTo>
                  <a:lnTo>
                    <a:pt x="77856" y="31464"/>
                  </a:lnTo>
                  <a:lnTo>
                    <a:pt x="74158" y="0"/>
                  </a:lnTo>
                  <a:lnTo>
                    <a:pt x="74039" y="140"/>
                  </a:lnTo>
                  <a:lnTo>
                    <a:pt x="68355" y="44586"/>
                  </a:lnTo>
                  <a:lnTo>
                    <a:pt x="67630" y="88401"/>
                  </a:lnTo>
                  <a:lnTo>
                    <a:pt x="70846" y="129833"/>
                  </a:lnTo>
                  <a:lnTo>
                    <a:pt x="75294" y="176934"/>
                  </a:lnTo>
                  <a:lnTo>
                    <a:pt x="86502" y="203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433"/>
            <p:cNvSpPr/>
            <p:nvPr>
              <p:custDataLst>
                <p:tags r:id="rId176"/>
              </p:custDataLst>
            </p:nvPr>
          </p:nvSpPr>
          <p:spPr>
            <a:xfrm>
              <a:off x="3505546" y="821597"/>
              <a:ext cx="55131" cy="84608"/>
            </a:xfrm>
            <a:custGeom>
              <a:avLst/>
              <a:gdLst/>
              <a:ahLst/>
              <a:cxnLst/>
              <a:rect l="0" t="0" r="0" b="0"/>
              <a:pathLst>
                <a:path w="55131" h="84608">
                  <a:moveTo>
                    <a:pt x="18704" y="16603"/>
                  </a:moveTo>
                  <a:lnTo>
                    <a:pt x="18704" y="16603"/>
                  </a:lnTo>
                  <a:lnTo>
                    <a:pt x="13237" y="11136"/>
                  </a:lnTo>
                  <a:lnTo>
                    <a:pt x="9244" y="10514"/>
                  </a:lnTo>
                  <a:lnTo>
                    <a:pt x="5563" y="17895"/>
                  </a:lnTo>
                  <a:lnTo>
                    <a:pt x="821" y="38887"/>
                  </a:lnTo>
                  <a:lnTo>
                    <a:pt x="0" y="55661"/>
                  </a:lnTo>
                  <a:lnTo>
                    <a:pt x="3571" y="65947"/>
                  </a:lnTo>
                  <a:lnTo>
                    <a:pt x="13990" y="80678"/>
                  </a:lnTo>
                  <a:lnTo>
                    <a:pt x="22253" y="83886"/>
                  </a:lnTo>
                  <a:lnTo>
                    <a:pt x="32276" y="84607"/>
                  </a:lnTo>
                  <a:lnTo>
                    <a:pt x="41434" y="82575"/>
                  </a:lnTo>
                  <a:lnTo>
                    <a:pt x="45146" y="79634"/>
                  </a:lnTo>
                  <a:lnTo>
                    <a:pt x="51152" y="70722"/>
                  </a:lnTo>
                  <a:lnTo>
                    <a:pt x="55130" y="53805"/>
                  </a:lnTo>
                  <a:lnTo>
                    <a:pt x="52937" y="35387"/>
                  </a:lnTo>
                  <a:lnTo>
                    <a:pt x="38962" y="165"/>
                  </a:lnTo>
                  <a:lnTo>
                    <a:pt x="38560" y="0"/>
                  </a:lnTo>
                  <a:lnTo>
                    <a:pt x="37754" y="3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434"/>
            <p:cNvSpPr/>
            <p:nvPr>
              <p:custDataLst>
                <p:tags r:id="rId177"/>
              </p:custDataLst>
            </p:nvPr>
          </p:nvSpPr>
          <p:spPr>
            <a:xfrm>
              <a:off x="3379138" y="807918"/>
              <a:ext cx="52983" cy="95151"/>
            </a:xfrm>
            <a:custGeom>
              <a:avLst/>
              <a:gdLst/>
              <a:ahLst/>
              <a:cxnLst/>
              <a:rect l="0" t="0" r="0" b="0"/>
              <a:pathLst>
                <a:path w="52983" h="95151">
                  <a:moveTo>
                    <a:pt x="43512" y="11232"/>
                  </a:moveTo>
                  <a:lnTo>
                    <a:pt x="43512" y="11232"/>
                  </a:lnTo>
                  <a:lnTo>
                    <a:pt x="34674" y="2394"/>
                  </a:lnTo>
                  <a:lnTo>
                    <a:pt x="26884" y="248"/>
                  </a:lnTo>
                  <a:lnTo>
                    <a:pt x="17777" y="0"/>
                  </a:lnTo>
                  <a:lnTo>
                    <a:pt x="11378" y="2242"/>
                  </a:lnTo>
                  <a:lnTo>
                    <a:pt x="6182" y="7472"/>
                  </a:lnTo>
                  <a:lnTo>
                    <a:pt x="2227" y="14500"/>
                  </a:lnTo>
                  <a:lnTo>
                    <a:pt x="0" y="28506"/>
                  </a:lnTo>
                  <a:lnTo>
                    <a:pt x="2557" y="70404"/>
                  </a:lnTo>
                  <a:lnTo>
                    <a:pt x="7906" y="81746"/>
                  </a:lnTo>
                  <a:lnTo>
                    <a:pt x="15692" y="89138"/>
                  </a:lnTo>
                  <a:lnTo>
                    <a:pt x="26209" y="94775"/>
                  </a:lnTo>
                  <a:lnTo>
                    <a:pt x="31271" y="95150"/>
                  </a:lnTo>
                  <a:lnTo>
                    <a:pt x="40659" y="91803"/>
                  </a:lnTo>
                  <a:lnTo>
                    <a:pt x="43726" y="88935"/>
                  </a:lnTo>
                  <a:lnTo>
                    <a:pt x="47135" y="81985"/>
                  </a:lnTo>
                  <a:lnTo>
                    <a:pt x="52982" y="57298"/>
                  </a:lnTo>
                  <a:lnTo>
                    <a:pt x="48805" y="35488"/>
                  </a:lnTo>
                  <a:lnTo>
                    <a:pt x="47041" y="29519"/>
                  </a:lnTo>
                  <a:lnTo>
                    <a:pt x="44453" y="25540"/>
                  </a:lnTo>
                  <a:lnTo>
                    <a:pt x="41317" y="22887"/>
                  </a:lnTo>
                  <a:lnTo>
                    <a:pt x="32887" y="18630"/>
                  </a:lnTo>
                  <a:lnTo>
                    <a:pt x="32901" y="18986"/>
                  </a:lnTo>
                  <a:lnTo>
                    <a:pt x="37162" y="2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435"/>
            <p:cNvSpPr/>
            <p:nvPr>
              <p:custDataLst>
                <p:tags r:id="rId178"/>
              </p:custDataLst>
            </p:nvPr>
          </p:nvSpPr>
          <p:spPr>
            <a:xfrm>
              <a:off x="3239128" y="661000"/>
              <a:ext cx="85742" cy="250075"/>
            </a:xfrm>
            <a:custGeom>
              <a:avLst/>
              <a:gdLst/>
              <a:ahLst/>
              <a:cxnLst/>
              <a:rect l="0" t="0" r="0" b="0"/>
              <a:pathLst>
                <a:path w="85742" h="250075">
                  <a:moveTo>
                    <a:pt x="62872" y="18450"/>
                  </a:moveTo>
                  <a:lnTo>
                    <a:pt x="62872" y="18450"/>
                  </a:lnTo>
                  <a:lnTo>
                    <a:pt x="66243" y="15079"/>
                  </a:lnTo>
                  <a:lnTo>
                    <a:pt x="67898" y="9661"/>
                  </a:lnTo>
                  <a:lnTo>
                    <a:pt x="69144" y="0"/>
                  </a:lnTo>
                  <a:lnTo>
                    <a:pt x="65828" y="6320"/>
                  </a:lnTo>
                  <a:lnTo>
                    <a:pt x="60423" y="11412"/>
                  </a:lnTo>
                  <a:lnTo>
                    <a:pt x="57006" y="13758"/>
                  </a:lnTo>
                  <a:lnTo>
                    <a:pt x="51328" y="22009"/>
                  </a:lnTo>
                  <a:lnTo>
                    <a:pt x="40401" y="38555"/>
                  </a:lnTo>
                  <a:lnTo>
                    <a:pt x="27521" y="56862"/>
                  </a:lnTo>
                  <a:lnTo>
                    <a:pt x="10106" y="95496"/>
                  </a:lnTo>
                  <a:lnTo>
                    <a:pt x="1492" y="137595"/>
                  </a:lnTo>
                  <a:lnTo>
                    <a:pt x="0" y="175029"/>
                  </a:lnTo>
                  <a:lnTo>
                    <a:pt x="1378" y="214035"/>
                  </a:lnTo>
                  <a:lnTo>
                    <a:pt x="5202" y="230260"/>
                  </a:lnTo>
                  <a:lnTo>
                    <a:pt x="11606" y="242175"/>
                  </a:lnTo>
                  <a:lnTo>
                    <a:pt x="19156" y="248411"/>
                  </a:lnTo>
                  <a:lnTo>
                    <a:pt x="23145" y="250074"/>
                  </a:lnTo>
                  <a:lnTo>
                    <a:pt x="27920" y="249772"/>
                  </a:lnTo>
                  <a:lnTo>
                    <a:pt x="38871" y="245673"/>
                  </a:lnTo>
                  <a:lnTo>
                    <a:pt x="66856" y="223460"/>
                  </a:lnTo>
                  <a:lnTo>
                    <a:pt x="79731" y="207605"/>
                  </a:lnTo>
                  <a:lnTo>
                    <a:pt x="84476" y="197534"/>
                  </a:lnTo>
                  <a:lnTo>
                    <a:pt x="85741" y="192872"/>
                  </a:lnTo>
                  <a:lnTo>
                    <a:pt x="85266" y="183930"/>
                  </a:lnTo>
                  <a:lnTo>
                    <a:pt x="84151" y="179570"/>
                  </a:lnTo>
                  <a:lnTo>
                    <a:pt x="79150" y="172844"/>
                  </a:lnTo>
                  <a:lnTo>
                    <a:pt x="75841" y="170063"/>
                  </a:lnTo>
                  <a:lnTo>
                    <a:pt x="68400" y="166972"/>
                  </a:lnTo>
                  <a:lnTo>
                    <a:pt x="48379" y="164645"/>
                  </a:lnTo>
                  <a:lnTo>
                    <a:pt x="48977" y="165302"/>
                  </a:lnTo>
                  <a:lnTo>
                    <a:pt x="69222" y="17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436"/>
            <p:cNvSpPr/>
            <p:nvPr>
              <p:custDataLst>
                <p:tags r:id="rId179"/>
              </p:custDataLst>
            </p:nvPr>
          </p:nvSpPr>
          <p:spPr>
            <a:xfrm>
              <a:off x="3797300" y="889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8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437"/>
            <p:cNvSpPr/>
            <p:nvPr>
              <p:custDataLst>
                <p:tags r:id="rId180"/>
              </p:custDataLst>
            </p:nvPr>
          </p:nvSpPr>
          <p:spPr>
            <a:xfrm>
              <a:off x="3797300" y="75565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5467" y="1011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115"/>
          <p:cNvGrpSpPr/>
          <p:nvPr/>
        </p:nvGrpSpPr>
        <p:grpSpPr>
          <a:xfrm>
            <a:off x="4045446" y="701709"/>
            <a:ext cx="374155" cy="205812"/>
            <a:chOff x="4045446" y="701709"/>
            <a:chExt cx="374155" cy="205812"/>
          </a:xfrm>
        </p:grpSpPr>
        <p:sp>
          <p:nvSpPr>
            <p:cNvPr id="23" name="SMARTInkShape-5438"/>
            <p:cNvSpPr/>
            <p:nvPr>
              <p:custDataLst>
                <p:tags r:id="rId170"/>
              </p:custDataLst>
            </p:nvPr>
          </p:nvSpPr>
          <p:spPr>
            <a:xfrm>
              <a:off x="4409879" y="812800"/>
              <a:ext cx="9722" cy="15771"/>
            </a:xfrm>
            <a:custGeom>
              <a:avLst/>
              <a:gdLst/>
              <a:ahLst/>
              <a:cxnLst/>
              <a:rect l="0" t="0" r="0" b="0"/>
              <a:pathLst>
                <a:path w="9722" h="15771">
                  <a:moveTo>
                    <a:pt x="3371" y="6350"/>
                  </a:moveTo>
                  <a:lnTo>
                    <a:pt x="3371" y="6350"/>
                  </a:lnTo>
                  <a:lnTo>
                    <a:pt x="3371" y="15188"/>
                  </a:lnTo>
                  <a:lnTo>
                    <a:pt x="2665" y="15770"/>
                  </a:lnTo>
                  <a:lnTo>
                    <a:pt x="1489" y="15452"/>
                  </a:lnTo>
                  <a:lnTo>
                    <a:pt x="0" y="14535"/>
                  </a:lnTo>
                  <a:lnTo>
                    <a:pt x="418" y="13218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439"/>
            <p:cNvSpPr/>
            <p:nvPr>
              <p:custDataLst>
                <p:tags r:id="rId171"/>
              </p:custDataLst>
            </p:nvPr>
          </p:nvSpPr>
          <p:spPr>
            <a:xfrm>
              <a:off x="4324689" y="807050"/>
              <a:ext cx="12362" cy="18451"/>
            </a:xfrm>
            <a:custGeom>
              <a:avLst/>
              <a:gdLst/>
              <a:ahLst/>
              <a:cxnLst/>
              <a:rect l="0" t="0" r="0" b="0"/>
              <a:pathLst>
                <a:path w="12362" h="18451">
                  <a:moveTo>
                    <a:pt x="12361" y="18450"/>
                  </a:moveTo>
                  <a:lnTo>
                    <a:pt x="12361" y="18450"/>
                  </a:lnTo>
                  <a:lnTo>
                    <a:pt x="7292" y="12675"/>
                  </a:lnTo>
                  <a:lnTo>
                    <a:pt x="0" y="0"/>
                  </a:lnTo>
                  <a:lnTo>
                    <a:pt x="6011" y="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440"/>
            <p:cNvSpPr/>
            <p:nvPr>
              <p:custDataLst>
                <p:tags r:id="rId172"/>
              </p:custDataLst>
            </p:nvPr>
          </p:nvSpPr>
          <p:spPr>
            <a:xfrm>
              <a:off x="4381500" y="730250"/>
              <a:ext cx="29059" cy="133351"/>
            </a:xfrm>
            <a:custGeom>
              <a:avLst/>
              <a:gdLst/>
              <a:ahLst/>
              <a:cxnLst/>
              <a:rect l="0" t="0" r="0" b="0"/>
              <a:pathLst>
                <a:path w="29059" h="13335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29058" y="5070"/>
                  </a:lnTo>
                  <a:lnTo>
                    <a:pt x="28544" y="6908"/>
                  </a:lnTo>
                  <a:lnTo>
                    <a:pt x="24450" y="18510"/>
                  </a:lnTo>
                  <a:lnTo>
                    <a:pt x="18350" y="57209"/>
                  </a:lnTo>
                  <a:lnTo>
                    <a:pt x="7257" y="9722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441"/>
            <p:cNvSpPr/>
            <p:nvPr>
              <p:custDataLst>
                <p:tags r:id="rId173"/>
              </p:custDataLst>
            </p:nvPr>
          </p:nvSpPr>
          <p:spPr>
            <a:xfrm>
              <a:off x="4204975" y="787400"/>
              <a:ext cx="60601" cy="95208"/>
            </a:xfrm>
            <a:custGeom>
              <a:avLst/>
              <a:gdLst/>
              <a:ahLst/>
              <a:cxnLst/>
              <a:rect l="0" t="0" r="0" b="0"/>
              <a:pathLst>
                <a:path w="60601" h="95208">
                  <a:moveTo>
                    <a:pt x="43175" y="12700"/>
                  </a:moveTo>
                  <a:lnTo>
                    <a:pt x="43175" y="12700"/>
                  </a:lnTo>
                  <a:lnTo>
                    <a:pt x="39804" y="12700"/>
                  </a:lnTo>
                  <a:lnTo>
                    <a:pt x="38811" y="11994"/>
                  </a:lnTo>
                  <a:lnTo>
                    <a:pt x="38149" y="10818"/>
                  </a:lnTo>
                  <a:lnTo>
                    <a:pt x="37708" y="9329"/>
                  </a:lnTo>
                  <a:lnTo>
                    <a:pt x="33715" y="3862"/>
                  </a:lnTo>
                  <a:lnTo>
                    <a:pt x="28152" y="1716"/>
                  </a:lnTo>
                  <a:lnTo>
                    <a:pt x="24693" y="1144"/>
                  </a:lnTo>
                  <a:lnTo>
                    <a:pt x="18968" y="2390"/>
                  </a:lnTo>
                  <a:lnTo>
                    <a:pt x="16453" y="3710"/>
                  </a:lnTo>
                  <a:lnTo>
                    <a:pt x="9544" y="12310"/>
                  </a:lnTo>
                  <a:lnTo>
                    <a:pt x="3028" y="27166"/>
                  </a:lnTo>
                  <a:lnTo>
                    <a:pt x="0" y="51715"/>
                  </a:lnTo>
                  <a:lnTo>
                    <a:pt x="3054" y="67434"/>
                  </a:lnTo>
                  <a:lnTo>
                    <a:pt x="13143" y="91402"/>
                  </a:lnTo>
                  <a:lnTo>
                    <a:pt x="16803" y="94096"/>
                  </a:lnTo>
                  <a:lnTo>
                    <a:pt x="21360" y="95186"/>
                  </a:lnTo>
                  <a:lnTo>
                    <a:pt x="26515" y="95207"/>
                  </a:lnTo>
                  <a:lnTo>
                    <a:pt x="36006" y="91468"/>
                  </a:lnTo>
                  <a:lnTo>
                    <a:pt x="44222" y="85102"/>
                  </a:lnTo>
                  <a:lnTo>
                    <a:pt x="50226" y="77570"/>
                  </a:lnTo>
                  <a:lnTo>
                    <a:pt x="59123" y="47438"/>
                  </a:lnTo>
                  <a:lnTo>
                    <a:pt x="60600" y="26285"/>
                  </a:lnTo>
                  <a:lnTo>
                    <a:pt x="58446" y="13094"/>
                  </a:lnTo>
                  <a:lnTo>
                    <a:pt x="56178" y="8729"/>
                  </a:lnTo>
                  <a:lnTo>
                    <a:pt x="53255" y="5819"/>
                  </a:lnTo>
                  <a:lnTo>
                    <a:pt x="44280" y="1724"/>
                  </a:lnTo>
                  <a:lnTo>
                    <a:pt x="40844" y="766"/>
                  </a:lnTo>
                  <a:lnTo>
                    <a:pt x="43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442"/>
            <p:cNvSpPr/>
            <p:nvPr>
              <p:custDataLst>
                <p:tags r:id="rId174"/>
              </p:custDataLst>
            </p:nvPr>
          </p:nvSpPr>
          <p:spPr>
            <a:xfrm>
              <a:off x="4045446" y="701709"/>
              <a:ext cx="93610" cy="205812"/>
            </a:xfrm>
            <a:custGeom>
              <a:avLst/>
              <a:gdLst/>
              <a:ahLst/>
              <a:cxnLst/>
              <a:rect l="0" t="0" r="0" b="0"/>
              <a:pathLst>
                <a:path w="93610" h="205812">
                  <a:moveTo>
                    <a:pt x="82054" y="9491"/>
                  </a:moveTo>
                  <a:lnTo>
                    <a:pt x="82054" y="9491"/>
                  </a:lnTo>
                  <a:lnTo>
                    <a:pt x="82054" y="6120"/>
                  </a:lnTo>
                  <a:lnTo>
                    <a:pt x="82759" y="5127"/>
                  </a:lnTo>
                  <a:lnTo>
                    <a:pt x="83936" y="4465"/>
                  </a:lnTo>
                  <a:lnTo>
                    <a:pt x="93609" y="3218"/>
                  </a:lnTo>
                  <a:lnTo>
                    <a:pt x="69911" y="0"/>
                  </a:lnTo>
                  <a:lnTo>
                    <a:pt x="23986" y="8088"/>
                  </a:lnTo>
                  <a:lnTo>
                    <a:pt x="14853" y="11925"/>
                  </a:lnTo>
                  <a:lnTo>
                    <a:pt x="7972" y="19745"/>
                  </a:lnTo>
                  <a:lnTo>
                    <a:pt x="3268" y="29570"/>
                  </a:lnTo>
                  <a:lnTo>
                    <a:pt x="0" y="55052"/>
                  </a:lnTo>
                  <a:lnTo>
                    <a:pt x="3487" y="67135"/>
                  </a:lnTo>
                  <a:lnTo>
                    <a:pt x="9621" y="83956"/>
                  </a:lnTo>
                  <a:lnTo>
                    <a:pt x="11694" y="95540"/>
                  </a:lnTo>
                  <a:lnTo>
                    <a:pt x="17627" y="103608"/>
                  </a:lnTo>
                  <a:lnTo>
                    <a:pt x="18641" y="103280"/>
                  </a:lnTo>
                  <a:lnTo>
                    <a:pt x="23441" y="100153"/>
                  </a:lnTo>
                  <a:lnTo>
                    <a:pt x="27310" y="99174"/>
                  </a:lnTo>
                  <a:lnTo>
                    <a:pt x="36827" y="101994"/>
                  </a:lnTo>
                  <a:lnTo>
                    <a:pt x="69563" y="126948"/>
                  </a:lnTo>
                  <a:lnTo>
                    <a:pt x="82194" y="143071"/>
                  </a:lnTo>
                  <a:lnTo>
                    <a:pt x="85644" y="152586"/>
                  </a:lnTo>
                  <a:lnTo>
                    <a:pt x="84215" y="172618"/>
                  </a:lnTo>
                  <a:lnTo>
                    <a:pt x="77370" y="184533"/>
                  </a:lnTo>
                  <a:lnTo>
                    <a:pt x="59100" y="200308"/>
                  </a:lnTo>
                  <a:lnTo>
                    <a:pt x="50451" y="203660"/>
                  </a:lnTo>
                  <a:lnTo>
                    <a:pt x="36770" y="205811"/>
                  </a:lnTo>
                  <a:lnTo>
                    <a:pt x="34931" y="205282"/>
                  </a:lnTo>
                  <a:lnTo>
                    <a:pt x="33706" y="204224"/>
                  </a:lnTo>
                  <a:lnTo>
                    <a:pt x="32888" y="202813"/>
                  </a:lnTo>
                  <a:lnTo>
                    <a:pt x="33862" y="197482"/>
                  </a:lnTo>
                  <a:lnTo>
                    <a:pt x="37352" y="190409"/>
                  </a:lnTo>
                  <a:lnTo>
                    <a:pt x="50304" y="174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116"/>
          <p:cNvGrpSpPr/>
          <p:nvPr/>
        </p:nvGrpSpPr>
        <p:grpSpPr>
          <a:xfrm>
            <a:off x="4743735" y="639133"/>
            <a:ext cx="1210695" cy="300668"/>
            <a:chOff x="4743735" y="639133"/>
            <a:chExt cx="1210695" cy="300668"/>
          </a:xfrm>
        </p:grpSpPr>
        <p:sp>
          <p:nvSpPr>
            <p:cNvPr id="29" name="SMARTInkShape-5443"/>
            <p:cNvSpPr/>
            <p:nvPr>
              <p:custDataLst>
                <p:tags r:id="rId161"/>
              </p:custDataLst>
            </p:nvPr>
          </p:nvSpPr>
          <p:spPr>
            <a:xfrm>
              <a:off x="5873750" y="688891"/>
              <a:ext cx="80680" cy="227465"/>
            </a:xfrm>
            <a:custGeom>
              <a:avLst/>
              <a:gdLst/>
              <a:ahLst/>
              <a:cxnLst/>
              <a:rect l="0" t="0" r="0" b="0"/>
              <a:pathLst>
                <a:path w="80680" h="227465">
                  <a:moveTo>
                    <a:pt x="0" y="60409"/>
                  </a:moveTo>
                  <a:lnTo>
                    <a:pt x="0" y="60409"/>
                  </a:lnTo>
                  <a:lnTo>
                    <a:pt x="705" y="40144"/>
                  </a:lnTo>
                  <a:lnTo>
                    <a:pt x="8839" y="18194"/>
                  </a:lnTo>
                  <a:lnTo>
                    <a:pt x="21669" y="5411"/>
                  </a:lnTo>
                  <a:lnTo>
                    <a:pt x="36676" y="688"/>
                  </a:lnTo>
                  <a:lnTo>
                    <a:pt x="52990" y="0"/>
                  </a:lnTo>
                  <a:lnTo>
                    <a:pt x="64943" y="4397"/>
                  </a:lnTo>
                  <a:lnTo>
                    <a:pt x="73079" y="14819"/>
                  </a:lnTo>
                  <a:lnTo>
                    <a:pt x="78341" y="28152"/>
                  </a:lnTo>
                  <a:lnTo>
                    <a:pt x="80679" y="41134"/>
                  </a:lnTo>
                  <a:lnTo>
                    <a:pt x="77956" y="53959"/>
                  </a:lnTo>
                  <a:lnTo>
                    <a:pt x="71336" y="66009"/>
                  </a:lnTo>
                  <a:lnTo>
                    <a:pt x="37419" y="102630"/>
                  </a:lnTo>
                  <a:lnTo>
                    <a:pt x="33429" y="112038"/>
                  </a:lnTo>
                  <a:lnTo>
                    <a:pt x="34378" y="118868"/>
                  </a:lnTo>
                  <a:lnTo>
                    <a:pt x="35619" y="122665"/>
                  </a:lnTo>
                  <a:lnTo>
                    <a:pt x="42641" y="128765"/>
                  </a:lnTo>
                  <a:lnTo>
                    <a:pt x="64397" y="141802"/>
                  </a:lnTo>
                  <a:lnTo>
                    <a:pt x="72836" y="153498"/>
                  </a:lnTo>
                  <a:lnTo>
                    <a:pt x="79671" y="174069"/>
                  </a:lnTo>
                  <a:lnTo>
                    <a:pt x="80565" y="186419"/>
                  </a:lnTo>
                  <a:lnTo>
                    <a:pt x="76396" y="202716"/>
                  </a:lnTo>
                  <a:lnTo>
                    <a:pt x="70172" y="217025"/>
                  </a:lnTo>
                  <a:lnTo>
                    <a:pt x="65832" y="221970"/>
                  </a:lnTo>
                  <a:lnTo>
                    <a:pt x="55364" y="227464"/>
                  </a:lnTo>
                  <a:lnTo>
                    <a:pt x="12700" y="225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444"/>
            <p:cNvSpPr/>
            <p:nvPr>
              <p:custDataLst>
                <p:tags r:id="rId162"/>
              </p:custDataLst>
            </p:nvPr>
          </p:nvSpPr>
          <p:spPr>
            <a:xfrm>
              <a:off x="5854700" y="737483"/>
              <a:ext cx="19051" cy="138818"/>
            </a:xfrm>
            <a:custGeom>
              <a:avLst/>
              <a:gdLst/>
              <a:ahLst/>
              <a:cxnLst/>
              <a:rect l="0" t="0" r="0" b="0"/>
              <a:pathLst>
                <a:path w="19051" h="1388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1795" y="44574"/>
                  </a:lnTo>
                  <a:lnTo>
                    <a:pt x="13226" y="87353"/>
                  </a:lnTo>
                  <a:lnTo>
                    <a:pt x="190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445"/>
            <p:cNvSpPr/>
            <p:nvPr>
              <p:custDataLst>
                <p:tags r:id="rId163"/>
              </p:custDataLst>
            </p:nvPr>
          </p:nvSpPr>
          <p:spPr>
            <a:xfrm>
              <a:off x="5521778" y="781050"/>
              <a:ext cx="123373" cy="50801"/>
            </a:xfrm>
            <a:custGeom>
              <a:avLst/>
              <a:gdLst/>
              <a:ahLst/>
              <a:cxnLst/>
              <a:rect l="0" t="0" r="0" b="0"/>
              <a:pathLst>
                <a:path w="123373" h="50801">
                  <a:moveTo>
                    <a:pt x="21772" y="50800"/>
                  </a:moveTo>
                  <a:lnTo>
                    <a:pt x="21772" y="50800"/>
                  </a:lnTo>
                  <a:lnTo>
                    <a:pt x="7466" y="50800"/>
                  </a:lnTo>
                  <a:lnTo>
                    <a:pt x="2949" y="48919"/>
                  </a:lnTo>
                  <a:lnTo>
                    <a:pt x="757" y="47429"/>
                  </a:lnTo>
                  <a:lnTo>
                    <a:pt x="0" y="45730"/>
                  </a:lnTo>
                  <a:lnTo>
                    <a:pt x="202" y="43892"/>
                  </a:lnTo>
                  <a:lnTo>
                    <a:pt x="1042" y="41962"/>
                  </a:lnTo>
                  <a:lnTo>
                    <a:pt x="8966" y="35873"/>
                  </a:lnTo>
                  <a:lnTo>
                    <a:pt x="49109" y="20359"/>
                  </a:lnTo>
                  <a:lnTo>
                    <a:pt x="89888" y="7471"/>
                  </a:lnTo>
                  <a:lnTo>
                    <a:pt x="1233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446"/>
            <p:cNvSpPr/>
            <p:nvPr>
              <p:custDataLst>
                <p:tags r:id="rId164"/>
              </p:custDataLst>
            </p:nvPr>
          </p:nvSpPr>
          <p:spPr>
            <a:xfrm>
              <a:off x="5562887" y="693915"/>
              <a:ext cx="31464" cy="202883"/>
            </a:xfrm>
            <a:custGeom>
              <a:avLst/>
              <a:gdLst/>
              <a:ahLst/>
              <a:cxnLst/>
              <a:rect l="0" t="0" r="0" b="0"/>
              <a:pathLst>
                <a:path w="31464" h="202883">
                  <a:moveTo>
                    <a:pt x="6063" y="10935"/>
                  </a:moveTo>
                  <a:lnTo>
                    <a:pt x="6063" y="10935"/>
                  </a:lnTo>
                  <a:lnTo>
                    <a:pt x="16997" y="0"/>
                  </a:lnTo>
                  <a:lnTo>
                    <a:pt x="18291" y="823"/>
                  </a:lnTo>
                  <a:lnTo>
                    <a:pt x="21611" y="5500"/>
                  </a:lnTo>
                  <a:lnTo>
                    <a:pt x="20705" y="26180"/>
                  </a:lnTo>
                  <a:lnTo>
                    <a:pt x="13993" y="71904"/>
                  </a:lnTo>
                  <a:lnTo>
                    <a:pt x="8257" y="113926"/>
                  </a:lnTo>
                  <a:lnTo>
                    <a:pt x="4615" y="153628"/>
                  </a:lnTo>
                  <a:lnTo>
                    <a:pt x="0" y="200986"/>
                  </a:lnTo>
                  <a:lnTo>
                    <a:pt x="1315" y="202547"/>
                  </a:lnTo>
                  <a:lnTo>
                    <a:pt x="3603" y="202882"/>
                  </a:lnTo>
                  <a:lnTo>
                    <a:pt x="6540" y="202399"/>
                  </a:lnTo>
                  <a:lnTo>
                    <a:pt x="13566" y="196219"/>
                  </a:lnTo>
                  <a:lnTo>
                    <a:pt x="31463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447"/>
            <p:cNvSpPr/>
            <p:nvPr>
              <p:custDataLst>
                <p:tags r:id="rId165"/>
              </p:custDataLst>
            </p:nvPr>
          </p:nvSpPr>
          <p:spPr>
            <a:xfrm>
              <a:off x="5379432" y="785227"/>
              <a:ext cx="128760" cy="114578"/>
            </a:xfrm>
            <a:custGeom>
              <a:avLst/>
              <a:gdLst/>
              <a:ahLst/>
              <a:cxnLst/>
              <a:rect l="0" t="0" r="0" b="0"/>
              <a:pathLst>
                <a:path w="128760" h="114578">
                  <a:moveTo>
                    <a:pt x="11718" y="46623"/>
                  </a:moveTo>
                  <a:lnTo>
                    <a:pt x="11718" y="46623"/>
                  </a:lnTo>
                  <a:lnTo>
                    <a:pt x="15089" y="46623"/>
                  </a:lnTo>
                  <a:lnTo>
                    <a:pt x="23927" y="39881"/>
                  </a:lnTo>
                  <a:lnTo>
                    <a:pt x="39006" y="20140"/>
                  </a:lnTo>
                  <a:lnTo>
                    <a:pt x="39788" y="16973"/>
                  </a:lnTo>
                  <a:lnTo>
                    <a:pt x="38774" y="9692"/>
                  </a:lnTo>
                  <a:lnTo>
                    <a:pt x="34238" y="1030"/>
                  </a:lnTo>
                  <a:lnTo>
                    <a:pt x="31670" y="0"/>
                  </a:lnTo>
                  <a:lnTo>
                    <a:pt x="25054" y="737"/>
                  </a:lnTo>
                  <a:lnTo>
                    <a:pt x="19292" y="5298"/>
                  </a:lnTo>
                  <a:lnTo>
                    <a:pt x="6472" y="26466"/>
                  </a:lnTo>
                  <a:lnTo>
                    <a:pt x="0" y="72374"/>
                  </a:lnTo>
                  <a:lnTo>
                    <a:pt x="866" y="85584"/>
                  </a:lnTo>
                  <a:lnTo>
                    <a:pt x="5954" y="100863"/>
                  </a:lnTo>
                  <a:lnTo>
                    <a:pt x="9286" y="106066"/>
                  </a:lnTo>
                  <a:lnTo>
                    <a:pt x="16752" y="111848"/>
                  </a:lnTo>
                  <a:lnTo>
                    <a:pt x="22129" y="111979"/>
                  </a:lnTo>
                  <a:lnTo>
                    <a:pt x="35630" y="108361"/>
                  </a:lnTo>
                  <a:lnTo>
                    <a:pt x="55727" y="95019"/>
                  </a:lnTo>
                  <a:lnTo>
                    <a:pt x="88762" y="55741"/>
                  </a:lnTo>
                  <a:lnTo>
                    <a:pt x="102640" y="28825"/>
                  </a:lnTo>
                  <a:lnTo>
                    <a:pt x="105045" y="18487"/>
                  </a:lnTo>
                  <a:lnTo>
                    <a:pt x="104980" y="15166"/>
                  </a:lnTo>
                  <a:lnTo>
                    <a:pt x="104231" y="12951"/>
                  </a:lnTo>
                  <a:lnTo>
                    <a:pt x="103027" y="11475"/>
                  </a:lnTo>
                  <a:lnTo>
                    <a:pt x="99807" y="9835"/>
                  </a:lnTo>
                  <a:lnTo>
                    <a:pt x="97961" y="9398"/>
                  </a:lnTo>
                  <a:lnTo>
                    <a:pt x="96730" y="10517"/>
                  </a:lnTo>
                  <a:lnTo>
                    <a:pt x="95362" y="15524"/>
                  </a:lnTo>
                  <a:lnTo>
                    <a:pt x="94364" y="36303"/>
                  </a:lnTo>
                  <a:lnTo>
                    <a:pt x="99956" y="47681"/>
                  </a:lnTo>
                  <a:lnTo>
                    <a:pt x="123627" y="87339"/>
                  </a:lnTo>
                  <a:lnTo>
                    <a:pt x="128759" y="103137"/>
                  </a:lnTo>
                  <a:lnTo>
                    <a:pt x="127707" y="110075"/>
                  </a:lnTo>
                  <a:lnTo>
                    <a:pt x="125732" y="112208"/>
                  </a:lnTo>
                  <a:lnTo>
                    <a:pt x="119777" y="114577"/>
                  </a:lnTo>
                  <a:lnTo>
                    <a:pt x="116919" y="114504"/>
                  </a:lnTo>
                  <a:lnTo>
                    <a:pt x="111861" y="112540"/>
                  </a:lnTo>
                  <a:lnTo>
                    <a:pt x="106968" y="8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448"/>
            <p:cNvSpPr/>
            <p:nvPr>
              <p:custDataLst>
                <p:tags r:id="rId166"/>
              </p:custDataLst>
            </p:nvPr>
          </p:nvSpPr>
          <p:spPr>
            <a:xfrm>
              <a:off x="5281380" y="776914"/>
              <a:ext cx="84371" cy="114632"/>
            </a:xfrm>
            <a:custGeom>
              <a:avLst/>
              <a:gdLst/>
              <a:ahLst/>
              <a:cxnLst/>
              <a:rect l="0" t="0" r="0" b="0"/>
              <a:pathLst>
                <a:path w="84371" h="114632">
                  <a:moveTo>
                    <a:pt x="8170" y="16836"/>
                  </a:moveTo>
                  <a:lnTo>
                    <a:pt x="8170" y="16836"/>
                  </a:lnTo>
                  <a:lnTo>
                    <a:pt x="0" y="16836"/>
                  </a:lnTo>
                  <a:lnTo>
                    <a:pt x="607" y="16836"/>
                  </a:lnTo>
                  <a:lnTo>
                    <a:pt x="28453" y="35346"/>
                  </a:lnTo>
                  <a:lnTo>
                    <a:pt x="42872" y="54776"/>
                  </a:lnTo>
                  <a:lnTo>
                    <a:pt x="48288" y="67565"/>
                  </a:lnTo>
                  <a:lnTo>
                    <a:pt x="50695" y="80304"/>
                  </a:lnTo>
                  <a:lnTo>
                    <a:pt x="48678" y="102748"/>
                  </a:lnTo>
                  <a:lnTo>
                    <a:pt x="45459" y="111463"/>
                  </a:lnTo>
                  <a:lnTo>
                    <a:pt x="43613" y="113787"/>
                  </a:lnTo>
                  <a:lnTo>
                    <a:pt x="40971" y="114631"/>
                  </a:lnTo>
                  <a:lnTo>
                    <a:pt x="34272" y="113688"/>
                  </a:lnTo>
                  <a:lnTo>
                    <a:pt x="31216" y="111037"/>
                  </a:lnTo>
                  <a:lnTo>
                    <a:pt x="25938" y="102448"/>
                  </a:lnTo>
                  <a:lnTo>
                    <a:pt x="22372" y="75599"/>
                  </a:lnTo>
                  <a:lnTo>
                    <a:pt x="28057" y="44203"/>
                  </a:lnTo>
                  <a:lnTo>
                    <a:pt x="38679" y="19300"/>
                  </a:lnTo>
                  <a:lnTo>
                    <a:pt x="48540" y="8994"/>
                  </a:lnTo>
                  <a:lnTo>
                    <a:pt x="59273" y="2767"/>
                  </a:lnTo>
                  <a:lnTo>
                    <a:pt x="68747" y="0"/>
                  </a:lnTo>
                  <a:lnTo>
                    <a:pt x="84370" y="4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449"/>
            <p:cNvSpPr/>
            <p:nvPr>
              <p:custDataLst>
                <p:tags r:id="rId167"/>
              </p:custDataLst>
            </p:nvPr>
          </p:nvSpPr>
          <p:spPr>
            <a:xfrm>
              <a:off x="5143500" y="889077"/>
              <a:ext cx="12623" cy="50724"/>
            </a:xfrm>
            <a:custGeom>
              <a:avLst/>
              <a:gdLst/>
              <a:ahLst/>
              <a:cxnLst/>
              <a:rect l="0" t="0" r="0" b="0"/>
              <a:pathLst>
                <a:path w="12623" h="50724">
                  <a:moveTo>
                    <a:pt x="6350" y="6273"/>
                  </a:moveTo>
                  <a:lnTo>
                    <a:pt x="6350" y="6273"/>
                  </a:lnTo>
                  <a:lnTo>
                    <a:pt x="6350" y="806"/>
                  </a:lnTo>
                  <a:lnTo>
                    <a:pt x="7055" y="511"/>
                  </a:lnTo>
                  <a:lnTo>
                    <a:pt x="11817" y="0"/>
                  </a:lnTo>
                  <a:lnTo>
                    <a:pt x="12111" y="680"/>
                  </a:lnTo>
                  <a:lnTo>
                    <a:pt x="12622" y="15510"/>
                  </a:lnTo>
                  <a:lnTo>
                    <a:pt x="10784" y="22843"/>
                  </a:lnTo>
                  <a:lnTo>
                    <a:pt x="0" y="50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450"/>
            <p:cNvSpPr/>
            <p:nvPr>
              <p:custDataLst>
                <p:tags r:id="rId168"/>
              </p:custDataLst>
            </p:nvPr>
          </p:nvSpPr>
          <p:spPr>
            <a:xfrm>
              <a:off x="4751565" y="781050"/>
              <a:ext cx="137936" cy="30868"/>
            </a:xfrm>
            <a:custGeom>
              <a:avLst/>
              <a:gdLst/>
              <a:ahLst/>
              <a:cxnLst/>
              <a:rect l="0" t="0" r="0" b="0"/>
              <a:pathLst>
                <a:path w="137936" h="30868">
                  <a:moveTo>
                    <a:pt x="10935" y="25400"/>
                  </a:moveTo>
                  <a:lnTo>
                    <a:pt x="10935" y="25400"/>
                  </a:lnTo>
                  <a:lnTo>
                    <a:pt x="0" y="30867"/>
                  </a:lnTo>
                  <a:lnTo>
                    <a:pt x="5500" y="24746"/>
                  </a:lnTo>
                  <a:lnTo>
                    <a:pt x="43937" y="15106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451"/>
            <p:cNvSpPr/>
            <p:nvPr>
              <p:custDataLst>
                <p:tags r:id="rId169"/>
              </p:custDataLst>
            </p:nvPr>
          </p:nvSpPr>
          <p:spPr>
            <a:xfrm>
              <a:off x="4743735" y="639133"/>
              <a:ext cx="107666" cy="234014"/>
            </a:xfrm>
            <a:custGeom>
              <a:avLst/>
              <a:gdLst/>
              <a:ahLst/>
              <a:cxnLst/>
              <a:rect l="0" t="0" r="0" b="0"/>
              <a:pathLst>
                <a:path w="107666" h="234014">
                  <a:moveTo>
                    <a:pt x="18765" y="116517"/>
                  </a:moveTo>
                  <a:lnTo>
                    <a:pt x="18765" y="116517"/>
                  </a:lnTo>
                  <a:lnTo>
                    <a:pt x="18765" y="107679"/>
                  </a:lnTo>
                  <a:lnTo>
                    <a:pt x="18059" y="106391"/>
                  </a:lnTo>
                  <a:lnTo>
                    <a:pt x="16883" y="105533"/>
                  </a:lnTo>
                  <a:lnTo>
                    <a:pt x="15394" y="104961"/>
                  </a:lnTo>
                  <a:lnTo>
                    <a:pt x="14401" y="105991"/>
                  </a:lnTo>
                  <a:lnTo>
                    <a:pt x="13298" y="110898"/>
                  </a:lnTo>
                  <a:lnTo>
                    <a:pt x="9121" y="149281"/>
                  </a:lnTo>
                  <a:lnTo>
                    <a:pt x="5963" y="192055"/>
                  </a:lnTo>
                  <a:lnTo>
                    <a:pt x="0" y="234013"/>
                  </a:lnTo>
                  <a:lnTo>
                    <a:pt x="8578" y="194795"/>
                  </a:lnTo>
                  <a:lnTo>
                    <a:pt x="18020" y="156330"/>
                  </a:lnTo>
                  <a:lnTo>
                    <a:pt x="29489" y="112178"/>
                  </a:lnTo>
                  <a:lnTo>
                    <a:pt x="44611" y="65618"/>
                  </a:lnTo>
                  <a:lnTo>
                    <a:pt x="65390" y="24076"/>
                  </a:lnTo>
                  <a:lnTo>
                    <a:pt x="77344" y="5166"/>
                  </a:lnTo>
                  <a:lnTo>
                    <a:pt x="83135" y="0"/>
                  </a:lnTo>
                  <a:lnTo>
                    <a:pt x="85667" y="739"/>
                  </a:lnTo>
                  <a:lnTo>
                    <a:pt x="90362" y="7204"/>
                  </a:lnTo>
                  <a:lnTo>
                    <a:pt x="98419" y="44516"/>
                  </a:lnTo>
                  <a:lnTo>
                    <a:pt x="101162" y="83816"/>
                  </a:lnTo>
                  <a:lnTo>
                    <a:pt x="105425" y="121174"/>
                  </a:lnTo>
                  <a:lnTo>
                    <a:pt x="107222" y="165441"/>
                  </a:lnTo>
                  <a:lnTo>
                    <a:pt x="107577" y="207633"/>
                  </a:lnTo>
                  <a:lnTo>
                    <a:pt x="107665" y="230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117"/>
          <p:cNvGrpSpPr/>
          <p:nvPr/>
        </p:nvGrpSpPr>
        <p:grpSpPr>
          <a:xfrm>
            <a:off x="3232150" y="1353437"/>
            <a:ext cx="508001" cy="283146"/>
            <a:chOff x="3232150" y="1353437"/>
            <a:chExt cx="508001" cy="283146"/>
          </a:xfrm>
        </p:grpSpPr>
        <p:sp>
          <p:nvSpPr>
            <p:cNvPr id="39" name="SMARTInkShape-5452"/>
            <p:cNvSpPr/>
            <p:nvPr>
              <p:custDataLst>
                <p:tags r:id="rId156"/>
              </p:custDataLst>
            </p:nvPr>
          </p:nvSpPr>
          <p:spPr>
            <a:xfrm>
              <a:off x="3721361" y="1574800"/>
              <a:ext cx="18790" cy="13079"/>
            </a:xfrm>
            <a:custGeom>
              <a:avLst/>
              <a:gdLst/>
              <a:ahLst/>
              <a:cxnLst/>
              <a:rect l="0" t="0" r="0" b="0"/>
              <a:pathLst>
                <a:path w="18790" h="13079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8789"/>
                  </a:lnTo>
                  <a:lnTo>
                    <a:pt x="327" y="13078"/>
                  </a:lnTo>
                  <a:lnTo>
                    <a:pt x="0" y="10281"/>
                  </a:lnTo>
                  <a:lnTo>
                    <a:pt x="619" y="8971"/>
                  </a:lnTo>
                  <a:lnTo>
                    <a:pt x="1737" y="8097"/>
                  </a:lnTo>
                  <a:lnTo>
                    <a:pt x="18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453"/>
            <p:cNvSpPr/>
            <p:nvPr>
              <p:custDataLst>
                <p:tags r:id="rId157"/>
              </p:custDataLst>
            </p:nvPr>
          </p:nvSpPr>
          <p:spPr>
            <a:xfrm>
              <a:off x="3727450" y="14541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454"/>
            <p:cNvSpPr/>
            <p:nvPr>
              <p:custDataLst>
                <p:tags r:id="rId158"/>
              </p:custDataLst>
            </p:nvPr>
          </p:nvSpPr>
          <p:spPr>
            <a:xfrm>
              <a:off x="3559958" y="1353437"/>
              <a:ext cx="103789" cy="260476"/>
            </a:xfrm>
            <a:custGeom>
              <a:avLst/>
              <a:gdLst/>
              <a:ahLst/>
              <a:cxnLst/>
              <a:rect l="0" t="0" r="0" b="0"/>
              <a:pathLst>
                <a:path w="103789" h="260476">
                  <a:moveTo>
                    <a:pt x="72242" y="208663"/>
                  </a:moveTo>
                  <a:lnTo>
                    <a:pt x="72242" y="208663"/>
                  </a:lnTo>
                  <a:lnTo>
                    <a:pt x="63404" y="194357"/>
                  </a:lnTo>
                  <a:lnTo>
                    <a:pt x="50573" y="187648"/>
                  </a:lnTo>
                  <a:lnTo>
                    <a:pt x="36737" y="184562"/>
                  </a:lnTo>
                  <a:lnTo>
                    <a:pt x="26123" y="187603"/>
                  </a:lnTo>
                  <a:lnTo>
                    <a:pt x="20329" y="190390"/>
                  </a:lnTo>
                  <a:lnTo>
                    <a:pt x="12010" y="199130"/>
                  </a:lnTo>
                  <a:lnTo>
                    <a:pt x="3361" y="217833"/>
                  </a:lnTo>
                  <a:lnTo>
                    <a:pt x="0" y="232494"/>
                  </a:lnTo>
                  <a:lnTo>
                    <a:pt x="858" y="246066"/>
                  </a:lnTo>
                  <a:lnTo>
                    <a:pt x="5473" y="255390"/>
                  </a:lnTo>
                  <a:lnTo>
                    <a:pt x="8679" y="258864"/>
                  </a:lnTo>
                  <a:lnTo>
                    <a:pt x="12228" y="260475"/>
                  </a:lnTo>
                  <a:lnTo>
                    <a:pt x="19934" y="260383"/>
                  </a:lnTo>
                  <a:lnTo>
                    <a:pt x="42319" y="246252"/>
                  </a:lnTo>
                  <a:lnTo>
                    <a:pt x="53769" y="230073"/>
                  </a:lnTo>
                  <a:lnTo>
                    <a:pt x="73610" y="184199"/>
                  </a:lnTo>
                  <a:lnTo>
                    <a:pt x="88479" y="139259"/>
                  </a:lnTo>
                  <a:lnTo>
                    <a:pt x="98768" y="94966"/>
                  </a:lnTo>
                  <a:lnTo>
                    <a:pt x="102960" y="53246"/>
                  </a:lnTo>
                  <a:lnTo>
                    <a:pt x="103788" y="14980"/>
                  </a:lnTo>
                  <a:lnTo>
                    <a:pt x="102445" y="8985"/>
                  </a:lnTo>
                  <a:lnTo>
                    <a:pt x="97190" y="443"/>
                  </a:lnTo>
                  <a:lnTo>
                    <a:pt x="94518" y="0"/>
                  </a:lnTo>
                  <a:lnTo>
                    <a:pt x="92032" y="1821"/>
                  </a:lnTo>
                  <a:lnTo>
                    <a:pt x="89668" y="5152"/>
                  </a:lnTo>
                  <a:lnTo>
                    <a:pt x="81512" y="45278"/>
                  </a:lnTo>
                  <a:lnTo>
                    <a:pt x="79457" y="82877"/>
                  </a:lnTo>
                  <a:lnTo>
                    <a:pt x="79554" y="122161"/>
                  </a:lnTo>
                  <a:lnTo>
                    <a:pt x="83668" y="165235"/>
                  </a:lnTo>
                  <a:lnTo>
                    <a:pt x="84690" y="210198"/>
                  </a:lnTo>
                  <a:lnTo>
                    <a:pt x="89256" y="236639"/>
                  </a:lnTo>
                  <a:lnTo>
                    <a:pt x="89934" y="238603"/>
                  </a:lnTo>
                  <a:lnTo>
                    <a:pt x="90387" y="239206"/>
                  </a:lnTo>
                  <a:lnTo>
                    <a:pt x="91394" y="238903"/>
                  </a:lnTo>
                  <a:lnTo>
                    <a:pt x="97642" y="2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455"/>
            <p:cNvSpPr/>
            <p:nvPr>
              <p:custDataLst>
                <p:tags r:id="rId159"/>
              </p:custDataLst>
            </p:nvPr>
          </p:nvSpPr>
          <p:spPr>
            <a:xfrm>
              <a:off x="3405291" y="1544563"/>
              <a:ext cx="125310" cy="63104"/>
            </a:xfrm>
            <a:custGeom>
              <a:avLst/>
              <a:gdLst/>
              <a:ahLst/>
              <a:cxnLst/>
              <a:rect l="0" t="0" r="0" b="0"/>
              <a:pathLst>
                <a:path w="125310" h="63104">
                  <a:moveTo>
                    <a:pt x="42759" y="36587"/>
                  </a:moveTo>
                  <a:lnTo>
                    <a:pt x="42759" y="36587"/>
                  </a:lnTo>
                  <a:lnTo>
                    <a:pt x="46130" y="36587"/>
                  </a:lnTo>
                  <a:lnTo>
                    <a:pt x="49666" y="34705"/>
                  </a:lnTo>
                  <a:lnTo>
                    <a:pt x="51597" y="33216"/>
                  </a:lnTo>
                  <a:lnTo>
                    <a:pt x="53742" y="29680"/>
                  </a:lnTo>
                  <a:lnTo>
                    <a:pt x="55120" y="21660"/>
                  </a:lnTo>
                  <a:lnTo>
                    <a:pt x="51988" y="12017"/>
                  </a:lnTo>
                  <a:lnTo>
                    <a:pt x="46625" y="6147"/>
                  </a:lnTo>
                  <a:lnTo>
                    <a:pt x="43220" y="3593"/>
                  </a:lnTo>
                  <a:lnTo>
                    <a:pt x="33791" y="756"/>
                  </a:lnTo>
                  <a:lnTo>
                    <a:pt x="28314" y="0"/>
                  </a:lnTo>
                  <a:lnTo>
                    <a:pt x="18465" y="2922"/>
                  </a:lnTo>
                  <a:lnTo>
                    <a:pt x="4015" y="12925"/>
                  </a:lnTo>
                  <a:lnTo>
                    <a:pt x="845" y="23013"/>
                  </a:lnTo>
                  <a:lnTo>
                    <a:pt x="0" y="29654"/>
                  </a:lnTo>
                  <a:lnTo>
                    <a:pt x="2823" y="42678"/>
                  </a:lnTo>
                  <a:lnTo>
                    <a:pt x="8782" y="54111"/>
                  </a:lnTo>
                  <a:lnTo>
                    <a:pt x="16134" y="61544"/>
                  </a:lnTo>
                  <a:lnTo>
                    <a:pt x="20775" y="63103"/>
                  </a:lnTo>
                  <a:lnTo>
                    <a:pt x="31578" y="62953"/>
                  </a:lnTo>
                  <a:lnTo>
                    <a:pt x="41552" y="58653"/>
                  </a:lnTo>
                  <a:lnTo>
                    <a:pt x="59454" y="44395"/>
                  </a:lnTo>
                  <a:lnTo>
                    <a:pt x="64290" y="38176"/>
                  </a:lnTo>
                  <a:lnTo>
                    <a:pt x="67395" y="31805"/>
                  </a:lnTo>
                  <a:lnTo>
                    <a:pt x="71582" y="30934"/>
                  </a:lnTo>
                  <a:lnTo>
                    <a:pt x="90482" y="31034"/>
                  </a:lnTo>
                  <a:lnTo>
                    <a:pt x="125309" y="36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456"/>
            <p:cNvSpPr/>
            <p:nvPr>
              <p:custDataLst>
                <p:tags r:id="rId160"/>
              </p:custDataLst>
            </p:nvPr>
          </p:nvSpPr>
          <p:spPr>
            <a:xfrm>
              <a:off x="3232150" y="1402385"/>
              <a:ext cx="142956" cy="234198"/>
            </a:xfrm>
            <a:custGeom>
              <a:avLst/>
              <a:gdLst/>
              <a:ahLst/>
              <a:cxnLst/>
              <a:rect l="0" t="0" r="0" b="0"/>
              <a:pathLst>
                <a:path w="142956" h="234198">
                  <a:moveTo>
                    <a:pt x="0" y="51765"/>
                  </a:moveTo>
                  <a:lnTo>
                    <a:pt x="0" y="51765"/>
                  </a:lnTo>
                  <a:lnTo>
                    <a:pt x="3371" y="58507"/>
                  </a:lnTo>
                  <a:lnTo>
                    <a:pt x="12830" y="100570"/>
                  </a:lnTo>
                  <a:lnTo>
                    <a:pt x="22185" y="143511"/>
                  </a:lnTo>
                  <a:lnTo>
                    <a:pt x="26646" y="186383"/>
                  </a:lnTo>
                  <a:lnTo>
                    <a:pt x="32119" y="205246"/>
                  </a:lnTo>
                  <a:lnTo>
                    <a:pt x="34112" y="209119"/>
                  </a:lnTo>
                  <a:lnTo>
                    <a:pt x="35442" y="210290"/>
                  </a:lnTo>
                  <a:lnTo>
                    <a:pt x="36328" y="209659"/>
                  </a:lnTo>
                  <a:lnTo>
                    <a:pt x="36918" y="207828"/>
                  </a:lnTo>
                  <a:lnTo>
                    <a:pt x="31037" y="163203"/>
                  </a:lnTo>
                  <a:lnTo>
                    <a:pt x="23307" y="123354"/>
                  </a:lnTo>
                  <a:lnTo>
                    <a:pt x="15843" y="83325"/>
                  </a:lnTo>
                  <a:lnTo>
                    <a:pt x="13321" y="41144"/>
                  </a:lnTo>
                  <a:lnTo>
                    <a:pt x="18620" y="21880"/>
                  </a:lnTo>
                  <a:lnTo>
                    <a:pt x="22997" y="12792"/>
                  </a:lnTo>
                  <a:lnTo>
                    <a:pt x="28031" y="6733"/>
                  </a:lnTo>
                  <a:lnTo>
                    <a:pt x="39269" y="0"/>
                  </a:lnTo>
                  <a:lnTo>
                    <a:pt x="56964" y="772"/>
                  </a:lnTo>
                  <a:lnTo>
                    <a:pt x="76117" y="5818"/>
                  </a:lnTo>
                  <a:lnTo>
                    <a:pt x="89333" y="12764"/>
                  </a:lnTo>
                  <a:lnTo>
                    <a:pt x="104707" y="31351"/>
                  </a:lnTo>
                  <a:lnTo>
                    <a:pt x="111458" y="58103"/>
                  </a:lnTo>
                  <a:lnTo>
                    <a:pt x="107392" y="78100"/>
                  </a:lnTo>
                  <a:lnTo>
                    <a:pt x="95085" y="103548"/>
                  </a:lnTo>
                  <a:lnTo>
                    <a:pt x="72349" y="134863"/>
                  </a:lnTo>
                  <a:lnTo>
                    <a:pt x="72222" y="136797"/>
                  </a:lnTo>
                  <a:lnTo>
                    <a:pt x="72842" y="138086"/>
                  </a:lnTo>
                  <a:lnTo>
                    <a:pt x="118205" y="164386"/>
                  </a:lnTo>
                  <a:lnTo>
                    <a:pt x="135605" y="176778"/>
                  </a:lnTo>
                  <a:lnTo>
                    <a:pt x="141408" y="185173"/>
                  </a:lnTo>
                  <a:lnTo>
                    <a:pt x="142955" y="189387"/>
                  </a:lnTo>
                  <a:lnTo>
                    <a:pt x="140912" y="201595"/>
                  </a:lnTo>
                  <a:lnTo>
                    <a:pt x="138391" y="208802"/>
                  </a:lnTo>
                  <a:lnTo>
                    <a:pt x="129946" y="218691"/>
                  </a:lnTo>
                  <a:lnTo>
                    <a:pt x="118431" y="225438"/>
                  </a:lnTo>
                  <a:lnTo>
                    <a:pt x="89925" y="233636"/>
                  </a:lnTo>
                  <a:lnTo>
                    <a:pt x="78067" y="234197"/>
                  </a:lnTo>
                  <a:lnTo>
                    <a:pt x="70445" y="232094"/>
                  </a:lnTo>
                  <a:lnTo>
                    <a:pt x="70246" y="229840"/>
                  </a:lnTo>
                  <a:lnTo>
                    <a:pt x="75671" y="223572"/>
                  </a:lnTo>
                  <a:lnTo>
                    <a:pt x="95250" y="210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118"/>
          <p:cNvGrpSpPr/>
          <p:nvPr/>
        </p:nvGrpSpPr>
        <p:grpSpPr>
          <a:xfrm>
            <a:off x="4019550" y="1385183"/>
            <a:ext cx="311151" cy="176918"/>
            <a:chOff x="4019550" y="1385183"/>
            <a:chExt cx="311151" cy="176918"/>
          </a:xfrm>
        </p:grpSpPr>
        <p:sp>
          <p:nvSpPr>
            <p:cNvPr id="45" name="SMARTInkShape-5457"/>
            <p:cNvSpPr/>
            <p:nvPr>
              <p:custDataLst>
                <p:tags r:id="rId151"/>
              </p:custDataLst>
            </p:nvPr>
          </p:nvSpPr>
          <p:spPr>
            <a:xfrm>
              <a:off x="4019550" y="1387279"/>
              <a:ext cx="50801" cy="174822"/>
            </a:xfrm>
            <a:custGeom>
              <a:avLst/>
              <a:gdLst/>
              <a:ahLst/>
              <a:cxnLst/>
              <a:rect l="0" t="0" r="0" b="0"/>
              <a:pathLst>
                <a:path w="50801" h="1748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15111" y="40436"/>
                  </a:lnTo>
                  <a:lnTo>
                    <a:pt x="21254" y="81538"/>
                  </a:lnTo>
                  <a:lnTo>
                    <a:pt x="25286" y="127127"/>
                  </a:lnTo>
                  <a:lnTo>
                    <a:pt x="30759" y="171075"/>
                  </a:lnTo>
                  <a:lnTo>
                    <a:pt x="32500" y="174440"/>
                  </a:lnTo>
                  <a:lnTo>
                    <a:pt x="5080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458"/>
            <p:cNvSpPr/>
            <p:nvPr>
              <p:custDataLst>
                <p:tags r:id="rId152"/>
              </p:custDataLst>
            </p:nvPr>
          </p:nvSpPr>
          <p:spPr>
            <a:xfrm>
              <a:off x="4092004" y="1422400"/>
              <a:ext cx="65530" cy="136749"/>
            </a:xfrm>
            <a:custGeom>
              <a:avLst/>
              <a:gdLst/>
              <a:ahLst/>
              <a:cxnLst/>
              <a:rect l="0" t="0" r="0" b="0"/>
              <a:pathLst>
                <a:path w="65530" h="136749">
                  <a:moveTo>
                    <a:pt x="29146" y="38100"/>
                  </a:moveTo>
                  <a:lnTo>
                    <a:pt x="29146" y="38100"/>
                  </a:lnTo>
                  <a:lnTo>
                    <a:pt x="32517" y="31358"/>
                  </a:lnTo>
                  <a:lnTo>
                    <a:pt x="32290" y="22403"/>
                  </a:lnTo>
                  <a:lnTo>
                    <a:pt x="31242" y="17052"/>
                  </a:lnTo>
                  <a:lnTo>
                    <a:pt x="28427" y="14896"/>
                  </a:lnTo>
                  <a:lnTo>
                    <a:pt x="24433" y="14870"/>
                  </a:lnTo>
                  <a:lnTo>
                    <a:pt x="19654" y="16263"/>
                  </a:lnTo>
                  <a:lnTo>
                    <a:pt x="10581" y="25337"/>
                  </a:lnTo>
                  <a:lnTo>
                    <a:pt x="3256" y="38778"/>
                  </a:lnTo>
                  <a:lnTo>
                    <a:pt x="0" y="54158"/>
                  </a:lnTo>
                  <a:lnTo>
                    <a:pt x="2980" y="98710"/>
                  </a:lnTo>
                  <a:lnTo>
                    <a:pt x="9085" y="119402"/>
                  </a:lnTo>
                  <a:lnTo>
                    <a:pt x="15762" y="129738"/>
                  </a:lnTo>
                  <a:lnTo>
                    <a:pt x="20223" y="133059"/>
                  </a:lnTo>
                  <a:lnTo>
                    <a:pt x="30825" y="136748"/>
                  </a:lnTo>
                  <a:lnTo>
                    <a:pt x="35909" y="136321"/>
                  </a:lnTo>
                  <a:lnTo>
                    <a:pt x="45322" y="132083"/>
                  </a:lnTo>
                  <a:lnTo>
                    <a:pt x="58554" y="111651"/>
                  </a:lnTo>
                  <a:lnTo>
                    <a:pt x="65529" y="69484"/>
                  </a:lnTo>
                  <a:lnTo>
                    <a:pt x="65326" y="42068"/>
                  </a:lnTo>
                  <a:lnTo>
                    <a:pt x="57661" y="21637"/>
                  </a:lnTo>
                  <a:lnTo>
                    <a:pt x="50275" y="7697"/>
                  </a:lnTo>
                  <a:lnTo>
                    <a:pt x="481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459"/>
            <p:cNvSpPr/>
            <p:nvPr>
              <p:custDataLst>
                <p:tags r:id="rId153"/>
              </p:custDataLst>
            </p:nvPr>
          </p:nvSpPr>
          <p:spPr>
            <a:xfrm>
              <a:off x="4260850" y="1385183"/>
              <a:ext cx="25139" cy="170568"/>
            </a:xfrm>
            <a:custGeom>
              <a:avLst/>
              <a:gdLst/>
              <a:ahLst/>
              <a:cxnLst/>
              <a:rect l="0" t="0" r="0" b="0"/>
              <a:pathLst>
                <a:path w="25139" h="170568">
                  <a:moveTo>
                    <a:pt x="19050" y="5467"/>
                  </a:moveTo>
                  <a:lnTo>
                    <a:pt x="19050" y="5467"/>
                  </a:lnTo>
                  <a:lnTo>
                    <a:pt x="22421" y="5467"/>
                  </a:lnTo>
                  <a:lnTo>
                    <a:pt x="23414" y="4761"/>
                  </a:lnTo>
                  <a:lnTo>
                    <a:pt x="24076" y="3585"/>
                  </a:lnTo>
                  <a:lnTo>
                    <a:pt x="25138" y="0"/>
                  </a:lnTo>
                  <a:lnTo>
                    <a:pt x="21951" y="6121"/>
                  </a:lnTo>
                  <a:lnTo>
                    <a:pt x="18514" y="51163"/>
                  </a:lnTo>
                  <a:lnTo>
                    <a:pt x="12176" y="96991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460"/>
            <p:cNvSpPr/>
            <p:nvPr>
              <p:custDataLst>
                <p:tags r:id="rId154"/>
              </p:custDataLst>
            </p:nvPr>
          </p:nvSpPr>
          <p:spPr>
            <a:xfrm>
              <a:off x="4213265" y="1469890"/>
              <a:ext cx="22186" cy="16011"/>
            </a:xfrm>
            <a:custGeom>
              <a:avLst/>
              <a:gdLst/>
              <a:ahLst/>
              <a:cxnLst/>
              <a:rect l="0" t="0" r="0" b="0"/>
              <a:pathLst>
                <a:path w="22186" h="16011">
                  <a:moveTo>
                    <a:pt x="22185" y="16010"/>
                  </a:moveTo>
                  <a:lnTo>
                    <a:pt x="22185" y="16010"/>
                  </a:lnTo>
                  <a:lnTo>
                    <a:pt x="0" y="0"/>
                  </a:lnTo>
                  <a:lnTo>
                    <a:pt x="1271" y="1369"/>
                  </a:lnTo>
                  <a:lnTo>
                    <a:pt x="22185" y="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461"/>
            <p:cNvSpPr/>
            <p:nvPr>
              <p:custDataLst>
                <p:tags r:id="rId155"/>
              </p:custDataLst>
            </p:nvPr>
          </p:nvSpPr>
          <p:spPr>
            <a:xfrm>
              <a:off x="4318000" y="1504950"/>
              <a:ext cx="12701" cy="11557"/>
            </a:xfrm>
            <a:custGeom>
              <a:avLst/>
              <a:gdLst/>
              <a:ahLst/>
              <a:cxnLst/>
              <a:rect l="0" t="0" r="0" b="0"/>
              <a:pathLst>
                <a:path w="12701" h="1155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10935" y="11556"/>
                  </a:lnTo>
                  <a:lnTo>
                    <a:pt x="11523" y="11232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119"/>
          <p:cNvGrpSpPr/>
          <p:nvPr/>
        </p:nvGrpSpPr>
        <p:grpSpPr>
          <a:xfrm>
            <a:off x="4635939" y="1361344"/>
            <a:ext cx="209112" cy="232507"/>
            <a:chOff x="4635939" y="1361344"/>
            <a:chExt cx="209112" cy="232507"/>
          </a:xfrm>
        </p:grpSpPr>
        <p:sp>
          <p:nvSpPr>
            <p:cNvPr id="51" name="SMARTInkShape-5462"/>
            <p:cNvSpPr/>
            <p:nvPr>
              <p:custDataLst>
                <p:tags r:id="rId148"/>
              </p:custDataLst>
            </p:nvPr>
          </p:nvSpPr>
          <p:spPr>
            <a:xfrm>
              <a:off x="4635939" y="1361344"/>
              <a:ext cx="113862" cy="207055"/>
            </a:xfrm>
            <a:custGeom>
              <a:avLst/>
              <a:gdLst/>
              <a:ahLst/>
              <a:cxnLst/>
              <a:rect l="0" t="0" r="0" b="0"/>
              <a:pathLst>
                <a:path w="113862" h="207055">
                  <a:moveTo>
                    <a:pt x="18611" y="67406"/>
                  </a:moveTo>
                  <a:lnTo>
                    <a:pt x="18611" y="67406"/>
                  </a:lnTo>
                  <a:lnTo>
                    <a:pt x="21982" y="64035"/>
                  </a:lnTo>
                  <a:lnTo>
                    <a:pt x="23637" y="60499"/>
                  </a:lnTo>
                  <a:lnTo>
                    <a:pt x="24699" y="55850"/>
                  </a:lnTo>
                  <a:lnTo>
                    <a:pt x="24883" y="61787"/>
                  </a:lnTo>
                  <a:lnTo>
                    <a:pt x="16162" y="99940"/>
                  </a:lnTo>
                  <a:lnTo>
                    <a:pt x="4565" y="146740"/>
                  </a:lnTo>
                  <a:lnTo>
                    <a:pt x="549" y="191497"/>
                  </a:lnTo>
                  <a:lnTo>
                    <a:pt x="0" y="203226"/>
                  </a:lnTo>
                  <a:lnTo>
                    <a:pt x="1265" y="205930"/>
                  </a:lnTo>
                  <a:lnTo>
                    <a:pt x="3519" y="207028"/>
                  </a:lnTo>
                  <a:lnTo>
                    <a:pt x="6433" y="207054"/>
                  </a:lnTo>
                  <a:lnTo>
                    <a:pt x="13434" y="195794"/>
                  </a:lnTo>
                  <a:lnTo>
                    <a:pt x="29426" y="154072"/>
                  </a:lnTo>
                  <a:lnTo>
                    <a:pt x="41963" y="114173"/>
                  </a:lnTo>
                  <a:lnTo>
                    <a:pt x="54477" y="70947"/>
                  </a:lnTo>
                  <a:lnTo>
                    <a:pt x="69806" y="31051"/>
                  </a:lnTo>
                  <a:lnTo>
                    <a:pt x="83051" y="2526"/>
                  </a:lnTo>
                  <a:lnTo>
                    <a:pt x="85560" y="164"/>
                  </a:lnTo>
                  <a:lnTo>
                    <a:pt x="87938" y="0"/>
                  </a:lnTo>
                  <a:lnTo>
                    <a:pt x="90229" y="1302"/>
                  </a:lnTo>
                  <a:lnTo>
                    <a:pt x="96824" y="16618"/>
                  </a:lnTo>
                  <a:lnTo>
                    <a:pt x="103247" y="52515"/>
                  </a:lnTo>
                  <a:lnTo>
                    <a:pt x="106248" y="88786"/>
                  </a:lnTo>
                  <a:lnTo>
                    <a:pt x="110507" y="128617"/>
                  </a:lnTo>
                  <a:lnTo>
                    <a:pt x="113861" y="181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463"/>
            <p:cNvSpPr/>
            <p:nvPr>
              <p:custDataLst>
                <p:tags r:id="rId149"/>
              </p:custDataLst>
            </p:nvPr>
          </p:nvSpPr>
          <p:spPr>
            <a:xfrm>
              <a:off x="4660605" y="1482820"/>
              <a:ext cx="114596" cy="22131"/>
            </a:xfrm>
            <a:custGeom>
              <a:avLst/>
              <a:gdLst/>
              <a:ahLst/>
              <a:cxnLst/>
              <a:rect l="0" t="0" r="0" b="0"/>
              <a:pathLst>
                <a:path w="114596" h="22131">
                  <a:moveTo>
                    <a:pt x="44745" y="22130"/>
                  </a:moveTo>
                  <a:lnTo>
                    <a:pt x="44745" y="22130"/>
                  </a:lnTo>
                  <a:lnTo>
                    <a:pt x="911" y="9487"/>
                  </a:lnTo>
                  <a:lnTo>
                    <a:pt x="0" y="8057"/>
                  </a:lnTo>
                  <a:lnTo>
                    <a:pt x="98" y="6398"/>
                  </a:lnTo>
                  <a:lnTo>
                    <a:pt x="1574" y="5292"/>
                  </a:lnTo>
                  <a:lnTo>
                    <a:pt x="31438" y="0"/>
                  </a:lnTo>
                  <a:lnTo>
                    <a:pt x="68902" y="1740"/>
                  </a:lnTo>
                  <a:lnTo>
                    <a:pt x="114595" y="3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464"/>
            <p:cNvSpPr/>
            <p:nvPr>
              <p:custDataLst>
                <p:tags r:id="rId150"/>
              </p:custDataLst>
            </p:nvPr>
          </p:nvSpPr>
          <p:spPr>
            <a:xfrm>
              <a:off x="4832350" y="15430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1994" y="1450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120"/>
          <p:cNvGrpSpPr/>
          <p:nvPr/>
        </p:nvGrpSpPr>
        <p:grpSpPr>
          <a:xfrm>
            <a:off x="5152542" y="1319893"/>
            <a:ext cx="762770" cy="239069"/>
            <a:chOff x="5152542" y="1319893"/>
            <a:chExt cx="762770" cy="239069"/>
          </a:xfrm>
        </p:grpSpPr>
        <p:sp>
          <p:nvSpPr>
            <p:cNvPr id="55" name="SMARTInkShape-5465"/>
            <p:cNvSpPr/>
            <p:nvPr>
              <p:custDataLst>
                <p:tags r:id="rId143"/>
              </p:custDataLst>
            </p:nvPr>
          </p:nvSpPr>
          <p:spPr>
            <a:xfrm>
              <a:off x="5152542" y="1422400"/>
              <a:ext cx="111609" cy="117193"/>
            </a:xfrm>
            <a:custGeom>
              <a:avLst/>
              <a:gdLst/>
              <a:ahLst/>
              <a:cxnLst/>
              <a:rect l="0" t="0" r="0" b="0"/>
              <a:pathLst>
                <a:path w="111609" h="117193">
                  <a:moveTo>
                    <a:pt x="3658" y="44450"/>
                  </a:moveTo>
                  <a:lnTo>
                    <a:pt x="3658" y="44450"/>
                  </a:lnTo>
                  <a:lnTo>
                    <a:pt x="287" y="37708"/>
                  </a:lnTo>
                  <a:lnTo>
                    <a:pt x="0" y="35016"/>
                  </a:lnTo>
                  <a:lnTo>
                    <a:pt x="1561" y="30144"/>
                  </a:lnTo>
                  <a:lnTo>
                    <a:pt x="2966" y="28563"/>
                  </a:lnTo>
                  <a:lnTo>
                    <a:pt x="6407" y="26806"/>
                  </a:lnTo>
                  <a:lnTo>
                    <a:pt x="12171" y="27906"/>
                  </a:lnTo>
                  <a:lnTo>
                    <a:pt x="15683" y="29188"/>
                  </a:lnTo>
                  <a:lnTo>
                    <a:pt x="30739" y="41104"/>
                  </a:lnTo>
                  <a:lnTo>
                    <a:pt x="45235" y="61411"/>
                  </a:lnTo>
                  <a:lnTo>
                    <a:pt x="57000" y="96510"/>
                  </a:lnTo>
                  <a:lnTo>
                    <a:pt x="59115" y="108980"/>
                  </a:lnTo>
                  <a:lnTo>
                    <a:pt x="58974" y="112870"/>
                  </a:lnTo>
                  <a:lnTo>
                    <a:pt x="58175" y="115463"/>
                  </a:lnTo>
                  <a:lnTo>
                    <a:pt x="56936" y="117192"/>
                  </a:lnTo>
                  <a:lnTo>
                    <a:pt x="55404" y="115523"/>
                  </a:lnTo>
                  <a:lnTo>
                    <a:pt x="50583" y="99689"/>
                  </a:lnTo>
                  <a:lnTo>
                    <a:pt x="50478" y="65291"/>
                  </a:lnTo>
                  <a:lnTo>
                    <a:pt x="54101" y="45246"/>
                  </a:lnTo>
                  <a:lnTo>
                    <a:pt x="60413" y="31633"/>
                  </a:lnTo>
                  <a:lnTo>
                    <a:pt x="78643" y="12665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466"/>
            <p:cNvSpPr/>
            <p:nvPr>
              <p:custDataLst>
                <p:tags r:id="rId144"/>
              </p:custDataLst>
            </p:nvPr>
          </p:nvSpPr>
          <p:spPr>
            <a:xfrm>
              <a:off x="5298356" y="1437634"/>
              <a:ext cx="122118" cy="121328"/>
            </a:xfrm>
            <a:custGeom>
              <a:avLst/>
              <a:gdLst/>
              <a:ahLst/>
              <a:cxnLst/>
              <a:rect l="0" t="0" r="0" b="0"/>
              <a:pathLst>
                <a:path w="122118" h="121328">
                  <a:moveTo>
                    <a:pt x="3894" y="54616"/>
                  </a:moveTo>
                  <a:lnTo>
                    <a:pt x="3894" y="54616"/>
                  </a:lnTo>
                  <a:lnTo>
                    <a:pt x="7265" y="54616"/>
                  </a:lnTo>
                  <a:lnTo>
                    <a:pt x="10801" y="52734"/>
                  </a:lnTo>
                  <a:lnTo>
                    <a:pt x="25264" y="38715"/>
                  </a:lnTo>
                  <a:lnTo>
                    <a:pt x="38298" y="20079"/>
                  </a:lnTo>
                  <a:lnTo>
                    <a:pt x="38119" y="18892"/>
                  </a:lnTo>
                  <a:lnTo>
                    <a:pt x="37294" y="18100"/>
                  </a:lnTo>
                  <a:lnTo>
                    <a:pt x="29391" y="16985"/>
                  </a:lnTo>
                  <a:lnTo>
                    <a:pt x="22046" y="20487"/>
                  </a:lnTo>
                  <a:lnTo>
                    <a:pt x="18113" y="23397"/>
                  </a:lnTo>
                  <a:lnTo>
                    <a:pt x="5833" y="40976"/>
                  </a:lnTo>
                  <a:lnTo>
                    <a:pt x="0" y="64058"/>
                  </a:lnTo>
                  <a:lnTo>
                    <a:pt x="517" y="76687"/>
                  </a:lnTo>
                  <a:lnTo>
                    <a:pt x="1643" y="82030"/>
                  </a:lnTo>
                  <a:lnTo>
                    <a:pt x="5921" y="86297"/>
                  </a:lnTo>
                  <a:lnTo>
                    <a:pt x="20081" y="92921"/>
                  </a:lnTo>
                  <a:lnTo>
                    <a:pt x="41146" y="97245"/>
                  </a:lnTo>
                  <a:lnTo>
                    <a:pt x="56199" y="92613"/>
                  </a:lnTo>
                  <a:lnTo>
                    <a:pt x="71591" y="82792"/>
                  </a:lnTo>
                  <a:lnTo>
                    <a:pt x="101840" y="48771"/>
                  </a:lnTo>
                  <a:lnTo>
                    <a:pt x="112250" y="22624"/>
                  </a:lnTo>
                  <a:lnTo>
                    <a:pt x="112821" y="15649"/>
                  </a:lnTo>
                  <a:lnTo>
                    <a:pt x="111790" y="10293"/>
                  </a:lnTo>
                  <a:lnTo>
                    <a:pt x="107587" y="3167"/>
                  </a:lnTo>
                  <a:lnTo>
                    <a:pt x="103367" y="0"/>
                  </a:lnTo>
                  <a:lnTo>
                    <a:pt x="100547" y="1272"/>
                  </a:lnTo>
                  <a:lnTo>
                    <a:pt x="93653" y="8330"/>
                  </a:lnTo>
                  <a:lnTo>
                    <a:pt x="89648" y="16641"/>
                  </a:lnTo>
                  <a:lnTo>
                    <a:pt x="88580" y="20832"/>
                  </a:lnTo>
                  <a:lnTo>
                    <a:pt x="91156" y="31134"/>
                  </a:lnTo>
                  <a:lnTo>
                    <a:pt x="116353" y="73778"/>
                  </a:lnTo>
                  <a:lnTo>
                    <a:pt x="122117" y="96120"/>
                  </a:lnTo>
                  <a:lnTo>
                    <a:pt x="121584" y="108575"/>
                  </a:lnTo>
                  <a:lnTo>
                    <a:pt x="118995" y="117403"/>
                  </a:lnTo>
                  <a:lnTo>
                    <a:pt x="117317" y="119758"/>
                  </a:lnTo>
                  <a:lnTo>
                    <a:pt x="115493" y="121327"/>
                  </a:lnTo>
                  <a:lnTo>
                    <a:pt x="112865" y="120962"/>
                  </a:lnTo>
                  <a:lnTo>
                    <a:pt x="106183" y="116794"/>
                  </a:lnTo>
                  <a:lnTo>
                    <a:pt x="92794" y="92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467"/>
            <p:cNvSpPr/>
            <p:nvPr>
              <p:custDataLst>
                <p:tags r:id="rId145"/>
              </p:custDataLst>
            </p:nvPr>
          </p:nvSpPr>
          <p:spPr>
            <a:xfrm>
              <a:off x="5483555" y="1352550"/>
              <a:ext cx="40946" cy="206052"/>
            </a:xfrm>
            <a:custGeom>
              <a:avLst/>
              <a:gdLst/>
              <a:ahLst/>
              <a:cxnLst/>
              <a:rect l="0" t="0" r="0" b="0"/>
              <a:pathLst>
                <a:path w="40946" h="206052">
                  <a:moveTo>
                    <a:pt x="15545" y="0"/>
                  </a:moveTo>
                  <a:lnTo>
                    <a:pt x="15545" y="0"/>
                  </a:lnTo>
                  <a:lnTo>
                    <a:pt x="18916" y="0"/>
                  </a:lnTo>
                  <a:lnTo>
                    <a:pt x="19909" y="706"/>
                  </a:lnTo>
                  <a:lnTo>
                    <a:pt x="20571" y="1882"/>
                  </a:lnTo>
                  <a:lnTo>
                    <a:pt x="21307" y="6481"/>
                  </a:lnTo>
                  <a:lnTo>
                    <a:pt x="18446" y="39345"/>
                  </a:lnTo>
                  <a:lnTo>
                    <a:pt x="11049" y="76733"/>
                  </a:lnTo>
                  <a:lnTo>
                    <a:pt x="4884" y="118299"/>
                  </a:lnTo>
                  <a:lnTo>
                    <a:pt x="0" y="156642"/>
                  </a:lnTo>
                  <a:lnTo>
                    <a:pt x="3955" y="191834"/>
                  </a:lnTo>
                  <a:lnTo>
                    <a:pt x="5702" y="197740"/>
                  </a:lnTo>
                  <a:lnTo>
                    <a:pt x="8277" y="201676"/>
                  </a:lnTo>
                  <a:lnTo>
                    <a:pt x="11405" y="204301"/>
                  </a:lnTo>
                  <a:lnTo>
                    <a:pt x="14902" y="206051"/>
                  </a:lnTo>
                  <a:lnTo>
                    <a:pt x="18644" y="205100"/>
                  </a:lnTo>
                  <a:lnTo>
                    <a:pt x="26565" y="198400"/>
                  </a:lnTo>
                  <a:lnTo>
                    <a:pt x="4094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468"/>
            <p:cNvSpPr/>
            <p:nvPr>
              <p:custDataLst>
                <p:tags r:id="rId146"/>
              </p:custDataLst>
            </p:nvPr>
          </p:nvSpPr>
          <p:spPr>
            <a:xfrm>
              <a:off x="5449967" y="1428750"/>
              <a:ext cx="144384" cy="41759"/>
            </a:xfrm>
            <a:custGeom>
              <a:avLst/>
              <a:gdLst/>
              <a:ahLst/>
              <a:cxnLst/>
              <a:rect l="0" t="0" r="0" b="0"/>
              <a:pathLst>
                <a:path w="144384" h="41759">
                  <a:moveTo>
                    <a:pt x="23733" y="38100"/>
                  </a:moveTo>
                  <a:lnTo>
                    <a:pt x="23733" y="38100"/>
                  </a:lnTo>
                  <a:lnTo>
                    <a:pt x="3960" y="38100"/>
                  </a:lnTo>
                  <a:lnTo>
                    <a:pt x="2084" y="38806"/>
                  </a:lnTo>
                  <a:lnTo>
                    <a:pt x="833" y="39982"/>
                  </a:lnTo>
                  <a:lnTo>
                    <a:pt x="0" y="41471"/>
                  </a:lnTo>
                  <a:lnTo>
                    <a:pt x="2267" y="41758"/>
                  </a:lnTo>
                  <a:lnTo>
                    <a:pt x="40575" y="31979"/>
                  </a:lnTo>
                  <a:lnTo>
                    <a:pt x="85935" y="21630"/>
                  </a:lnTo>
                  <a:lnTo>
                    <a:pt x="14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469"/>
            <p:cNvSpPr/>
            <p:nvPr>
              <p:custDataLst>
                <p:tags r:id="rId147"/>
              </p:custDataLst>
            </p:nvPr>
          </p:nvSpPr>
          <p:spPr>
            <a:xfrm>
              <a:off x="5784850" y="1319893"/>
              <a:ext cx="130462" cy="238166"/>
            </a:xfrm>
            <a:custGeom>
              <a:avLst/>
              <a:gdLst/>
              <a:ahLst/>
              <a:cxnLst/>
              <a:rect l="0" t="0" r="0" b="0"/>
              <a:pathLst>
                <a:path w="130462" h="238166">
                  <a:moveTo>
                    <a:pt x="0" y="89807"/>
                  </a:moveTo>
                  <a:lnTo>
                    <a:pt x="0" y="89807"/>
                  </a:lnTo>
                  <a:lnTo>
                    <a:pt x="4364" y="99946"/>
                  </a:lnTo>
                  <a:lnTo>
                    <a:pt x="10540" y="139029"/>
                  </a:lnTo>
                  <a:lnTo>
                    <a:pt x="14155" y="179231"/>
                  </a:lnTo>
                  <a:lnTo>
                    <a:pt x="18763" y="225031"/>
                  </a:lnTo>
                  <a:lnTo>
                    <a:pt x="19739" y="180145"/>
                  </a:lnTo>
                  <a:lnTo>
                    <a:pt x="24072" y="137050"/>
                  </a:lnTo>
                  <a:lnTo>
                    <a:pt x="31879" y="90829"/>
                  </a:lnTo>
                  <a:lnTo>
                    <a:pt x="42999" y="48639"/>
                  </a:lnTo>
                  <a:lnTo>
                    <a:pt x="55230" y="14971"/>
                  </a:lnTo>
                  <a:lnTo>
                    <a:pt x="63588" y="3630"/>
                  </a:lnTo>
                  <a:lnTo>
                    <a:pt x="67790" y="606"/>
                  </a:lnTo>
                  <a:lnTo>
                    <a:pt x="71300" y="0"/>
                  </a:lnTo>
                  <a:lnTo>
                    <a:pt x="74344" y="1008"/>
                  </a:lnTo>
                  <a:lnTo>
                    <a:pt x="77079" y="3091"/>
                  </a:lnTo>
                  <a:lnTo>
                    <a:pt x="80118" y="12931"/>
                  </a:lnTo>
                  <a:lnTo>
                    <a:pt x="82070" y="45616"/>
                  </a:lnTo>
                  <a:lnTo>
                    <a:pt x="71572" y="91369"/>
                  </a:lnTo>
                  <a:lnTo>
                    <a:pt x="68735" y="99438"/>
                  </a:lnTo>
                  <a:lnTo>
                    <a:pt x="65051" y="107948"/>
                  </a:lnTo>
                  <a:lnTo>
                    <a:pt x="64534" y="110367"/>
                  </a:lnTo>
                  <a:lnTo>
                    <a:pt x="64894" y="112686"/>
                  </a:lnTo>
                  <a:lnTo>
                    <a:pt x="67177" y="117144"/>
                  </a:lnTo>
                  <a:lnTo>
                    <a:pt x="72429" y="123620"/>
                  </a:lnTo>
                  <a:lnTo>
                    <a:pt x="107851" y="143111"/>
                  </a:lnTo>
                  <a:lnTo>
                    <a:pt x="123600" y="163770"/>
                  </a:lnTo>
                  <a:lnTo>
                    <a:pt x="130461" y="184394"/>
                  </a:lnTo>
                  <a:lnTo>
                    <a:pt x="126422" y="199344"/>
                  </a:lnTo>
                  <a:lnTo>
                    <a:pt x="122381" y="207282"/>
                  </a:lnTo>
                  <a:lnTo>
                    <a:pt x="106602" y="221746"/>
                  </a:lnTo>
                  <a:lnTo>
                    <a:pt x="86889" y="233113"/>
                  </a:lnTo>
                  <a:lnTo>
                    <a:pt x="68721" y="238165"/>
                  </a:lnTo>
                  <a:lnTo>
                    <a:pt x="51239" y="234766"/>
                  </a:lnTo>
                  <a:lnTo>
                    <a:pt x="19050" y="216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121"/>
          <p:cNvGrpSpPr/>
          <p:nvPr/>
        </p:nvGrpSpPr>
        <p:grpSpPr>
          <a:xfrm>
            <a:off x="2344033" y="490201"/>
            <a:ext cx="698752" cy="1084600"/>
            <a:chOff x="2344033" y="490201"/>
            <a:chExt cx="698752" cy="1084600"/>
          </a:xfrm>
        </p:grpSpPr>
        <p:sp>
          <p:nvSpPr>
            <p:cNvPr id="61" name="SMARTInkShape-5470"/>
            <p:cNvSpPr/>
            <p:nvPr>
              <p:custDataLst>
                <p:tags r:id="rId137"/>
              </p:custDataLst>
            </p:nvPr>
          </p:nvSpPr>
          <p:spPr>
            <a:xfrm>
              <a:off x="2344033" y="785287"/>
              <a:ext cx="693070" cy="700434"/>
            </a:xfrm>
            <a:custGeom>
              <a:avLst/>
              <a:gdLst/>
              <a:ahLst/>
              <a:cxnLst/>
              <a:rect l="0" t="0" r="0" b="0"/>
              <a:pathLst>
                <a:path w="693070" h="700434">
                  <a:moveTo>
                    <a:pt x="5467" y="65613"/>
                  </a:moveTo>
                  <a:lnTo>
                    <a:pt x="5467" y="65613"/>
                  </a:lnTo>
                  <a:lnTo>
                    <a:pt x="1103" y="55474"/>
                  </a:lnTo>
                  <a:lnTo>
                    <a:pt x="0" y="47936"/>
                  </a:lnTo>
                  <a:lnTo>
                    <a:pt x="3272" y="38001"/>
                  </a:lnTo>
                  <a:lnTo>
                    <a:pt x="6120" y="32388"/>
                  </a:lnTo>
                  <a:lnTo>
                    <a:pt x="14930" y="24271"/>
                  </a:lnTo>
                  <a:lnTo>
                    <a:pt x="53953" y="3710"/>
                  </a:lnTo>
                  <a:lnTo>
                    <a:pt x="72877" y="0"/>
                  </a:lnTo>
                  <a:lnTo>
                    <a:pt x="119416" y="3368"/>
                  </a:lnTo>
                  <a:lnTo>
                    <a:pt x="160350" y="10716"/>
                  </a:lnTo>
                  <a:lnTo>
                    <a:pt x="199044" y="25841"/>
                  </a:lnTo>
                  <a:lnTo>
                    <a:pt x="232140" y="53262"/>
                  </a:lnTo>
                  <a:lnTo>
                    <a:pt x="260210" y="88155"/>
                  </a:lnTo>
                  <a:lnTo>
                    <a:pt x="279918" y="125961"/>
                  </a:lnTo>
                  <a:lnTo>
                    <a:pt x="302783" y="172078"/>
                  </a:lnTo>
                  <a:lnTo>
                    <a:pt x="315557" y="211291"/>
                  </a:lnTo>
                  <a:lnTo>
                    <a:pt x="321503" y="252277"/>
                  </a:lnTo>
                  <a:lnTo>
                    <a:pt x="322775" y="298028"/>
                  </a:lnTo>
                  <a:lnTo>
                    <a:pt x="322929" y="339025"/>
                  </a:lnTo>
                  <a:lnTo>
                    <a:pt x="317890" y="382322"/>
                  </a:lnTo>
                  <a:lnTo>
                    <a:pt x="310100" y="419097"/>
                  </a:lnTo>
                  <a:lnTo>
                    <a:pt x="298396" y="466499"/>
                  </a:lnTo>
                  <a:lnTo>
                    <a:pt x="288400" y="507288"/>
                  </a:lnTo>
                  <a:lnTo>
                    <a:pt x="277098" y="550164"/>
                  </a:lnTo>
                  <a:lnTo>
                    <a:pt x="273847" y="597282"/>
                  </a:lnTo>
                  <a:lnTo>
                    <a:pt x="275971" y="614471"/>
                  </a:lnTo>
                  <a:lnTo>
                    <a:pt x="286792" y="631048"/>
                  </a:lnTo>
                  <a:lnTo>
                    <a:pt x="302656" y="645706"/>
                  </a:lnTo>
                  <a:lnTo>
                    <a:pt x="347617" y="666902"/>
                  </a:lnTo>
                  <a:lnTo>
                    <a:pt x="388518" y="679492"/>
                  </a:lnTo>
                  <a:lnTo>
                    <a:pt x="426272" y="685418"/>
                  </a:lnTo>
                  <a:lnTo>
                    <a:pt x="472881" y="691784"/>
                  </a:lnTo>
                  <a:lnTo>
                    <a:pt x="509893" y="693773"/>
                  </a:lnTo>
                  <a:lnTo>
                    <a:pt x="556819" y="697537"/>
                  </a:lnTo>
                  <a:lnTo>
                    <a:pt x="594594" y="699702"/>
                  </a:lnTo>
                  <a:lnTo>
                    <a:pt x="641466" y="700433"/>
                  </a:lnTo>
                  <a:lnTo>
                    <a:pt x="677171" y="698696"/>
                  </a:lnTo>
                  <a:lnTo>
                    <a:pt x="691853" y="695139"/>
                  </a:lnTo>
                  <a:lnTo>
                    <a:pt x="693069" y="692730"/>
                  </a:lnTo>
                  <a:lnTo>
                    <a:pt x="684917" y="66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71"/>
            <p:cNvSpPr/>
            <p:nvPr>
              <p:custDataLst>
                <p:tags r:id="rId138"/>
              </p:custDataLst>
            </p:nvPr>
          </p:nvSpPr>
          <p:spPr>
            <a:xfrm>
              <a:off x="2901950" y="1397000"/>
              <a:ext cx="140835" cy="177801"/>
            </a:xfrm>
            <a:custGeom>
              <a:avLst/>
              <a:gdLst/>
              <a:ahLst/>
              <a:cxnLst/>
              <a:rect l="0" t="0" r="0" b="0"/>
              <a:pathLst>
                <a:path w="140835" h="177801">
                  <a:moveTo>
                    <a:pt x="76200" y="0"/>
                  </a:moveTo>
                  <a:lnTo>
                    <a:pt x="76200" y="0"/>
                  </a:lnTo>
                  <a:lnTo>
                    <a:pt x="64645" y="0"/>
                  </a:lnTo>
                  <a:lnTo>
                    <a:pt x="107689" y="32603"/>
                  </a:lnTo>
                  <a:lnTo>
                    <a:pt x="126923" y="51053"/>
                  </a:lnTo>
                  <a:lnTo>
                    <a:pt x="135903" y="69257"/>
                  </a:lnTo>
                  <a:lnTo>
                    <a:pt x="140834" y="90047"/>
                  </a:lnTo>
                  <a:lnTo>
                    <a:pt x="140675" y="108695"/>
                  </a:lnTo>
                  <a:lnTo>
                    <a:pt x="129876" y="135060"/>
                  </a:lnTo>
                  <a:lnTo>
                    <a:pt x="113271" y="154004"/>
                  </a:lnTo>
                  <a:lnTo>
                    <a:pt x="78090" y="16855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472"/>
            <p:cNvSpPr/>
            <p:nvPr>
              <p:custDataLst>
                <p:tags r:id="rId139"/>
              </p:custDataLst>
            </p:nvPr>
          </p:nvSpPr>
          <p:spPr>
            <a:xfrm>
              <a:off x="2433194" y="889000"/>
              <a:ext cx="584284" cy="563929"/>
            </a:xfrm>
            <a:custGeom>
              <a:avLst/>
              <a:gdLst/>
              <a:ahLst/>
              <a:cxnLst/>
              <a:rect l="0" t="0" r="0" b="0"/>
              <a:pathLst>
                <a:path w="584284" h="563929">
                  <a:moveTo>
                    <a:pt x="11556" y="546100"/>
                  </a:moveTo>
                  <a:lnTo>
                    <a:pt x="11556" y="546100"/>
                  </a:lnTo>
                  <a:lnTo>
                    <a:pt x="1430" y="556931"/>
                  </a:lnTo>
                  <a:lnTo>
                    <a:pt x="0" y="561027"/>
                  </a:lnTo>
                  <a:lnTo>
                    <a:pt x="324" y="562401"/>
                  </a:lnTo>
                  <a:lnTo>
                    <a:pt x="1246" y="563318"/>
                  </a:lnTo>
                  <a:lnTo>
                    <a:pt x="2566" y="563928"/>
                  </a:lnTo>
                  <a:lnTo>
                    <a:pt x="14537" y="561417"/>
                  </a:lnTo>
                  <a:lnTo>
                    <a:pt x="55001" y="545519"/>
                  </a:lnTo>
                  <a:lnTo>
                    <a:pt x="90066" y="528477"/>
                  </a:lnTo>
                  <a:lnTo>
                    <a:pt x="132954" y="499146"/>
                  </a:lnTo>
                  <a:lnTo>
                    <a:pt x="170532" y="470869"/>
                  </a:lnTo>
                  <a:lnTo>
                    <a:pt x="210108" y="427433"/>
                  </a:lnTo>
                  <a:lnTo>
                    <a:pt x="230588" y="385782"/>
                  </a:lnTo>
                  <a:lnTo>
                    <a:pt x="241637" y="346432"/>
                  </a:lnTo>
                  <a:lnTo>
                    <a:pt x="245544" y="300715"/>
                  </a:lnTo>
                  <a:lnTo>
                    <a:pt x="244810" y="277641"/>
                  </a:lnTo>
                  <a:lnTo>
                    <a:pt x="235534" y="234666"/>
                  </a:lnTo>
                  <a:lnTo>
                    <a:pt x="218337" y="187466"/>
                  </a:lnTo>
                  <a:lnTo>
                    <a:pt x="199130" y="146173"/>
                  </a:lnTo>
                  <a:lnTo>
                    <a:pt x="194171" y="133405"/>
                  </a:lnTo>
                  <a:lnTo>
                    <a:pt x="195259" y="118793"/>
                  </a:lnTo>
                  <a:lnTo>
                    <a:pt x="201152" y="104302"/>
                  </a:lnTo>
                  <a:lnTo>
                    <a:pt x="210827" y="93158"/>
                  </a:lnTo>
                  <a:lnTo>
                    <a:pt x="255553" y="72013"/>
                  </a:lnTo>
                  <a:lnTo>
                    <a:pt x="300739" y="55069"/>
                  </a:lnTo>
                  <a:lnTo>
                    <a:pt x="346563" y="41478"/>
                  </a:lnTo>
                  <a:lnTo>
                    <a:pt x="390296" y="34240"/>
                  </a:lnTo>
                  <a:lnTo>
                    <a:pt x="432025" y="28333"/>
                  </a:lnTo>
                  <a:lnTo>
                    <a:pt x="470281" y="24098"/>
                  </a:lnTo>
                  <a:lnTo>
                    <a:pt x="514762" y="20047"/>
                  </a:lnTo>
                  <a:lnTo>
                    <a:pt x="561215" y="19181"/>
                  </a:lnTo>
                  <a:lnTo>
                    <a:pt x="582113" y="19076"/>
                  </a:lnTo>
                  <a:lnTo>
                    <a:pt x="583838" y="18362"/>
                  </a:lnTo>
                  <a:lnTo>
                    <a:pt x="584283" y="17180"/>
                  </a:lnTo>
                  <a:lnTo>
                    <a:pt x="583874" y="15687"/>
                  </a:lnTo>
                  <a:lnTo>
                    <a:pt x="570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73"/>
            <p:cNvSpPr/>
            <p:nvPr>
              <p:custDataLst>
                <p:tags r:id="rId140"/>
              </p:custDataLst>
            </p:nvPr>
          </p:nvSpPr>
          <p:spPr>
            <a:xfrm>
              <a:off x="2953273" y="832266"/>
              <a:ext cx="67515" cy="145635"/>
            </a:xfrm>
            <a:custGeom>
              <a:avLst/>
              <a:gdLst/>
              <a:ahLst/>
              <a:cxnLst/>
              <a:rect l="0" t="0" r="0" b="0"/>
              <a:pathLst>
                <a:path w="67515" h="145635">
                  <a:moveTo>
                    <a:pt x="12177" y="18634"/>
                  </a:moveTo>
                  <a:lnTo>
                    <a:pt x="12177" y="18634"/>
                  </a:lnTo>
                  <a:lnTo>
                    <a:pt x="3449" y="9200"/>
                  </a:lnTo>
                  <a:lnTo>
                    <a:pt x="0" y="990"/>
                  </a:lnTo>
                  <a:lnTo>
                    <a:pt x="531" y="521"/>
                  </a:lnTo>
                  <a:lnTo>
                    <a:pt x="3003" y="0"/>
                  </a:lnTo>
                  <a:lnTo>
                    <a:pt x="6453" y="1651"/>
                  </a:lnTo>
                  <a:lnTo>
                    <a:pt x="40453" y="23360"/>
                  </a:lnTo>
                  <a:lnTo>
                    <a:pt x="57770" y="53696"/>
                  </a:lnTo>
                  <a:lnTo>
                    <a:pt x="65589" y="76295"/>
                  </a:lnTo>
                  <a:lnTo>
                    <a:pt x="67514" y="103295"/>
                  </a:lnTo>
                  <a:lnTo>
                    <a:pt x="63929" y="123917"/>
                  </a:lnTo>
                  <a:lnTo>
                    <a:pt x="60342" y="131984"/>
                  </a:lnTo>
                  <a:lnTo>
                    <a:pt x="43927" y="14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474"/>
            <p:cNvSpPr/>
            <p:nvPr>
              <p:custDataLst>
                <p:tags r:id="rId141"/>
              </p:custDataLst>
            </p:nvPr>
          </p:nvSpPr>
          <p:spPr>
            <a:xfrm>
              <a:off x="2617344" y="490201"/>
              <a:ext cx="122780" cy="176550"/>
            </a:xfrm>
            <a:custGeom>
              <a:avLst/>
              <a:gdLst/>
              <a:ahLst/>
              <a:cxnLst/>
              <a:rect l="0" t="0" r="0" b="0"/>
              <a:pathLst>
                <a:path w="122780" h="176550">
                  <a:moveTo>
                    <a:pt x="11556" y="30499"/>
                  </a:moveTo>
                  <a:lnTo>
                    <a:pt x="11556" y="30499"/>
                  </a:lnTo>
                  <a:lnTo>
                    <a:pt x="1431" y="19668"/>
                  </a:lnTo>
                  <a:lnTo>
                    <a:pt x="0" y="15572"/>
                  </a:lnTo>
                  <a:lnTo>
                    <a:pt x="1030" y="13492"/>
                  </a:lnTo>
                  <a:lnTo>
                    <a:pt x="5937" y="9300"/>
                  </a:lnTo>
                  <a:lnTo>
                    <a:pt x="20004" y="2973"/>
                  </a:lnTo>
                  <a:lnTo>
                    <a:pt x="44319" y="0"/>
                  </a:lnTo>
                  <a:lnTo>
                    <a:pt x="73867" y="5862"/>
                  </a:lnTo>
                  <a:lnTo>
                    <a:pt x="98222" y="16536"/>
                  </a:lnTo>
                  <a:lnTo>
                    <a:pt x="110282" y="28291"/>
                  </a:lnTo>
                  <a:lnTo>
                    <a:pt x="118934" y="42218"/>
                  </a:lnTo>
                  <a:lnTo>
                    <a:pt x="122779" y="55463"/>
                  </a:lnTo>
                  <a:lnTo>
                    <a:pt x="122607" y="66524"/>
                  </a:lnTo>
                  <a:lnTo>
                    <a:pt x="105382" y="112417"/>
                  </a:lnTo>
                  <a:lnTo>
                    <a:pt x="82940" y="151885"/>
                  </a:lnTo>
                  <a:lnTo>
                    <a:pt x="87756" y="176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475"/>
            <p:cNvSpPr/>
            <p:nvPr>
              <p:custDataLst>
                <p:tags r:id="rId142"/>
              </p:custDataLst>
            </p:nvPr>
          </p:nvSpPr>
          <p:spPr>
            <a:xfrm>
              <a:off x="2699035" y="749300"/>
              <a:ext cx="12416" cy="49738"/>
            </a:xfrm>
            <a:custGeom>
              <a:avLst/>
              <a:gdLst/>
              <a:ahLst/>
              <a:cxnLst/>
              <a:rect l="0" t="0" r="0" b="0"/>
              <a:pathLst>
                <a:path w="12416" h="49738">
                  <a:moveTo>
                    <a:pt x="12415" y="0"/>
                  </a:moveTo>
                  <a:lnTo>
                    <a:pt x="12415" y="0"/>
                  </a:lnTo>
                  <a:lnTo>
                    <a:pt x="9044" y="6742"/>
                  </a:lnTo>
                  <a:lnTo>
                    <a:pt x="0" y="49737"/>
                  </a:lnTo>
                  <a:lnTo>
                    <a:pt x="6065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125"/>
          <p:cNvGrpSpPr/>
          <p:nvPr/>
        </p:nvGrpSpPr>
        <p:grpSpPr>
          <a:xfrm>
            <a:off x="1812532" y="2381250"/>
            <a:ext cx="403619" cy="270589"/>
            <a:chOff x="1812532" y="2381250"/>
            <a:chExt cx="403619" cy="270589"/>
          </a:xfrm>
        </p:grpSpPr>
        <p:sp>
          <p:nvSpPr>
            <p:cNvPr id="68" name="SMARTInkShape-5476"/>
            <p:cNvSpPr/>
            <p:nvPr>
              <p:custDataLst>
                <p:tags r:id="rId134"/>
              </p:custDataLst>
            </p:nvPr>
          </p:nvSpPr>
          <p:spPr>
            <a:xfrm>
              <a:off x="2171700" y="2420233"/>
              <a:ext cx="6351" cy="30868"/>
            </a:xfrm>
            <a:custGeom>
              <a:avLst/>
              <a:gdLst/>
              <a:ahLst/>
              <a:cxnLst/>
              <a:rect l="0" t="0" r="0" b="0"/>
              <a:pathLst>
                <a:path w="6351" h="30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6" y="9430"/>
                  </a:lnTo>
                  <a:lnTo>
                    <a:pt x="635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477"/>
            <p:cNvSpPr/>
            <p:nvPr>
              <p:custDataLst>
                <p:tags r:id="rId135"/>
              </p:custDataLst>
            </p:nvPr>
          </p:nvSpPr>
          <p:spPr>
            <a:xfrm>
              <a:off x="2203450" y="2533650"/>
              <a:ext cx="12701" cy="23734"/>
            </a:xfrm>
            <a:custGeom>
              <a:avLst/>
              <a:gdLst/>
              <a:ahLst/>
              <a:cxnLst/>
              <a:rect l="0" t="0" r="0" b="0"/>
              <a:pathLst>
                <a:path w="12701" h="23734">
                  <a:moveTo>
                    <a:pt x="0" y="0"/>
                  </a:moveTo>
                  <a:lnTo>
                    <a:pt x="0" y="0"/>
                  </a:lnTo>
                  <a:lnTo>
                    <a:pt x="0" y="23733"/>
                  </a:lnTo>
                  <a:lnTo>
                    <a:pt x="0" y="21535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478"/>
            <p:cNvSpPr/>
            <p:nvPr>
              <p:custDataLst>
                <p:tags r:id="rId136"/>
              </p:custDataLst>
            </p:nvPr>
          </p:nvSpPr>
          <p:spPr>
            <a:xfrm>
              <a:off x="1812532" y="2381250"/>
              <a:ext cx="241374" cy="270589"/>
            </a:xfrm>
            <a:custGeom>
              <a:avLst/>
              <a:gdLst/>
              <a:ahLst/>
              <a:cxnLst/>
              <a:rect l="0" t="0" r="0" b="0"/>
              <a:pathLst>
                <a:path w="241374" h="270589">
                  <a:moveTo>
                    <a:pt x="130568" y="0"/>
                  </a:moveTo>
                  <a:lnTo>
                    <a:pt x="130568" y="0"/>
                  </a:lnTo>
                  <a:lnTo>
                    <a:pt x="114988" y="0"/>
                  </a:lnTo>
                  <a:lnTo>
                    <a:pt x="94593" y="10113"/>
                  </a:lnTo>
                  <a:lnTo>
                    <a:pt x="46991" y="46877"/>
                  </a:lnTo>
                  <a:lnTo>
                    <a:pt x="18757" y="89902"/>
                  </a:lnTo>
                  <a:lnTo>
                    <a:pt x="1890" y="134253"/>
                  </a:lnTo>
                  <a:lnTo>
                    <a:pt x="0" y="152096"/>
                  </a:lnTo>
                  <a:lnTo>
                    <a:pt x="4314" y="185236"/>
                  </a:lnTo>
                  <a:lnTo>
                    <a:pt x="22138" y="222752"/>
                  </a:lnTo>
                  <a:lnTo>
                    <a:pt x="26531" y="228934"/>
                  </a:lnTo>
                  <a:lnTo>
                    <a:pt x="52940" y="244378"/>
                  </a:lnTo>
                  <a:lnTo>
                    <a:pt x="73724" y="247842"/>
                  </a:lnTo>
                  <a:lnTo>
                    <a:pt x="94721" y="245619"/>
                  </a:lnTo>
                  <a:lnTo>
                    <a:pt x="126375" y="231761"/>
                  </a:lnTo>
                  <a:lnTo>
                    <a:pt x="169144" y="200777"/>
                  </a:lnTo>
                  <a:lnTo>
                    <a:pt x="184488" y="176690"/>
                  </a:lnTo>
                  <a:lnTo>
                    <a:pt x="200903" y="134699"/>
                  </a:lnTo>
                  <a:lnTo>
                    <a:pt x="204161" y="120779"/>
                  </a:lnTo>
                  <a:lnTo>
                    <a:pt x="200478" y="80772"/>
                  </a:lnTo>
                  <a:lnTo>
                    <a:pt x="189677" y="37674"/>
                  </a:lnTo>
                  <a:lnTo>
                    <a:pt x="181063" y="25211"/>
                  </a:lnTo>
                  <a:lnTo>
                    <a:pt x="168532" y="14733"/>
                  </a:lnTo>
                  <a:lnTo>
                    <a:pt x="155908" y="10076"/>
                  </a:lnTo>
                  <a:lnTo>
                    <a:pt x="149578" y="10950"/>
                  </a:lnTo>
                  <a:lnTo>
                    <a:pt x="136900" y="17567"/>
                  </a:lnTo>
                  <a:lnTo>
                    <a:pt x="121234" y="33192"/>
                  </a:lnTo>
                  <a:lnTo>
                    <a:pt x="111026" y="54598"/>
                  </a:lnTo>
                  <a:lnTo>
                    <a:pt x="111534" y="74360"/>
                  </a:lnTo>
                  <a:lnTo>
                    <a:pt x="123359" y="114799"/>
                  </a:lnTo>
                  <a:lnTo>
                    <a:pt x="148459" y="149748"/>
                  </a:lnTo>
                  <a:lnTo>
                    <a:pt x="184651" y="192813"/>
                  </a:lnTo>
                  <a:lnTo>
                    <a:pt x="226652" y="237627"/>
                  </a:lnTo>
                  <a:lnTo>
                    <a:pt x="240683" y="264740"/>
                  </a:lnTo>
                  <a:lnTo>
                    <a:pt x="241373" y="267510"/>
                  </a:lnTo>
                  <a:lnTo>
                    <a:pt x="241127" y="269357"/>
                  </a:lnTo>
                  <a:lnTo>
                    <a:pt x="240257" y="270588"/>
                  </a:lnTo>
                  <a:lnTo>
                    <a:pt x="238972" y="269998"/>
                  </a:lnTo>
                  <a:lnTo>
                    <a:pt x="23216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126"/>
          <p:cNvGrpSpPr/>
          <p:nvPr/>
        </p:nvGrpSpPr>
        <p:grpSpPr>
          <a:xfrm>
            <a:off x="2693283" y="2268346"/>
            <a:ext cx="1033261" cy="367363"/>
            <a:chOff x="2693283" y="2268346"/>
            <a:chExt cx="1033261" cy="367363"/>
          </a:xfrm>
        </p:grpSpPr>
        <p:sp>
          <p:nvSpPr>
            <p:cNvPr id="72" name="SMARTInkShape-5479"/>
            <p:cNvSpPr/>
            <p:nvPr>
              <p:custDataLst>
                <p:tags r:id="rId128"/>
              </p:custDataLst>
            </p:nvPr>
          </p:nvSpPr>
          <p:spPr>
            <a:xfrm>
              <a:off x="2693283" y="2268346"/>
              <a:ext cx="114505" cy="367363"/>
            </a:xfrm>
            <a:custGeom>
              <a:avLst/>
              <a:gdLst/>
              <a:ahLst/>
              <a:cxnLst/>
              <a:rect l="0" t="0" r="0" b="0"/>
              <a:pathLst>
                <a:path w="114505" h="367363">
                  <a:moveTo>
                    <a:pt x="5467" y="100204"/>
                  </a:moveTo>
                  <a:lnTo>
                    <a:pt x="5467" y="100204"/>
                  </a:lnTo>
                  <a:lnTo>
                    <a:pt x="2096" y="103575"/>
                  </a:lnTo>
                  <a:lnTo>
                    <a:pt x="441" y="108993"/>
                  </a:lnTo>
                  <a:lnTo>
                    <a:pt x="0" y="112413"/>
                  </a:lnTo>
                  <a:lnTo>
                    <a:pt x="11167" y="157916"/>
                  </a:lnTo>
                  <a:lnTo>
                    <a:pt x="17974" y="193033"/>
                  </a:lnTo>
                  <a:lnTo>
                    <a:pt x="26596" y="235663"/>
                  </a:lnTo>
                  <a:lnTo>
                    <a:pt x="34387" y="281922"/>
                  </a:lnTo>
                  <a:lnTo>
                    <a:pt x="40215" y="324669"/>
                  </a:lnTo>
                  <a:lnTo>
                    <a:pt x="43273" y="367362"/>
                  </a:lnTo>
                  <a:lnTo>
                    <a:pt x="43371" y="367210"/>
                  </a:lnTo>
                  <a:lnTo>
                    <a:pt x="42098" y="353354"/>
                  </a:lnTo>
                  <a:lnTo>
                    <a:pt x="33411" y="314363"/>
                  </a:lnTo>
                  <a:lnTo>
                    <a:pt x="25883" y="280758"/>
                  </a:lnTo>
                  <a:lnTo>
                    <a:pt x="20453" y="236251"/>
                  </a:lnTo>
                  <a:lnTo>
                    <a:pt x="19183" y="201827"/>
                  </a:lnTo>
                  <a:lnTo>
                    <a:pt x="19324" y="163008"/>
                  </a:lnTo>
                  <a:lnTo>
                    <a:pt x="21739" y="122237"/>
                  </a:lnTo>
                  <a:lnTo>
                    <a:pt x="27065" y="79843"/>
                  </a:lnTo>
                  <a:lnTo>
                    <a:pt x="40961" y="35870"/>
                  </a:lnTo>
                  <a:lnTo>
                    <a:pt x="62718" y="698"/>
                  </a:lnTo>
                  <a:lnTo>
                    <a:pt x="67623" y="0"/>
                  </a:lnTo>
                  <a:lnTo>
                    <a:pt x="80599" y="4869"/>
                  </a:lnTo>
                  <a:lnTo>
                    <a:pt x="100401" y="19510"/>
                  </a:lnTo>
                  <a:lnTo>
                    <a:pt x="109513" y="38705"/>
                  </a:lnTo>
                  <a:lnTo>
                    <a:pt x="114504" y="61582"/>
                  </a:lnTo>
                  <a:lnTo>
                    <a:pt x="114371" y="81157"/>
                  </a:lnTo>
                  <a:lnTo>
                    <a:pt x="93728" y="127143"/>
                  </a:lnTo>
                  <a:lnTo>
                    <a:pt x="79596" y="141739"/>
                  </a:lnTo>
                  <a:lnTo>
                    <a:pt x="49917" y="163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480"/>
            <p:cNvSpPr/>
            <p:nvPr>
              <p:custDataLst>
                <p:tags r:id="rId129"/>
              </p:custDataLst>
            </p:nvPr>
          </p:nvSpPr>
          <p:spPr>
            <a:xfrm>
              <a:off x="2844800" y="2432050"/>
              <a:ext cx="127001" cy="155077"/>
            </a:xfrm>
            <a:custGeom>
              <a:avLst/>
              <a:gdLst/>
              <a:ahLst/>
              <a:cxnLst/>
              <a:rect l="0" t="0" r="0" b="0"/>
              <a:pathLst>
                <a:path w="127001" h="155077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411" y="47141"/>
                  </a:lnTo>
                  <a:lnTo>
                    <a:pt x="6742" y="48703"/>
                  </a:lnTo>
                  <a:lnTo>
                    <a:pt x="21048" y="56921"/>
                  </a:lnTo>
                  <a:lnTo>
                    <a:pt x="38692" y="75034"/>
                  </a:lnTo>
                  <a:lnTo>
                    <a:pt x="50584" y="94905"/>
                  </a:lnTo>
                  <a:lnTo>
                    <a:pt x="56285" y="140151"/>
                  </a:lnTo>
                  <a:lnTo>
                    <a:pt x="56060" y="150484"/>
                  </a:lnTo>
                  <a:lnTo>
                    <a:pt x="55012" y="153239"/>
                  </a:lnTo>
                  <a:lnTo>
                    <a:pt x="53608" y="155076"/>
                  </a:lnTo>
                  <a:lnTo>
                    <a:pt x="51967" y="154184"/>
                  </a:lnTo>
                  <a:lnTo>
                    <a:pt x="48261" y="147548"/>
                  </a:lnTo>
                  <a:lnTo>
                    <a:pt x="45579" y="135284"/>
                  </a:lnTo>
                  <a:lnTo>
                    <a:pt x="51527" y="105857"/>
                  </a:lnTo>
                  <a:lnTo>
                    <a:pt x="73369" y="61752"/>
                  </a:lnTo>
                  <a:lnTo>
                    <a:pt x="87356" y="4205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481"/>
            <p:cNvSpPr/>
            <p:nvPr>
              <p:custDataLst>
                <p:tags r:id="rId130"/>
              </p:custDataLst>
            </p:nvPr>
          </p:nvSpPr>
          <p:spPr>
            <a:xfrm>
              <a:off x="3143424" y="2277423"/>
              <a:ext cx="101427" cy="307028"/>
            </a:xfrm>
            <a:custGeom>
              <a:avLst/>
              <a:gdLst/>
              <a:ahLst/>
              <a:cxnLst/>
              <a:rect l="0" t="0" r="0" b="0"/>
              <a:pathLst>
                <a:path w="101427" h="307028">
                  <a:moveTo>
                    <a:pt x="88726" y="14927"/>
                  </a:moveTo>
                  <a:lnTo>
                    <a:pt x="88726" y="14927"/>
                  </a:lnTo>
                  <a:lnTo>
                    <a:pt x="92097" y="11556"/>
                  </a:lnTo>
                  <a:lnTo>
                    <a:pt x="91679" y="9857"/>
                  </a:lnTo>
                  <a:lnTo>
                    <a:pt x="80509" y="0"/>
                  </a:lnTo>
                  <a:lnTo>
                    <a:pt x="77603" y="37"/>
                  </a:lnTo>
                  <a:lnTo>
                    <a:pt x="70612" y="3841"/>
                  </a:lnTo>
                  <a:lnTo>
                    <a:pt x="55372" y="17286"/>
                  </a:lnTo>
                  <a:lnTo>
                    <a:pt x="31259" y="61071"/>
                  </a:lnTo>
                  <a:lnTo>
                    <a:pt x="13843" y="102839"/>
                  </a:lnTo>
                  <a:lnTo>
                    <a:pt x="4293" y="143672"/>
                  </a:lnTo>
                  <a:lnTo>
                    <a:pt x="709" y="185389"/>
                  </a:lnTo>
                  <a:lnTo>
                    <a:pt x="0" y="226869"/>
                  </a:lnTo>
                  <a:lnTo>
                    <a:pt x="5548" y="243649"/>
                  </a:lnTo>
                  <a:lnTo>
                    <a:pt x="22453" y="268963"/>
                  </a:lnTo>
                  <a:lnTo>
                    <a:pt x="38810" y="285171"/>
                  </a:lnTo>
                  <a:lnTo>
                    <a:pt x="69703" y="303373"/>
                  </a:lnTo>
                  <a:lnTo>
                    <a:pt x="101426" y="307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482"/>
            <p:cNvSpPr/>
            <p:nvPr>
              <p:custDataLst>
                <p:tags r:id="rId131"/>
              </p:custDataLst>
            </p:nvPr>
          </p:nvSpPr>
          <p:spPr>
            <a:xfrm>
              <a:off x="3365606" y="2343152"/>
              <a:ext cx="76095" cy="177032"/>
            </a:xfrm>
            <a:custGeom>
              <a:avLst/>
              <a:gdLst/>
              <a:ahLst/>
              <a:cxnLst/>
              <a:rect l="0" t="0" r="0" b="0"/>
              <a:pathLst>
                <a:path w="76095" h="177032">
                  <a:moveTo>
                    <a:pt x="76094" y="6348"/>
                  </a:moveTo>
                  <a:lnTo>
                    <a:pt x="76094" y="6348"/>
                  </a:lnTo>
                  <a:lnTo>
                    <a:pt x="76094" y="259"/>
                  </a:lnTo>
                  <a:lnTo>
                    <a:pt x="46056" y="0"/>
                  </a:lnTo>
                  <a:lnTo>
                    <a:pt x="29447" y="5068"/>
                  </a:lnTo>
                  <a:lnTo>
                    <a:pt x="21025" y="8836"/>
                  </a:lnTo>
                  <a:lnTo>
                    <a:pt x="18215" y="11535"/>
                  </a:lnTo>
                  <a:lnTo>
                    <a:pt x="3975" y="45822"/>
                  </a:lnTo>
                  <a:lnTo>
                    <a:pt x="133" y="62952"/>
                  </a:lnTo>
                  <a:lnTo>
                    <a:pt x="0" y="66313"/>
                  </a:lnTo>
                  <a:lnTo>
                    <a:pt x="670" y="67491"/>
                  </a:lnTo>
                  <a:lnTo>
                    <a:pt x="1822" y="68277"/>
                  </a:lnTo>
                  <a:lnTo>
                    <a:pt x="5371" y="69538"/>
                  </a:lnTo>
                  <a:lnTo>
                    <a:pt x="17729" y="70535"/>
                  </a:lnTo>
                  <a:lnTo>
                    <a:pt x="36012" y="77019"/>
                  </a:lnTo>
                  <a:lnTo>
                    <a:pt x="47128" y="86868"/>
                  </a:lnTo>
                  <a:lnTo>
                    <a:pt x="57947" y="102172"/>
                  </a:lnTo>
                  <a:lnTo>
                    <a:pt x="61780" y="115957"/>
                  </a:lnTo>
                  <a:lnTo>
                    <a:pt x="62210" y="129685"/>
                  </a:lnTo>
                  <a:lnTo>
                    <a:pt x="54492" y="155731"/>
                  </a:lnTo>
                  <a:lnTo>
                    <a:pt x="45077" y="169064"/>
                  </a:lnTo>
                  <a:lnTo>
                    <a:pt x="37379" y="173916"/>
                  </a:lnTo>
                  <a:lnTo>
                    <a:pt x="20939" y="177031"/>
                  </a:lnTo>
                  <a:lnTo>
                    <a:pt x="17452" y="175170"/>
                  </a:lnTo>
                  <a:lnTo>
                    <a:pt x="11695" y="167458"/>
                  </a:lnTo>
                  <a:lnTo>
                    <a:pt x="10584" y="163143"/>
                  </a:lnTo>
                  <a:lnTo>
                    <a:pt x="11230" y="154586"/>
                  </a:lnTo>
                  <a:lnTo>
                    <a:pt x="25294" y="13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483"/>
            <p:cNvSpPr/>
            <p:nvPr>
              <p:custDataLst>
                <p:tags r:id="rId132"/>
              </p:custDataLst>
            </p:nvPr>
          </p:nvSpPr>
          <p:spPr>
            <a:xfrm>
              <a:off x="3531230" y="2345438"/>
              <a:ext cx="62461" cy="179738"/>
            </a:xfrm>
            <a:custGeom>
              <a:avLst/>
              <a:gdLst/>
              <a:ahLst/>
              <a:cxnLst/>
              <a:rect l="0" t="0" r="0" b="0"/>
              <a:pathLst>
                <a:path w="62461" h="179738">
                  <a:moveTo>
                    <a:pt x="24770" y="23112"/>
                  </a:moveTo>
                  <a:lnTo>
                    <a:pt x="24770" y="23112"/>
                  </a:lnTo>
                  <a:lnTo>
                    <a:pt x="25475" y="12973"/>
                  </a:lnTo>
                  <a:lnTo>
                    <a:pt x="30237" y="0"/>
                  </a:lnTo>
                  <a:lnTo>
                    <a:pt x="27487" y="5132"/>
                  </a:lnTo>
                  <a:lnTo>
                    <a:pt x="13392" y="49063"/>
                  </a:lnTo>
                  <a:lnTo>
                    <a:pt x="2558" y="78908"/>
                  </a:lnTo>
                  <a:lnTo>
                    <a:pt x="0" y="102023"/>
                  </a:lnTo>
                  <a:lnTo>
                    <a:pt x="495" y="105353"/>
                  </a:lnTo>
                  <a:lnTo>
                    <a:pt x="1531" y="107572"/>
                  </a:lnTo>
                  <a:lnTo>
                    <a:pt x="2928" y="109052"/>
                  </a:lnTo>
                  <a:lnTo>
                    <a:pt x="5269" y="109333"/>
                  </a:lnTo>
                  <a:lnTo>
                    <a:pt x="11634" y="107764"/>
                  </a:lnTo>
                  <a:lnTo>
                    <a:pt x="58201" y="81577"/>
                  </a:lnTo>
                  <a:lnTo>
                    <a:pt x="59757" y="81844"/>
                  </a:lnTo>
                  <a:lnTo>
                    <a:pt x="60795" y="82728"/>
                  </a:lnTo>
                  <a:lnTo>
                    <a:pt x="61486" y="84023"/>
                  </a:lnTo>
                  <a:lnTo>
                    <a:pt x="62460" y="99329"/>
                  </a:lnTo>
                  <a:lnTo>
                    <a:pt x="52014" y="146729"/>
                  </a:lnTo>
                  <a:lnTo>
                    <a:pt x="47267" y="166748"/>
                  </a:lnTo>
                  <a:lnTo>
                    <a:pt x="49648" y="179732"/>
                  </a:lnTo>
                  <a:lnTo>
                    <a:pt x="50528" y="179737"/>
                  </a:lnTo>
                  <a:lnTo>
                    <a:pt x="56520" y="175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484"/>
            <p:cNvSpPr/>
            <p:nvPr>
              <p:custDataLst>
                <p:tags r:id="rId133"/>
              </p:custDataLst>
            </p:nvPr>
          </p:nvSpPr>
          <p:spPr>
            <a:xfrm>
              <a:off x="3673804" y="2356733"/>
              <a:ext cx="52740" cy="183268"/>
            </a:xfrm>
            <a:custGeom>
              <a:avLst/>
              <a:gdLst/>
              <a:ahLst/>
              <a:cxnLst/>
              <a:rect l="0" t="0" r="0" b="0"/>
              <a:pathLst>
                <a:path w="52740" h="183268">
                  <a:moveTo>
                    <a:pt x="9196" y="5467"/>
                  </a:moveTo>
                  <a:lnTo>
                    <a:pt x="9196" y="5467"/>
                  </a:lnTo>
                  <a:lnTo>
                    <a:pt x="12567" y="2096"/>
                  </a:lnTo>
                  <a:lnTo>
                    <a:pt x="16103" y="441"/>
                  </a:lnTo>
                  <a:lnTo>
                    <a:pt x="18034" y="0"/>
                  </a:lnTo>
                  <a:lnTo>
                    <a:pt x="19321" y="411"/>
                  </a:lnTo>
                  <a:lnTo>
                    <a:pt x="20179" y="1391"/>
                  </a:lnTo>
                  <a:lnTo>
                    <a:pt x="20751" y="2750"/>
                  </a:lnTo>
                  <a:lnTo>
                    <a:pt x="21557" y="11404"/>
                  </a:lnTo>
                  <a:lnTo>
                    <a:pt x="9018" y="58380"/>
                  </a:lnTo>
                  <a:lnTo>
                    <a:pt x="0" y="92398"/>
                  </a:lnTo>
                  <a:lnTo>
                    <a:pt x="1111" y="100077"/>
                  </a:lnTo>
                  <a:lnTo>
                    <a:pt x="3100" y="100996"/>
                  </a:lnTo>
                  <a:lnTo>
                    <a:pt x="5838" y="100197"/>
                  </a:lnTo>
                  <a:lnTo>
                    <a:pt x="41860" y="77445"/>
                  </a:lnTo>
                  <a:lnTo>
                    <a:pt x="44378" y="77441"/>
                  </a:lnTo>
                  <a:lnTo>
                    <a:pt x="49056" y="79318"/>
                  </a:lnTo>
                  <a:lnTo>
                    <a:pt x="50586" y="81512"/>
                  </a:lnTo>
                  <a:lnTo>
                    <a:pt x="52739" y="91342"/>
                  </a:lnTo>
                  <a:lnTo>
                    <a:pt x="51712" y="138679"/>
                  </a:lnTo>
                  <a:lnTo>
                    <a:pt x="47296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127"/>
          <p:cNvGrpSpPr/>
          <p:nvPr/>
        </p:nvGrpSpPr>
        <p:grpSpPr>
          <a:xfrm>
            <a:off x="4044950" y="2209710"/>
            <a:ext cx="869792" cy="317591"/>
            <a:chOff x="4044950" y="2209710"/>
            <a:chExt cx="869792" cy="317591"/>
          </a:xfrm>
        </p:grpSpPr>
        <p:sp>
          <p:nvSpPr>
            <p:cNvPr id="79" name="SMARTInkShape-5485"/>
            <p:cNvSpPr/>
            <p:nvPr>
              <p:custDataLst>
                <p:tags r:id="rId122"/>
              </p:custDataLst>
            </p:nvPr>
          </p:nvSpPr>
          <p:spPr>
            <a:xfrm>
              <a:off x="4044950" y="2432050"/>
              <a:ext cx="15597" cy="95251"/>
            </a:xfrm>
            <a:custGeom>
              <a:avLst/>
              <a:gdLst/>
              <a:ahLst/>
              <a:cxnLst/>
              <a:rect l="0" t="0" r="0" b="0"/>
              <a:pathLst>
                <a:path w="15597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8838" y="19572"/>
                  </a:lnTo>
                  <a:lnTo>
                    <a:pt x="15596" y="52576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486"/>
            <p:cNvSpPr/>
            <p:nvPr>
              <p:custDataLst>
                <p:tags r:id="rId123"/>
              </p:custDataLst>
            </p:nvPr>
          </p:nvSpPr>
          <p:spPr>
            <a:xfrm>
              <a:off x="4064000" y="23685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883" y="119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487"/>
            <p:cNvSpPr/>
            <p:nvPr>
              <p:custDataLst>
                <p:tags r:id="rId124"/>
              </p:custDataLst>
            </p:nvPr>
          </p:nvSpPr>
          <p:spPr>
            <a:xfrm>
              <a:off x="4127500" y="2383702"/>
              <a:ext cx="55722" cy="142201"/>
            </a:xfrm>
            <a:custGeom>
              <a:avLst/>
              <a:gdLst/>
              <a:ahLst/>
              <a:cxnLst/>
              <a:rect l="0" t="0" r="0" b="0"/>
              <a:pathLst>
                <a:path w="55722" h="142201">
                  <a:moveTo>
                    <a:pt x="44450" y="10248"/>
                  </a:moveTo>
                  <a:lnTo>
                    <a:pt x="44450" y="10248"/>
                  </a:lnTo>
                  <a:lnTo>
                    <a:pt x="44450" y="2077"/>
                  </a:lnTo>
                  <a:lnTo>
                    <a:pt x="44450" y="2684"/>
                  </a:lnTo>
                  <a:lnTo>
                    <a:pt x="35016" y="0"/>
                  </a:lnTo>
                  <a:lnTo>
                    <a:pt x="30144" y="1695"/>
                  </a:lnTo>
                  <a:lnTo>
                    <a:pt x="11511" y="18010"/>
                  </a:lnTo>
                  <a:lnTo>
                    <a:pt x="8644" y="26398"/>
                  </a:lnTo>
                  <a:lnTo>
                    <a:pt x="8075" y="36476"/>
                  </a:lnTo>
                  <a:lnTo>
                    <a:pt x="12427" y="51494"/>
                  </a:lnTo>
                  <a:lnTo>
                    <a:pt x="23045" y="72485"/>
                  </a:lnTo>
                  <a:lnTo>
                    <a:pt x="49919" y="116242"/>
                  </a:lnTo>
                  <a:lnTo>
                    <a:pt x="55721" y="131374"/>
                  </a:lnTo>
                  <a:lnTo>
                    <a:pt x="55492" y="134038"/>
                  </a:lnTo>
                  <a:lnTo>
                    <a:pt x="53355" y="138879"/>
                  </a:lnTo>
                  <a:lnTo>
                    <a:pt x="51093" y="140452"/>
                  </a:lnTo>
                  <a:lnTo>
                    <a:pt x="44815" y="142200"/>
                  </a:lnTo>
                  <a:lnTo>
                    <a:pt x="35440" y="139213"/>
                  </a:lnTo>
                  <a:lnTo>
                    <a:pt x="0" y="111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488"/>
            <p:cNvSpPr/>
            <p:nvPr>
              <p:custDataLst>
                <p:tags r:id="rId125"/>
              </p:custDataLst>
            </p:nvPr>
          </p:nvSpPr>
          <p:spPr>
            <a:xfrm>
              <a:off x="4514850" y="2264723"/>
              <a:ext cx="124677" cy="248721"/>
            </a:xfrm>
            <a:custGeom>
              <a:avLst/>
              <a:gdLst/>
              <a:ahLst/>
              <a:cxnLst/>
              <a:rect l="0" t="0" r="0" b="0"/>
              <a:pathLst>
                <a:path w="124677" h="248721">
                  <a:moveTo>
                    <a:pt x="0" y="14927"/>
                  </a:moveTo>
                  <a:lnTo>
                    <a:pt x="0" y="14927"/>
                  </a:lnTo>
                  <a:lnTo>
                    <a:pt x="0" y="6088"/>
                  </a:lnTo>
                  <a:lnTo>
                    <a:pt x="1411" y="4096"/>
                  </a:lnTo>
                  <a:lnTo>
                    <a:pt x="6742" y="0"/>
                  </a:lnTo>
                  <a:lnTo>
                    <a:pt x="9434" y="37"/>
                  </a:lnTo>
                  <a:lnTo>
                    <a:pt x="11933" y="1472"/>
                  </a:lnTo>
                  <a:lnTo>
                    <a:pt x="14306" y="3841"/>
                  </a:lnTo>
                  <a:lnTo>
                    <a:pt x="21015" y="17287"/>
                  </a:lnTo>
                  <a:lnTo>
                    <a:pt x="33262" y="64730"/>
                  </a:lnTo>
                  <a:lnTo>
                    <a:pt x="37144" y="110686"/>
                  </a:lnTo>
                  <a:lnTo>
                    <a:pt x="37974" y="149624"/>
                  </a:lnTo>
                  <a:lnTo>
                    <a:pt x="38083" y="192957"/>
                  </a:lnTo>
                  <a:lnTo>
                    <a:pt x="38098" y="229572"/>
                  </a:lnTo>
                  <a:lnTo>
                    <a:pt x="38805" y="229990"/>
                  </a:lnTo>
                  <a:lnTo>
                    <a:pt x="45008" y="215453"/>
                  </a:lnTo>
                  <a:lnTo>
                    <a:pt x="60176" y="172933"/>
                  </a:lnTo>
                  <a:lnTo>
                    <a:pt x="72236" y="151349"/>
                  </a:lnTo>
                  <a:lnTo>
                    <a:pt x="80553" y="143057"/>
                  </a:lnTo>
                  <a:lnTo>
                    <a:pt x="85452" y="141975"/>
                  </a:lnTo>
                  <a:lnTo>
                    <a:pt x="96539" y="144535"/>
                  </a:lnTo>
                  <a:lnTo>
                    <a:pt x="104760" y="150377"/>
                  </a:lnTo>
                  <a:lnTo>
                    <a:pt x="119157" y="168996"/>
                  </a:lnTo>
                  <a:lnTo>
                    <a:pt x="124676" y="193614"/>
                  </a:lnTo>
                  <a:lnTo>
                    <a:pt x="122941" y="216508"/>
                  </a:lnTo>
                  <a:lnTo>
                    <a:pt x="116023" y="230107"/>
                  </a:lnTo>
                  <a:lnTo>
                    <a:pt x="111215" y="236698"/>
                  </a:lnTo>
                  <a:lnTo>
                    <a:pt x="105188" y="241091"/>
                  </a:lnTo>
                  <a:lnTo>
                    <a:pt x="84632" y="247274"/>
                  </a:lnTo>
                  <a:lnTo>
                    <a:pt x="73833" y="248720"/>
                  </a:lnTo>
                  <a:lnTo>
                    <a:pt x="70388" y="246989"/>
                  </a:lnTo>
                  <a:lnTo>
                    <a:pt x="68092" y="243718"/>
                  </a:lnTo>
                  <a:lnTo>
                    <a:pt x="66561" y="239421"/>
                  </a:lnTo>
                  <a:lnTo>
                    <a:pt x="66952" y="235145"/>
                  </a:lnTo>
                  <a:lnTo>
                    <a:pt x="82550" y="21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489"/>
            <p:cNvSpPr/>
            <p:nvPr>
              <p:custDataLst>
                <p:tags r:id="rId126"/>
              </p:custDataLst>
            </p:nvPr>
          </p:nvSpPr>
          <p:spPr>
            <a:xfrm>
              <a:off x="4694240" y="2411083"/>
              <a:ext cx="106361" cy="72706"/>
            </a:xfrm>
            <a:custGeom>
              <a:avLst/>
              <a:gdLst/>
              <a:ahLst/>
              <a:cxnLst/>
              <a:rect l="0" t="0" r="0" b="0"/>
              <a:pathLst>
                <a:path w="106361" h="72706">
                  <a:moveTo>
                    <a:pt x="30160" y="27317"/>
                  </a:moveTo>
                  <a:lnTo>
                    <a:pt x="30160" y="27317"/>
                  </a:lnTo>
                  <a:lnTo>
                    <a:pt x="33531" y="27317"/>
                  </a:lnTo>
                  <a:lnTo>
                    <a:pt x="37068" y="29198"/>
                  </a:lnTo>
                  <a:lnTo>
                    <a:pt x="38998" y="30688"/>
                  </a:lnTo>
                  <a:lnTo>
                    <a:pt x="39580" y="31681"/>
                  </a:lnTo>
                  <a:lnTo>
                    <a:pt x="39262" y="32343"/>
                  </a:lnTo>
                  <a:lnTo>
                    <a:pt x="38345" y="32784"/>
                  </a:lnTo>
                  <a:lnTo>
                    <a:pt x="38439" y="31668"/>
                  </a:lnTo>
                  <a:lnTo>
                    <a:pt x="41778" y="19736"/>
                  </a:lnTo>
                  <a:lnTo>
                    <a:pt x="42138" y="15913"/>
                  </a:lnTo>
                  <a:lnTo>
                    <a:pt x="40658" y="9784"/>
                  </a:lnTo>
                  <a:lnTo>
                    <a:pt x="33959" y="100"/>
                  </a:lnTo>
                  <a:lnTo>
                    <a:pt x="31281" y="0"/>
                  </a:lnTo>
                  <a:lnTo>
                    <a:pt x="24543" y="3652"/>
                  </a:lnTo>
                  <a:lnTo>
                    <a:pt x="9425" y="17494"/>
                  </a:lnTo>
                  <a:lnTo>
                    <a:pt x="3776" y="25538"/>
                  </a:lnTo>
                  <a:lnTo>
                    <a:pt x="0" y="44742"/>
                  </a:lnTo>
                  <a:lnTo>
                    <a:pt x="2252" y="61565"/>
                  </a:lnTo>
                  <a:lnTo>
                    <a:pt x="7388" y="72115"/>
                  </a:lnTo>
                  <a:lnTo>
                    <a:pt x="10040" y="72705"/>
                  </a:lnTo>
                  <a:lnTo>
                    <a:pt x="13219" y="71686"/>
                  </a:lnTo>
                  <a:lnTo>
                    <a:pt x="28460" y="63285"/>
                  </a:lnTo>
                  <a:lnTo>
                    <a:pt x="34813" y="55297"/>
                  </a:lnTo>
                  <a:lnTo>
                    <a:pt x="41270" y="43035"/>
                  </a:lnTo>
                  <a:lnTo>
                    <a:pt x="43212" y="42029"/>
                  </a:lnTo>
                  <a:lnTo>
                    <a:pt x="49131" y="40911"/>
                  </a:lnTo>
                  <a:lnTo>
                    <a:pt x="54584" y="42296"/>
                  </a:lnTo>
                  <a:lnTo>
                    <a:pt x="63502" y="48924"/>
                  </a:lnTo>
                  <a:lnTo>
                    <a:pt x="67205" y="52305"/>
                  </a:lnTo>
                  <a:lnTo>
                    <a:pt x="106360" y="59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490"/>
            <p:cNvSpPr/>
            <p:nvPr>
              <p:custDataLst>
                <p:tags r:id="rId127"/>
              </p:custDataLst>
            </p:nvPr>
          </p:nvSpPr>
          <p:spPr>
            <a:xfrm>
              <a:off x="4840483" y="2209710"/>
              <a:ext cx="74259" cy="279691"/>
            </a:xfrm>
            <a:custGeom>
              <a:avLst/>
              <a:gdLst/>
              <a:ahLst/>
              <a:cxnLst/>
              <a:rect l="0" t="0" r="0" b="0"/>
              <a:pathLst>
                <a:path w="74259" h="279691">
                  <a:moveTo>
                    <a:pt x="61717" y="235040"/>
                  </a:moveTo>
                  <a:lnTo>
                    <a:pt x="61717" y="235040"/>
                  </a:lnTo>
                  <a:lnTo>
                    <a:pt x="56648" y="229265"/>
                  </a:lnTo>
                  <a:lnTo>
                    <a:pt x="44005" y="207908"/>
                  </a:lnTo>
                  <a:lnTo>
                    <a:pt x="37146" y="202285"/>
                  </a:lnTo>
                  <a:lnTo>
                    <a:pt x="33342" y="201209"/>
                  </a:lnTo>
                  <a:lnTo>
                    <a:pt x="25352" y="201895"/>
                  </a:lnTo>
                  <a:lnTo>
                    <a:pt x="12921" y="209618"/>
                  </a:lnTo>
                  <a:lnTo>
                    <a:pt x="6398" y="220684"/>
                  </a:lnTo>
                  <a:lnTo>
                    <a:pt x="641" y="242781"/>
                  </a:lnTo>
                  <a:lnTo>
                    <a:pt x="0" y="257530"/>
                  </a:lnTo>
                  <a:lnTo>
                    <a:pt x="2067" y="268789"/>
                  </a:lnTo>
                  <a:lnTo>
                    <a:pt x="5017" y="273062"/>
                  </a:lnTo>
                  <a:lnTo>
                    <a:pt x="13939" y="279690"/>
                  </a:lnTo>
                  <a:lnTo>
                    <a:pt x="18576" y="279624"/>
                  </a:lnTo>
                  <a:lnTo>
                    <a:pt x="23078" y="277463"/>
                  </a:lnTo>
                  <a:lnTo>
                    <a:pt x="31844" y="268711"/>
                  </a:lnTo>
                  <a:lnTo>
                    <a:pt x="48970" y="236334"/>
                  </a:lnTo>
                  <a:lnTo>
                    <a:pt x="59199" y="199704"/>
                  </a:lnTo>
                  <a:lnTo>
                    <a:pt x="64342" y="161854"/>
                  </a:lnTo>
                  <a:lnTo>
                    <a:pt x="70334" y="114891"/>
                  </a:lnTo>
                  <a:lnTo>
                    <a:pt x="73610" y="67321"/>
                  </a:lnTo>
                  <a:lnTo>
                    <a:pt x="74258" y="26148"/>
                  </a:lnTo>
                  <a:lnTo>
                    <a:pt x="72488" y="8517"/>
                  </a:lnTo>
                  <a:lnTo>
                    <a:pt x="70032" y="1013"/>
                  </a:lnTo>
                  <a:lnTo>
                    <a:pt x="69377" y="0"/>
                  </a:lnTo>
                  <a:lnTo>
                    <a:pt x="68941" y="30"/>
                  </a:lnTo>
                  <a:lnTo>
                    <a:pt x="63156" y="46553"/>
                  </a:lnTo>
                  <a:lnTo>
                    <a:pt x="60262" y="86999"/>
                  </a:lnTo>
                  <a:lnTo>
                    <a:pt x="59704" y="134379"/>
                  </a:lnTo>
                  <a:lnTo>
                    <a:pt x="61319" y="180035"/>
                  </a:lnTo>
                  <a:lnTo>
                    <a:pt x="68067" y="241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128"/>
          <p:cNvGrpSpPr/>
          <p:nvPr/>
        </p:nvGrpSpPr>
        <p:grpSpPr>
          <a:xfrm>
            <a:off x="5159835" y="2020938"/>
            <a:ext cx="688090" cy="664570"/>
            <a:chOff x="5159835" y="2020938"/>
            <a:chExt cx="688090" cy="664570"/>
          </a:xfrm>
        </p:grpSpPr>
        <p:sp>
          <p:nvSpPr>
            <p:cNvPr id="86" name="SMARTInkShape-5491"/>
            <p:cNvSpPr/>
            <p:nvPr>
              <p:custDataLst>
                <p:tags r:id="rId118"/>
              </p:custDataLst>
            </p:nvPr>
          </p:nvSpPr>
          <p:spPr>
            <a:xfrm>
              <a:off x="5159835" y="2020938"/>
              <a:ext cx="28116" cy="664570"/>
            </a:xfrm>
            <a:custGeom>
              <a:avLst/>
              <a:gdLst/>
              <a:ahLst/>
              <a:cxnLst/>
              <a:rect l="0" t="0" r="0" b="0"/>
              <a:pathLst>
                <a:path w="28116" h="664570">
                  <a:moveTo>
                    <a:pt x="28115" y="36462"/>
                  </a:moveTo>
                  <a:lnTo>
                    <a:pt x="28115" y="36462"/>
                  </a:lnTo>
                  <a:lnTo>
                    <a:pt x="28115" y="0"/>
                  </a:lnTo>
                  <a:lnTo>
                    <a:pt x="28115" y="46068"/>
                  </a:lnTo>
                  <a:lnTo>
                    <a:pt x="28115" y="77185"/>
                  </a:lnTo>
                  <a:lnTo>
                    <a:pt x="28115" y="111006"/>
                  </a:lnTo>
                  <a:lnTo>
                    <a:pt x="28115" y="150585"/>
                  </a:lnTo>
                  <a:lnTo>
                    <a:pt x="28115" y="189515"/>
                  </a:lnTo>
                  <a:lnTo>
                    <a:pt x="27409" y="231311"/>
                  </a:lnTo>
                  <a:lnTo>
                    <a:pt x="23751" y="271524"/>
                  </a:lnTo>
                  <a:lnTo>
                    <a:pt x="21648" y="314406"/>
                  </a:lnTo>
                  <a:lnTo>
                    <a:pt x="17575" y="357685"/>
                  </a:lnTo>
                  <a:lnTo>
                    <a:pt x="15350" y="397634"/>
                  </a:lnTo>
                  <a:lnTo>
                    <a:pt x="11240" y="436987"/>
                  </a:lnTo>
                  <a:lnTo>
                    <a:pt x="9004" y="481730"/>
                  </a:lnTo>
                  <a:lnTo>
                    <a:pt x="5980" y="518933"/>
                  </a:lnTo>
                  <a:lnTo>
                    <a:pt x="2285" y="557105"/>
                  </a:lnTo>
                  <a:lnTo>
                    <a:pt x="0" y="601124"/>
                  </a:lnTo>
                  <a:lnTo>
                    <a:pt x="2357" y="646834"/>
                  </a:lnTo>
                  <a:lnTo>
                    <a:pt x="3315" y="662832"/>
                  </a:lnTo>
                  <a:lnTo>
                    <a:pt x="4527" y="664297"/>
                  </a:lnTo>
                  <a:lnTo>
                    <a:pt x="6039" y="664569"/>
                  </a:lnTo>
                  <a:lnTo>
                    <a:pt x="7753" y="662633"/>
                  </a:lnTo>
                  <a:lnTo>
                    <a:pt x="11539" y="654838"/>
                  </a:lnTo>
                  <a:lnTo>
                    <a:pt x="15415" y="620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492"/>
            <p:cNvSpPr/>
            <p:nvPr>
              <p:custDataLst>
                <p:tags r:id="rId119"/>
              </p:custDataLst>
            </p:nvPr>
          </p:nvSpPr>
          <p:spPr>
            <a:xfrm>
              <a:off x="5442256" y="2267027"/>
              <a:ext cx="93172" cy="189185"/>
            </a:xfrm>
            <a:custGeom>
              <a:avLst/>
              <a:gdLst/>
              <a:ahLst/>
              <a:cxnLst/>
              <a:rect l="0" t="0" r="0" b="0"/>
              <a:pathLst>
                <a:path w="93172" h="189185">
                  <a:moveTo>
                    <a:pt x="88594" y="6273"/>
                  </a:moveTo>
                  <a:lnTo>
                    <a:pt x="88594" y="6273"/>
                  </a:lnTo>
                  <a:lnTo>
                    <a:pt x="88594" y="0"/>
                  </a:lnTo>
                  <a:lnTo>
                    <a:pt x="88594" y="6014"/>
                  </a:lnTo>
                  <a:lnTo>
                    <a:pt x="42475" y="6272"/>
                  </a:lnTo>
                  <a:lnTo>
                    <a:pt x="31408" y="6978"/>
                  </a:lnTo>
                  <a:lnTo>
                    <a:pt x="17949" y="11342"/>
                  </a:lnTo>
                  <a:lnTo>
                    <a:pt x="11806" y="15111"/>
                  </a:lnTo>
                  <a:lnTo>
                    <a:pt x="9885" y="17809"/>
                  </a:lnTo>
                  <a:lnTo>
                    <a:pt x="2018" y="41115"/>
                  </a:lnTo>
                  <a:lnTo>
                    <a:pt x="0" y="70180"/>
                  </a:lnTo>
                  <a:lnTo>
                    <a:pt x="604" y="74278"/>
                  </a:lnTo>
                  <a:lnTo>
                    <a:pt x="1712" y="77010"/>
                  </a:lnTo>
                  <a:lnTo>
                    <a:pt x="5188" y="81394"/>
                  </a:lnTo>
                  <a:lnTo>
                    <a:pt x="7545" y="81993"/>
                  </a:lnTo>
                  <a:lnTo>
                    <a:pt x="48054" y="83879"/>
                  </a:lnTo>
                  <a:lnTo>
                    <a:pt x="71251" y="92610"/>
                  </a:lnTo>
                  <a:lnTo>
                    <a:pt x="89542" y="108955"/>
                  </a:lnTo>
                  <a:lnTo>
                    <a:pt x="92543" y="119408"/>
                  </a:lnTo>
                  <a:lnTo>
                    <a:pt x="93171" y="133461"/>
                  </a:lnTo>
                  <a:lnTo>
                    <a:pt x="88853" y="155828"/>
                  </a:lnTo>
                  <a:lnTo>
                    <a:pt x="82594" y="167051"/>
                  </a:lnTo>
                  <a:lnTo>
                    <a:pt x="64395" y="181303"/>
                  </a:lnTo>
                  <a:lnTo>
                    <a:pt x="44500" y="187721"/>
                  </a:lnTo>
                  <a:lnTo>
                    <a:pt x="16567" y="189184"/>
                  </a:lnTo>
                  <a:lnTo>
                    <a:pt x="13059" y="188186"/>
                  </a:lnTo>
                  <a:lnTo>
                    <a:pt x="10720" y="186815"/>
                  </a:lnTo>
                  <a:lnTo>
                    <a:pt x="9867" y="184490"/>
                  </a:lnTo>
                  <a:lnTo>
                    <a:pt x="10801" y="178143"/>
                  </a:lnTo>
                  <a:lnTo>
                    <a:pt x="13449" y="175181"/>
                  </a:lnTo>
                  <a:lnTo>
                    <a:pt x="31444" y="16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493"/>
            <p:cNvSpPr/>
            <p:nvPr>
              <p:custDataLst>
                <p:tags r:id="rId120"/>
              </p:custDataLst>
            </p:nvPr>
          </p:nvSpPr>
          <p:spPr>
            <a:xfrm>
              <a:off x="5791569" y="2274183"/>
              <a:ext cx="56356" cy="189618"/>
            </a:xfrm>
            <a:custGeom>
              <a:avLst/>
              <a:gdLst/>
              <a:ahLst/>
              <a:cxnLst/>
              <a:rect l="0" t="0" r="0" b="0"/>
              <a:pathLst>
                <a:path w="56356" h="189618">
                  <a:moveTo>
                    <a:pt x="25031" y="5467"/>
                  </a:moveTo>
                  <a:lnTo>
                    <a:pt x="25031" y="5467"/>
                  </a:lnTo>
                  <a:lnTo>
                    <a:pt x="25031" y="0"/>
                  </a:lnTo>
                  <a:lnTo>
                    <a:pt x="25031" y="2750"/>
                  </a:lnTo>
                  <a:lnTo>
                    <a:pt x="21660" y="11404"/>
                  </a:lnTo>
                  <a:lnTo>
                    <a:pt x="10104" y="36524"/>
                  </a:lnTo>
                  <a:lnTo>
                    <a:pt x="875" y="82820"/>
                  </a:lnTo>
                  <a:lnTo>
                    <a:pt x="0" y="94316"/>
                  </a:lnTo>
                  <a:lnTo>
                    <a:pt x="1288" y="96450"/>
                  </a:lnTo>
                  <a:lnTo>
                    <a:pt x="3558" y="97872"/>
                  </a:lnTo>
                  <a:lnTo>
                    <a:pt x="6482" y="98821"/>
                  </a:lnTo>
                  <a:lnTo>
                    <a:pt x="13495" y="97993"/>
                  </a:lnTo>
                  <a:lnTo>
                    <a:pt x="32865" y="91712"/>
                  </a:lnTo>
                  <a:lnTo>
                    <a:pt x="40978" y="85896"/>
                  </a:lnTo>
                  <a:lnTo>
                    <a:pt x="44129" y="82370"/>
                  </a:lnTo>
                  <a:lnTo>
                    <a:pt x="46935" y="80724"/>
                  </a:lnTo>
                  <a:lnTo>
                    <a:pt x="49512" y="80333"/>
                  </a:lnTo>
                  <a:lnTo>
                    <a:pt x="51934" y="80778"/>
                  </a:lnTo>
                  <a:lnTo>
                    <a:pt x="53549" y="81780"/>
                  </a:lnTo>
                  <a:lnTo>
                    <a:pt x="54627" y="83153"/>
                  </a:lnTo>
                  <a:lnTo>
                    <a:pt x="55345" y="84774"/>
                  </a:lnTo>
                  <a:lnTo>
                    <a:pt x="56355" y="93798"/>
                  </a:lnTo>
                  <a:lnTo>
                    <a:pt x="48925" y="140924"/>
                  </a:lnTo>
                  <a:lnTo>
                    <a:pt x="37731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494"/>
            <p:cNvSpPr/>
            <p:nvPr>
              <p:custDataLst>
                <p:tags r:id="rId121"/>
              </p:custDataLst>
            </p:nvPr>
          </p:nvSpPr>
          <p:spPr>
            <a:xfrm>
              <a:off x="5623153" y="2270230"/>
              <a:ext cx="72358" cy="159896"/>
            </a:xfrm>
            <a:custGeom>
              <a:avLst/>
              <a:gdLst/>
              <a:ahLst/>
              <a:cxnLst/>
              <a:rect l="0" t="0" r="0" b="0"/>
              <a:pathLst>
                <a:path w="72358" h="159896">
                  <a:moveTo>
                    <a:pt x="21997" y="9420"/>
                  </a:moveTo>
                  <a:lnTo>
                    <a:pt x="21997" y="9420"/>
                  </a:lnTo>
                  <a:lnTo>
                    <a:pt x="30836" y="581"/>
                  </a:lnTo>
                  <a:lnTo>
                    <a:pt x="32123" y="0"/>
                  </a:lnTo>
                  <a:lnTo>
                    <a:pt x="32981" y="318"/>
                  </a:lnTo>
                  <a:lnTo>
                    <a:pt x="33553" y="1235"/>
                  </a:lnTo>
                  <a:lnTo>
                    <a:pt x="33229" y="2552"/>
                  </a:lnTo>
                  <a:lnTo>
                    <a:pt x="16369" y="42368"/>
                  </a:lnTo>
                  <a:lnTo>
                    <a:pt x="6547" y="88538"/>
                  </a:lnTo>
                  <a:lnTo>
                    <a:pt x="0" y="105847"/>
                  </a:lnTo>
                  <a:lnTo>
                    <a:pt x="277" y="107572"/>
                  </a:lnTo>
                  <a:lnTo>
                    <a:pt x="1167" y="108721"/>
                  </a:lnTo>
                  <a:lnTo>
                    <a:pt x="5919" y="109998"/>
                  </a:lnTo>
                  <a:lnTo>
                    <a:pt x="9161" y="110339"/>
                  </a:lnTo>
                  <a:lnTo>
                    <a:pt x="27209" y="104076"/>
                  </a:lnTo>
                  <a:lnTo>
                    <a:pt x="67790" y="80825"/>
                  </a:lnTo>
                  <a:lnTo>
                    <a:pt x="69459" y="81718"/>
                  </a:lnTo>
                  <a:lnTo>
                    <a:pt x="70572" y="83724"/>
                  </a:lnTo>
                  <a:lnTo>
                    <a:pt x="72357" y="93712"/>
                  </a:lnTo>
                  <a:lnTo>
                    <a:pt x="65832" y="121580"/>
                  </a:lnTo>
                  <a:lnTo>
                    <a:pt x="53853" y="157490"/>
                  </a:lnTo>
                  <a:lnTo>
                    <a:pt x="52407" y="158933"/>
                  </a:lnTo>
                  <a:lnTo>
                    <a:pt x="50737" y="159895"/>
                  </a:lnTo>
                  <a:lnTo>
                    <a:pt x="50329" y="159126"/>
                  </a:lnTo>
                  <a:lnTo>
                    <a:pt x="53747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129"/>
          <p:cNvGrpSpPr/>
          <p:nvPr/>
        </p:nvGrpSpPr>
        <p:grpSpPr>
          <a:xfrm>
            <a:off x="6087329" y="2349578"/>
            <a:ext cx="389672" cy="223788"/>
            <a:chOff x="6087329" y="2349578"/>
            <a:chExt cx="389672" cy="223788"/>
          </a:xfrm>
        </p:grpSpPr>
        <p:sp>
          <p:nvSpPr>
            <p:cNvPr id="91" name="SMARTInkShape-5495"/>
            <p:cNvSpPr/>
            <p:nvPr>
              <p:custDataLst>
                <p:tags r:id="rId114"/>
              </p:custDataLst>
            </p:nvPr>
          </p:nvSpPr>
          <p:spPr>
            <a:xfrm>
              <a:off x="6087329" y="2349578"/>
              <a:ext cx="77014" cy="223788"/>
            </a:xfrm>
            <a:custGeom>
              <a:avLst/>
              <a:gdLst/>
              <a:ahLst/>
              <a:cxnLst/>
              <a:rect l="0" t="0" r="0" b="0"/>
              <a:pathLst>
                <a:path w="77014" h="223788">
                  <a:moveTo>
                    <a:pt x="53121" y="6272"/>
                  </a:moveTo>
                  <a:lnTo>
                    <a:pt x="53121" y="6272"/>
                  </a:lnTo>
                  <a:lnTo>
                    <a:pt x="53121" y="2901"/>
                  </a:lnTo>
                  <a:lnTo>
                    <a:pt x="52416" y="1908"/>
                  </a:lnTo>
                  <a:lnTo>
                    <a:pt x="51239" y="1246"/>
                  </a:lnTo>
                  <a:lnTo>
                    <a:pt x="44282" y="183"/>
                  </a:lnTo>
                  <a:lnTo>
                    <a:pt x="34823" y="0"/>
                  </a:lnTo>
                  <a:lnTo>
                    <a:pt x="19713" y="6687"/>
                  </a:lnTo>
                  <a:lnTo>
                    <a:pt x="11696" y="15628"/>
                  </a:lnTo>
                  <a:lnTo>
                    <a:pt x="802" y="35245"/>
                  </a:lnTo>
                  <a:lnTo>
                    <a:pt x="0" y="44078"/>
                  </a:lnTo>
                  <a:lnTo>
                    <a:pt x="1994" y="52003"/>
                  </a:lnTo>
                  <a:lnTo>
                    <a:pt x="5234" y="57876"/>
                  </a:lnTo>
                  <a:lnTo>
                    <a:pt x="8496" y="58314"/>
                  </a:lnTo>
                  <a:lnTo>
                    <a:pt x="39551" y="46505"/>
                  </a:lnTo>
                  <a:lnTo>
                    <a:pt x="46619" y="42262"/>
                  </a:lnTo>
                  <a:lnTo>
                    <a:pt x="50198" y="41554"/>
                  </a:lnTo>
                  <a:lnTo>
                    <a:pt x="57937" y="42649"/>
                  </a:lnTo>
                  <a:lnTo>
                    <a:pt x="60564" y="43929"/>
                  </a:lnTo>
                  <a:lnTo>
                    <a:pt x="62317" y="45488"/>
                  </a:lnTo>
                  <a:lnTo>
                    <a:pt x="63485" y="47233"/>
                  </a:lnTo>
                  <a:lnTo>
                    <a:pt x="74455" y="92511"/>
                  </a:lnTo>
                  <a:lnTo>
                    <a:pt x="77013" y="135987"/>
                  </a:lnTo>
                  <a:lnTo>
                    <a:pt x="71456" y="180845"/>
                  </a:lnTo>
                  <a:lnTo>
                    <a:pt x="66914" y="198160"/>
                  </a:lnTo>
                  <a:lnTo>
                    <a:pt x="60192" y="210559"/>
                  </a:lnTo>
                  <a:lnTo>
                    <a:pt x="48474" y="222102"/>
                  </a:lnTo>
                  <a:lnTo>
                    <a:pt x="45084" y="223537"/>
                  </a:lnTo>
                  <a:lnTo>
                    <a:pt x="42118" y="223787"/>
                  </a:lnTo>
                  <a:lnTo>
                    <a:pt x="39436" y="223249"/>
                  </a:lnTo>
                  <a:lnTo>
                    <a:pt x="32692" y="215125"/>
                  </a:lnTo>
                  <a:lnTo>
                    <a:pt x="28919" y="209007"/>
                  </a:lnTo>
                  <a:lnTo>
                    <a:pt x="26607" y="196565"/>
                  </a:lnTo>
                  <a:lnTo>
                    <a:pt x="40421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496"/>
            <p:cNvSpPr/>
            <p:nvPr>
              <p:custDataLst>
                <p:tags r:id="rId115"/>
              </p:custDataLst>
            </p:nvPr>
          </p:nvSpPr>
          <p:spPr>
            <a:xfrm>
              <a:off x="6212429" y="2362387"/>
              <a:ext cx="67722" cy="63314"/>
            </a:xfrm>
            <a:custGeom>
              <a:avLst/>
              <a:gdLst/>
              <a:ahLst/>
              <a:cxnLst/>
              <a:rect l="0" t="0" r="0" b="0"/>
              <a:pathLst>
                <a:path w="67722" h="63314">
                  <a:moveTo>
                    <a:pt x="42321" y="31563"/>
                  </a:moveTo>
                  <a:lnTo>
                    <a:pt x="42321" y="31563"/>
                  </a:lnTo>
                  <a:lnTo>
                    <a:pt x="42321" y="22724"/>
                  </a:lnTo>
                  <a:lnTo>
                    <a:pt x="40439" y="18698"/>
                  </a:lnTo>
                  <a:lnTo>
                    <a:pt x="31489" y="4599"/>
                  </a:lnTo>
                  <a:lnTo>
                    <a:pt x="27394" y="1940"/>
                  </a:lnTo>
                  <a:lnTo>
                    <a:pt x="21121" y="443"/>
                  </a:lnTo>
                  <a:lnTo>
                    <a:pt x="14795" y="0"/>
                  </a:lnTo>
                  <a:lnTo>
                    <a:pt x="8685" y="3659"/>
                  </a:lnTo>
                  <a:lnTo>
                    <a:pt x="5081" y="6610"/>
                  </a:lnTo>
                  <a:lnTo>
                    <a:pt x="1075" y="15534"/>
                  </a:lnTo>
                  <a:lnTo>
                    <a:pt x="0" y="25145"/>
                  </a:lnTo>
                  <a:lnTo>
                    <a:pt x="3363" y="35227"/>
                  </a:lnTo>
                  <a:lnTo>
                    <a:pt x="6897" y="42834"/>
                  </a:lnTo>
                  <a:lnTo>
                    <a:pt x="9533" y="45427"/>
                  </a:lnTo>
                  <a:lnTo>
                    <a:pt x="16225" y="48308"/>
                  </a:lnTo>
                  <a:lnTo>
                    <a:pt x="18573" y="48371"/>
                  </a:lnTo>
                  <a:lnTo>
                    <a:pt x="20139" y="47707"/>
                  </a:lnTo>
                  <a:lnTo>
                    <a:pt x="21183" y="46559"/>
                  </a:lnTo>
                  <a:lnTo>
                    <a:pt x="26106" y="45283"/>
                  </a:lnTo>
                  <a:lnTo>
                    <a:pt x="34022" y="44464"/>
                  </a:lnTo>
                  <a:lnTo>
                    <a:pt x="42136" y="47694"/>
                  </a:lnTo>
                  <a:lnTo>
                    <a:pt x="44314" y="49372"/>
                  </a:lnTo>
                  <a:lnTo>
                    <a:pt x="48791" y="55106"/>
                  </a:lnTo>
                  <a:lnTo>
                    <a:pt x="57722" y="60568"/>
                  </a:lnTo>
                  <a:lnTo>
                    <a:pt x="67721" y="63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497"/>
            <p:cNvSpPr/>
            <p:nvPr>
              <p:custDataLst>
                <p:tags r:id="rId116"/>
              </p:custDataLst>
            </p:nvPr>
          </p:nvSpPr>
          <p:spPr>
            <a:xfrm>
              <a:off x="6394450" y="2350850"/>
              <a:ext cx="82551" cy="67737"/>
            </a:xfrm>
            <a:custGeom>
              <a:avLst/>
              <a:gdLst/>
              <a:ahLst/>
              <a:cxnLst/>
              <a:rect l="0" t="0" r="0" b="0"/>
              <a:pathLst>
                <a:path w="82551" h="67737">
                  <a:moveTo>
                    <a:pt x="0" y="36750"/>
                  </a:moveTo>
                  <a:lnTo>
                    <a:pt x="0" y="36750"/>
                  </a:lnTo>
                  <a:lnTo>
                    <a:pt x="3371" y="40121"/>
                  </a:lnTo>
                  <a:lnTo>
                    <a:pt x="5775" y="40408"/>
                  </a:lnTo>
                  <a:lnTo>
                    <a:pt x="12209" y="38846"/>
                  </a:lnTo>
                  <a:lnTo>
                    <a:pt x="17891" y="33919"/>
                  </a:lnTo>
                  <a:lnTo>
                    <a:pt x="34793" y="12983"/>
                  </a:lnTo>
                  <a:lnTo>
                    <a:pt x="37120" y="5484"/>
                  </a:lnTo>
                  <a:lnTo>
                    <a:pt x="37447" y="3206"/>
                  </a:lnTo>
                  <a:lnTo>
                    <a:pt x="36959" y="1687"/>
                  </a:lnTo>
                  <a:lnTo>
                    <a:pt x="35928" y="674"/>
                  </a:lnTo>
                  <a:lnTo>
                    <a:pt x="34535" y="0"/>
                  </a:lnTo>
                  <a:lnTo>
                    <a:pt x="29225" y="3013"/>
                  </a:lnTo>
                  <a:lnTo>
                    <a:pt x="14317" y="16445"/>
                  </a:lnTo>
                  <a:lnTo>
                    <a:pt x="5340" y="31910"/>
                  </a:lnTo>
                  <a:lnTo>
                    <a:pt x="1582" y="46526"/>
                  </a:lnTo>
                  <a:lnTo>
                    <a:pt x="2584" y="55441"/>
                  </a:lnTo>
                  <a:lnTo>
                    <a:pt x="3839" y="59794"/>
                  </a:lnTo>
                  <a:lnTo>
                    <a:pt x="6088" y="62696"/>
                  </a:lnTo>
                  <a:lnTo>
                    <a:pt x="12348" y="65921"/>
                  </a:lnTo>
                  <a:lnTo>
                    <a:pt x="27177" y="67736"/>
                  </a:lnTo>
                  <a:lnTo>
                    <a:pt x="82550" y="49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498"/>
            <p:cNvSpPr/>
            <p:nvPr>
              <p:custDataLst>
                <p:tags r:id="rId117"/>
              </p:custDataLst>
            </p:nvPr>
          </p:nvSpPr>
          <p:spPr>
            <a:xfrm>
              <a:off x="6299462" y="2362200"/>
              <a:ext cx="56889" cy="55511"/>
            </a:xfrm>
            <a:custGeom>
              <a:avLst/>
              <a:gdLst/>
              <a:ahLst/>
              <a:cxnLst/>
              <a:rect l="0" t="0" r="0" b="0"/>
              <a:pathLst>
                <a:path w="56889" h="55511">
                  <a:moveTo>
                    <a:pt x="6088" y="38100"/>
                  </a:moveTo>
                  <a:lnTo>
                    <a:pt x="6088" y="38100"/>
                  </a:lnTo>
                  <a:lnTo>
                    <a:pt x="621" y="32633"/>
                  </a:lnTo>
                  <a:lnTo>
                    <a:pt x="0" y="21898"/>
                  </a:lnTo>
                  <a:lnTo>
                    <a:pt x="618" y="19538"/>
                  </a:lnTo>
                  <a:lnTo>
                    <a:pt x="1736" y="18670"/>
                  </a:lnTo>
                  <a:lnTo>
                    <a:pt x="3187" y="18796"/>
                  </a:lnTo>
                  <a:lnTo>
                    <a:pt x="6680" y="24582"/>
                  </a:lnTo>
                  <a:lnTo>
                    <a:pt x="10732" y="37857"/>
                  </a:lnTo>
                  <a:lnTo>
                    <a:pt x="12386" y="45753"/>
                  </a:lnTo>
                  <a:lnTo>
                    <a:pt x="15472" y="51614"/>
                  </a:lnTo>
                  <a:lnTo>
                    <a:pt x="17989" y="53460"/>
                  </a:lnTo>
                  <a:lnTo>
                    <a:pt x="24547" y="55510"/>
                  </a:lnTo>
                  <a:lnTo>
                    <a:pt x="27566" y="54645"/>
                  </a:lnTo>
                  <a:lnTo>
                    <a:pt x="32803" y="49922"/>
                  </a:lnTo>
                  <a:lnTo>
                    <a:pt x="41913" y="34686"/>
                  </a:lnTo>
                  <a:lnTo>
                    <a:pt x="56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130"/>
          <p:cNvGrpSpPr/>
          <p:nvPr/>
        </p:nvGrpSpPr>
        <p:grpSpPr>
          <a:xfrm>
            <a:off x="6697090" y="2152037"/>
            <a:ext cx="723351" cy="337164"/>
            <a:chOff x="6697090" y="2152037"/>
            <a:chExt cx="723351" cy="337164"/>
          </a:xfrm>
        </p:grpSpPr>
        <p:sp>
          <p:nvSpPr>
            <p:cNvPr id="96" name="SMARTInkShape-5499"/>
            <p:cNvSpPr/>
            <p:nvPr>
              <p:custDataLst>
                <p:tags r:id="rId110"/>
              </p:custDataLst>
            </p:nvPr>
          </p:nvSpPr>
          <p:spPr>
            <a:xfrm>
              <a:off x="7334301" y="2152037"/>
              <a:ext cx="86140" cy="337164"/>
            </a:xfrm>
            <a:custGeom>
              <a:avLst/>
              <a:gdLst/>
              <a:ahLst/>
              <a:cxnLst/>
              <a:rect l="0" t="0" r="0" b="0"/>
              <a:pathLst>
                <a:path w="86140" h="337164">
                  <a:moveTo>
                    <a:pt x="6299" y="45063"/>
                  </a:moveTo>
                  <a:lnTo>
                    <a:pt x="6299" y="45063"/>
                  </a:lnTo>
                  <a:lnTo>
                    <a:pt x="2928" y="41692"/>
                  </a:lnTo>
                  <a:lnTo>
                    <a:pt x="831" y="29483"/>
                  </a:lnTo>
                  <a:lnTo>
                    <a:pt x="0" y="0"/>
                  </a:lnTo>
                  <a:lnTo>
                    <a:pt x="670" y="6389"/>
                  </a:lnTo>
                  <a:lnTo>
                    <a:pt x="16556" y="44995"/>
                  </a:lnTo>
                  <a:lnTo>
                    <a:pt x="38171" y="87553"/>
                  </a:lnTo>
                  <a:lnTo>
                    <a:pt x="58378" y="130440"/>
                  </a:lnTo>
                  <a:lnTo>
                    <a:pt x="75117" y="168589"/>
                  </a:lnTo>
                  <a:lnTo>
                    <a:pt x="84467" y="196669"/>
                  </a:lnTo>
                  <a:lnTo>
                    <a:pt x="86139" y="230154"/>
                  </a:lnTo>
                  <a:lnTo>
                    <a:pt x="74372" y="277349"/>
                  </a:lnTo>
                  <a:lnTo>
                    <a:pt x="50427" y="314508"/>
                  </a:lnTo>
                  <a:lnTo>
                    <a:pt x="36072" y="328255"/>
                  </a:lnTo>
                  <a:lnTo>
                    <a:pt x="6299" y="33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500"/>
            <p:cNvSpPr/>
            <p:nvPr>
              <p:custDataLst>
                <p:tags r:id="rId111"/>
              </p:custDataLst>
            </p:nvPr>
          </p:nvSpPr>
          <p:spPr>
            <a:xfrm>
              <a:off x="7106751" y="2258923"/>
              <a:ext cx="86197" cy="184353"/>
            </a:xfrm>
            <a:custGeom>
              <a:avLst/>
              <a:gdLst/>
              <a:ahLst/>
              <a:cxnLst/>
              <a:rect l="0" t="0" r="0" b="0"/>
              <a:pathLst>
                <a:path w="86197" h="184353">
                  <a:moveTo>
                    <a:pt x="17949" y="65177"/>
                  </a:moveTo>
                  <a:lnTo>
                    <a:pt x="17949" y="65177"/>
                  </a:lnTo>
                  <a:lnTo>
                    <a:pt x="6392" y="19775"/>
                  </a:lnTo>
                  <a:lnTo>
                    <a:pt x="7423" y="15154"/>
                  </a:lnTo>
                  <a:lnTo>
                    <a:pt x="12329" y="8137"/>
                  </a:lnTo>
                  <a:lnTo>
                    <a:pt x="23025" y="220"/>
                  </a:lnTo>
                  <a:lnTo>
                    <a:pt x="27683" y="0"/>
                  </a:lnTo>
                  <a:lnTo>
                    <a:pt x="38503" y="3519"/>
                  </a:lnTo>
                  <a:lnTo>
                    <a:pt x="53124" y="13433"/>
                  </a:lnTo>
                  <a:lnTo>
                    <a:pt x="63021" y="28679"/>
                  </a:lnTo>
                  <a:lnTo>
                    <a:pt x="67051" y="43231"/>
                  </a:lnTo>
                  <a:lnTo>
                    <a:pt x="66113" y="50249"/>
                  </a:lnTo>
                  <a:lnTo>
                    <a:pt x="62639" y="56425"/>
                  </a:lnTo>
                  <a:lnTo>
                    <a:pt x="53454" y="66425"/>
                  </a:lnTo>
                  <a:lnTo>
                    <a:pt x="44819" y="70855"/>
                  </a:lnTo>
                  <a:lnTo>
                    <a:pt x="50526" y="78070"/>
                  </a:lnTo>
                  <a:lnTo>
                    <a:pt x="65097" y="90197"/>
                  </a:lnTo>
                  <a:lnTo>
                    <a:pt x="82388" y="122137"/>
                  </a:lnTo>
                  <a:lnTo>
                    <a:pt x="86196" y="141321"/>
                  </a:lnTo>
                  <a:lnTo>
                    <a:pt x="83324" y="154052"/>
                  </a:lnTo>
                  <a:lnTo>
                    <a:pt x="77343" y="165355"/>
                  </a:lnTo>
                  <a:lnTo>
                    <a:pt x="69981" y="172730"/>
                  </a:lnTo>
                  <a:lnTo>
                    <a:pt x="54532" y="180849"/>
                  </a:lnTo>
                  <a:lnTo>
                    <a:pt x="33178" y="184352"/>
                  </a:lnTo>
                  <a:lnTo>
                    <a:pt x="15719" y="182019"/>
                  </a:lnTo>
                  <a:lnTo>
                    <a:pt x="1610" y="176859"/>
                  </a:lnTo>
                  <a:lnTo>
                    <a:pt x="0" y="174204"/>
                  </a:lnTo>
                  <a:lnTo>
                    <a:pt x="11599" y="14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501"/>
            <p:cNvSpPr/>
            <p:nvPr>
              <p:custDataLst>
                <p:tags r:id="rId112"/>
              </p:custDataLst>
            </p:nvPr>
          </p:nvSpPr>
          <p:spPr>
            <a:xfrm>
              <a:off x="7099300" y="22987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14926" y="58465"/>
                  </a:lnTo>
                  <a:lnTo>
                    <a:pt x="20389" y="104639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502"/>
            <p:cNvSpPr/>
            <p:nvPr>
              <p:custDataLst>
                <p:tags r:id="rId113"/>
              </p:custDataLst>
            </p:nvPr>
          </p:nvSpPr>
          <p:spPr>
            <a:xfrm>
              <a:off x="6697090" y="2352970"/>
              <a:ext cx="116461" cy="57276"/>
            </a:xfrm>
            <a:custGeom>
              <a:avLst/>
              <a:gdLst/>
              <a:ahLst/>
              <a:cxnLst/>
              <a:rect l="0" t="0" r="0" b="0"/>
              <a:pathLst>
                <a:path w="116461" h="57276">
                  <a:moveTo>
                    <a:pt x="72010" y="21930"/>
                  </a:moveTo>
                  <a:lnTo>
                    <a:pt x="72010" y="21930"/>
                  </a:lnTo>
                  <a:lnTo>
                    <a:pt x="68639" y="18559"/>
                  </a:lnTo>
                  <a:lnTo>
                    <a:pt x="63221" y="16904"/>
                  </a:lnTo>
                  <a:lnTo>
                    <a:pt x="56814" y="15463"/>
                  </a:lnTo>
                  <a:lnTo>
                    <a:pt x="46953" y="8789"/>
                  </a:lnTo>
                  <a:lnTo>
                    <a:pt x="38211" y="676"/>
                  </a:lnTo>
                  <a:lnTo>
                    <a:pt x="35366" y="0"/>
                  </a:lnTo>
                  <a:lnTo>
                    <a:pt x="28441" y="1129"/>
                  </a:lnTo>
                  <a:lnTo>
                    <a:pt x="22542" y="5865"/>
                  </a:lnTo>
                  <a:lnTo>
                    <a:pt x="3601" y="30423"/>
                  </a:lnTo>
                  <a:lnTo>
                    <a:pt x="1003" y="36059"/>
                  </a:lnTo>
                  <a:lnTo>
                    <a:pt x="0" y="46084"/>
                  </a:lnTo>
                  <a:lnTo>
                    <a:pt x="1906" y="53832"/>
                  </a:lnTo>
                  <a:lnTo>
                    <a:pt x="3401" y="55898"/>
                  </a:lnTo>
                  <a:lnTo>
                    <a:pt x="5104" y="57275"/>
                  </a:lnTo>
                  <a:lnTo>
                    <a:pt x="12640" y="56924"/>
                  </a:lnTo>
                  <a:lnTo>
                    <a:pt x="22339" y="53711"/>
                  </a:lnTo>
                  <a:lnTo>
                    <a:pt x="44275" y="37919"/>
                  </a:lnTo>
                  <a:lnTo>
                    <a:pt x="51688" y="36092"/>
                  </a:lnTo>
                  <a:lnTo>
                    <a:pt x="57804" y="37161"/>
                  </a:lnTo>
                  <a:lnTo>
                    <a:pt x="63580" y="39283"/>
                  </a:lnTo>
                  <a:lnTo>
                    <a:pt x="116460" y="47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131"/>
          <p:cNvGrpSpPr/>
          <p:nvPr/>
        </p:nvGrpSpPr>
        <p:grpSpPr>
          <a:xfrm>
            <a:off x="7863991" y="2336800"/>
            <a:ext cx="149710" cy="125833"/>
            <a:chOff x="7863991" y="2336800"/>
            <a:chExt cx="149710" cy="125833"/>
          </a:xfrm>
        </p:grpSpPr>
        <p:sp>
          <p:nvSpPr>
            <p:cNvPr id="101" name="SMARTInkShape-5503"/>
            <p:cNvSpPr/>
            <p:nvPr>
              <p:custDataLst>
                <p:tags r:id="rId108"/>
              </p:custDataLst>
            </p:nvPr>
          </p:nvSpPr>
          <p:spPr>
            <a:xfrm>
              <a:off x="7884131" y="2425700"/>
              <a:ext cx="129570" cy="36933"/>
            </a:xfrm>
            <a:custGeom>
              <a:avLst/>
              <a:gdLst/>
              <a:ahLst/>
              <a:cxnLst/>
              <a:rect l="0" t="0" r="0" b="0"/>
              <a:pathLst>
                <a:path w="129570" h="36933">
                  <a:moveTo>
                    <a:pt x="27969" y="0"/>
                  </a:moveTo>
                  <a:lnTo>
                    <a:pt x="27969" y="0"/>
                  </a:lnTo>
                  <a:lnTo>
                    <a:pt x="832" y="29232"/>
                  </a:lnTo>
                  <a:lnTo>
                    <a:pt x="0" y="32188"/>
                  </a:lnTo>
                  <a:lnTo>
                    <a:pt x="2267" y="34159"/>
                  </a:lnTo>
                  <a:lnTo>
                    <a:pt x="18942" y="36932"/>
                  </a:lnTo>
                  <a:lnTo>
                    <a:pt x="34540" y="36170"/>
                  </a:lnTo>
                  <a:lnTo>
                    <a:pt x="76846" y="27097"/>
                  </a:lnTo>
                  <a:lnTo>
                    <a:pt x="12956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504"/>
            <p:cNvSpPr/>
            <p:nvPr>
              <p:custDataLst>
                <p:tags r:id="rId109"/>
              </p:custDataLst>
            </p:nvPr>
          </p:nvSpPr>
          <p:spPr>
            <a:xfrm>
              <a:off x="7863991" y="2336800"/>
              <a:ext cx="130660" cy="6351"/>
            </a:xfrm>
            <a:custGeom>
              <a:avLst/>
              <a:gdLst/>
              <a:ahLst/>
              <a:cxnLst/>
              <a:rect l="0" t="0" r="0" b="0"/>
              <a:pathLst>
                <a:path w="13066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4378" y="3658"/>
                  </a:lnTo>
                  <a:lnTo>
                    <a:pt x="46168" y="414"/>
                  </a:lnTo>
                  <a:lnTo>
                    <a:pt x="88544" y="82"/>
                  </a:lnTo>
                  <a:lnTo>
                    <a:pt x="130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132"/>
          <p:cNvGrpSpPr/>
          <p:nvPr/>
        </p:nvGrpSpPr>
        <p:grpSpPr>
          <a:xfrm>
            <a:off x="8496726" y="2000928"/>
            <a:ext cx="2977725" cy="375242"/>
            <a:chOff x="8496726" y="2000928"/>
            <a:chExt cx="2977725" cy="375242"/>
          </a:xfrm>
        </p:grpSpPr>
        <p:sp>
          <p:nvSpPr>
            <p:cNvPr id="104" name="SMARTInkShape-5505"/>
            <p:cNvSpPr/>
            <p:nvPr>
              <p:custDataLst>
                <p:tags r:id="rId87"/>
              </p:custDataLst>
            </p:nvPr>
          </p:nvSpPr>
          <p:spPr>
            <a:xfrm>
              <a:off x="10356850" y="2000928"/>
              <a:ext cx="25164" cy="342223"/>
            </a:xfrm>
            <a:custGeom>
              <a:avLst/>
              <a:gdLst/>
              <a:ahLst/>
              <a:cxnLst/>
              <a:rect l="0" t="0" r="0" b="0"/>
              <a:pathLst>
                <a:path w="25164" h="342223">
                  <a:moveTo>
                    <a:pt x="0" y="24722"/>
                  </a:moveTo>
                  <a:lnTo>
                    <a:pt x="0" y="24722"/>
                  </a:lnTo>
                  <a:lnTo>
                    <a:pt x="12361" y="0"/>
                  </a:lnTo>
                  <a:lnTo>
                    <a:pt x="21361" y="25509"/>
                  </a:lnTo>
                  <a:lnTo>
                    <a:pt x="24602" y="72463"/>
                  </a:lnTo>
                  <a:lnTo>
                    <a:pt x="25163" y="114597"/>
                  </a:lnTo>
                  <a:lnTo>
                    <a:pt x="23449" y="160242"/>
                  </a:lnTo>
                  <a:lnTo>
                    <a:pt x="16590" y="207634"/>
                  </a:lnTo>
                  <a:lnTo>
                    <a:pt x="7502" y="251073"/>
                  </a:lnTo>
                  <a:lnTo>
                    <a:pt x="2223" y="292637"/>
                  </a:lnTo>
                  <a:lnTo>
                    <a:pt x="999" y="334543"/>
                  </a:lnTo>
                  <a:lnTo>
                    <a:pt x="6350" y="342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506"/>
            <p:cNvSpPr/>
            <p:nvPr>
              <p:custDataLst>
                <p:tags r:id="rId88"/>
              </p:custDataLst>
            </p:nvPr>
          </p:nvSpPr>
          <p:spPr>
            <a:xfrm>
              <a:off x="10820400" y="2109246"/>
              <a:ext cx="57030" cy="221205"/>
            </a:xfrm>
            <a:custGeom>
              <a:avLst/>
              <a:gdLst/>
              <a:ahLst/>
              <a:cxnLst/>
              <a:rect l="0" t="0" r="0" b="0"/>
              <a:pathLst>
                <a:path w="57030" h="221205">
                  <a:moveTo>
                    <a:pt x="0" y="24354"/>
                  </a:moveTo>
                  <a:lnTo>
                    <a:pt x="0" y="24354"/>
                  </a:lnTo>
                  <a:lnTo>
                    <a:pt x="18265" y="0"/>
                  </a:lnTo>
                  <a:lnTo>
                    <a:pt x="8879" y="42340"/>
                  </a:lnTo>
                  <a:lnTo>
                    <a:pt x="7805" y="65588"/>
                  </a:lnTo>
                  <a:lnTo>
                    <a:pt x="10054" y="77017"/>
                  </a:lnTo>
                  <a:lnTo>
                    <a:pt x="13053" y="81335"/>
                  </a:lnTo>
                  <a:lnTo>
                    <a:pt x="22029" y="88014"/>
                  </a:lnTo>
                  <a:lnTo>
                    <a:pt x="45202" y="97032"/>
                  </a:lnTo>
                  <a:lnTo>
                    <a:pt x="52512" y="106252"/>
                  </a:lnTo>
                  <a:lnTo>
                    <a:pt x="56232" y="131444"/>
                  </a:lnTo>
                  <a:lnTo>
                    <a:pt x="57029" y="174054"/>
                  </a:lnTo>
                  <a:lnTo>
                    <a:pt x="56421" y="201647"/>
                  </a:lnTo>
                  <a:lnTo>
                    <a:pt x="50800" y="221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507"/>
            <p:cNvSpPr/>
            <p:nvPr>
              <p:custDataLst>
                <p:tags r:id="rId89"/>
              </p:custDataLst>
            </p:nvPr>
          </p:nvSpPr>
          <p:spPr>
            <a:xfrm>
              <a:off x="11468100" y="2247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49" y="8838"/>
                  </a:lnTo>
                  <a:lnTo>
                    <a:pt x="5645" y="10126"/>
                  </a:lnTo>
                  <a:lnTo>
                    <a:pt x="4469" y="10984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508"/>
            <p:cNvSpPr/>
            <p:nvPr>
              <p:custDataLst>
                <p:tags r:id="rId90"/>
              </p:custDataLst>
            </p:nvPr>
          </p:nvSpPr>
          <p:spPr>
            <a:xfrm>
              <a:off x="11341100" y="2061094"/>
              <a:ext cx="42337" cy="256657"/>
            </a:xfrm>
            <a:custGeom>
              <a:avLst/>
              <a:gdLst/>
              <a:ahLst/>
              <a:cxnLst/>
              <a:rect l="0" t="0" r="0" b="0"/>
              <a:pathLst>
                <a:path w="42337" h="256657">
                  <a:moveTo>
                    <a:pt x="12700" y="40756"/>
                  </a:moveTo>
                  <a:lnTo>
                    <a:pt x="12700" y="40756"/>
                  </a:lnTo>
                  <a:lnTo>
                    <a:pt x="14581" y="15008"/>
                  </a:lnTo>
                  <a:lnTo>
                    <a:pt x="18167" y="0"/>
                  </a:lnTo>
                  <a:lnTo>
                    <a:pt x="20539" y="5474"/>
                  </a:lnTo>
                  <a:lnTo>
                    <a:pt x="30535" y="42669"/>
                  </a:lnTo>
                  <a:lnTo>
                    <a:pt x="39701" y="83264"/>
                  </a:lnTo>
                  <a:lnTo>
                    <a:pt x="42336" y="124142"/>
                  </a:lnTo>
                  <a:lnTo>
                    <a:pt x="38257" y="170669"/>
                  </a:lnTo>
                  <a:lnTo>
                    <a:pt x="28425" y="213226"/>
                  </a:lnTo>
                  <a:lnTo>
                    <a:pt x="16575" y="239084"/>
                  </a:lnTo>
                  <a:lnTo>
                    <a:pt x="0" y="25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509"/>
            <p:cNvSpPr/>
            <p:nvPr>
              <p:custDataLst>
                <p:tags r:id="rId91"/>
              </p:custDataLst>
            </p:nvPr>
          </p:nvSpPr>
          <p:spPr>
            <a:xfrm>
              <a:off x="11249760" y="2121220"/>
              <a:ext cx="65941" cy="171474"/>
            </a:xfrm>
            <a:custGeom>
              <a:avLst/>
              <a:gdLst/>
              <a:ahLst/>
              <a:cxnLst/>
              <a:rect l="0" t="0" r="0" b="0"/>
              <a:pathLst>
                <a:path w="65941" h="171474">
                  <a:moveTo>
                    <a:pt x="34190" y="126680"/>
                  </a:moveTo>
                  <a:lnTo>
                    <a:pt x="34190" y="126680"/>
                  </a:lnTo>
                  <a:lnTo>
                    <a:pt x="37560" y="123309"/>
                  </a:lnTo>
                  <a:lnTo>
                    <a:pt x="39216" y="117891"/>
                  </a:lnTo>
                  <a:lnTo>
                    <a:pt x="40279" y="106286"/>
                  </a:lnTo>
                  <a:lnTo>
                    <a:pt x="38542" y="101623"/>
                  </a:lnTo>
                  <a:lnTo>
                    <a:pt x="37091" y="99392"/>
                  </a:lnTo>
                  <a:lnTo>
                    <a:pt x="34714" y="97905"/>
                  </a:lnTo>
                  <a:lnTo>
                    <a:pt x="28307" y="96252"/>
                  </a:lnTo>
                  <a:lnTo>
                    <a:pt x="24625" y="97928"/>
                  </a:lnTo>
                  <a:lnTo>
                    <a:pt x="13404" y="109694"/>
                  </a:lnTo>
                  <a:lnTo>
                    <a:pt x="5297" y="123842"/>
                  </a:lnTo>
                  <a:lnTo>
                    <a:pt x="652" y="137648"/>
                  </a:lnTo>
                  <a:lnTo>
                    <a:pt x="0" y="151310"/>
                  </a:lnTo>
                  <a:lnTo>
                    <a:pt x="2061" y="163027"/>
                  </a:lnTo>
                  <a:lnTo>
                    <a:pt x="5328" y="170586"/>
                  </a:lnTo>
                  <a:lnTo>
                    <a:pt x="7893" y="171473"/>
                  </a:lnTo>
                  <a:lnTo>
                    <a:pt x="11014" y="170653"/>
                  </a:lnTo>
                  <a:lnTo>
                    <a:pt x="26163" y="159198"/>
                  </a:lnTo>
                  <a:lnTo>
                    <a:pt x="38554" y="133963"/>
                  </a:lnTo>
                  <a:lnTo>
                    <a:pt x="49607" y="90332"/>
                  </a:lnTo>
                  <a:lnTo>
                    <a:pt x="56132" y="50179"/>
                  </a:lnTo>
                  <a:lnTo>
                    <a:pt x="64754" y="4465"/>
                  </a:lnTo>
                  <a:lnTo>
                    <a:pt x="64445" y="1459"/>
                  </a:lnTo>
                  <a:lnTo>
                    <a:pt x="63532" y="160"/>
                  </a:lnTo>
                  <a:lnTo>
                    <a:pt x="62218" y="0"/>
                  </a:lnTo>
                  <a:lnTo>
                    <a:pt x="60110" y="25091"/>
                  </a:lnTo>
                  <a:lnTo>
                    <a:pt x="59694" y="67781"/>
                  </a:lnTo>
                  <a:lnTo>
                    <a:pt x="62980" y="113242"/>
                  </a:lnTo>
                  <a:lnTo>
                    <a:pt x="65940" y="145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510"/>
            <p:cNvSpPr/>
            <p:nvPr>
              <p:custDataLst>
                <p:tags r:id="rId92"/>
              </p:custDataLst>
            </p:nvPr>
          </p:nvSpPr>
          <p:spPr>
            <a:xfrm>
              <a:off x="11139753" y="2217633"/>
              <a:ext cx="87048" cy="51282"/>
            </a:xfrm>
            <a:custGeom>
              <a:avLst/>
              <a:gdLst/>
              <a:ahLst/>
              <a:cxnLst/>
              <a:rect l="0" t="0" r="0" b="0"/>
              <a:pathLst>
                <a:path w="87048" h="51282">
                  <a:moveTo>
                    <a:pt x="48947" y="23917"/>
                  </a:moveTo>
                  <a:lnTo>
                    <a:pt x="48947" y="23917"/>
                  </a:lnTo>
                  <a:lnTo>
                    <a:pt x="48946" y="20546"/>
                  </a:lnTo>
                  <a:lnTo>
                    <a:pt x="45576" y="11708"/>
                  </a:lnTo>
                  <a:lnTo>
                    <a:pt x="40109" y="3523"/>
                  </a:lnTo>
                  <a:lnTo>
                    <a:pt x="34201" y="741"/>
                  </a:lnTo>
                  <a:lnTo>
                    <a:pt x="30649" y="0"/>
                  </a:lnTo>
                  <a:lnTo>
                    <a:pt x="15538" y="2327"/>
                  </a:lnTo>
                  <a:lnTo>
                    <a:pt x="11152" y="5290"/>
                  </a:lnTo>
                  <a:lnTo>
                    <a:pt x="4397" y="14227"/>
                  </a:lnTo>
                  <a:lnTo>
                    <a:pt x="0" y="27788"/>
                  </a:lnTo>
                  <a:lnTo>
                    <a:pt x="793" y="32142"/>
                  </a:lnTo>
                  <a:lnTo>
                    <a:pt x="5437" y="40743"/>
                  </a:lnTo>
                  <a:lnTo>
                    <a:pt x="15985" y="50147"/>
                  </a:lnTo>
                  <a:lnTo>
                    <a:pt x="19917" y="51281"/>
                  </a:lnTo>
                  <a:lnTo>
                    <a:pt x="37189" y="49715"/>
                  </a:lnTo>
                  <a:lnTo>
                    <a:pt x="42075" y="47612"/>
                  </a:lnTo>
                  <a:lnTo>
                    <a:pt x="47590" y="43885"/>
                  </a:lnTo>
                  <a:lnTo>
                    <a:pt x="48748" y="44284"/>
                  </a:lnTo>
                  <a:lnTo>
                    <a:pt x="53748" y="47512"/>
                  </a:lnTo>
                  <a:lnTo>
                    <a:pt x="57666" y="48515"/>
                  </a:lnTo>
                  <a:lnTo>
                    <a:pt x="87047" y="4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511"/>
            <p:cNvSpPr/>
            <p:nvPr>
              <p:custDataLst>
                <p:tags r:id="rId93"/>
              </p:custDataLst>
            </p:nvPr>
          </p:nvSpPr>
          <p:spPr>
            <a:xfrm>
              <a:off x="11024188" y="2101850"/>
              <a:ext cx="73731" cy="206551"/>
            </a:xfrm>
            <a:custGeom>
              <a:avLst/>
              <a:gdLst/>
              <a:ahLst/>
              <a:cxnLst/>
              <a:rect l="0" t="0" r="0" b="0"/>
              <a:pathLst>
                <a:path w="73731" h="206551">
                  <a:moveTo>
                    <a:pt x="5762" y="0"/>
                  </a:moveTo>
                  <a:lnTo>
                    <a:pt x="5762" y="0"/>
                  </a:lnTo>
                  <a:lnTo>
                    <a:pt x="5056" y="10139"/>
                  </a:lnTo>
                  <a:lnTo>
                    <a:pt x="1398" y="25896"/>
                  </a:lnTo>
                  <a:lnTo>
                    <a:pt x="0" y="63020"/>
                  </a:lnTo>
                  <a:lnTo>
                    <a:pt x="293" y="102163"/>
                  </a:lnTo>
                  <a:lnTo>
                    <a:pt x="3827" y="141905"/>
                  </a:lnTo>
                  <a:lnTo>
                    <a:pt x="6298" y="182393"/>
                  </a:lnTo>
                  <a:lnTo>
                    <a:pt x="7530" y="183684"/>
                  </a:lnTo>
                  <a:lnTo>
                    <a:pt x="9057" y="183839"/>
                  </a:lnTo>
                  <a:lnTo>
                    <a:pt x="10076" y="182532"/>
                  </a:lnTo>
                  <a:lnTo>
                    <a:pt x="25808" y="139566"/>
                  </a:lnTo>
                  <a:lnTo>
                    <a:pt x="33722" y="125530"/>
                  </a:lnTo>
                  <a:lnTo>
                    <a:pt x="41942" y="119291"/>
                  </a:lnTo>
                  <a:lnTo>
                    <a:pt x="46815" y="119744"/>
                  </a:lnTo>
                  <a:lnTo>
                    <a:pt x="57875" y="125892"/>
                  </a:lnTo>
                  <a:lnTo>
                    <a:pt x="69258" y="137882"/>
                  </a:lnTo>
                  <a:lnTo>
                    <a:pt x="73730" y="160485"/>
                  </a:lnTo>
                  <a:lnTo>
                    <a:pt x="71012" y="175749"/>
                  </a:lnTo>
                  <a:lnTo>
                    <a:pt x="61549" y="194361"/>
                  </a:lnTo>
                  <a:lnTo>
                    <a:pt x="57770" y="199424"/>
                  </a:lnTo>
                  <a:lnTo>
                    <a:pt x="52429" y="202799"/>
                  </a:lnTo>
                  <a:lnTo>
                    <a:pt x="38967" y="206550"/>
                  </a:lnTo>
                  <a:lnTo>
                    <a:pt x="29222" y="206335"/>
                  </a:lnTo>
                  <a:lnTo>
                    <a:pt x="25635" y="205290"/>
                  </a:lnTo>
                  <a:lnTo>
                    <a:pt x="23245" y="203182"/>
                  </a:lnTo>
                  <a:lnTo>
                    <a:pt x="20587" y="197077"/>
                  </a:lnTo>
                  <a:lnTo>
                    <a:pt x="2481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512"/>
            <p:cNvSpPr/>
            <p:nvPr>
              <p:custDataLst>
                <p:tags r:id="rId94"/>
              </p:custDataLst>
            </p:nvPr>
          </p:nvSpPr>
          <p:spPr>
            <a:xfrm>
              <a:off x="10687328" y="2104081"/>
              <a:ext cx="75777" cy="209283"/>
            </a:xfrm>
            <a:custGeom>
              <a:avLst/>
              <a:gdLst/>
              <a:ahLst/>
              <a:cxnLst/>
              <a:rect l="0" t="0" r="0" b="0"/>
              <a:pathLst>
                <a:path w="75777" h="209283">
                  <a:moveTo>
                    <a:pt x="6072" y="23169"/>
                  </a:moveTo>
                  <a:lnTo>
                    <a:pt x="6072" y="23169"/>
                  </a:lnTo>
                  <a:lnTo>
                    <a:pt x="9442" y="16427"/>
                  </a:lnTo>
                  <a:lnTo>
                    <a:pt x="9215" y="9354"/>
                  </a:lnTo>
                  <a:lnTo>
                    <a:pt x="6692" y="57"/>
                  </a:lnTo>
                  <a:lnTo>
                    <a:pt x="5780" y="0"/>
                  </a:lnTo>
                  <a:lnTo>
                    <a:pt x="2885" y="1818"/>
                  </a:lnTo>
                  <a:lnTo>
                    <a:pt x="660" y="16921"/>
                  </a:lnTo>
                  <a:lnTo>
                    <a:pt x="0" y="35899"/>
                  </a:lnTo>
                  <a:lnTo>
                    <a:pt x="5490" y="50464"/>
                  </a:lnTo>
                  <a:lnTo>
                    <a:pt x="14985" y="64228"/>
                  </a:lnTo>
                  <a:lnTo>
                    <a:pt x="26261" y="72697"/>
                  </a:lnTo>
                  <a:lnTo>
                    <a:pt x="44508" y="78060"/>
                  </a:lnTo>
                  <a:lnTo>
                    <a:pt x="67521" y="80578"/>
                  </a:lnTo>
                  <a:lnTo>
                    <a:pt x="70321" y="81903"/>
                  </a:lnTo>
                  <a:lnTo>
                    <a:pt x="72188" y="83492"/>
                  </a:lnTo>
                  <a:lnTo>
                    <a:pt x="74262" y="92783"/>
                  </a:lnTo>
                  <a:lnTo>
                    <a:pt x="75776" y="138006"/>
                  </a:lnTo>
                  <a:lnTo>
                    <a:pt x="70834" y="183531"/>
                  </a:lnTo>
                  <a:lnTo>
                    <a:pt x="64363" y="209282"/>
                  </a:lnTo>
                  <a:lnTo>
                    <a:pt x="69572" y="169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513"/>
            <p:cNvSpPr/>
            <p:nvPr>
              <p:custDataLst>
                <p:tags r:id="rId95"/>
              </p:custDataLst>
            </p:nvPr>
          </p:nvSpPr>
          <p:spPr>
            <a:xfrm>
              <a:off x="10217165" y="2056732"/>
              <a:ext cx="62365" cy="188937"/>
            </a:xfrm>
            <a:custGeom>
              <a:avLst/>
              <a:gdLst/>
              <a:ahLst/>
              <a:cxnLst/>
              <a:rect l="0" t="0" r="0" b="0"/>
              <a:pathLst>
                <a:path w="62365" h="188937">
                  <a:moveTo>
                    <a:pt x="19035" y="83218"/>
                  </a:moveTo>
                  <a:lnTo>
                    <a:pt x="19035" y="83218"/>
                  </a:lnTo>
                  <a:lnTo>
                    <a:pt x="15664" y="83218"/>
                  </a:lnTo>
                  <a:lnTo>
                    <a:pt x="12128" y="81336"/>
                  </a:lnTo>
                  <a:lnTo>
                    <a:pt x="10197" y="79847"/>
                  </a:lnTo>
                  <a:lnTo>
                    <a:pt x="8909" y="80265"/>
                  </a:lnTo>
                  <a:lnTo>
                    <a:pt x="8050" y="81955"/>
                  </a:lnTo>
                  <a:lnTo>
                    <a:pt x="6435" y="126572"/>
                  </a:lnTo>
                  <a:lnTo>
                    <a:pt x="6340" y="170643"/>
                  </a:lnTo>
                  <a:lnTo>
                    <a:pt x="6337" y="178047"/>
                  </a:lnTo>
                  <a:lnTo>
                    <a:pt x="5630" y="178188"/>
                  </a:lnTo>
                  <a:lnTo>
                    <a:pt x="2965" y="172699"/>
                  </a:lnTo>
                  <a:lnTo>
                    <a:pt x="376" y="136551"/>
                  </a:lnTo>
                  <a:lnTo>
                    <a:pt x="102" y="96669"/>
                  </a:lnTo>
                  <a:lnTo>
                    <a:pt x="0" y="50678"/>
                  </a:lnTo>
                  <a:lnTo>
                    <a:pt x="1400" y="24580"/>
                  </a:lnTo>
                  <a:lnTo>
                    <a:pt x="9420" y="7675"/>
                  </a:lnTo>
                  <a:lnTo>
                    <a:pt x="14290" y="725"/>
                  </a:lnTo>
                  <a:lnTo>
                    <a:pt x="16579" y="0"/>
                  </a:lnTo>
                  <a:lnTo>
                    <a:pt x="18809" y="928"/>
                  </a:lnTo>
                  <a:lnTo>
                    <a:pt x="30828" y="15928"/>
                  </a:lnTo>
                  <a:lnTo>
                    <a:pt x="34859" y="27206"/>
                  </a:lnTo>
                  <a:lnTo>
                    <a:pt x="37802" y="69294"/>
                  </a:lnTo>
                  <a:lnTo>
                    <a:pt x="38068" y="93849"/>
                  </a:lnTo>
                  <a:lnTo>
                    <a:pt x="38780" y="94538"/>
                  </a:lnTo>
                  <a:lnTo>
                    <a:pt x="41451" y="95305"/>
                  </a:lnTo>
                  <a:lnTo>
                    <a:pt x="44990" y="99408"/>
                  </a:lnTo>
                  <a:lnTo>
                    <a:pt x="58750" y="121908"/>
                  </a:lnTo>
                  <a:lnTo>
                    <a:pt x="62082" y="136388"/>
                  </a:lnTo>
                  <a:lnTo>
                    <a:pt x="62364" y="154476"/>
                  </a:lnTo>
                  <a:lnTo>
                    <a:pt x="58292" y="175279"/>
                  </a:lnTo>
                  <a:lnTo>
                    <a:pt x="54592" y="183636"/>
                  </a:lnTo>
                  <a:lnTo>
                    <a:pt x="51206" y="186146"/>
                  </a:lnTo>
                  <a:lnTo>
                    <a:pt x="41800" y="188936"/>
                  </a:lnTo>
                  <a:lnTo>
                    <a:pt x="32445" y="188294"/>
                  </a:lnTo>
                  <a:lnTo>
                    <a:pt x="27975" y="187136"/>
                  </a:lnTo>
                  <a:lnTo>
                    <a:pt x="24290" y="184247"/>
                  </a:lnTo>
                  <a:lnTo>
                    <a:pt x="18313" y="175392"/>
                  </a:lnTo>
                  <a:lnTo>
                    <a:pt x="12685" y="146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514"/>
            <p:cNvSpPr/>
            <p:nvPr>
              <p:custDataLst>
                <p:tags r:id="rId96"/>
              </p:custDataLst>
            </p:nvPr>
          </p:nvSpPr>
          <p:spPr>
            <a:xfrm>
              <a:off x="9945866" y="2167377"/>
              <a:ext cx="106185" cy="74174"/>
            </a:xfrm>
            <a:custGeom>
              <a:avLst/>
              <a:gdLst/>
              <a:ahLst/>
              <a:cxnLst/>
              <a:rect l="0" t="0" r="0" b="0"/>
              <a:pathLst>
                <a:path w="106185" h="74174">
                  <a:moveTo>
                    <a:pt x="42684" y="17023"/>
                  </a:moveTo>
                  <a:lnTo>
                    <a:pt x="42684" y="17023"/>
                  </a:lnTo>
                  <a:lnTo>
                    <a:pt x="42683" y="13652"/>
                  </a:lnTo>
                  <a:lnTo>
                    <a:pt x="39313" y="4814"/>
                  </a:lnTo>
                  <a:lnTo>
                    <a:pt x="37614" y="2533"/>
                  </a:lnTo>
                  <a:lnTo>
                    <a:pt x="33846" y="0"/>
                  </a:lnTo>
                  <a:lnTo>
                    <a:pt x="27938" y="755"/>
                  </a:lnTo>
                  <a:lnTo>
                    <a:pt x="12646" y="6989"/>
                  </a:lnTo>
                  <a:lnTo>
                    <a:pt x="6285" y="16562"/>
                  </a:lnTo>
                  <a:lnTo>
                    <a:pt x="620" y="35936"/>
                  </a:lnTo>
                  <a:lnTo>
                    <a:pt x="0" y="48007"/>
                  </a:lnTo>
                  <a:lnTo>
                    <a:pt x="2076" y="58075"/>
                  </a:lnTo>
                  <a:lnTo>
                    <a:pt x="4323" y="60619"/>
                  </a:lnTo>
                  <a:lnTo>
                    <a:pt x="7232" y="61609"/>
                  </a:lnTo>
                  <a:lnTo>
                    <a:pt x="19950" y="59632"/>
                  </a:lnTo>
                  <a:lnTo>
                    <a:pt x="25411" y="58129"/>
                  </a:lnTo>
                  <a:lnTo>
                    <a:pt x="33362" y="52696"/>
                  </a:lnTo>
                  <a:lnTo>
                    <a:pt x="43685" y="43585"/>
                  </a:lnTo>
                  <a:lnTo>
                    <a:pt x="50184" y="40117"/>
                  </a:lnTo>
                  <a:lnTo>
                    <a:pt x="51918" y="40181"/>
                  </a:lnTo>
                  <a:lnTo>
                    <a:pt x="106184" y="74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515"/>
            <p:cNvSpPr/>
            <p:nvPr>
              <p:custDataLst>
                <p:tags r:id="rId97"/>
              </p:custDataLst>
            </p:nvPr>
          </p:nvSpPr>
          <p:spPr>
            <a:xfrm>
              <a:off x="10547350" y="2098780"/>
              <a:ext cx="19051" cy="184809"/>
            </a:xfrm>
            <a:custGeom>
              <a:avLst/>
              <a:gdLst/>
              <a:ahLst/>
              <a:cxnLst/>
              <a:rect l="0" t="0" r="0" b="0"/>
              <a:pathLst>
                <a:path w="19051" h="184809">
                  <a:moveTo>
                    <a:pt x="0" y="9420"/>
                  </a:moveTo>
                  <a:lnTo>
                    <a:pt x="0" y="9420"/>
                  </a:lnTo>
                  <a:lnTo>
                    <a:pt x="3371" y="6049"/>
                  </a:lnTo>
                  <a:lnTo>
                    <a:pt x="3658" y="4350"/>
                  </a:lnTo>
                  <a:lnTo>
                    <a:pt x="3144" y="2512"/>
                  </a:lnTo>
                  <a:lnTo>
                    <a:pt x="2095" y="581"/>
                  </a:lnTo>
                  <a:lnTo>
                    <a:pt x="1397" y="0"/>
                  </a:lnTo>
                  <a:lnTo>
                    <a:pt x="932" y="318"/>
                  </a:lnTo>
                  <a:lnTo>
                    <a:pt x="621" y="1235"/>
                  </a:lnTo>
                  <a:lnTo>
                    <a:pt x="5797" y="48404"/>
                  </a:lnTo>
                  <a:lnTo>
                    <a:pt x="6892" y="84863"/>
                  </a:lnTo>
                  <a:lnTo>
                    <a:pt x="11343" y="127621"/>
                  </a:lnTo>
                  <a:lnTo>
                    <a:pt x="17607" y="175011"/>
                  </a:lnTo>
                  <a:lnTo>
                    <a:pt x="18764" y="184808"/>
                  </a:lnTo>
                  <a:lnTo>
                    <a:pt x="19049" y="138264"/>
                  </a:lnTo>
                  <a:lnTo>
                    <a:pt x="19050" y="130212"/>
                  </a:lnTo>
                  <a:lnTo>
                    <a:pt x="19050" y="13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516"/>
            <p:cNvSpPr/>
            <p:nvPr>
              <p:custDataLst>
                <p:tags r:id="rId98"/>
              </p:custDataLst>
            </p:nvPr>
          </p:nvSpPr>
          <p:spPr>
            <a:xfrm>
              <a:off x="10521953" y="2071138"/>
              <a:ext cx="95248" cy="248428"/>
            </a:xfrm>
            <a:custGeom>
              <a:avLst/>
              <a:gdLst/>
              <a:ahLst/>
              <a:cxnLst/>
              <a:rect l="0" t="0" r="0" b="0"/>
              <a:pathLst>
                <a:path w="95248" h="248428">
                  <a:moveTo>
                    <a:pt x="95247" y="18012"/>
                  </a:moveTo>
                  <a:lnTo>
                    <a:pt x="95247" y="18012"/>
                  </a:lnTo>
                  <a:lnTo>
                    <a:pt x="95246" y="7077"/>
                  </a:lnTo>
                  <a:lnTo>
                    <a:pt x="91876" y="2464"/>
                  </a:lnTo>
                  <a:lnTo>
                    <a:pt x="88340" y="518"/>
                  </a:lnTo>
                  <a:lnTo>
                    <a:pt x="86409" y="0"/>
                  </a:lnTo>
                  <a:lnTo>
                    <a:pt x="64443" y="4236"/>
                  </a:lnTo>
                  <a:lnTo>
                    <a:pt x="40616" y="13916"/>
                  </a:lnTo>
                  <a:lnTo>
                    <a:pt x="27633" y="23540"/>
                  </a:lnTo>
                  <a:lnTo>
                    <a:pt x="12016" y="43093"/>
                  </a:lnTo>
                  <a:lnTo>
                    <a:pt x="3722" y="67742"/>
                  </a:lnTo>
                  <a:lnTo>
                    <a:pt x="142" y="111731"/>
                  </a:lnTo>
                  <a:lnTo>
                    <a:pt x="0" y="143359"/>
                  </a:lnTo>
                  <a:lnTo>
                    <a:pt x="705" y="143205"/>
                  </a:lnTo>
                  <a:lnTo>
                    <a:pt x="15192" y="134790"/>
                  </a:lnTo>
                  <a:lnTo>
                    <a:pt x="20390" y="133413"/>
                  </a:lnTo>
                  <a:lnTo>
                    <a:pt x="28817" y="136564"/>
                  </a:lnTo>
                  <a:lnTo>
                    <a:pt x="38206" y="142668"/>
                  </a:lnTo>
                  <a:lnTo>
                    <a:pt x="44730" y="150085"/>
                  </a:lnTo>
                  <a:lnTo>
                    <a:pt x="61931" y="189364"/>
                  </a:lnTo>
                  <a:lnTo>
                    <a:pt x="65622" y="205646"/>
                  </a:lnTo>
                  <a:lnTo>
                    <a:pt x="64912" y="219938"/>
                  </a:lnTo>
                  <a:lnTo>
                    <a:pt x="60364" y="231464"/>
                  </a:lnTo>
                  <a:lnTo>
                    <a:pt x="57174" y="236514"/>
                  </a:lnTo>
                  <a:lnTo>
                    <a:pt x="47986" y="244005"/>
                  </a:lnTo>
                  <a:lnTo>
                    <a:pt x="42573" y="246991"/>
                  </a:lnTo>
                  <a:lnTo>
                    <a:pt x="30914" y="248427"/>
                  </a:lnTo>
                  <a:lnTo>
                    <a:pt x="20088" y="246713"/>
                  </a:lnTo>
                  <a:lnTo>
                    <a:pt x="12923" y="243599"/>
                  </a:lnTo>
                  <a:lnTo>
                    <a:pt x="10730" y="241076"/>
                  </a:lnTo>
                  <a:lnTo>
                    <a:pt x="8296" y="234509"/>
                  </a:lnTo>
                  <a:lnTo>
                    <a:pt x="31747" y="20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517"/>
            <p:cNvSpPr/>
            <p:nvPr>
              <p:custDataLst>
                <p:tags r:id="rId99"/>
              </p:custDataLst>
            </p:nvPr>
          </p:nvSpPr>
          <p:spPr>
            <a:xfrm>
              <a:off x="9723407" y="2170185"/>
              <a:ext cx="68294" cy="82281"/>
            </a:xfrm>
            <a:custGeom>
              <a:avLst/>
              <a:gdLst/>
              <a:ahLst/>
              <a:cxnLst/>
              <a:rect l="0" t="0" r="0" b="0"/>
              <a:pathLst>
                <a:path w="68294" h="82281">
                  <a:moveTo>
                    <a:pt x="4793" y="45965"/>
                  </a:moveTo>
                  <a:lnTo>
                    <a:pt x="4793" y="45965"/>
                  </a:lnTo>
                  <a:lnTo>
                    <a:pt x="8163" y="45965"/>
                  </a:lnTo>
                  <a:lnTo>
                    <a:pt x="9157" y="45259"/>
                  </a:lnTo>
                  <a:lnTo>
                    <a:pt x="9819" y="44083"/>
                  </a:lnTo>
                  <a:lnTo>
                    <a:pt x="14252" y="33756"/>
                  </a:lnTo>
                  <a:lnTo>
                    <a:pt x="27430" y="15779"/>
                  </a:lnTo>
                  <a:lnTo>
                    <a:pt x="29828" y="301"/>
                  </a:lnTo>
                  <a:lnTo>
                    <a:pt x="28540" y="0"/>
                  </a:lnTo>
                  <a:lnTo>
                    <a:pt x="23343" y="3429"/>
                  </a:lnTo>
                  <a:lnTo>
                    <a:pt x="3701" y="30619"/>
                  </a:lnTo>
                  <a:lnTo>
                    <a:pt x="0" y="50434"/>
                  </a:lnTo>
                  <a:lnTo>
                    <a:pt x="2275" y="67437"/>
                  </a:lnTo>
                  <a:lnTo>
                    <a:pt x="5231" y="71568"/>
                  </a:lnTo>
                  <a:lnTo>
                    <a:pt x="14160" y="78041"/>
                  </a:lnTo>
                  <a:lnTo>
                    <a:pt x="31087" y="82280"/>
                  </a:lnTo>
                  <a:lnTo>
                    <a:pt x="68293" y="71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518"/>
            <p:cNvSpPr/>
            <p:nvPr>
              <p:custDataLst>
                <p:tags r:id="rId100"/>
              </p:custDataLst>
            </p:nvPr>
          </p:nvSpPr>
          <p:spPr>
            <a:xfrm>
              <a:off x="9554297" y="2197100"/>
              <a:ext cx="142154" cy="70989"/>
            </a:xfrm>
            <a:custGeom>
              <a:avLst/>
              <a:gdLst/>
              <a:ahLst/>
              <a:cxnLst/>
              <a:rect l="0" t="0" r="0" b="0"/>
              <a:pathLst>
                <a:path w="142154" h="70989">
                  <a:moveTo>
                    <a:pt x="8803" y="44450"/>
                  </a:moveTo>
                  <a:lnTo>
                    <a:pt x="8803" y="44450"/>
                  </a:lnTo>
                  <a:lnTo>
                    <a:pt x="30866" y="21681"/>
                  </a:lnTo>
                  <a:lnTo>
                    <a:pt x="32720" y="17162"/>
                  </a:lnTo>
                  <a:lnTo>
                    <a:pt x="33763" y="7280"/>
                  </a:lnTo>
                  <a:lnTo>
                    <a:pt x="32498" y="4853"/>
                  </a:lnTo>
                  <a:lnTo>
                    <a:pt x="30244" y="3236"/>
                  </a:lnTo>
                  <a:lnTo>
                    <a:pt x="27331" y="2157"/>
                  </a:lnTo>
                  <a:lnTo>
                    <a:pt x="23976" y="2849"/>
                  </a:lnTo>
                  <a:lnTo>
                    <a:pt x="16487" y="7381"/>
                  </a:lnTo>
                  <a:lnTo>
                    <a:pt x="7708" y="17866"/>
                  </a:lnTo>
                  <a:lnTo>
                    <a:pt x="639" y="36652"/>
                  </a:lnTo>
                  <a:lnTo>
                    <a:pt x="0" y="48275"/>
                  </a:lnTo>
                  <a:lnTo>
                    <a:pt x="817" y="53350"/>
                  </a:lnTo>
                  <a:lnTo>
                    <a:pt x="5489" y="60870"/>
                  </a:lnTo>
                  <a:lnTo>
                    <a:pt x="8710" y="63864"/>
                  </a:lnTo>
                  <a:lnTo>
                    <a:pt x="12269" y="64448"/>
                  </a:lnTo>
                  <a:lnTo>
                    <a:pt x="16053" y="63427"/>
                  </a:lnTo>
                  <a:lnTo>
                    <a:pt x="23315" y="58528"/>
                  </a:lnTo>
                  <a:lnTo>
                    <a:pt x="36001" y="39841"/>
                  </a:lnTo>
                  <a:lnTo>
                    <a:pt x="40153" y="21526"/>
                  </a:lnTo>
                  <a:lnTo>
                    <a:pt x="40992" y="21406"/>
                  </a:lnTo>
                  <a:lnTo>
                    <a:pt x="43806" y="23154"/>
                  </a:lnTo>
                  <a:lnTo>
                    <a:pt x="45526" y="28165"/>
                  </a:lnTo>
                  <a:lnTo>
                    <a:pt x="50002" y="46250"/>
                  </a:lnTo>
                  <a:lnTo>
                    <a:pt x="63902" y="70499"/>
                  </a:lnTo>
                  <a:lnTo>
                    <a:pt x="65997" y="70988"/>
                  </a:lnTo>
                  <a:lnTo>
                    <a:pt x="72088" y="67769"/>
                  </a:lnTo>
                  <a:lnTo>
                    <a:pt x="74276" y="64935"/>
                  </a:lnTo>
                  <a:lnTo>
                    <a:pt x="82633" y="34065"/>
                  </a:lnTo>
                  <a:lnTo>
                    <a:pt x="84691" y="17796"/>
                  </a:lnTo>
                  <a:lnTo>
                    <a:pt x="85501" y="16803"/>
                  </a:lnTo>
                  <a:lnTo>
                    <a:pt x="86746" y="16846"/>
                  </a:lnTo>
                  <a:lnTo>
                    <a:pt x="88282" y="17581"/>
                  </a:lnTo>
                  <a:lnTo>
                    <a:pt x="89306" y="19482"/>
                  </a:lnTo>
                  <a:lnTo>
                    <a:pt x="91451" y="28193"/>
                  </a:lnTo>
                  <a:lnTo>
                    <a:pt x="94454" y="33226"/>
                  </a:lnTo>
                  <a:lnTo>
                    <a:pt x="108353" y="43139"/>
                  </a:lnTo>
                  <a:lnTo>
                    <a:pt x="109741" y="42165"/>
                  </a:lnTo>
                  <a:lnTo>
                    <a:pt x="132623" y="8118"/>
                  </a:lnTo>
                  <a:lnTo>
                    <a:pt x="133683" y="5412"/>
                  </a:lnTo>
                  <a:lnTo>
                    <a:pt x="135095" y="3608"/>
                  </a:lnTo>
                  <a:lnTo>
                    <a:pt x="1421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519"/>
            <p:cNvSpPr/>
            <p:nvPr>
              <p:custDataLst>
                <p:tags r:id="rId101"/>
              </p:custDataLst>
            </p:nvPr>
          </p:nvSpPr>
          <p:spPr>
            <a:xfrm>
              <a:off x="9448371" y="2197646"/>
              <a:ext cx="95680" cy="178524"/>
            </a:xfrm>
            <a:custGeom>
              <a:avLst/>
              <a:gdLst/>
              <a:ahLst/>
              <a:cxnLst/>
              <a:rect l="0" t="0" r="0" b="0"/>
              <a:pathLst>
                <a:path w="95680" h="178524">
                  <a:moveTo>
                    <a:pt x="38529" y="18504"/>
                  </a:moveTo>
                  <a:lnTo>
                    <a:pt x="38529" y="18504"/>
                  </a:lnTo>
                  <a:lnTo>
                    <a:pt x="43996" y="18504"/>
                  </a:lnTo>
                  <a:lnTo>
                    <a:pt x="50268" y="13037"/>
                  </a:lnTo>
                  <a:lnTo>
                    <a:pt x="47573" y="5674"/>
                  </a:lnTo>
                  <a:lnTo>
                    <a:pt x="45970" y="3600"/>
                  </a:lnTo>
                  <a:lnTo>
                    <a:pt x="42306" y="1297"/>
                  </a:lnTo>
                  <a:lnTo>
                    <a:pt x="29536" y="0"/>
                  </a:lnTo>
                  <a:lnTo>
                    <a:pt x="20186" y="3460"/>
                  </a:lnTo>
                  <a:lnTo>
                    <a:pt x="2685" y="17179"/>
                  </a:lnTo>
                  <a:lnTo>
                    <a:pt x="522" y="21854"/>
                  </a:lnTo>
                  <a:lnTo>
                    <a:pt x="0" y="32693"/>
                  </a:lnTo>
                  <a:lnTo>
                    <a:pt x="2120" y="40803"/>
                  </a:lnTo>
                  <a:lnTo>
                    <a:pt x="3673" y="43953"/>
                  </a:lnTo>
                  <a:lnTo>
                    <a:pt x="6119" y="46053"/>
                  </a:lnTo>
                  <a:lnTo>
                    <a:pt x="12600" y="48387"/>
                  </a:lnTo>
                  <a:lnTo>
                    <a:pt x="27553" y="46330"/>
                  </a:lnTo>
                  <a:lnTo>
                    <a:pt x="42019" y="41252"/>
                  </a:lnTo>
                  <a:lnTo>
                    <a:pt x="47135" y="37316"/>
                  </a:lnTo>
                  <a:lnTo>
                    <a:pt x="48500" y="35279"/>
                  </a:lnTo>
                  <a:lnTo>
                    <a:pt x="50115" y="34626"/>
                  </a:lnTo>
                  <a:lnTo>
                    <a:pt x="51898" y="34896"/>
                  </a:lnTo>
                  <a:lnTo>
                    <a:pt x="53791" y="35782"/>
                  </a:lnTo>
                  <a:lnTo>
                    <a:pt x="59828" y="43771"/>
                  </a:lnTo>
                  <a:lnTo>
                    <a:pt x="66940" y="85038"/>
                  </a:lnTo>
                  <a:lnTo>
                    <a:pt x="70325" y="123238"/>
                  </a:lnTo>
                  <a:lnTo>
                    <a:pt x="73294" y="159110"/>
                  </a:lnTo>
                  <a:lnTo>
                    <a:pt x="72289" y="165158"/>
                  </a:lnTo>
                  <a:lnTo>
                    <a:pt x="67409" y="173760"/>
                  </a:lnTo>
                  <a:lnTo>
                    <a:pt x="64132" y="177041"/>
                  </a:lnTo>
                  <a:lnTo>
                    <a:pt x="60537" y="178523"/>
                  </a:lnTo>
                  <a:lnTo>
                    <a:pt x="52779" y="178288"/>
                  </a:lnTo>
                  <a:lnTo>
                    <a:pt x="44626" y="172069"/>
                  </a:lnTo>
                  <a:lnTo>
                    <a:pt x="40478" y="167447"/>
                  </a:lnTo>
                  <a:lnTo>
                    <a:pt x="35867" y="152905"/>
                  </a:lnTo>
                  <a:lnTo>
                    <a:pt x="35153" y="128647"/>
                  </a:lnTo>
                  <a:lnTo>
                    <a:pt x="39145" y="114023"/>
                  </a:lnTo>
                  <a:lnTo>
                    <a:pt x="47975" y="98116"/>
                  </a:lnTo>
                  <a:lnTo>
                    <a:pt x="95679" y="56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520"/>
            <p:cNvSpPr/>
            <p:nvPr>
              <p:custDataLst>
                <p:tags r:id="rId102"/>
              </p:custDataLst>
            </p:nvPr>
          </p:nvSpPr>
          <p:spPr>
            <a:xfrm>
              <a:off x="9249003" y="2118673"/>
              <a:ext cx="65433" cy="186378"/>
            </a:xfrm>
            <a:custGeom>
              <a:avLst/>
              <a:gdLst/>
              <a:ahLst/>
              <a:cxnLst/>
              <a:rect l="0" t="0" r="0" b="0"/>
              <a:pathLst>
                <a:path w="65433" h="186378">
                  <a:moveTo>
                    <a:pt x="9297" y="14927"/>
                  </a:moveTo>
                  <a:lnTo>
                    <a:pt x="9297" y="14927"/>
                  </a:lnTo>
                  <a:lnTo>
                    <a:pt x="9297" y="11556"/>
                  </a:lnTo>
                  <a:lnTo>
                    <a:pt x="11178" y="8019"/>
                  </a:lnTo>
                  <a:lnTo>
                    <a:pt x="12667" y="6089"/>
                  </a:lnTo>
                  <a:lnTo>
                    <a:pt x="12955" y="4096"/>
                  </a:lnTo>
                  <a:lnTo>
                    <a:pt x="11392" y="0"/>
                  </a:lnTo>
                  <a:lnTo>
                    <a:pt x="9988" y="742"/>
                  </a:lnTo>
                  <a:lnTo>
                    <a:pt x="4641" y="12606"/>
                  </a:lnTo>
                  <a:lnTo>
                    <a:pt x="0" y="32976"/>
                  </a:lnTo>
                  <a:lnTo>
                    <a:pt x="2465" y="51319"/>
                  </a:lnTo>
                  <a:lnTo>
                    <a:pt x="5790" y="58853"/>
                  </a:lnTo>
                  <a:lnTo>
                    <a:pt x="8371" y="61145"/>
                  </a:lnTo>
                  <a:lnTo>
                    <a:pt x="15000" y="63690"/>
                  </a:lnTo>
                  <a:lnTo>
                    <a:pt x="30036" y="65124"/>
                  </a:lnTo>
                  <a:lnTo>
                    <a:pt x="38035" y="63577"/>
                  </a:lnTo>
                  <a:lnTo>
                    <a:pt x="41156" y="62177"/>
                  </a:lnTo>
                  <a:lnTo>
                    <a:pt x="48385" y="62503"/>
                  </a:lnTo>
                  <a:lnTo>
                    <a:pt x="52290" y="63578"/>
                  </a:lnTo>
                  <a:lnTo>
                    <a:pt x="58508" y="68535"/>
                  </a:lnTo>
                  <a:lnTo>
                    <a:pt x="61154" y="71832"/>
                  </a:lnTo>
                  <a:lnTo>
                    <a:pt x="64094" y="83022"/>
                  </a:lnTo>
                  <a:lnTo>
                    <a:pt x="65432" y="117707"/>
                  </a:lnTo>
                  <a:lnTo>
                    <a:pt x="57568" y="159181"/>
                  </a:lnTo>
                  <a:lnTo>
                    <a:pt x="53747" y="186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521"/>
            <p:cNvSpPr/>
            <p:nvPr>
              <p:custDataLst>
                <p:tags r:id="rId103"/>
              </p:custDataLst>
            </p:nvPr>
          </p:nvSpPr>
          <p:spPr>
            <a:xfrm>
              <a:off x="9120157" y="2106210"/>
              <a:ext cx="68144" cy="168003"/>
            </a:xfrm>
            <a:custGeom>
              <a:avLst/>
              <a:gdLst/>
              <a:ahLst/>
              <a:cxnLst/>
              <a:rect l="0" t="0" r="0" b="0"/>
              <a:pathLst>
                <a:path w="68144" h="168003">
                  <a:moveTo>
                    <a:pt x="17493" y="52790"/>
                  </a:moveTo>
                  <a:lnTo>
                    <a:pt x="17493" y="52790"/>
                  </a:lnTo>
                  <a:lnTo>
                    <a:pt x="31798" y="24179"/>
                  </a:lnTo>
                  <a:lnTo>
                    <a:pt x="31263" y="19604"/>
                  </a:lnTo>
                  <a:lnTo>
                    <a:pt x="21808" y="7131"/>
                  </a:lnTo>
                  <a:lnTo>
                    <a:pt x="16353" y="1217"/>
                  </a:lnTo>
                  <a:lnTo>
                    <a:pt x="13911" y="64"/>
                  </a:lnTo>
                  <a:lnTo>
                    <a:pt x="11576" y="0"/>
                  </a:lnTo>
                  <a:lnTo>
                    <a:pt x="9316" y="664"/>
                  </a:lnTo>
                  <a:lnTo>
                    <a:pt x="4921" y="7045"/>
                  </a:lnTo>
                  <a:lnTo>
                    <a:pt x="362" y="20656"/>
                  </a:lnTo>
                  <a:lnTo>
                    <a:pt x="0" y="30747"/>
                  </a:lnTo>
                  <a:lnTo>
                    <a:pt x="4470" y="51590"/>
                  </a:lnTo>
                  <a:lnTo>
                    <a:pt x="10765" y="64956"/>
                  </a:lnTo>
                  <a:lnTo>
                    <a:pt x="14419" y="69368"/>
                  </a:lnTo>
                  <a:lnTo>
                    <a:pt x="22242" y="74269"/>
                  </a:lnTo>
                  <a:lnTo>
                    <a:pt x="32303" y="74566"/>
                  </a:lnTo>
                  <a:lnTo>
                    <a:pt x="56446" y="68540"/>
                  </a:lnTo>
                  <a:lnTo>
                    <a:pt x="62557" y="69903"/>
                  </a:lnTo>
                  <a:lnTo>
                    <a:pt x="64469" y="71960"/>
                  </a:lnTo>
                  <a:lnTo>
                    <a:pt x="66594" y="78008"/>
                  </a:lnTo>
                  <a:lnTo>
                    <a:pt x="68143" y="106289"/>
                  </a:lnTo>
                  <a:lnTo>
                    <a:pt x="59442" y="153187"/>
                  </a:lnTo>
                  <a:lnTo>
                    <a:pt x="59185" y="162792"/>
                  </a:lnTo>
                  <a:lnTo>
                    <a:pt x="60717" y="168002"/>
                  </a:lnTo>
                  <a:lnTo>
                    <a:pt x="61943" y="167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522"/>
            <p:cNvSpPr/>
            <p:nvPr>
              <p:custDataLst>
                <p:tags r:id="rId104"/>
              </p:custDataLst>
            </p:nvPr>
          </p:nvSpPr>
          <p:spPr>
            <a:xfrm>
              <a:off x="8991898" y="2102266"/>
              <a:ext cx="94953" cy="169126"/>
            </a:xfrm>
            <a:custGeom>
              <a:avLst/>
              <a:gdLst/>
              <a:ahLst/>
              <a:cxnLst/>
              <a:rect l="0" t="0" r="0" b="0"/>
              <a:pathLst>
                <a:path w="94953" h="169126">
                  <a:moveTo>
                    <a:pt x="94952" y="18634"/>
                  </a:moveTo>
                  <a:lnTo>
                    <a:pt x="94952" y="18634"/>
                  </a:lnTo>
                  <a:lnTo>
                    <a:pt x="89926" y="6700"/>
                  </a:lnTo>
                  <a:lnTo>
                    <a:pt x="89485" y="4328"/>
                  </a:lnTo>
                  <a:lnTo>
                    <a:pt x="87778" y="2747"/>
                  </a:lnTo>
                  <a:lnTo>
                    <a:pt x="82120" y="990"/>
                  </a:lnTo>
                  <a:lnTo>
                    <a:pt x="74373" y="0"/>
                  </a:lnTo>
                  <a:lnTo>
                    <a:pt x="51346" y="6546"/>
                  </a:lnTo>
                  <a:lnTo>
                    <a:pt x="30364" y="17893"/>
                  </a:lnTo>
                  <a:lnTo>
                    <a:pt x="18822" y="29625"/>
                  </a:lnTo>
                  <a:lnTo>
                    <a:pt x="10933" y="45409"/>
                  </a:lnTo>
                  <a:lnTo>
                    <a:pt x="151" y="82867"/>
                  </a:lnTo>
                  <a:lnTo>
                    <a:pt x="0" y="84740"/>
                  </a:lnTo>
                  <a:lnTo>
                    <a:pt x="607" y="85988"/>
                  </a:lnTo>
                  <a:lnTo>
                    <a:pt x="1716" y="86820"/>
                  </a:lnTo>
                  <a:lnTo>
                    <a:pt x="4830" y="87745"/>
                  </a:lnTo>
                  <a:lnTo>
                    <a:pt x="28784" y="89876"/>
                  </a:lnTo>
                  <a:lnTo>
                    <a:pt x="39438" y="95217"/>
                  </a:lnTo>
                  <a:lnTo>
                    <a:pt x="47467" y="102295"/>
                  </a:lnTo>
                  <a:lnTo>
                    <a:pt x="53386" y="110850"/>
                  </a:lnTo>
                  <a:lnTo>
                    <a:pt x="58369" y="121708"/>
                  </a:lnTo>
                  <a:lnTo>
                    <a:pt x="59172" y="131708"/>
                  </a:lnTo>
                  <a:lnTo>
                    <a:pt x="56471" y="141561"/>
                  </a:lnTo>
                  <a:lnTo>
                    <a:pt x="47018" y="157598"/>
                  </a:lnTo>
                  <a:lnTo>
                    <a:pt x="39311" y="164592"/>
                  </a:lnTo>
                  <a:lnTo>
                    <a:pt x="31181" y="168171"/>
                  </a:lnTo>
                  <a:lnTo>
                    <a:pt x="27038" y="169125"/>
                  </a:lnTo>
                  <a:lnTo>
                    <a:pt x="22866" y="168350"/>
                  </a:lnTo>
                  <a:lnTo>
                    <a:pt x="14465" y="163727"/>
                  </a:lnTo>
                  <a:lnTo>
                    <a:pt x="9791" y="158849"/>
                  </a:lnTo>
                  <a:lnTo>
                    <a:pt x="8545" y="156561"/>
                  </a:lnTo>
                  <a:lnTo>
                    <a:pt x="8419" y="153624"/>
                  </a:lnTo>
                  <a:lnTo>
                    <a:pt x="10161" y="146598"/>
                  </a:lnTo>
                  <a:lnTo>
                    <a:pt x="25102" y="12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523"/>
            <p:cNvSpPr/>
            <p:nvPr>
              <p:custDataLst>
                <p:tags r:id="rId105"/>
              </p:custDataLst>
            </p:nvPr>
          </p:nvSpPr>
          <p:spPr>
            <a:xfrm>
              <a:off x="8790017" y="2091438"/>
              <a:ext cx="93634" cy="261873"/>
            </a:xfrm>
            <a:custGeom>
              <a:avLst/>
              <a:gdLst/>
              <a:ahLst/>
              <a:cxnLst/>
              <a:rect l="0" t="0" r="0" b="0"/>
              <a:pathLst>
                <a:path w="93634" h="261873">
                  <a:moveTo>
                    <a:pt x="68233" y="23112"/>
                  </a:moveTo>
                  <a:lnTo>
                    <a:pt x="68233" y="23112"/>
                  </a:lnTo>
                  <a:lnTo>
                    <a:pt x="59444" y="9297"/>
                  </a:lnTo>
                  <a:lnTo>
                    <a:pt x="53038" y="2861"/>
                  </a:lnTo>
                  <a:lnTo>
                    <a:pt x="47839" y="0"/>
                  </a:lnTo>
                  <a:lnTo>
                    <a:pt x="41294" y="610"/>
                  </a:lnTo>
                  <a:lnTo>
                    <a:pt x="37574" y="1761"/>
                  </a:lnTo>
                  <a:lnTo>
                    <a:pt x="29677" y="8684"/>
                  </a:lnTo>
                  <a:lnTo>
                    <a:pt x="25596" y="13493"/>
                  </a:lnTo>
                  <a:lnTo>
                    <a:pt x="13110" y="47230"/>
                  </a:lnTo>
                  <a:lnTo>
                    <a:pt x="3844" y="92974"/>
                  </a:lnTo>
                  <a:lnTo>
                    <a:pt x="0" y="135534"/>
                  </a:lnTo>
                  <a:lnTo>
                    <a:pt x="4477" y="180524"/>
                  </a:lnTo>
                  <a:lnTo>
                    <a:pt x="14378" y="221290"/>
                  </a:lnTo>
                  <a:lnTo>
                    <a:pt x="22189" y="240308"/>
                  </a:lnTo>
                  <a:lnTo>
                    <a:pt x="36010" y="253934"/>
                  </a:lnTo>
                  <a:lnTo>
                    <a:pt x="44634" y="259543"/>
                  </a:lnTo>
                  <a:lnTo>
                    <a:pt x="52501" y="261872"/>
                  </a:lnTo>
                  <a:lnTo>
                    <a:pt x="93633" y="251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524"/>
            <p:cNvSpPr/>
            <p:nvPr>
              <p:custDataLst>
                <p:tags r:id="rId106"/>
              </p:custDataLst>
            </p:nvPr>
          </p:nvSpPr>
          <p:spPr>
            <a:xfrm>
              <a:off x="8629650" y="2190750"/>
              <a:ext cx="95251" cy="153510"/>
            </a:xfrm>
            <a:custGeom>
              <a:avLst/>
              <a:gdLst/>
              <a:ahLst/>
              <a:cxnLst/>
              <a:rect l="0" t="0" r="0" b="0"/>
              <a:pathLst>
                <a:path w="95251" h="153510">
                  <a:moveTo>
                    <a:pt x="0" y="76200"/>
                  </a:moveTo>
                  <a:lnTo>
                    <a:pt x="0" y="76200"/>
                  </a:lnTo>
                  <a:lnTo>
                    <a:pt x="0" y="81667"/>
                  </a:lnTo>
                  <a:lnTo>
                    <a:pt x="30359" y="122619"/>
                  </a:lnTo>
                  <a:lnTo>
                    <a:pt x="35806" y="138402"/>
                  </a:lnTo>
                  <a:lnTo>
                    <a:pt x="37647" y="153006"/>
                  </a:lnTo>
                  <a:lnTo>
                    <a:pt x="36386" y="153509"/>
                  </a:lnTo>
                  <a:lnTo>
                    <a:pt x="31224" y="150306"/>
                  </a:lnTo>
                  <a:lnTo>
                    <a:pt x="23754" y="137198"/>
                  </a:lnTo>
                  <a:lnTo>
                    <a:pt x="20444" y="106425"/>
                  </a:lnTo>
                  <a:lnTo>
                    <a:pt x="26205" y="76140"/>
                  </a:lnTo>
                  <a:lnTo>
                    <a:pt x="40219" y="45922"/>
                  </a:lnTo>
                  <a:lnTo>
                    <a:pt x="64519" y="213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525"/>
            <p:cNvSpPr/>
            <p:nvPr>
              <p:custDataLst>
                <p:tags r:id="rId107"/>
              </p:custDataLst>
            </p:nvPr>
          </p:nvSpPr>
          <p:spPr>
            <a:xfrm>
              <a:off x="8496726" y="2075285"/>
              <a:ext cx="104896" cy="296455"/>
            </a:xfrm>
            <a:custGeom>
              <a:avLst/>
              <a:gdLst/>
              <a:ahLst/>
              <a:cxnLst/>
              <a:rect l="0" t="0" r="0" b="0"/>
              <a:pathLst>
                <a:path w="104896" h="296455">
                  <a:moveTo>
                    <a:pt x="5924" y="77365"/>
                  </a:moveTo>
                  <a:lnTo>
                    <a:pt x="5924" y="77365"/>
                  </a:lnTo>
                  <a:lnTo>
                    <a:pt x="2553" y="73994"/>
                  </a:lnTo>
                  <a:lnTo>
                    <a:pt x="1560" y="73707"/>
                  </a:lnTo>
                  <a:lnTo>
                    <a:pt x="897" y="74220"/>
                  </a:lnTo>
                  <a:lnTo>
                    <a:pt x="456" y="75269"/>
                  </a:lnTo>
                  <a:lnTo>
                    <a:pt x="454" y="94276"/>
                  </a:lnTo>
                  <a:lnTo>
                    <a:pt x="4634" y="136601"/>
                  </a:lnTo>
                  <a:lnTo>
                    <a:pt x="5541" y="173233"/>
                  </a:lnTo>
                  <a:lnTo>
                    <a:pt x="7692" y="210898"/>
                  </a:lnTo>
                  <a:lnTo>
                    <a:pt x="11671" y="255372"/>
                  </a:lnTo>
                  <a:lnTo>
                    <a:pt x="11515" y="292502"/>
                  </a:lnTo>
                  <a:lnTo>
                    <a:pt x="10357" y="294873"/>
                  </a:lnTo>
                  <a:lnTo>
                    <a:pt x="8879" y="296454"/>
                  </a:lnTo>
                  <a:lnTo>
                    <a:pt x="7236" y="286921"/>
                  </a:lnTo>
                  <a:lnTo>
                    <a:pt x="2812" y="239566"/>
                  </a:lnTo>
                  <a:lnTo>
                    <a:pt x="533" y="205779"/>
                  </a:lnTo>
                  <a:lnTo>
                    <a:pt x="0" y="175595"/>
                  </a:lnTo>
                  <a:lnTo>
                    <a:pt x="469" y="140073"/>
                  </a:lnTo>
                  <a:lnTo>
                    <a:pt x="3029" y="105470"/>
                  </a:lnTo>
                  <a:lnTo>
                    <a:pt x="11127" y="61201"/>
                  </a:lnTo>
                  <a:lnTo>
                    <a:pt x="26243" y="16196"/>
                  </a:lnTo>
                  <a:lnTo>
                    <a:pt x="30758" y="10480"/>
                  </a:lnTo>
                  <a:lnTo>
                    <a:pt x="43302" y="2248"/>
                  </a:lnTo>
                  <a:lnTo>
                    <a:pt x="56403" y="0"/>
                  </a:lnTo>
                  <a:lnTo>
                    <a:pt x="62860" y="388"/>
                  </a:lnTo>
                  <a:lnTo>
                    <a:pt x="75679" y="8346"/>
                  </a:lnTo>
                  <a:lnTo>
                    <a:pt x="87726" y="21995"/>
                  </a:lnTo>
                  <a:lnTo>
                    <a:pt x="103195" y="53858"/>
                  </a:lnTo>
                  <a:lnTo>
                    <a:pt x="104895" y="66918"/>
                  </a:lnTo>
                  <a:lnTo>
                    <a:pt x="103297" y="84481"/>
                  </a:lnTo>
                  <a:lnTo>
                    <a:pt x="96473" y="100283"/>
                  </a:lnTo>
                  <a:lnTo>
                    <a:pt x="76827" y="129119"/>
                  </a:lnTo>
                  <a:lnTo>
                    <a:pt x="64012" y="138231"/>
                  </a:lnTo>
                  <a:lnTo>
                    <a:pt x="37559" y="147924"/>
                  </a:lnTo>
                  <a:lnTo>
                    <a:pt x="21395" y="149176"/>
                  </a:lnTo>
                  <a:lnTo>
                    <a:pt x="9273" y="147381"/>
                  </a:lnTo>
                  <a:lnTo>
                    <a:pt x="6039" y="145915"/>
                  </a:lnTo>
                  <a:lnTo>
                    <a:pt x="3885" y="144231"/>
                  </a:lnTo>
                  <a:lnTo>
                    <a:pt x="3858" y="143815"/>
                  </a:lnTo>
                  <a:lnTo>
                    <a:pt x="12274" y="147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133"/>
          <p:cNvGrpSpPr/>
          <p:nvPr/>
        </p:nvGrpSpPr>
        <p:grpSpPr>
          <a:xfrm>
            <a:off x="11728450" y="2007483"/>
            <a:ext cx="330201" cy="335624"/>
            <a:chOff x="11728450" y="2007483"/>
            <a:chExt cx="330201" cy="335624"/>
          </a:xfrm>
        </p:grpSpPr>
        <p:sp>
          <p:nvSpPr>
            <p:cNvPr id="126" name="SMARTInkShape-5526"/>
            <p:cNvSpPr/>
            <p:nvPr>
              <p:custDataLst>
                <p:tags r:id="rId84"/>
              </p:custDataLst>
            </p:nvPr>
          </p:nvSpPr>
          <p:spPr>
            <a:xfrm>
              <a:off x="11855448" y="2222885"/>
              <a:ext cx="203203" cy="120222"/>
            </a:xfrm>
            <a:custGeom>
              <a:avLst/>
              <a:gdLst/>
              <a:ahLst/>
              <a:cxnLst/>
              <a:rect l="0" t="0" r="0" b="0"/>
              <a:pathLst>
                <a:path w="203203" h="120222">
                  <a:moveTo>
                    <a:pt x="2" y="25015"/>
                  </a:moveTo>
                  <a:lnTo>
                    <a:pt x="2" y="25015"/>
                  </a:lnTo>
                  <a:lnTo>
                    <a:pt x="0" y="10709"/>
                  </a:lnTo>
                  <a:lnTo>
                    <a:pt x="1413" y="8422"/>
                  </a:lnTo>
                  <a:lnTo>
                    <a:pt x="6743" y="4000"/>
                  </a:lnTo>
                  <a:lnTo>
                    <a:pt x="29688" y="481"/>
                  </a:lnTo>
                  <a:lnTo>
                    <a:pt x="37417" y="0"/>
                  </a:lnTo>
                  <a:lnTo>
                    <a:pt x="46971" y="5431"/>
                  </a:lnTo>
                  <a:lnTo>
                    <a:pt x="52480" y="9842"/>
                  </a:lnTo>
                  <a:lnTo>
                    <a:pt x="60485" y="22270"/>
                  </a:lnTo>
                  <a:lnTo>
                    <a:pt x="64982" y="36495"/>
                  </a:lnTo>
                  <a:lnTo>
                    <a:pt x="64629" y="49873"/>
                  </a:lnTo>
                  <a:lnTo>
                    <a:pt x="57094" y="72675"/>
                  </a:lnTo>
                  <a:lnTo>
                    <a:pt x="41906" y="95525"/>
                  </a:lnTo>
                  <a:lnTo>
                    <a:pt x="27855" y="111214"/>
                  </a:lnTo>
                  <a:lnTo>
                    <a:pt x="28449" y="112820"/>
                  </a:lnTo>
                  <a:lnTo>
                    <a:pt x="32871" y="116486"/>
                  </a:lnTo>
                  <a:lnTo>
                    <a:pt x="39539" y="118585"/>
                  </a:lnTo>
                  <a:lnTo>
                    <a:pt x="81204" y="120117"/>
                  </a:lnTo>
                  <a:lnTo>
                    <a:pt x="119547" y="120221"/>
                  </a:lnTo>
                  <a:lnTo>
                    <a:pt x="203202" y="113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527"/>
            <p:cNvSpPr/>
            <p:nvPr>
              <p:custDataLst>
                <p:tags r:id="rId85"/>
              </p:custDataLst>
            </p:nvPr>
          </p:nvSpPr>
          <p:spPr>
            <a:xfrm>
              <a:off x="11753850" y="2028342"/>
              <a:ext cx="126923" cy="260136"/>
            </a:xfrm>
            <a:custGeom>
              <a:avLst/>
              <a:gdLst/>
              <a:ahLst/>
              <a:cxnLst/>
              <a:rect l="0" t="0" r="0" b="0"/>
              <a:pathLst>
                <a:path w="126923" h="260136">
                  <a:moveTo>
                    <a:pt x="120650" y="3658"/>
                  </a:moveTo>
                  <a:lnTo>
                    <a:pt x="120650" y="3658"/>
                  </a:lnTo>
                  <a:lnTo>
                    <a:pt x="124020" y="3658"/>
                  </a:lnTo>
                  <a:lnTo>
                    <a:pt x="125013" y="2952"/>
                  </a:lnTo>
                  <a:lnTo>
                    <a:pt x="125676" y="1777"/>
                  </a:lnTo>
                  <a:lnTo>
                    <a:pt x="126118" y="287"/>
                  </a:lnTo>
                  <a:lnTo>
                    <a:pt x="126412" y="0"/>
                  </a:lnTo>
                  <a:lnTo>
                    <a:pt x="126609" y="513"/>
                  </a:lnTo>
                  <a:lnTo>
                    <a:pt x="126922" y="6408"/>
                  </a:lnTo>
                  <a:lnTo>
                    <a:pt x="112686" y="53883"/>
                  </a:lnTo>
                  <a:lnTo>
                    <a:pt x="96641" y="99816"/>
                  </a:lnTo>
                  <a:lnTo>
                    <a:pt x="72620" y="145258"/>
                  </a:lnTo>
                  <a:lnTo>
                    <a:pt x="50196" y="184792"/>
                  </a:lnTo>
                  <a:lnTo>
                    <a:pt x="19757" y="230637"/>
                  </a:lnTo>
                  <a:lnTo>
                    <a:pt x="2170" y="256882"/>
                  </a:lnTo>
                  <a:lnTo>
                    <a:pt x="964" y="260135"/>
                  </a:lnTo>
                  <a:lnTo>
                    <a:pt x="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528"/>
            <p:cNvSpPr/>
            <p:nvPr>
              <p:custDataLst>
                <p:tags r:id="rId86"/>
              </p:custDataLst>
            </p:nvPr>
          </p:nvSpPr>
          <p:spPr>
            <a:xfrm>
              <a:off x="11728450" y="2007483"/>
              <a:ext cx="31751" cy="119768"/>
            </a:xfrm>
            <a:custGeom>
              <a:avLst/>
              <a:gdLst/>
              <a:ahLst/>
              <a:cxnLst/>
              <a:rect l="0" t="0" r="0" b="0"/>
              <a:pathLst>
                <a:path w="31751" h="119768">
                  <a:moveTo>
                    <a:pt x="0" y="5467"/>
                  </a:moveTo>
                  <a:lnTo>
                    <a:pt x="0" y="5467"/>
                  </a:lnTo>
                  <a:lnTo>
                    <a:pt x="5466" y="0"/>
                  </a:lnTo>
                  <a:lnTo>
                    <a:pt x="9459" y="6120"/>
                  </a:lnTo>
                  <a:lnTo>
                    <a:pt x="15110" y="20242"/>
                  </a:lnTo>
                  <a:lnTo>
                    <a:pt x="17566" y="52705"/>
                  </a:lnTo>
                  <a:lnTo>
                    <a:pt x="13925" y="97713"/>
                  </a:lnTo>
                  <a:lnTo>
                    <a:pt x="16301" y="109024"/>
                  </a:lnTo>
                  <a:lnTo>
                    <a:pt x="18630" y="112605"/>
                  </a:lnTo>
                  <a:lnTo>
                    <a:pt x="317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134"/>
          <p:cNvGrpSpPr/>
          <p:nvPr/>
        </p:nvGrpSpPr>
        <p:grpSpPr>
          <a:xfrm>
            <a:off x="8280988" y="2647952"/>
            <a:ext cx="3777663" cy="456104"/>
            <a:chOff x="8280988" y="2647952"/>
            <a:chExt cx="3777663" cy="456104"/>
          </a:xfrm>
        </p:grpSpPr>
        <p:sp>
          <p:nvSpPr>
            <p:cNvPr id="130" name="SMARTInkShape-5529"/>
            <p:cNvSpPr/>
            <p:nvPr>
              <p:custDataLst>
                <p:tags r:id="rId62"/>
              </p:custDataLst>
            </p:nvPr>
          </p:nvSpPr>
          <p:spPr>
            <a:xfrm>
              <a:off x="10280728" y="2927350"/>
              <a:ext cx="107873" cy="6351"/>
            </a:xfrm>
            <a:custGeom>
              <a:avLst/>
              <a:gdLst/>
              <a:ahLst/>
              <a:cxnLst/>
              <a:rect l="0" t="0" r="0" b="0"/>
              <a:pathLst>
                <a:path w="107873" h="6351">
                  <a:moveTo>
                    <a:pt x="6272" y="6350"/>
                  </a:moveTo>
                  <a:lnTo>
                    <a:pt x="6272" y="6350"/>
                  </a:lnTo>
                  <a:lnTo>
                    <a:pt x="6272" y="2979"/>
                  </a:lnTo>
                  <a:lnTo>
                    <a:pt x="5566" y="1986"/>
                  </a:lnTo>
                  <a:lnTo>
                    <a:pt x="4391" y="1324"/>
                  </a:lnTo>
                  <a:lnTo>
                    <a:pt x="0" y="23"/>
                  </a:lnTo>
                  <a:lnTo>
                    <a:pt x="42284" y="1882"/>
                  </a:lnTo>
                  <a:lnTo>
                    <a:pt x="88677" y="5762"/>
                  </a:lnTo>
                  <a:lnTo>
                    <a:pt x="98871" y="6089"/>
                  </a:lnTo>
                  <a:lnTo>
                    <a:pt x="101871" y="5470"/>
                  </a:lnTo>
                  <a:lnTo>
                    <a:pt x="107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530"/>
            <p:cNvSpPr/>
            <p:nvPr>
              <p:custDataLst>
                <p:tags r:id="rId63"/>
              </p:custDataLst>
            </p:nvPr>
          </p:nvSpPr>
          <p:spPr>
            <a:xfrm>
              <a:off x="10312400" y="287020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9" y="5069"/>
                  </a:lnTo>
                  <a:lnTo>
                    <a:pt x="931" y="18509"/>
                  </a:lnTo>
                  <a:lnTo>
                    <a:pt x="4487" y="57209"/>
                  </a:lnTo>
                  <a:lnTo>
                    <a:pt x="5982" y="97221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531"/>
            <p:cNvSpPr/>
            <p:nvPr>
              <p:custDataLst>
                <p:tags r:id="rId64"/>
              </p:custDataLst>
            </p:nvPr>
          </p:nvSpPr>
          <p:spPr>
            <a:xfrm>
              <a:off x="10020640" y="3010184"/>
              <a:ext cx="113961" cy="93872"/>
            </a:xfrm>
            <a:custGeom>
              <a:avLst/>
              <a:gdLst/>
              <a:ahLst/>
              <a:cxnLst/>
              <a:rect l="0" t="0" r="0" b="0"/>
              <a:pathLst>
                <a:path w="113961" h="93872">
                  <a:moveTo>
                    <a:pt x="12360" y="12416"/>
                  </a:moveTo>
                  <a:lnTo>
                    <a:pt x="12360" y="12416"/>
                  </a:lnTo>
                  <a:lnTo>
                    <a:pt x="3521" y="12416"/>
                  </a:lnTo>
                  <a:lnTo>
                    <a:pt x="2234" y="11710"/>
                  </a:lnTo>
                  <a:lnTo>
                    <a:pt x="1376" y="10535"/>
                  </a:lnTo>
                  <a:lnTo>
                    <a:pt x="0" y="6949"/>
                  </a:lnTo>
                  <a:lnTo>
                    <a:pt x="6502" y="2956"/>
                  </a:lnTo>
                  <a:lnTo>
                    <a:pt x="17366" y="676"/>
                  </a:lnTo>
                  <a:lnTo>
                    <a:pt x="29522" y="0"/>
                  </a:lnTo>
                  <a:lnTo>
                    <a:pt x="32973" y="1317"/>
                  </a:lnTo>
                  <a:lnTo>
                    <a:pt x="38690" y="6542"/>
                  </a:lnTo>
                  <a:lnTo>
                    <a:pt x="45876" y="17418"/>
                  </a:lnTo>
                  <a:lnTo>
                    <a:pt x="45992" y="22100"/>
                  </a:lnTo>
                  <a:lnTo>
                    <a:pt x="32381" y="54326"/>
                  </a:lnTo>
                  <a:lnTo>
                    <a:pt x="14657" y="83163"/>
                  </a:lnTo>
                  <a:lnTo>
                    <a:pt x="8885" y="87706"/>
                  </a:lnTo>
                  <a:lnTo>
                    <a:pt x="7288" y="91269"/>
                  </a:lnTo>
                  <a:lnTo>
                    <a:pt x="7567" y="92501"/>
                  </a:lnTo>
                  <a:lnTo>
                    <a:pt x="8459" y="93323"/>
                  </a:lnTo>
                  <a:lnTo>
                    <a:pt x="9759" y="93871"/>
                  </a:lnTo>
                  <a:lnTo>
                    <a:pt x="11332" y="93530"/>
                  </a:lnTo>
                  <a:lnTo>
                    <a:pt x="31082" y="86031"/>
                  </a:lnTo>
                  <a:lnTo>
                    <a:pt x="73168" y="77736"/>
                  </a:lnTo>
                  <a:lnTo>
                    <a:pt x="113960" y="69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532"/>
            <p:cNvSpPr/>
            <p:nvPr>
              <p:custDataLst>
                <p:tags r:id="rId65"/>
              </p:custDataLst>
            </p:nvPr>
          </p:nvSpPr>
          <p:spPr>
            <a:xfrm>
              <a:off x="10007939" y="2952750"/>
              <a:ext cx="88562" cy="18790"/>
            </a:xfrm>
            <a:custGeom>
              <a:avLst/>
              <a:gdLst/>
              <a:ahLst/>
              <a:cxnLst/>
              <a:rect l="0" t="0" r="0" b="0"/>
              <a:pathLst>
                <a:path w="88562" h="18790">
                  <a:moveTo>
                    <a:pt x="12361" y="12700"/>
                  </a:moveTo>
                  <a:lnTo>
                    <a:pt x="12361" y="12700"/>
                  </a:lnTo>
                  <a:lnTo>
                    <a:pt x="8990" y="12700"/>
                  </a:lnTo>
                  <a:lnTo>
                    <a:pt x="5454" y="14582"/>
                  </a:lnTo>
                  <a:lnTo>
                    <a:pt x="0" y="18789"/>
                  </a:lnTo>
                  <a:lnTo>
                    <a:pt x="41734" y="4116"/>
                  </a:lnTo>
                  <a:lnTo>
                    <a:pt x="885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533"/>
            <p:cNvSpPr/>
            <p:nvPr>
              <p:custDataLst>
                <p:tags r:id="rId66"/>
              </p:custDataLst>
            </p:nvPr>
          </p:nvSpPr>
          <p:spPr>
            <a:xfrm>
              <a:off x="10045699" y="2758060"/>
              <a:ext cx="11812" cy="143891"/>
            </a:xfrm>
            <a:custGeom>
              <a:avLst/>
              <a:gdLst/>
              <a:ahLst/>
              <a:cxnLst/>
              <a:rect l="0" t="0" r="0" b="0"/>
              <a:pathLst>
                <a:path w="11812" h="143891">
                  <a:moveTo>
                    <a:pt x="1" y="29590"/>
                  </a:moveTo>
                  <a:lnTo>
                    <a:pt x="1" y="29590"/>
                  </a:lnTo>
                  <a:lnTo>
                    <a:pt x="0" y="22848"/>
                  </a:lnTo>
                  <a:lnTo>
                    <a:pt x="1882" y="17657"/>
                  </a:lnTo>
                  <a:lnTo>
                    <a:pt x="3371" y="15284"/>
                  </a:lnTo>
                  <a:lnTo>
                    <a:pt x="6090" y="22"/>
                  </a:lnTo>
                  <a:lnTo>
                    <a:pt x="6177" y="0"/>
                  </a:lnTo>
                  <a:lnTo>
                    <a:pt x="11811" y="39339"/>
                  </a:lnTo>
                  <a:lnTo>
                    <a:pt x="10702" y="83703"/>
                  </a:lnTo>
                  <a:lnTo>
                    <a:pt x="3234" y="127641"/>
                  </a:lnTo>
                  <a:lnTo>
                    <a:pt x="1" y="143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534"/>
            <p:cNvSpPr/>
            <p:nvPr>
              <p:custDataLst>
                <p:tags r:id="rId67"/>
              </p:custDataLst>
            </p:nvPr>
          </p:nvSpPr>
          <p:spPr>
            <a:xfrm>
              <a:off x="9956800" y="2889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6272"/>
                  </a:lnTo>
                  <a:lnTo>
                    <a:pt x="3371" y="9698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535"/>
            <p:cNvSpPr/>
            <p:nvPr>
              <p:custDataLst>
                <p:tags r:id="rId68"/>
              </p:custDataLst>
            </p:nvPr>
          </p:nvSpPr>
          <p:spPr>
            <a:xfrm>
              <a:off x="9855200" y="2786462"/>
              <a:ext cx="31382" cy="217089"/>
            </a:xfrm>
            <a:custGeom>
              <a:avLst/>
              <a:gdLst/>
              <a:ahLst/>
              <a:cxnLst/>
              <a:rect l="0" t="0" r="0" b="0"/>
              <a:pathLst>
                <a:path w="31382" h="217089">
                  <a:moveTo>
                    <a:pt x="6350" y="20238"/>
                  </a:moveTo>
                  <a:lnTo>
                    <a:pt x="6350" y="20238"/>
                  </a:lnTo>
                  <a:lnTo>
                    <a:pt x="7055" y="6440"/>
                  </a:lnTo>
                  <a:lnTo>
                    <a:pt x="9721" y="465"/>
                  </a:lnTo>
                  <a:lnTo>
                    <a:pt x="11419" y="0"/>
                  </a:lnTo>
                  <a:lnTo>
                    <a:pt x="13257" y="1102"/>
                  </a:lnTo>
                  <a:lnTo>
                    <a:pt x="17181" y="6794"/>
                  </a:lnTo>
                  <a:lnTo>
                    <a:pt x="23356" y="24721"/>
                  </a:lnTo>
                  <a:lnTo>
                    <a:pt x="29883" y="71714"/>
                  </a:lnTo>
                  <a:lnTo>
                    <a:pt x="31381" y="111858"/>
                  </a:lnTo>
                  <a:lnTo>
                    <a:pt x="26607" y="150310"/>
                  </a:lnTo>
                  <a:lnTo>
                    <a:pt x="16988" y="189995"/>
                  </a:lnTo>
                  <a:lnTo>
                    <a:pt x="10372" y="205047"/>
                  </a:lnTo>
                  <a:lnTo>
                    <a:pt x="0" y="21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536"/>
            <p:cNvSpPr/>
            <p:nvPr>
              <p:custDataLst>
                <p:tags r:id="rId69"/>
              </p:custDataLst>
            </p:nvPr>
          </p:nvSpPr>
          <p:spPr>
            <a:xfrm>
              <a:off x="9761472" y="2781744"/>
              <a:ext cx="68329" cy="177357"/>
            </a:xfrm>
            <a:custGeom>
              <a:avLst/>
              <a:gdLst/>
              <a:ahLst/>
              <a:cxnLst/>
              <a:rect l="0" t="0" r="0" b="0"/>
              <a:pathLst>
                <a:path w="68329" h="177357">
                  <a:moveTo>
                    <a:pt x="55628" y="113856"/>
                  </a:moveTo>
                  <a:lnTo>
                    <a:pt x="55628" y="113856"/>
                  </a:lnTo>
                  <a:lnTo>
                    <a:pt x="40882" y="100991"/>
                  </a:lnTo>
                  <a:lnTo>
                    <a:pt x="31503" y="96638"/>
                  </a:lnTo>
                  <a:lnTo>
                    <a:pt x="28961" y="96028"/>
                  </a:lnTo>
                  <a:lnTo>
                    <a:pt x="26562" y="96326"/>
                  </a:lnTo>
                  <a:lnTo>
                    <a:pt x="22013" y="98539"/>
                  </a:lnTo>
                  <a:lnTo>
                    <a:pt x="12115" y="107123"/>
                  </a:lnTo>
                  <a:lnTo>
                    <a:pt x="3616" y="125345"/>
                  </a:lnTo>
                  <a:lnTo>
                    <a:pt x="0" y="141876"/>
                  </a:lnTo>
                  <a:lnTo>
                    <a:pt x="903" y="146647"/>
                  </a:lnTo>
                  <a:lnTo>
                    <a:pt x="8212" y="159398"/>
                  </a:lnTo>
                  <a:lnTo>
                    <a:pt x="12917" y="165377"/>
                  </a:lnTo>
                  <a:lnTo>
                    <a:pt x="15159" y="166548"/>
                  </a:lnTo>
                  <a:lnTo>
                    <a:pt x="17360" y="166623"/>
                  </a:lnTo>
                  <a:lnTo>
                    <a:pt x="19533" y="165967"/>
                  </a:lnTo>
                  <a:lnTo>
                    <a:pt x="29333" y="154932"/>
                  </a:lnTo>
                  <a:lnTo>
                    <a:pt x="41172" y="131514"/>
                  </a:lnTo>
                  <a:lnTo>
                    <a:pt x="46876" y="92120"/>
                  </a:lnTo>
                  <a:lnTo>
                    <a:pt x="51937" y="54813"/>
                  </a:lnTo>
                  <a:lnTo>
                    <a:pt x="55141" y="10535"/>
                  </a:lnTo>
                  <a:lnTo>
                    <a:pt x="55531" y="0"/>
                  </a:lnTo>
                  <a:lnTo>
                    <a:pt x="50152" y="38319"/>
                  </a:lnTo>
                  <a:lnTo>
                    <a:pt x="49537" y="78226"/>
                  </a:lnTo>
                  <a:lnTo>
                    <a:pt x="52725" y="122427"/>
                  </a:lnTo>
                  <a:lnTo>
                    <a:pt x="60124" y="159921"/>
                  </a:lnTo>
                  <a:lnTo>
                    <a:pt x="68328" y="17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537"/>
            <p:cNvSpPr/>
            <p:nvPr>
              <p:custDataLst>
                <p:tags r:id="rId70"/>
              </p:custDataLst>
            </p:nvPr>
          </p:nvSpPr>
          <p:spPr>
            <a:xfrm>
              <a:off x="9662217" y="2872360"/>
              <a:ext cx="59634" cy="67691"/>
            </a:xfrm>
            <a:custGeom>
              <a:avLst/>
              <a:gdLst/>
              <a:ahLst/>
              <a:cxnLst/>
              <a:rect l="0" t="0" r="0" b="0"/>
              <a:pathLst>
                <a:path w="59634" h="67691">
                  <a:moveTo>
                    <a:pt x="34233" y="29590"/>
                  </a:moveTo>
                  <a:lnTo>
                    <a:pt x="34233" y="29590"/>
                  </a:lnTo>
                  <a:lnTo>
                    <a:pt x="34233" y="15284"/>
                  </a:lnTo>
                  <a:lnTo>
                    <a:pt x="28766" y="22"/>
                  </a:lnTo>
                  <a:lnTo>
                    <a:pt x="27765" y="0"/>
                  </a:lnTo>
                  <a:lnTo>
                    <a:pt x="24773" y="1858"/>
                  </a:lnTo>
                  <a:lnTo>
                    <a:pt x="12739" y="13868"/>
                  </a:lnTo>
                  <a:lnTo>
                    <a:pt x="2836" y="31711"/>
                  </a:lnTo>
                  <a:lnTo>
                    <a:pt x="602" y="37354"/>
                  </a:lnTo>
                  <a:lnTo>
                    <a:pt x="0" y="47387"/>
                  </a:lnTo>
                  <a:lnTo>
                    <a:pt x="2085" y="55138"/>
                  </a:lnTo>
                  <a:lnTo>
                    <a:pt x="3629" y="57206"/>
                  </a:lnTo>
                  <a:lnTo>
                    <a:pt x="5363" y="58584"/>
                  </a:lnTo>
                  <a:lnTo>
                    <a:pt x="11054" y="60115"/>
                  </a:lnTo>
                  <a:lnTo>
                    <a:pt x="14547" y="60524"/>
                  </a:lnTo>
                  <a:lnTo>
                    <a:pt x="20309" y="59096"/>
                  </a:lnTo>
                  <a:lnTo>
                    <a:pt x="25928" y="56815"/>
                  </a:lnTo>
                  <a:lnTo>
                    <a:pt x="33128" y="55801"/>
                  </a:lnTo>
                  <a:lnTo>
                    <a:pt x="39151" y="57232"/>
                  </a:lnTo>
                  <a:lnTo>
                    <a:pt x="44180" y="59514"/>
                  </a:lnTo>
                  <a:lnTo>
                    <a:pt x="50978" y="61505"/>
                  </a:lnTo>
                  <a:lnTo>
                    <a:pt x="59633" y="6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538"/>
            <p:cNvSpPr/>
            <p:nvPr>
              <p:custDataLst>
                <p:tags r:id="rId71"/>
              </p:custDataLst>
            </p:nvPr>
          </p:nvSpPr>
          <p:spPr>
            <a:xfrm>
              <a:off x="9582150" y="2774950"/>
              <a:ext cx="55790" cy="177222"/>
            </a:xfrm>
            <a:custGeom>
              <a:avLst/>
              <a:gdLst/>
              <a:ahLst/>
              <a:cxnLst/>
              <a:rect l="0" t="0" r="0" b="0"/>
              <a:pathLst>
                <a:path w="55790" h="177222">
                  <a:moveTo>
                    <a:pt x="0" y="0"/>
                  </a:moveTo>
                  <a:lnTo>
                    <a:pt x="0" y="0"/>
                  </a:lnTo>
                  <a:lnTo>
                    <a:pt x="1881" y="43308"/>
                  </a:lnTo>
                  <a:lnTo>
                    <a:pt x="5467" y="83187"/>
                  </a:lnTo>
                  <a:lnTo>
                    <a:pt x="1208" y="128687"/>
                  </a:lnTo>
                  <a:lnTo>
                    <a:pt x="71" y="167925"/>
                  </a:lnTo>
                  <a:lnTo>
                    <a:pt x="21" y="163663"/>
                  </a:lnTo>
                  <a:lnTo>
                    <a:pt x="5779" y="140148"/>
                  </a:lnTo>
                  <a:lnTo>
                    <a:pt x="15902" y="122194"/>
                  </a:lnTo>
                  <a:lnTo>
                    <a:pt x="23765" y="114751"/>
                  </a:lnTo>
                  <a:lnTo>
                    <a:pt x="27838" y="113189"/>
                  </a:lnTo>
                  <a:lnTo>
                    <a:pt x="36126" y="113336"/>
                  </a:lnTo>
                  <a:lnTo>
                    <a:pt x="42632" y="115753"/>
                  </a:lnTo>
                  <a:lnTo>
                    <a:pt x="45355" y="117385"/>
                  </a:lnTo>
                  <a:lnTo>
                    <a:pt x="52557" y="126425"/>
                  </a:lnTo>
                  <a:lnTo>
                    <a:pt x="55789" y="141411"/>
                  </a:lnTo>
                  <a:lnTo>
                    <a:pt x="53376" y="159257"/>
                  </a:lnTo>
                  <a:lnTo>
                    <a:pt x="48192" y="171208"/>
                  </a:lnTo>
                  <a:lnTo>
                    <a:pt x="45534" y="173406"/>
                  </a:lnTo>
                  <a:lnTo>
                    <a:pt x="35755" y="176498"/>
                  </a:lnTo>
                  <a:lnTo>
                    <a:pt x="30473" y="177221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539"/>
            <p:cNvSpPr/>
            <p:nvPr>
              <p:custDataLst>
                <p:tags r:id="rId72"/>
              </p:custDataLst>
            </p:nvPr>
          </p:nvSpPr>
          <p:spPr>
            <a:xfrm>
              <a:off x="9410700" y="2794000"/>
              <a:ext cx="69851" cy="146051"/>
            </a:xfrm>
            <a:custGeom>
              <a:avLst/>
              <a:gdLst/>
              <a:ahLst/>
              <a:cxnLst/>
              <a:rect l="0" t="0" r="0" b="0"/>
              <a:pathLst>
                <a:path w="69851" h="14605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9644" y="3371"/>
                  </a:lnTo>
                  <a:lnTo>
                    <a:pt x="11341" y="10670"/>
                  </a:lnTo>
                  <a:lnTo>
                    <a:pt x="12647" y="57305"/>
                  </a:lnTo>
                  <a:lnTo>
                    <a:pt x="12676" y="63804"/>
                  </a:lnTo>
                  <a:lnTo>
                    <a:pt x="14570" y="69045"/>
                  </a:lnTo>
                  <a:lnTo>
                    <a:pt x="16063" y="71430"/>
                  </a:lnTo>
                  <a:lnTo>
                    <a:pt x="18470" y="71609"/>
                  </a:lnTo>
                  <a:lnTo>
                    <a:pt x="24907" y="68044"/>
                  </a:lnTo>
                  <a:lnTo>
                    <a:pt x="50306" y="46736"/>
                  </a:lnTo>
                  <a:lnTo>
                    <a:pt x="52587" y="45974"/>
                  </a:lnTo>
                  <a:lnTo>
                    <a:pt x="54108" y="46877"/>
                  </a:lnTo>
                  <a:lnTo>
                    <a:pt x="55122" y="48890"/>
                  </a:lnTo>
                  <a:lnTo>
                    <a:pt x="62123" y="94599"/>
                  </a:lnTo>
                  <a:lnTo>
                    <a:pt x="698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540"/>
            <p:cNvSpPr/>
            <p:nvPr>
              <p:custDataLst>
                <p:tags r:id="rId73"/>
              </p:custDataLst>
            </p:nvPr>
          </p:nvSpPr>
          <p:spPr>
            <a:xfrm>
              <a:off x="9303338" y="2806700"/>
              <a:ext cx="68086" cy="158751"/>
            </a:xfrm>
            <a:custGeom>
              <a:avLst/>
              <a:gdLst/>
              <a:ahLst/>
              <a:cxnLst/>
              <a:rect l="0" t="0" r="0" b="0"/>
              <a:pathLst>
                <a:path w="68086" h="1587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1"/>
                  </a:lnTo>
                  <a:lnTo>
                    <a:pt x="0" y="6481"/>
                  </a:lnTo>
                  <a:lnTo>
                    <a:pt x="292" y="20265"/>
                  </a:lnTo>
                  <a:lnTo>
                    <a:pt x="8273" y="42214"/>
                  </a:lnTo>
                  <a:lnTo>
                    <a:pt x="14344" y="51627"/>
                  </a:lnTo>
                  <a:lnTo>
                    <a:pt x="18514" y="54695"/>
                  </a:lnTo>
                  <a:lnTo>
                    <a:pt x="20613" y="55514"/>
                  </a:lnTo>
                  <a:lnTo>
                    <a:pt x="22718" y="55353"/>
                  </a:lnTo>
                  <a:lnTo>
                    <a:pt x="26939" y="53294"/>
                  </a:lnTo>
                  <a:lnTo>
                    <a:pt x="33282" y="48168"/>
                  </a:lnTo>
                  <a:lnTo>
                    <a:pt x="35397" y="47634"/>
                  </a:lnTo>
                  <a:lnTo>
                    <a:pt x="37513" y="47984"/>
                  </a:lnTo>
                  <a:lnTo>
                    <a:pt x="39629" y="48922"/>
                  </a:lnTo>
                  <a:lnTo>
                    <a:pt x="43861" y="53729"/>
                  </a:lnTo>
                  <a:lnTo>
                    <a:pt x="52328" y="68312"/>
                  </a:lnTo>
                  <a:lnTo>
                    <a:pt x="61383" y="108937"/>
                  </a:lnTo>
                  <a:lnTo>
                    <a:pt x="68085" y="141833"/>
                  </a:lnTo>
                  <a:lnTo>
                    <a:pt x="6291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541"/>
            <p:cNvSpPr/>
            <p:nvPr>
              <p:custDataLst>
                <p:tags r:id="rId74"/>
              </p:custDataLst>
            </p:nvPr>
          </p:nvSpPr>
          <p:spPr>
            <a:xfrm>
              <a:off x="9169553" y="2807039"/>
              <a:ext cx="88748" cy="150414"/>
            </a:xfrm>
            <a:custGeom>
              <a:avLst/>
              <a:gdLst/>
              <a:ahLst/>
              <a:cxnLst/>
              <a:rect l="0" t="0" r="0" b="0"/>
              <a:pathLst>
                <a:path w="88748" h="150414">
                  <a:moveTo>
                    <a:pt x="88747" y="12361"/>
                  </a:moveTo>
                  <a:lnTo>
                    <a:pt x="88747" y="12361"/>
                  </a:lnTo>
                  <a:lnTo>
                    <a:pt x="88747" y="805"/>
                  </a:lnTo>
                  <a:lnTo>
                    <a:pt x="88041" y="424"/>
                  </a:lnTo>
                  <a:lnTo>
                    <a:pt x="85376" y="0"/>
                  </a:lnTo>
                  <a:lnTo>
                    <a:pt x="84383" y="593"/>
                  </a:lnTo>
                  <a:lnTo>
                    <a:pt x="83721" y="1693"/>
                  </a:lnTo>
                  <a:lnTo>
                    <a:pt x="83280" y="3132"/>
                  </a:lnTo>
                  <a:lnTo>
                    <a:pt x="81573" y="4092"/>
                  </a:lnTo>
                  <a:lnTo>
                    <a:pt x="73137" y="6148"/>
                  </a:lnTo>
                  <a:lnTo>
                    <a:pt x="68168" y="9129"/>
                  </a:lnTo>
                  <a:lnTo>
                    <a:pt x="20863" y="19142"/>
                  </a:lnTo>
                  <a:lnTo>
                    <a:pt x="8661" y="25189"/>
                  </a:lnTo>
                  <a:lnTo>
                    <a:pt x="3764" y="29351"/>
                  </a:lnTo>
                  <a:lnTo>
                    <a:pt x="1588" y="33553"/>
                  </a:lnTo>
                  <a:lnTo>
                    <a:pt x="0" y="51697"/>
                  </a:lnTo>
                  <a:lnTo>
                    <a:pt x="1796" y="56420"/>
                  </a:lnTo>
                  <a:lnTo>
                    <a:pt x="4241" y="60870"/>
                  </a:lnTo>
                  <a:lnTo>
                    <a:pt x="5810" y="69477"/>
                  </a:lnTo>
                  <a:lnTo>
                    <a:pt x="6120" y="74600"/>
                  </a:lnTo>
                  <a:lnTo>
                    <a:pt x="6850" y="74315"/>
                  </a:lnTo>
                  <a:lnTo>
                    <a:pt x="11252" y="71248"/>
                  </a:lnTo>
                  <a:lnTo>
                    <a:pt x="15028" y="70283"/>
                  </a:lnTo>
                  <a:lnTo>
                    <a:pt x="17023" y="70731"/>
                  </a:lnTo>
                  <a:lnTo>
                    <a:pt x="53496" y="93296"/>
                  </a:lnTo>
                  <a:lnTo>
                    <a:pt x="63800" y="109014"/>
                  </a:lnTo>
                  <a:lnTo>
                    <a:pt x="67949" y="123705"/>
                  </a:lnTo>
                  <a:lnTo>
                    <a:pt x="67039" y="132639"/>
                  </a:lnTo>
                  <a:lnTo>
                    <a:pt x="65808" y="136996"/>
                  </a:lnTo>
                  <a:lnTo>
                    <a:pt x="60677" y="143719"/>
                  </a:lnTo>
                  <a:lnTo>
                    <a:pt x="53693" y="148353"/>
                  </a:lnTo>
                  <a:lnTo>
                    <a:pt x="45885" y="150413"/>
                  </a:lnTo>
                  <a:lnTo>
                    <a:pt x="37712" y="149447"/>
                  </a:lnTo>
                  <a:lnTo>
                    <a:pt x="30081" y="146666"/>
                  </a:lnTo>
                  <a:lnTo>
                    <a:pt x="24338" y="143078"/>
                  </a:lnTo>
                  <a:lnTo>
                    <a:pt x="23229" y="140428"/>
                  </a:lnTo>
                  <a:lnTo>
                    <a:pt x="23880" y="133721"/>
                  </a:lnTo>
                  <a:lnTo>
                    <a:pt x="37947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542"/>
            <p:cNvSpPr/>
            <p:nvPr>
              <p:custDataLst>
                <p:tags r:id="rId75"/>
              </p:custDataLst>
            </p:nvPr>
          </p:nvSpPr>
          <p:spPr>
            <a:xfrm>
              <a:off x="9068145" y="2728489"/>
              <a:ext cx="17811" cy="364254"/>
            </a:xfrm>
            <a:custGeom>
              <a:avLst/>
              <a:gdLst/>
              <a:ahLst/>
              <a:cxnLst/>
              <a:rect l="0" t="0" r="0" b="0"/>
              <a:pathLst>
                <a:path w="17811" h="364254">
                  <a:moveTo>
                    <a:pt x="6005" y="33761"/>
                  </a:moveTo>
                  <a:lnTo>
                    <a:pt x="6005" y="33761"/>
                  </a:lnTo>
                  <a:lnTo>
                    <a:pt x="6005" y="0"/>
                  </a:lnTo>
                  <a:lnTo>
                    <a:pt x="6710" y="3939"/>
                  </a:lnTo>
                  <a:lnTo>
                    <a:pt x="11472" y="47360"/>
                  </a:lnTo>
                  <a:lnTo>
                    <a:pt x="15464" y="88198"/>
                  </a:lnTo>
                  <a:lnTo>
                    <a:pt x="17745" y="131578"/>
                  </a:lnTo>
                  <a:lnTo>
                    <a:pt x="17810" y="177392"/>
                  </a:lnTo>
                  <a:lnTo>
                    <a:pt x="14284" y="215469"/>
                  </a:lnTo>
                  <a:lnTo>
                    <a:pt x="10854" y="260337"/>
                  </a:lnTo>
                  <a:lnTo>
                    <a:pt x="5560" y="297980"/>
                  </a:lnTo>
                  <a:lnTo>
                    <a:pt x="822" y="342304"/>
                  </a:lnTo>
                  <a:lnTo>
                    <a:pt x="0" y="360915"/>
                  </a:lnTo>
                  <a:lnTo>
                    <a:pt x="590" y="363342"/>
                  </a:lnTo>
                  <a:lnTo>
                    <a:pt x="1690" y="364253"/>
                  </a:lnTo>
                  <a:lnTo>
                    <a:pt x="3128" y="364156"/>
                  </a:lnTo>
                  <a:lnTo>
                    <a:pt x="12355" y="34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543"/>
            <p:cNvSpPr/>
            <p:nvPr>
              <p:custDataLst>
                <p:tags r:id="rId76"/>
              </p:custDataLst>
            </p:nvPr>
          </p:nvSpPr>
          <p:spPr>
            <a:xfrm>
              <a:off x="8943491" y="2794168"/>
              <a:ext cx="71981" cy="158000"/>
            </a:xfrm>
            <a:custGeom>
              <a:avLst/>
              <a:gdLst/>
              <a:ahLst/>
              <a:cxnLst/>
              <a:rect l="0" t="0" r="0" b="0"/>
              <a:pathLst>
                <a:path w="71981" h="158000">
                  <a:moveTo>
                    <a:pt x="3659" y="56982"/>
                  </a:moveTo>
                  <a:lnTo>
                    <a:pt x="3659" y="56982"/>
                  </a:lnTo>
                  <a:lnTo>
                    <a:pt x="0" y="49665"/>
                  </a:lnTo>
                  <a:lnTo>
                    <a:pt x="2261" y="55598"/>
                  </a:lnTo>
                  <a:lnTo>
                    <a:pt x="8603" y="96364"/>
                  </a:lnTo>
                  <a:lnTo>
                    <a:pt x="9972" y="140872"/>
                  </a:lnTo>
                  <a:lnTo>
                    <a:pt x="5643" y="97658"/>
                  </a:lnTo>
                  <a:lnTo>
                    <a:pt x="5933" y="59660"/>
                  </a:lnTo>
                  <a:lnTo>
                    <a:pt x="10883" y="15262"/>
                  </a:lnTo>
                  <a:lnTo>
                    <a:pt x="16512" y="4103"/>
                  </a:lnTo>
                  <a:lnTo>
                    <a:pt x="19990" y="1268"/>
                  </a:lnTo>
                  <a:lnTo>
                    <a:pt x="23718" y="84"/>
                  </a:lnTo>
                  <a:lnTo>
                    <a:pt x="27615" y="0"/>
                  </a:lnTo>
                  <a:lnTo>
                    <a:pt x="30918" y="1355"/>
                  </a:lnTo>
                  <a:lnTo>
                    <a:pt x="36470" y="6624"/>
                  </a:lnTo>
                  <a:lnTo>
                    <a:pt x="39409" y="17432"/>
                  </a:lnTo>
                  <a:lnTo>
                    <a:pt x="40744" y="49735"/>
                  </a:lnTo>
                  <a:lnTo>
                    <a:pt x="35482" y="75515"/>
                  </a:lnTo>
                  <a:lnTo>
                    <a:pt x="44856" y="76635"/>
                  </a:lnTo>
                  <a:lnTo>
                    <a:pt x="49721" y="79358"/>
                  </a:lnTo>
                  <a:lnTo>
                    <a:pt x="65768" y="100825"/>
                  </a:lnTo>
                  <a:lnTo>
                    <a:pt x="70069" y="110335"/>
                  </a:lnTo>
                  <a:lnTo>
                    <a:pt x="71980" y="121616"/>
                  </a:lnTo>
                  <a:lnTo>
                    <a:pt x="69684" y="139868"/>
                  </a:lnTo>
                  <a:lnTo>
                    <a:pt x="64518" y="148619"/>
                  </a:lnTo>
                  <a:lnTo>
                    <a:pt x="61165" y="151940"/>
                  </a:lnTo>
                  <a:lnTo>
                    <a:pt x="53676" y="155630"/>
                  </a:lnTo>
                  <a:lnTo>
                    <a:pt x="37371" y="157999"/>
                  </a:lnTo>
                  <a:lnTo>
                    <a:pt x="33894" y="156782"/>
                  </a:lnTo>
                  <a:lnTo>
                    <a:pt x="28151" y="151667"/>
                  </a:lnTo>
                  <a:lnTo>
                    <a:pt x="19420" y="133227"/>
                  </a:lnTo>
                  <a:lnTo>
                    <a:pt x="16359" y="120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544"/>
            <p:cNvSpPr/>
            <p:nvPr>
              <p:custDataLst>
                <p:tags r:id="rId77"/>
              </p:custDataLst>
            </p:nvPr>
          </p:nvSpPr>
          <p:spPr>
            <a:xfrm>
              <a:off x="8744234" y="2801233"/>
              <a:ext cx="37817" cy="164218"/>
            </a:xfrm>
            <a:custGeom>
              <a:avLst/>
              <a:gdLst/>
              <a:ahLst/>
              <a:cxnLst/>
              <a:rect l="0" t="0" r="0" b="0"/>
              <a:pathLst>
                <a:path w="37817" h="164218">
                  <a:moveTo>
                    <a:pt x="12416" y="5467"/>
                  </a:moveTo>
                  <a:lnTo>
                    <a:pt x="12416" y="5467"/>
                  </a:lnTo>
                  <a:lnTo>
                    <a:pt x="12415" y="0"/>
                  </a:lnTo>
                  <a:lnTo>
                    <a:pt x="12415" y="2750"/>
                  </a:lnTo>
                  <a:lnTo>
                    <a:pt x="1156" y="49867"/>
                  </a:lnTo>
                  <a:lnTo>
                    <a:pt x="0" y="60099"/>
                  </a:lnTo>
                  <a:lnTo>
                    <a:pt x="1316" y="60938"/>
                  </a:lnTo>
                  <a:lnTo>
                    <a:pt x="6542" y="61871"/>
                  </a:lnTo>
                  <a:lnTo>
                    <a:pt x="11687" y="60404"/>
                  </a:lnTo>
                  <a:lnTo>
                    <a:pt x="16326" y="58106"/>
                  </a:lnTo>
                  <a:lnTo>
                    <a:pt x="27190" y="56509"/>
                  </a:lnTo>
                  <a:lnTo>
                    <a:pt x="28615" y="57134"/>
                  </a:lnTo>
                  <a:lnTo>
                    <a:pt x="29565" y="58256"/>
                  </a:lnTo>
                  <a:lnTo>
                    <a:pt x="30199" y="59710"/>
                  </a:lnTo>
                  <a:lnTo>
                    <a:pt x="36900" y="101855"/>
                  </a:lnTo>
                  <a:lnTo>
                    <a:pt x="37763" y="145926"/>
                  </a:lnTo>
                  <a:lnTo>
                    <a:pt x="37816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545"/>
            <p:cNvSpPr/>
            <p:nvPr>
              <p:custDataLst>
                <p:tags r:id="rId78"/>
              </p:custDataLst>
            </p:nvPr>
          </p:nvSpPr>
          <p:spPr>
            <a:xfrm>
              <a:off x="8649867" y="2825750"/>
              <a:ext cx="43284" cy="114301"/>
            </a:xfrm>
            <a:custGeom>
              <a:avLst/>
              <a:gdLst/>
              <a:ahLst/>
              <a:cxnLst/>
              <a:rect l="0" t="0" r="0" b="0"/>
              <a:pathLst>
                <a:path w="43284" h="114301">
                  <a:moveTo>
                    <a:pt x="17883" y="0"/>
                  </a:moveTo>
                  <a:lnTo>
                    <a:pt x="17883" y="0"/>
                  </a:lnTo>
                  <a:lnTo>
                    <a:pt x="14512" y="0"/>
                  </a:lnTo>
                  <a:lnTo>
                    <a:pt x="13519" y="706"/>
                  </a:lnTo>
                  <a:lnTo>
                    <a:pt x="12857" y="1881"/>
                  </a:lnTo>
                  <a:lnTo>
                    <a:pt x="0" y="41594"/>
                  </a:lnTo>
                  <a:lnTo>
                    <a:pt x="4012" y="59640"/>
                  </a:lnTo>
                  <a:lnTo>
                    <a:pt x="4402" y="60926"/>
                  </a:lnTo>
                  <a:lnTo>
                    <a:pt x="5368" y="61079"/>
                  </a:lnTo>
                  <a:lnTo>
                    <a:pt x="8323" y="59367"/>
                  </a:lnTo>
                  <a:lnTo>
                    <a:pt x="34804" y="27599"/>
                  </a:lnTo>
                  <a:lnTo>
                    <a:pt x="36219" y="27571"/>
                  </a:lnTo>
                  <a:lnTo>
                    <a:pt x="39672" y="29422"/>
                  </a:lnTo>
                  <a:lnTo>
                    <a:pt x="40875" y="31609"/>
                  </a:lnTo>
                  <a:lnTo>
                    <a:pt x="42570" y="42135"/>
                  </a:lnTo>
                  <a:lnTo>
                    <a:pt x="43264" y="88183"/>
                  </a:lnTo>
                  <a:lnTo>
                    <a:pt x="4328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546"/>
            <p:cNvSpPr/>
            <p:nvPr>
              <p:custDataLst>
                <p:tags r:id="rId79"/>
              </p:custDataLst>
            </p:nvPr>
          </p:nvSpPr>
          <p:spPr>
            <a:xfrm>
              <a:off x="8572509" y="2832177"/>
              <a:ext cx="57142" cy="120088"/>
            </a:xfrm>
            <a:custGeom>
              <a:avLst/>
              <a:gdLst/>
              <a:ahLst/>
              <a:cxnLst/>
              <a:rect l="0" t="0" r="0" b="0"/>
              <a:pathLst>
                <a:path w="57142" h="120088">
                  <a:moveTo>
                    <a:pt x="57141" y="6273"/>
                  </a:moveTo>
                  <a:lnTo>
                    <a:pt x="57141" y="6273"/>
                  </a:lnTo>
                  <a:lnTo>
                    <a:pt x="48302" y="6273"/>
                  </a:lnTo>
                  <a:lnTo>
                    <a:pt x="47015" y="5567"/>
                  </a:lnTo>
                  <a:lnTo>
                    <a:pt x="46157" y="4391"/>
                  </a:lnTo>
                  <a:lnTo>
                    <a:pt x="45584" y="2902"/>
                  </a:lnTo>
                  <a:lnTo>
                    <a:pt x="44498" y="1909"/>
                  </a:lnTo>
                  <a:lnTo>
                    <a:pt x="41409" y="806"/>
                  </a:lnTo>
                  <a:lnTo>
                    <a:pt x="29544" y="0"/>
                  </a:lnTo>
                  <a:lnTo>
                    <a:pt x="25355" y="1839"/>
                  </a:lnTo>
                  <a:lnTo>
                    <a:pt x="10572" y="14852"/>
                  </a:lnTo>
                  <a:lnTo>
                    <a:pt x="4223" y="27865"/>
                  </a:lnTo>
                  <a:lnTo>
                    <a:pt x="239" y="49657"/>
                  </a:lnTo>
                  <a:lnTo>
                    <a:pt x="0" y="56742"/>
                  </a:lnTo>
                  <a:lnTo>
                    <a:pt x="3364" y="56975"/>
                  </a:lnTo>
                  <a:lnTo>
                    <a:pt x="15185" y="53395"/>
                  </a:lnTo>
                  <a:lnTo>
                    <a:pt x="20385" y="54968"/>
                  </a:lnTo>
                  <a:lnTo>
                    <a:pt x="36666" y="63703"/>
                  </a:lnTo>
                  <a:lnTo>
                    <a:pt x="39256" y="65726"/>
                  </a:lnTo>
                  <a:lnTo>
                    <a:pt x="46276" y="78687"/>
                  </a:lnTo>
                  <a:lnTo>
                    <a:pt x="49453" y="92562"/>
                  </a:lnTo>
                  <a:lnTo>
                    <a:pt x="48314" y="101303"/>
                  </a:lnTo>
                  <a:lnTo>
                    <a:pt x="45205" y="115042"/>
                  </a:lnTo>
                  <a:lnTo>
                    <a:pt x="43540" y="116886"/>
                  </a:lnTo>
                  <a:lnTo>
                    <a:pt x="37926" y="118934"/>
                  </a:lnTo>
                  <a:lnTo>
                    <a:pt x="26831" y="120087"/>
                  </a:lnTo>
                  <a:lnTo>
                    <a:pt x="20622" y="118476"/>
                  </a:lnTo>
                  <a:lnTo>
                    <a:pt x="17978" y="117058"/>
                  </a:lnTo>
                  <a:lnTo>
                    <a:pt x="16216" y="115408"/>
                  </a:lnTo>
                  <a:lnTo>
                    <a:pt x="12691" y="107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547"/>
            <p:cNvSpPr/>
            <p:nvPr>
              <p:custDataLst>
                <p:tags r:id="rId80"/>
              </p:custDataLst>
            </p:nvPr>
          </p:nvSpPr>
          <p:spPr>
            <a:xfrm>
              <a:off x="8477563" y="2820806"/>
              <a:ext cx="41446" cy="182745"/>
            </a:xfrm>
            <a:custGeom>
              <a:avLst/>
              <a:gdLst/>
              <a:ahLst/>
              <a:cxnLst/>
              <a:rect l="0" t="0" r="0" b="0"/>
              <a:pathLst>
                <a:path w="41446" h="182745">
                  <a:moveTo>
                    <a:pt x="37787" y="17644"/>
                  </a:moveTo>
                  <a:lnTo>
                    <a:pt x="37787" y="17644"/>
                  </a:lnTo>
                  <a:lnTo>
                    <a:pt x="41157" y="10902"/>
                  </a:lnTo>
                  <a:lnTo>
                    <a:pt x="41445" y="8210"/>
                  </a:lnTo>
                  <a:lnTo>
                    <a:pt x="39882" y="3338"/>
                  </a:lnTo>
                  <a:lnTo>
                    <a:pt x="38478" y="1757"/>
                  </a:lnTo>
                  <a:lnTo>
                    <a:pt x="35037" y="0"/>
                  </a:lnTo>
                  <a:lnTo>
                    <a:pt x="32425" y="942"/>
                  </a:lnTo>
                  <a:lnTo>
                    <a:pt x="25761" y="5752"/>
                  </a:lnTo>
                  <a:lnTo>
                    <a:pt x="14076" y="23136"/>
                  </a:lnTo>
                  <a:lnTo>
                    <a:pt x="5047" y="49532"/>
                  </a:lnTo>
                  <a:lnTo>
                    <a:pt x="1275" y="89808"/>
                  </a:lnTo>
                  <a:lnTo>
                    <a:pt x="0" y="134413"/>
                  </a:lnTo>
                  <a:lnTo>
                    <a:pt x="1191" y="163798"/>
                  </a:lnTo>
                  <a:lnTo>
                    <a:pt x="6470" y="176911"/>
                  </a:lnTo>
                  <a:lnTo>
                    <a:pt x="9853" y="180266"/>
                  </a:lnTo>
                  <a:lnTo>
                    <a:pt x="31437" y="18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548"/>
            <p:cNvSpPr/>
            <p:nvPr>
              <p:custDataLst>
                <p:tags r:id="rId81"/>
              </p:custDataLst>
            </p:nvPr>
          </p:nvSpPr>
          <p:spPr>
            <a:xfrm>
              <a:off x="8343900" y="2889250"/>
              <a:ext cx="76201" cy="112326"/>
            </a:xfrm>
            <a:custGeom>
              <a:avLst/>
              <a:gdLst/>
              <a:ahLst/>
              <a:cxnLst/>
              <a:rect l="0" t="0" r="0" b="0"/>
              <a:pathLst>
                <a:path w="76201" h="112326">
                  <a:moveTo>
                    <a:pt x="0" y="57150"/>
                  </a:moveTo>
                  <a:lnTo>
                    <a:pt x="0" y="57150"/>
                  </a:lnTo>
                  <a:lnTo>
                    <a:pt x="0" y="48312"/>
                  </a:lnTo>
                  <a:lnTo>
                    <a:pt x="1411" y="47024"/>
                  </a:lnTo>
                  <a:lnTo>
                    <a:pt x="6741" y="45595"/>
                  </a:lnTo>
                  <a:lnTo>
                    <a:pt x="9433" y="45919"/>
                  </a:lnTo>
                  <a:lnTo>
                    <a:pt x="14305" y="48160"/>
                  </a:lnTo>
                  <a:lnTo>
                    <a:pt x="27756" y="60131"/>
                  </a:lnTo>
                  <a:lnTo>
                    <a:pt x="33503" y="71175"/>
                  </a:lnTo>
                  <a:lnTo>
                    <a:pt x="43297" y="107636"/>
                  </a:lnTo>
                  <a:lnTo>
                    <a:pt x="42976" y="109857"/>
                  </a:lnTo>
                  <a:lnTo>
                    <a:pt x="42056" y="111338"/>
                  </a:lnTo>
                  <a:lnTo>
                    <a:pt x="40737" y="112325"/>
                  </a:lnTo>
                  <a:lnTo>
                    <a:pt x="39858" y="110867"/>
                  </a:lnTo>
                  <a:lnTo>
                    <a:pt x="38169" y="66097"/>
                  </a:lnTo>
                  <a:lnTo>
                    <a:pt x="44862" y="3510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549"/>
            <p:cNvSpPr/>
            <p:nvPr>
              <p:custDataLst>
                <p:tags r:id="rId82"/>
              </p:custDataLst>
            </p:nvPr>
          </p:nvSpPr>
          <p:spPr>
            <a:xfrm>
              <a:off x="8280988" y="2816804"/>
              <a:ext cx="52535" cy="228192"/>
            </a:xfrm>
            <a:custGeom>
              <a:avLst/>
              <a:gdLst/>
              <a:ahLst/>
              <a:cxnLst/>
              <a:rect l="0" t="0" r="0" b="0"/>
              <a:pathLst>
                <a:path w="52535" h="228192">
                  <a:moveTo>
                    <a:pt x="5762" y="104196"/>
                  </a:moveTo>
                  <a:lnTo>
                    <a:pt x="5762" y="104196"/>
                  </a:lnTo>
                  <a:lnTo>
                    <a:pt x="2391" y="104196"/>
                  </a:lnTo>
                  <a:lnTo>
                    <a:pt x="1398" y="104902"/>
                  </a:lnTo>
                  <a:lnTo>
                    <a:pt x="736" y="106077"/>
                  </a:lnTo>
                  <a:lnTo>
                    <a:pt x="0" y="111382"/>
                  </a:lnTo>
                  <a:lnTo>
                    <a:pt x="3827" y="157354"/>
                  </a:lnTo>
                  <a:lnTo>
                    <a:pt x="8877" y="199312"/>
                  </a:lnTo>
                  <a:lnTo>
                    <a:pt x="11922" y="228191"/>
                  </a:lnTo>
                  <a:lnTo>
                    <a:pt x="12087" y="211942"/>
                  </a:lnTo>
                  <a:lnTo>
                    <a:pt x="7742" y="171497"/>
                  </a:lnTo>
                  <a:lnTo>
                    <a:pt x="5643" y="134485"/>
                  </a:lnTo>
                  <a:lnTo>
                    <a:pt x="1572" y="93258"/>
                  </a:lnTo>
                  <a:lnTo>
                    <a:pt x="757" y="54624"/>
                  </a:lnTo>
                  <a:lnTo>
                    <a:pt x="8334" y="8916"/>
                  </a:lnTo>
                  <a:lnTo>
                    <a:pt x="11004" y="4693"/>
                  </a:lnTo>
                  <a:lnTo>
                    <a:pt x="14196" y="1877"/>
                  </a:lnTo>
                  <a:lnTo>
                    <a:pt x="17734" y="0"/>
                  </a:lnTo>
                  <a:lnTo>
                    <a:pt x="22210" y="865"/>
                  </a:lnTo>
                  <a:lnTo>
                    <a:pt x="32828" y="7471"/>
                  </a:lnTo>
                  <a:lnTo>
                    <a:pt x="43964" y="19720"/>
                  </a:lnTo>
                  <a:lnTo>
                    <a:pt x="51731" y="42398"/>
                  </a:lnTo>
                  <a:lnTo>
                    <a:pt x="52534" y="55799"/>
                  </a:lnTo>
                  <a:lnTo>
                    <a:pt x="47299" y="75900"/>
                  </a:lnTo>
                  <a:lnTo>
                    <a:pt x="39744" y="84799"/>
                  </a:lnTo>
                  <a:lnTo>
                    <a:pt x="21019" y="9864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550"/>
            <p:cNvSpPr/>
            <p:nvPr>
              <p:custDataLst>
                <p:tags r:id="rId83"/>
              </p:custDataLst>
            </p:nvPr>
          </p:nvSpPr>
          <p:spPr>
            <a:xfrm>
              <a:off x="8281543" y="2647952"/>
              <a:ext cx="3777108" cy="56530"/>
            </a:xfrm>
            <a:custGeom>
              <a:avLst/>
              <a:gdLst/>
              <a:ahLst/>
              <a:cxnLst/>
              <a:rect l="0" t="0" r="0" b="0"/>
              <a:pathLst>
                <a:path w="3777108" h="56530">
                  <a:moveTo>
                    <a:pt x="11557" y="38098"/>
                  </a:moveTo>
                  <a:lnTo>
                    <a:pt x="11557" y="38098"/>
                  </a:lnTo>
                  <a:lnTo>
                    <a:pt x="8186" y="44840"/>
                  </a:lnTo>
                  <a:lnTo>
                    <a:pt x="6488" y="46826"/>
                  </a:lnTo>
                  <a:lnTo>
                    <a:pt x="0" y="50275"/>
                  </a:lnTo>
                  <a:lnTo>
                    <a:pt x="5937" y="54014"/>
                  </a:lnTo>
                  <a:lnTo>
                    <a:pt x="42275" y="56529"/>
                  </a:lnTo>
                  <a:lnTo>
                    <a:pt x="86353" y="56259"/>
                  </a:lnTo>
                  <a:lnTo>
                    <a:pt x="133750" y="52730"/>
                  </a:lnTo>
                  <a:lnTo>
                    <a:pt x="175233" y="51370"/>
                  </a:lnTo>
                  <a:lnTo>
                    <a:pt x="214335" y="50262"/>
                  </a:lnTo>
                  <a:lnTo>
                    <a:pt x="254143" y="46484"/>
                  </a:lnTo>
                  <a:lnTo>
                    <a:pt x="301059" y="44346"/>
                  </a:lnTo>
                  <a:lnTo>
                    <a:pt x="334017" y="41345"/>
                  </a:lnTo>
                  <a:lnTo>
                    <a:pt x="369362" y="39541"/>
                  </a:lnTo>
                  <a:lnTo>
                    <a:pt x="406237" y="38739"/>
                  </a:lnTo>
                  <a:lnTo>
                    <a:pt x="443792" y="38383"/>
                  </a:lnTo>
                  <a:lnTo>
                    <a:pt x="485413" y="36343"/>
                  </a:lnTo>
                  <a:lnTo>
                    <a:pt x="529782" y="33790"/>
                  </a:lnTo>
                  <a:lnTo>
                    <a:pt x="575371" y="32656"/>
                  </a:lnTo>
                  <a:lnTo>
                    <a:pt x="621504" y="30270"/>
                  </a:lnTo>
                  <a:lnTo>
                    <a:pt x="644672" y="28646"/>
                  </a:lnTo>
                  <a:lnTo>
                    <a:pt x="669289" y="27563"/>
                  </a:lnTo>
                  <a:lnTo>
                    <a:pt x="694872" y="26842"/>
                  </a:lnTo>
                  <a:lnTo>
                    <a:pt x="721101" y="26360"/>
                  </a:lnTo>
                  <a:lnTo>
                    <a:pt x="747758" y="25334"/>
                  </a:lnTo>
                  <a:lnTo>
                    <a:pt x="774702" y="23944"/>
                  </a:lnTo>
                  <a:lnTo>
                    <a:pt x="801837" y="22312"/>
                  </a:lnTo>
                  <a:lnTo>
                    <a:pt x="830510" y="20518"/>
                  </a:lnTo>
                  <a:lnTo>
                    <a:pt x="860208" y="18617"/>
                  </a:lnTo>
                  <a:lnTo>
                    <a:pt x="890592" y="16644"/>
                  </a:lnTo>
                  <a:lnTo>
                    <a:pt x="921429" y="15329"/>
                  </a:lnTo>
                  <a:lnTo>
                    <a:pt x="952572" y="14452"/>
                  </a:lnTo>
                  <a:lnTo>
                    <a:pt x="983917" y="13868"/>
                  </a:lnTo>
                  <a:lnTo>
                    <a:pt x="1015397" y="12772"/>
                  </a:lnTo>
                  <a:lnTo>
                    <a:pt x="1046967" y="11336"/>
                  </a:lnTo>
                  <a:lnTo>
                    <a:pt x="1078597" y="9673"/>
                  </a:lnTo>
                  <a:lnTo>
                    <a:pt x="1110972" y="8565"/>
                  </a:lnTo>
                  <a:lnTo>
                    <a:pt x="1143845" y="7826"/>
                  </a:lnTo>
                  <a:lnTo>
                    <a:pt x="1177049" y="7333"/>
                  </a:lnTo>
                  <a:lnTo>
                    <a:pt x="1211180" y="6299"/>
                  </a:lnTo>
                  <a:lnTo>
                    <a:pt x="1245928" y="4904"/>
                  </a:lnTo>
                  <a:lnTo>
                    <a:pt x="1281087" y="3269"/>
                  </a:lnTo>
                  <a:lnTo>
                    <a:pt x="1316522" y="2178"/>
                  </a:lnTo>
                  <a:lnTo>
                    <a:pt x="1352140" y="1452"/>
                  </a:lnTo>
                  <a:lnTo>
                    <a:pt x="1387878" y="967"/>
                  </a:lnTo>
                  <a:lnTo>
                    <a:pt x="1424404" y="644"/>
                  </a:lnTo>
                  <a:lnTo>
                    <a:pt x="1461455" y="428"/>
                  </a:lnTo>
                  <a:lnTo>
                    <a:pt x="1498855" y="285"/>
                  </a:lnTo>
                  <a:lnTo>
                    <a:pt x="1537195" y="189"/>
                  </a:lnTo>
                  <a:lnTo>
                    <a:pt x="1576160" y="125"/>
                  </a:lnTo>
                  <a:lnTo>
                    <a:pt x="1615542" y="83"/>
                  </a:lnTo>
                  <a:lnTo>
                    <a:pt x="1654497" y="54"/>
                  </a:lnTo>
                  <a:lnTo>
                    <a:pt x="1693167" y="36"/>
                  </a:lnTo>
                  <a:lnTo>
                    <a:pt x="1731647" y="23"/>
                  </a:lnTo>
                  <a:lnTo>
                    <a:pt x="1770000" y="15"/>
                  </a:lnTo>
                  <a:lnTo>
                    <a:pt x="1808269" y="9"/>
                  </a:lnTo>
                  <a:lnTo>
                    <a:pt x="1846481" y="5"/>
                  </a:lnTo>
                  <a:lnTo>
                    <a:pt x="1886067" y="3"/>
                  </a:lnTo>
                  <a:lnTo>
                    <a:pt x="1926570" y="1"/>
                  </a:lnTo>
                  <a:lnTo>
                    <a:pt x="1967683" y="0"/>
                  </a:lnTo>
                  <a:lnTo>
                    <a:pt x="2008496" y="705"/>
                  </a:lnTo>
                  <a:lnTo>
                    <a:pt x="2049111" y="1880"/>
                  </a:lnTo>
                  <a:lnTo>
                    <a:pt x="2089592" y="3369"/>
                  </a:lnTo>
                  <a:lnTo>
                    <a:pt x="2129987" y="4362"/>
                  </a:lnTo>
                  <a:lnTo>
                    <a:pt x="2170321" y="5024"/>
                  </a:lnTo>
                  <a:lnTo>
                    <a:pt x="2210617" y="5465"/>
                  </a:lnTo>
                  <a:lnTo>
                    <a:pt x="2250885" y="6465"/>
                  </a:lnTo>
                  <a:lnTo>
                    <a:pt x="2291137" y="7837"/>
                  </a:lnTo>
                  <a:lnTo>
                    <a:pt x="2331377" y="9458"/>
                  </a:lnTo>
                  <a:lnTo>
                    <a:pt x="2372314" y="11243"/>
                  </a:lnTo>
                  <a:lnTo>
                    <a:pt x="2413717" y="13139"/>
                  </a:lnTo>
                  <a:lnTo>
                    <a:pt x="2455430" y="15109"/>
                  </a:lnTo>
                  <a:lnTo>
                    <a:pt x="2495234" y="17127"/>
                  </a:lnTo>
                  <a:lnTo>
                    <a:pt x="2533764" y="19179"/>
                  </a:lnTo>
                  <a:lnTo>
                    <a:pt x="2571444" y="21252"/>
                  </a:lnTo>
                  <a:lnTo>
                    <a:pt x="2609971" y="22634"/>
                  </a:lnTo>
                  <a:lnTo>
                    <a:pt x="2649060" y="23555"/>
                  </a:lnTo>
                  <a:lnTo>
                    <a:pt x="2688527" y="24169"/>
                  </a:lnTo>
                  <a:lnTo>
                    <a:pt x="2726830" y="25284"/>
                  </a:lnTo>
                  <a:lnTo>
                    <a:pt x="2764362" y="26734"/>
                  </a:lnTo>
                  <a:lnTo>
                    <a:pt x="2801377" y="28405"/>
                  </a:lnTo>
                  <a:lnTo>
                    <a:pt x="2838048" y="30225"/>
                  </a:lnTo>
                  <a:lnTo>
                    <a:pt x="2874488" y="32144"/>
                  </a:lnTo>
                  <a:lnTo>
                    <a:pt x="2910778" y="34128"/>
                  </a:lnTo>
                  <a:lnTo>
                    <a:pt x="2946260" y="35452"/>
                  </a:lnTo>
                  <a:lnTo>
                    <a:pt x="2981203" y="36334"/>
                  </a:lnTo>
                  <a:lnTo>
                    <a:pt x="3015787" y="36922"/>
                  </a:lnTo>
                  <a:lnTo>
                    <a:pt x="3050133" y="38020"/>
                  </a:lnTo>
                  <a:lnTo>
                    <a:pt x="3084319" y="39457"/>
                  </a:lnTo>
                  <a:lnTo>
                    <a:pt x="3118398" y="41120"/>
                  </a:lnTo>
                  <a:lnTo>
                    <a:pt x="3151702" y="42230"/>
                  </a:lnTo>
                  <a:lnTo>
                    <a:pt x="3184487" y="42969"/>
                  </a:lnTo>
                  <a:lnTo>
                    <a:pt x="3216927" y="43462"/>
                  </a:lnTo>
                  <a:lnTo>
                    <a:pt x="3248431" y="44496"/>
                  </a:lnTo>
                  <a:lnTo>
                    <a:pt x="3279311" y="45891"/>
                  </a:lnTo>
                  <a:lnTo>
                    <a:pt x="3309777" y="47527"/>
                  </a:lnTo>
                  <a:lnTo>
                    <a:pt x="3338553" y="48617"/>
                  </a:lnTo>
                  <a:lnTo>
                    <a:pt x="3366203" y="49344"/>
                  </a:lnTo>
                  <a:lnTo>
                    <a:pt x="3393106" y="49829"/>
                  </a:lnTo>
                  <a:lnTo>
                    <a:pt x="3420212" y="50152"/>
                  </a:lnTo>
                  <a:lnTo>
                    <a:pt x="3447456" y="50367"/>
                  </a:lnTo>
                  <a:lnTo>
                    <a:pt x="3474789" y="50511"/>
                  </a:lnTo>
                  <a:lnTo>
                    <a:pt x="3500067" y="50607"/>
                  </a:lnTo>
                  <a:lnTo>
                    <a:pt x="3546968" y="50713"/>
                  </a:lnTo>
                  <a:lnTo>
                    <a:pt x="3589451" y="50760"/>
                  </a:lnTo>
                  <a:lnTo>
                    <a:pt x="3628793" y="50781"/>
                  </a:lnTo>
                  <a:lnTo>
                    <a:pt x="3665093" y="50790"/>
                  </a:lnTo>
                  <a:lnTo>
                    <a:pt x="3703805" y="47031"/>
                  </a:lnTo>
                  <a:lnTo>
                    <a:pt x="3739588" y="41363"/>
                  </a:lnTo>
                  <a:lnTo>
                    <a:pt x="3768813" y="34205"/>
                  </a:lnTo>
                  <a:lnTo>
                    <a:pt x="3777107" y="25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135"/>
          <p:cNvGrpSpPr/>
          <p:nvPr/>
        </p:nvGrpSpPr>
        <p:grpSpPr>
          <a:xfrm>
            <a:off x="10515600" y="2765159"/>
            <a:ext cx="1670051" cy="359042"/>
            <a:chOff x="10515600" y="2765159"/>
            <a:chExt cx="1670051" cy="359042"/>
          </a:xfrm>
        </p:grpSpPr>
        <p:sp>
          <p:nvSpPr>
            <p:cNvPr id="153" name="SMARTInkShape-5551"/>
            <p:cNvSpPr/>
            <p:nvPr>
              <p:custDataLst>
                <p:tags r:id="rId44"/>
              </p:custDataLst>
            </p:nvPr>
          </p:nvSpPr>
          <p:spPr>
            <a:xfrm>
              <a:off x="11474472" y="2852294"/>
              <a:ext cx="60456" cy="125857"/>
            </a:xfrm>
            <a:custGeom>
              <a:avLst/>
              <a:gdLst/>
              <a:ahLst/>
              <a:cxnLst/>
              <a:rect l="0" t="0" r="0" b="0"/>
              <a:pathLst>
                <a:path w="60456" h="125857">
                  <a:moveTo>
                    <a:pt x="6328" y="11556"/>
                  </a:moveTo>
                  <a:lnTo>
                    <a:pt x="6328" y="11556"/>
                  </a:lnTo>
                  <a:lnTo>
                    <a:pt x="6328" y="8185"/>
                  </a:lnTo>
                  <a:lnTo>
                    <a:pt x="4447" y="4649"/>
                  </a:lnTo>
                  <a:lnTo>
                    <a:pt x="860" y="0"/>
                  </a:lnTo>
                  <a:lnTo>
                    <a:pt x="369" y="3128"/>
                  </a:lnTo>
                  <a:lnTo>
                    <a:pt x="0" y="37577"/>
                  </a:lnTo>
                  <a:lnTo>
                    <a:pt x="6726" y="56190"/>
                  </a:lnTo>
                  <a:lnTo>
                    <a:pt x="14285" y="68368"/>
                  </a:lnTo>
                  <a:lnTo>
                    <a:pt x="17982" y="69892"/>
                  </a:lnTo>
                  <a:lnTo>
                    <a:pt x="27736" y="69704"/>
                  </a:lnTo>
                  <a:lnTo>
                    <a:pt x="41756" y="65631"/>
                  </a:lnTo>
                  <a:lnTo>
                    <a:pt x="53359" y="59344"/>
                  </a:lnTo>
                  <a:lnTo>
                    <a:pt x="54615" y="59643"/>
                  </a:lnTo>
                  <a:lnTo>
                    <a:pt x="60003" y="65191"/>
                  </a:lnTo>
                  <a:lnTo>
                    <a:pt x="60455" y="67774"/>
                  </a:lnTo>
                  <a:lnTo>
                    <a:pt x="57128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552"/>
            <p:cNvSpPr/>
            <p:nvPr>
              <p:custDataLst>
                <p:tags r:id="rId45"/>
              </p:custDataLst>
            </p:nvPr>
          </p:nvSpPr>
          <p:spPr>
            <a:xfrm>
              <a:off x="11570844" y="2873480"/>
              <a:ext cx="56007" cy="149121"/>
            </a:xfrm>
            <a:custGeom>
              <a:avLst/>
              <a:gdLst/>
              <a:ahLst/>
              <a:cxnLst/>
              <a:rect l="0" t="0" r="0" b="0"/>
              <a:pathLst>
                <a:path w="56007" h="149121">
                  <a:moveTo>
                    <a:pt x="11556" y="9420"/>
                  </a:moveTo>
                  <a:lnTo>
                    <a:pt x="11556" y="9420"/>
                  </a:lnTo>
                  <a:lnTo>
                    <a:pt x="11556" y="582"/>
                  </a:lnTo>
                  <a:lnTo>
                    <a:pt x="10851" y="0"/>
                  </a:lnTo>
                  <a:lnTo>
                    <a:pt x="9675" y="318"/>
                  </a:lnTo>
                  <a:lnTo>
                    <a:pt x="8186" y="1235"/>
                  </a:lnTo>
                  <a:lnTo>
                    <a:pt x="2717" y="9268"/>
                  </a:lnTo>
                  <a:lnTo>
                    <a:pt x="0" y="23957"/>
                  </a:lnTo>
                  <a:lnTo>
                    <a:pt x="1246" y="31873"/>
                  </a:lnTo>
                  <a:lnTo>
                    <a:pt x="5914" y="40297"/>
                  </a:lnTo>
                  <a:lnTo>
                    <a:pt x="9754" y="44310"/>
                  </a:lnTo>
                  <a:lnTo>
                    <a:pt x="13812" y="46093"/>
                  </a:lnTo>
                  <a:lnTo>
                    <a:pt x="19849" y="45004"/>
                  </a:lnTo>
                  <a:lnTo>
                    <a:pt x="31180" y="42306"/>
                  </a:lnTo>
                  <a:lnTo>
                    <a:pt x="44282" y="41395"/>
                  </a:lnTo>
                  <a:lnTo>
                    <a:pt x="46073" y="43436"/>
                  </a:lnTo>
                  <a:lnTo>
                    <a:pt x="48593" y="55717"/>
                  </a:lnTo>
                  <a:lnTo>
                    <a:pt x="49615" y="96585"/>
                  </a:lnTo>
                  <a:lnTo>
                    <a:pt x="56006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553"/>
            <p:cNvSpPr/>
            <p:nvPr>
              <p:custDataLst>
                <p:tags r:id="rId46"/>
              </p:custDataLst>
            </p:nvPr>
          </p:nvSpPr>
          <p:spPr>
            <a:xfrm>
              <a:off x="11754112" y="2855012"/>
              <a:ext cx="61878" cy="156437"/>
            </a:xfrm>
            <a:custGeom>
              <a:avLst/>
              <a:gdLst/>
              <a:ahLst/>
              <a:cxnLst/>
              <a:rect l="0" t="0" r="0" b="0"/>
              <a:pathLst>
                <a:path w="61878" h="156437">
                  <a:moveTo>
                    <a:pt x="6088" y="8838"/>
                  </a:moveTo>
                  <a:lnTo>
                    <a:pt x="6088" y="8838"/>
                  </a:lnTo>
                  <a:lnTo>
                    <a:pt x="6086" y="0"/>
                  </a:lnTo>
                  <a:lnTo>
                    <a:pt x="6086" y="45043"/>
                  </a:lnTo>
                  <a:lnTo>
                    <a:pt x="5383" y="90152"/>
                  </a:lnTo>
                  <a:lnTo>
                    <a:pt x="129" y="136099"/>
                  </a:lnTo>
                  <a:lnTo>
                    <a:pt x="0" y="138129"/>
                  </a:lnTo>
                  <a:lnTo>
                    <a:pt x="617" y="138776"/>
                  </a:lnTo>
                  <a:lnTo>
                    <a:pt x="1736" y="138502"/>
                  </a:lnTo>
                  <a:lnTo>
                    <a:pt x="3184" y="137614"/>
                  </a:lnTo>
                  <a:lnTo>
                    <a:pt x="29778" y="106031"/>
                  </a:lnTo>
                  <a:lnTo>
                    <a:pt x="33875" y="103972"/>
                  </a:lnTo>
                  <a:lnTo>
                    <a:pt x="42193" y="103566"/>
                  </a:lnTo>
                  <a:lnTo>
                    <a:pt x="48711" y="105738"/>
                  </a:lnTo>
                  <a:lnTo>
                    <a:pt x="51435" y="107304"/>
                  </a:lnTo>
                  <a:lnTo>
                    <a:pt x="56346" y="114690"/>
                  </a:lnTo>
                  <a:lnTo>
                    <a:pt x="61877" y="129935"/>
                  </a:lnTo>
                  <a:lnTo>
                    <a:pt x="59464" y="144202"/>
                  </a:lnTo>
                  <a:lnTo>
                    <a:pt x="56488" y="148469"/>
                  </a:lnTo>
                  <a:lnTo>
                    <a:pt x="47538" y="155093"/>
                  </a:lnTo>
                  <a:lnTo>
                    <a:pt x="42894" y="156436"/>
                  </a:lnTo>
                  <a:lnTo>
                    <a:pt x="33972" y="156046"/>
                  </a:lnTo>
                  <a:lnTo>
                    <a:pt x="21013" y="151860"/>
                  </a:lnTo>
                  <a:lnTo>
                    <a:pt x="16249" y="148133"/>
                  </a:lnTo>
                  <a:lnTo>
                    <a:pt x="14133" y="144125"/>
                  </a:lnTo>
                  <a:lnTo>
                    <a:pt x="12438" y="13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554"/>
            <p:cNvSpPr/>
            <p:nvPr>
              <p:custDataLst>
                <p:tags r:id="rId47"/>
              </p:custDataLst>
            </p:nvPr>
          </p:nvSpPr>
          <p:spPr>
            <a:xfrm>
              <a:off x="11855489" y="2960245"/>
              <a:ext cx="57112" cy="49656"/>
            </a:xfrm>
            <a:custGeom>
              <a:avLst/>
              <a:gdLst/>
              <a:ahLst/>
              <a:cxnLst/>
              <a:rect l="0" t="0" r="0" b="0"/>
              <a:pathLst>
                <a:path w="57112" h="49656">
                  <a:moveTo>
                    <a:pt x="31711" y="11555"/>
                  </a:moveTo>
                  <a:lnTo>
                    <a:pt x="31711" y="11555"/>
                  </a:lnTo>
                  <a:lnTo>
                    <a:pt x="31711" y="8184"/>
                  </a:lnTo>
                  <a:lnTo>
                    <a:pt x="29830" y="4648"/>
                  </a:lnTo>
                  <a:lnTo>
                    <a:pt x="28341" y="2717"/>
                  </a:lnTo>
                  <a:lnTo>
                    <a:pt x="24804" y="571"/>
                  </a:lnTo>
                  <a:lnTo>
                    <a:pt x="22872" y="0"/>
                  </a:lnTo>
                  <a:lnTo>
                    <a:pt x="16963" y="1245"/>
                  </a:lnTo>
                  <a:lnTo>
                    <a:pt x="13414" y="2565"/>
                  </a:lnTo>
                  <a:lnTo>
                    <a:pt x="7587" y="7794"/>
                  </a:lnTo>
                  <a:lnTo>
                    <a:pt x="1466" y="15908"/>
                  </a:lnTo>
                  <a:lnTo>
                    <a:pt x="629" y="18899"/>
                  </a:lnTo>
                  <a:lnTo>
                    <a:pt x="0" y="29409"/>
                  </a:lnTo>
                  <a:lnTo>
                    <a:pt x="14270" y="39338"/>
                  </a:lnTo>
                  <a:lnTo>
                    <a:pt x="20666" y="41542"/>
                  </a:lnTo>
                  <a:lnTo>
                    <a:pt x="32200" y="44664"/>
                  </a:lnTo>
                  <a:lnTo>
                    <a:pt x="57111" y="49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555"/>
            <p:cNvSpPr/>
            <p:nvPr>
              <p:custDataLst>
                <p:tags r:id="rId48"/>
              </p:custDataLst>
            </p:nvPr>
          </p:nvSpPr>
          <p:spPr>
            <a:xfrm>
              <a:off x="11915711" y="2867156"/>
              <a:ext cx="60018" cy="139034"/>
            </a:xfrm>
            <a:custGeom>
              <a:avLst/>
              <a:gdLst/>
              <a:ahLst/>
              <a:cxnLst/>
              <a:rect l="0" t="0" r="0" b="0"/>
              <a:pathLst>
                <a:path w="60018" h="139034">
                  <a:moveTo>
                    <a:pt x="34989" y="117344"/>
                  </a:moveTo>
                  <a:lnTo>
                    <a:pt x="34989" y="117344"/>
                  </a:lnTo>
                  <a:lnTo>
                    <a:pt x="34987" y="101558"/>
                  </a:lnTo>
                  <a:lnTo>
                    <a:pt x="34284" y="100470"/>
                  </a:lnTo>
                  <a:lnTo>
                    <a:pt x="33108" y="99744"/>
                  </a:lnTo>
                  <a:lnTo>
                    <a:pt x="28082" y="98724"/>
                  </a:lnTo>
                  <a:lnTo>
                    <a:pt x="20060" y="98379"/>
                  </a:lnTo>
                  <a:lnTo>
                    <a:pt x="14008" y="102094"/>
                  </a:lnTo>
                  <a:lnTo>
                    <a:pt x="8025" y="107744"/>
                  </a:lnTo>
                  <a:lnTo>
                    <a:pt x="500" y="122682"/>
                  </a:lnTo>
                  <a:lnTo>
                    <a:pt x="0" y="125842"/>
                  </a:lnTo>
                  <a:lnTo>
                    <a:pt x="1329" y="131234"/>
                  </a:lnTo>
                  <a:lnTo>
                    <a:pt x="6045" y="138236"/>
                  </a:lnTo>
                  <a:lnTo>
                    <a:pt x="8637" y="139033"/>
                  </a:lnTo>
                  <a:lnTo>
                    <a:pt x="15280" y="138037"/>
                  </a:lnTo>
                  <a:lnTo>
                    <a:pt x="23584" y="133510"/>
                  </a:lnTo>
                  <a:lnTo>
                    <a:pt x="30513" y="124329"/>
                  </a:lnTo>
                  <a:lnTo>
                    <a:pt x="43433" y="80508"/>
                  </a:lnTo>
                  <a:lnTo>
                    <a:pt x="54037" y="35727"/>
                  </a:lnTo>
                  <a:lnTo>
                    <a:pt x="60017" y="0"/>
                  </a:lnTo>
                  <a:lnTo>
                    <a:pt x="59436" y="309"/>
                  </a:lnTo>
                  <a:lnTo>
                    <a:pt x="56908" y="4415"/>
                  </a:lnTo>
                  <a:lnTo>
                    <a:pt x="45453" y="44310"/>
                  </a:lnTo>
                  <a:lnTo>
                    <a:pt x="36855" y="89495"/>
                  </a:lnTo>
                  <a:lnTo>
                    <a:pt x="34989" y="13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556"/>
            <p:cNvSpPr/>
            <p:nvPr>
              <p:custDataLst>
                <p:tags r:id="rId49"/>
              </p:custDataLst>
            </p:nvPr>
          </p:nvSpPr>
          <p:spPr>
            <a:xfrm>
              <a:off x="12123424" y="3041911"/>
              <a:ext cx="62227" cy="82290"/>
            </a:xfrm>
            <a:custGeom>
              <a:avLst/>
              <a:gdLst/>
              <a:ahLst/>
              <a:cxnLst/>
              <a:rect l="0" t="0" r="0" b="0"/>
              <a:pathLst>
                <a:path w="62227" h="82290">
                  <a:moveTo>
                    <a:pt x="11426" y="6089"/>
                  </a:moveTo>
                  <a:lnTo>
                    <a:pt x="11426" y="6089"/>
                  </a:lnTo>
                  <a:lnTo>
                    <a:pt x="11426" y="2718"/>
                  </a:lnTo>
                  <a:lnTo>
                    <a:pt x="12131" y="1725"/>
                  </a:lnTo>
                  <a:lnTo>
                    <a:pt x="13307" y="1063"/>
                  </a:lnTo>
                  <a:lnTo>
                    <a:pt x="20265" y="0"/>
                  </a:lnTo>
                  <a:lnTo>
                    <a:pt x="24291" y="1737"/>
                  </a:lnTo>
                  <a:lnTo>
                    <a:pt x="32625" y="8600"/>
                  </a:lnTo>
                  <a:lnTo>
                    <a:pt x="34960" y="12614"/>
                  </a:lnTo>
                  <a:lnTo>
                    <a:pt x="35582" y="14673"/>
                  </a:lnTo>
                  <a:lnTo>
                    <a:pt x="34391" y="20722"/>
                  </a:lnTo>
                  <a:lnTo>
                    <a:pt x="24507" y="39475"/>
                  </a:lnTo>
                  <a:lnTo>
                    <a:pt x="0" y="68282"/>
                  </a:lnTo>
                  <a:lnTo>
                    <a:pt x="986" y="69423"/>
                  </a:lnTo>
                  <a:lnTo>
                    <a:pt x="8411" y="73695"/>
                  </a:lnTo>
                  <a:lnTo>
                    <a:pt x="42912" y="80834"/>
                  </a:lnTo>
                  <a:lnTo>
                    <a:pt x="62226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557"/>
            <p:cNvSpPr/>
            <p:nvPr>
              <p:custDataLst>
                <p:tags r:id="rId50"/>
              </p:custDataLst>
            </p:nvPr>
          </p:nvSpPr>
          <p:spPr>
            <a:xfrm>
              <a:off x="12096750" y="2889250"/>
              <a:ext cx="57151" cy="127001"/>
            </a:xfrm>
            <a:custGeom>
              <a:avLst/>
              <a:gdLst/>
              <a:ahLst/>
              <a:cxnLst/>
              <a:rect l="0" t="0" r="0" b="0"/>
              <a:pathLst>
                <a:path w="57151" h="127001">
                  <a:moveTo>
                    <a:pt x="57150" y="0"/>
                  </a:moveTo>
                  <a:lnTo>
                    <a:pt x="57150" y="0"/>
                  </a:lnTo>
                  <a:lnTo>
                    <a:pt x="53780" y="0"/>
                  </a:lnTo>
                  <a:lnTo>
                    <a:pt x="52786" y="2117"/>
                  </a:lnTo>
                  <a:lnTo>
                    <a:pt x="39314" y="49623"/>
                  </a:lnTo>
                  <a:lnTo>
                    <a:pt x="13009" y="9386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558"/>
            <p:cNvSpPr/>
            <p:nvPr>
              <p:custDataLst>
                <p:tags r:id="rId51"/>
              </p:custDataLst>
            </p:nvPr>
          </p:nvSpPr>
          <p:spPr>
            <a:xfrm>
              <a:off x="12109450" y="2845683"/>
              <a:ext cx="18267" cy="100718"/>
            </a:xfrm>
            <a:custGeom>
              <a:avLst/>
              <a:gdLst/>
              <a:ahLst/>
              <a:cxnLst/>
              <a:rect l="0" t="0" r="0" b="0"/>
              <a:pathLst>
                <a:path w="18267" h="100718">
                  <a:moveTo>
                    <a:pt x="6350" y="5467"/>
                  </a:moveTo>
                  <a:lnTo>
                    <a:pt x="6350" y="5467"/>
                  </a:lnTo>
                  <a:lnTo>
                    <a:pt x="17285" y="0"/>
                  </a:lnTo>
                  <a:lnTo>
                    <a:pt x="18266" y="5154"/>
                  </a:lnTo>
                  <a:lnTo>
                    <a:pt x="18241" y="27298"/>
                  </a:lnTo>
                  <a:lnTo>
                    <a:pt x="6178" y="72274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559"/>
            <p:cNvSpPr/>
            <p:nvPr>
              <p:custDataLst>
                <p:tags r:id="rId52"/>
              </p:custDataLst>
            </p:nvPr>
          </p:nvSpPr>
          <p:spPr>
            <a:xfrm>
              <a:off x="11982450" y="2890133"/>
              <a:ext cx="46933" cy="145168"/>
            </a:xfrm>
            <a:custGeom>
              <a:avLst/>
              <a:gdLst/>
              <a:ahLst/>
              <a:cxnLst/>
              <a:rect l="0" t="0" r="0" b="0"/>
              <a:pathLst>
                <a:path w="46933" h="145168">
                  <a:moveTo>
                    <a:pt x="31750" y="5467"/>
                  </a:moveTo>
                  <a:lnTo>
                    <a:pt x="31750" y="5467"/>
                  </a:lnTo>
                  <a:lnTo>
                    <a:pt x="37216" y="0"/>
                  </a:lnTo>
                  <a:lnTo>
                    <a:pt x="37512" y="411"/>
                  </a:lnTo>
                  <a:lnTo>
                    <a:pt x="46932" y="46838"/>
                  </a:lnTo>
                  <a:lnTo>
                    <a:pt x="44965" y="84848"/>
                  </a:lnTo>
                  <a:lnTo>
                    <a:pt x="39037" y="113732"/>
                  </a:lnTo>
                  <a:lnTo>
                    <a:pt x="32400" y="126727"/>
                  </a:lnTo>
                  <a:lnTo>
                    <a:pt x="22867" y="135325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560"/>
            <p:cNvSpPr/>
            <p:nvPr>
              <p:custDataLst>
                <p:tags r:id="rId53"/>
              </p:custDataLst>
            </p:nvPr>
          </p:nvSpPr>
          <p:spPr>
            <a:xfrm>
              <a:off x="11341326" y="2844878"/>
              <a:ext cx="81443" cy="138190"/>
            </a:xfrm>
            <a:custGeom>
              <a:avLst/>
              <a:gdLst/>
              <a:ahLst/>
              <a:cxnLst/>
              <a:rect l="0" t="0" r="0" b="0"/>
              <a:pathLst>
                <a:path w="81443" h="138190">
                  <a:moveTo>
                    <a:pt x="75974" y="6272"/>
                  </a:moveTo>
                  <a:lnTo>
                    <a:pt x="75974" y="6272"/>
                  </a:lnTo>
                  <a:lnTo>
                    <a:pt x="75973" y="2901"/>
                  </a:lnTo>
                  <a:lnTo>
                    <a:pt x="76679" y="1908"/>
                  </a:lnTo>
                  <a:lnTo>
                    <a:pt x="77855" y="1246"/>
                  </a:lnTo>
                  <a:lnTo>
                    <a:pt x="81442" y="183"/>
                  </a:lnTo>
                  <a:lnTo>
                    <a:pt x="75321" y="0"/>
                  </a:lnTo>
                  <a:lnTo>
                    <a:pt x="31346" y="11169"/>
                  </a:lnTo>
                  <a:lnTo>
                    <a:pt x="8495" y="21176"/>
                  </a:lnTo>
                  <a:lnTo>
                    <a:pt x="3650" y="25361"/>
                  </a:lnTo>
                  <a:lnTo>
                    <a:pt x="2358" y="27465"/>
                  </a:lnTo>
                  <a:lnTo>
                    <a:pt x="285" y="40275"/>
                  </a:lnTo>
                  <a:lnTo>
                    <a:pt x="0" y="45608"/>
                  </a:lnTo>
                  <a:lnTo>
                    <a:pt x="5868" y="72225"/>
                  </a:lnTo>
                  <a:lnTo>
                    <a:pt x="6659" y="73524"/>
                  </a:lnTo>
                  <a:lnTo>
                    <a:pt x="7891" y="74390"/>
                  </a:lnTo>
                  <a:lnTo>
                    <a:pt x="11569" y="75780"/>
                  </a:lnTo>
                  <a:lnTo>
                    <a:pt x="24604" y="76092"/>
                  </a:lnTo>
                  <a:lnTo>
                    <a:pt x="27616" y="77513"/>
                  </a:lnTo>
                  <a:lnTo>
                    <a:pt x="45608" y="93418"/>
                  </a:lnTo>
                  <a:lnTo>
                    <a:pt x="53291" y="115803"/>
                  </a:lnTo>
                  <a:lnTo>
                    <a:pt x="53427" y="123861"/>
                  </a:lnTo>
                  <a:lnTo>
                    <a:pt x="52476" y="126999"/>
                  </a:lnTo>
                  <a:lnTo>
                    <a:pt x="47656" y="132365"/>
                  </a:lnTo>
                  <a:lnTo>
                    <a:pt x="41515" y="136397"/>
                  </a:lnTo>
                  <a:lnTo>
                    <a:pt x="36435" y="138189"/>
                  </a:lnTo>
                  <a:lnTo>
                    <a:pt x="29943" y="137104"/>
                  </a:lnTo>
                  <a:lnTo>
                    <a:pt x="12893" y="131727"/>
                  </a:lnTo>
                  <a:lnTo>
                    <a:pt x="6124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561"/>
            <p:cNvSpPr/>
            <p:nvPr>
              <p:custDataLst>
                <p:tags r:id="rId54"/>
              </p:custDataLst>
            </p:nvPr>
          </p:nvSpPr>
          <p:spPr>
            <a:xfrm>
              <a:off x="11196278" y="2765159"/>
              <a:ext cx="23889" cy="317934"/>
            </a:xfrm>
            <a:custGeom>
              <a:avLst/>
              <a:gdLst/>
              <a:ahLst/>
              <a:cxnLst/>
              <a:rect l="0" t="0" r="0" b="0"/>
              <a:pathLst>
                <a:path w="23889" h="317934">
                  <a:moveTo>
                    <a:pt x="11472" y="22491"/>
                  </a:moveTo>
                  <a:lnTo>
                    <a:pt x="11472" y="22491"/>
                  </a:lnTo>
                  <a:lnTo>
                    <a:pt x="12177" y="3638"/>
                  </a:lnTo>
                  <a:lnTo>
                    <a:pt x="13353" y="1455"/>
                  </a:lnTo>
                  <a:lnTo>
                    <a:pt x="14842" y="0"/>
                  </a:lnTo>
                  <a:lnTo>
                    <a:pt x="15835" y="442"/>
                  </a:lnTo>
                  <a:lnTo>
                    <a:pt x="17940" y="11333"/>
                  </a:lnTo>
                  <a:lnTo>
                    <a:pt x="22012" y="44977"/>
                  </a:lnTo>
                  <a:lnTo>
                    <a:pt x="23531" y="90380"/>
                  </a:lnTo>
                  <a:lnTo>
                    <a:pt x="23888" y="122984"/>
                  </a:lnTo>
                  <a:lnTo>
                    <a:pt x="20716" y="166331"/>
                  </a:lnTo>
                  <a:lnTo>
                    <a:pt x="17687" y="205813"/>
                  </a:lnTo>
                  <a:lnTo>
                    <a:pt x="12922" y="240733"/>
                  </a:lnTo>
                  <a:lnTo>
                    <a:pt x="4989" y="287014"/>
                  </a:lnTo>
                  <a:lnTo>
                    <a:pt x="0" y="310790"/>
                  </a:lnTo>
                  <a:lnTo>
                    <a:pt x="297" y="314173"/>
                  </a:lnTo>
                  <a:lnTo>
                    <a:pt x="1200" y="316430"/>
                  </a:lnTo>
                  <a:lnTo>
                    <a:pt x="2507" y="317933"/>
                  </a:lnTo>
                  <a:lnTo>
                    <a:pt x="4083" y="317525"/>
                  </a:lnTo>
                  <a:lnTo>
                    <a:pt x="11472" y="308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562"/>
            <p:cNvSpPr/>
            <p:nvPr>
              <p:custDataLst>
                <p:tags r:id="rId55"/>
              </p:custDataLst>
            </p:nvPr>
          </p:nvSpPr>
          <p:spPr>
            <a:xfrm>
              <a:off x="11061700" y="2852126"/>
              <a:ext cx="79435" cy="149830"/>
            </a:xfrm>
            <a:custGeom>
              <a:avLst/>
              <a:gdLst/>
              <a:ahLst/>
              <a:cxnLst/>
              <a:rect l="0" t="0" r="0" b="0"/>
              <a:pathLst>
                <a:path w="79435" h="149830">
                  <a:moveTo>
                    <a:pt x="0" y="37124"/>
                  </a:moveTo>
                  <a:lnTo>
                    <a:pt x="0" y="37124"/>
                  </a:lnTo>
                  <a:lnTo>
                    <a:pt x="0" y="28286"/>
                  </a:lnTo>
                  <a:lnTo>
                    <a:pt x="705" y="26998"/>
                  </a:lnTo>
                  <a:lnTo>
                    <a:pt x="1881" y="26140"/>
                  </a:lnTo>
                  <a:lnTo>
                    <a:pt x="5467" y="24763"/>
                  </a:lnTo>
                  <a:lnTo>
                    <a:pt x="9459" y="31267"/>
                  </a:lnTo>
                  <a:lnTo>
                    <a:pt x="12416" y="71963"/>
                  </a:lnTo>
                  <a:lnTo>
                    <a:pt x="12675" y="118505"/>
                  </a:lnTo>
                  <a:lnTo>
                    <a:pt x="10808" y="128091"/>
                  </a:lnTo>
                  <a:lnTo>
                    <a:pt x="7230" y="136624"/>
                  </a:lnTo>
                  <a:lnTo>
                    <a:pt x="6937" y="136618"/>
                  </a:lnTo>
                  <a:lnTo>
                    <a:pt x="6611" y="134731"/>
                  </a:lnTo>
                  <a:lnTo>
                    <a:pt x="13291" y="96265"/>
                  </a:lnTo>
                  <a:lnTo>
                    <a:pt x="21282" y="55705"/>
                  </a:lnTo>
                  <a:lnTo>
                    <a:pt x="33876" y="10144"/>
                  </a:lnTo>
                  <a:lnTo>
                    <a:pt x="38105" y="3966"/>
                  </a:lnTo>
                  <a:lnTo>
                    <a:pt x="42335" y="1220"/>
                  </a:lnTo>
                  <a:lnTo>
                    <a:pt x="46567" y="0"/>
                  </a:lnTo>
                  <a:lnTo>
                    <a:pt x="47978" y="1086"/>
                  </a:lnTo>
                  <a:lnTo>
                    <a:pt x="49546" y="6055"/>
                  </a:lnTo>
                  <a:lnTo>
                    <a:pt x="49846" y="28766"/>
                  </a:lnTo>
                  <a:lnTo>
                    <a:pt x="47320" y="36466"/>
                  </a:lnTo>
                  <a:lnTo>
                    <a:pt x="39801" y="49459"/>
                  </a:lnTo>
                  <a:lnTo>
                    <a:pt x="38436" y="54848"/>
                  </a:lnTo>
                  <a:lnTo>
                    <a:pt x="42011" y="55585"/>
                  </a:lnTo>
                  <a:lnTo>
                    <a:pt x="44941" y="55781"/>
                  </a:lnTo>
                  <a:lnTo>
                    <a:pt x="50078" y="57881"/>
                  </a:lnTo>
                  <a:lnTo>
                    <a:pt x="59124" y="64978"/>
                  </a:lnTo>
                  <a:lnTo>
                    <a:pt x="68945" y="77833"/>
                  </a:lnTo>
                  <a:lnTo>
                    <a:pt x="72976" y="87202"/>
                  </a:lnTo>
                  <a:lnTo>
                    <a:pt x="79434" y="117018"/>
                  </a:lnTo>
                  <a:lnTo>
                    <a:pt x="78108" y="125079"/>
                  </a:lnTo>
                  <a:lnTo>
                    <a:pt x="73395" y="136955"/>
                  </a:lnTo>
                  <a:lnTo>
                    <a:pt x="65781" y="143347"/>
                  </a:lnTo>
                  <a:lnTo>
                    <a:pt x="56048" y="147834"/>
                  </a:lnTo>
                  <a:lnTo>
                    <a:pt x="47017" y="149829"/>
                  </a:lnTo>
                  <a:lnTo>
                    <a:pt x="42634" y="148949"/>
                  </a:lnTo>
                  <a:lnTo>
                    <a:pt x="34000" y="144209"/>
                  </a:lnTo>
                  <a:lnTo>
                    <a:pt x="27339" y="135517"/>
                  </a:lnTo>
                  <a:lnTo>
                    <a:pt x="19050" y="113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563"/>
            <p:cNvSpPr/>
            <p:nvPr>
              <p:custDataLst>
                <p:tags r:id="rId56"/>
              </p:custDataLst>
            </p:nvPr>
          </p:nvSpPr>
          <p:spPr>
            <a:xfrm>
              <a:off x="10934984" y="2863850"/>
              <a:ext cx="31434" cy="120651"/>
            </a:xfrm>
            <a:custGeom>
              <a:avLst/>
              <a:gdLst/>
              <a:ahLst/>
              <a:cxnLst/>
              <a:rect l="0" t="0" r="0" b="0"/>
              <a:pathLst>
                <a:path w="31434" h="120651">
                  <a:moveTo>
                    <a:pt x="12416" y="0"/>
                  </a:moveTo>
                  <a:lnTo>
                    <a:pt x="12416" y="0"/>
                  </a:lnTo>
                  <a:lnTo>
                    <a:pt x="6948" y="0"/>
                  </a:lnTo>
                  <a:lnTo>
                    <a:pt x="2956" y="6742"/>
                  </a:lnTo>
                  <a:lnTo>
                    <a:pt x="356" y="20957"/>
                  </a:lnTo>
                  <a:lnTo>
                    <a:pt x="0" y="26482"/>
                  </a:lnTo>
                  <a:lnTo>
                    <a:pt x="611" y="28238"/>
                  </a:lnTo>
                  <a:lnTo>
                    <a:pt x="1724" y="29409"/>
                  </a:lnTo>
                  <a:lnTo>
                    <a:pt x="4842" y="30710"/>
                  </a:lnTo>
                  <a:lnTo>
                    <a:pt x="8579" y="31287"/>
                  </a:lnTo>
                  <a:lnTo>
                    <a:pt x="10564" y="30031"/>
                  </a:lnTo>
                  <a:lnTo>
                    <a:pt x="16729" y="22930"/>
                  </a:lnTo>
                  <a:lnTo>
                    <a:pt x="20918" y="20775"/>
                  </a:lnTo>
                  <a:lnTo>
                    <a:pt x="27243" y="19561"/>
                  </a:lnTo>
                  <a:lnTo>
                    <a:pt x="28651" y="20096"/>
                  </a:lnTo>
                  <a:lnTo>
                    <a:pt x="29589" y="21159"/>
                  </a:lnTo>
                  <a:lnTo>
                    <a:pt x="30215" y="22572"/>
                  </a:lnTo>
                  <a:lnTo>
                    <a:pt x="31433" y="68010"/>
                  </a:lnTo>
                  <a:lnTo>
                    <a:pt x="29579" y="96331"/>
                  </a:lnTo>
                  <a:lnTo>
                    <a:pt x="2511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564"/>
            <p:cNvSpPr/>
            <p:nvPr>
              <p:custDataLst>
                <p:tags r:id="rId57"/>
              </p:custDataLst>
            </p:nvPr>
          </p:nvSpPr>
          <p:spPr>
            <a:xfrm>
              <a:off x="10864928" y="2851411"/>
              <a:ext cx="38012" cy="126740"/>
            </a:xfrm>
            <a:custGeom>
              <a:avLst/>
              <a:gdLst/>
              <a:ahLst/>
              <a:cxnLst/>
              <a:rect l="0" t="0" r="0" b="0"/>
              <a:pathLst>
                <a:path w="38012" h="126740">
                  <a:moveTo>
                    <a:pt x="6272" y="6089"/>
                  </a:moveTo>
                  <a:lnTo>
                    <a:pt x="6272" y="6089"/>
                  </a:lnTo>
                  <a:lnTo>
                    <a:pt x="6272" y="0"/>
                  </a:lnTo>
                  <a:lnTo>
                    <a:pt x="1909" y="9930"/>
                  </a:lnTo>
                  <a:lnTo>
                    <a:pt x="0" y="44236"/>
                  </a:lnTo>
                  <a:lnTo>
                    <a:pt x="1384" y="46337"/>
                  </a:lnTo>
                  <a:lnTo>
                    <a:pt x="3719" y="47737"/>
                  </a:lnTo>
                  <a:lnTo>
                    <a:pt x="6686" y="48671"/>
                  </a:lnTo>
                  <a:lnTo>
                    <a:pt x="13746" y="47827"/>
                  </a:lnTo>
                  <a:lnTo>
                    <a:pt x="31214" y="42627"/>
                  </a:lnTo>
                  <a:lnTo>
                    <a:pt x="36677" y="38785"/>
                  </a:lnTo>
                  <a:lnTo>
                    <a:pt x="37125" y="39175"/>
                  </a:lnTo>
                  <a:lnTo>
                    <a:pt x="37624" y="41490"/>
                  </a:lnTo>
                  <a:lnTo>
                    <a:pt x="38011" y="86803"/>
                  </a:lnTo>
                  <a:lnTo>
                    <a:pt x="32951" y="112265"/>
                  </a:lnTo>
                  <a:lnTo>
                    <a:pt x="25322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565"/>
            <p:cNvSpPr/>
            <p:nvPr>
              <p:custDataLst>
                <p:tags r:id="rId58"/>
              </p:custDataLst>
            </p:nvPr>
          </p:nvSpPr>
          <p:spPr>
            <a:xfrm>
              <a:off x="10769600" y="2833160"/>
              <a:ext cx="82551" cy="148912"/>
            </a:xfrm>
            <a:custGeom>
              <a:avLst/>
              <a:gdLst/>
              <a:ahLst/>
              <a:cxnLst/>
              <a:rect l="0" t="0" r="0" b="0"/>
              <a:pathLst>
                <a:path w="82551" h="148912">
                  <a:moveTo>
                    <a:pt x="82550" y="24340"/>
                  </a:moveTo>
                  <a:lnTo>
                    <a:pt x="82550" y="24340"/>
                  </a:lnTo>
                  <a:lnTo>
                    <a:pt x="79180" y="24340"/>
                  </a:lnTo>
                  <a:lnTo>
                    <a:pt x="75643" y="22458"/>
                  </a:lnTo>
                  <a:lnTo>
                    <a:pt x="71718" y="18565"/>
                  </a:lnTo>
                  <a:lnTo>
                    <a:pt x="64721" y="7317"/>
                  </a:lnTo>
                  <a:lnTo>
                    <a:pt x="57119" y="2519"/>
                  </a:lnTo>
                  <a:lnTo>
                    <a:pt x="45931" y="0"/>
                  </a:lnTo>
                  <a:lnTo>
                    <a:pt x="39698" y="1293"/>
                  </a:lnTo>
                  <a:lnTo>
                    <a:pt x="26578" y="7871"/>
                  </a:lnTo>
                  <a:lnTo>
                    <a:pt x="20514" y="13728"/>
                  </a:lnTo>
                  <a:lnTo>
                    <a:pt x="10872" y="28986"/>
                  </a:lnTo>
                  <a:lnTo>
                    <a:pt x="7689" y="41395"/>
                  </a:lnTo>
                  <a:lnTo>
                    <a:pt x="6385" y="66546"/>
                  </a:lnTo>
                  <a:lnTo>
                    <a:pt x="7079" y="67294"/>
                  </a:lnTo>
                  <a:lnTo>
                    <a:pt x="9731" y="68125"/>
                  </a:lnTo>
                  <a:lnTo>
                    <a:pt x="10721" y="67641"/>
                  </a:lnTo>
                  <a:lnTo>
                    <a:pt x="11381" y="66613"/>
                  </a:lnTo>
                  <a:lnTo>
                    <a:pt x="12440" y="63264"/>
                  </a:lnTo>
                  <a:lnTo>
                    <a:pt x="15994" y="59313"/>
                  </a:lnTo>
                  <a:lnTo>
                    <a:pt x="19572" y="57522"/>
                  </a:lnTo>
                  <a:lnTo>
                    <a:pt x="21516" y="57045"/>
                  </a:lnTo>
                  <a:lnTo>
                    <a:pt x="23516" y="58137"/>
                  </a:lnTo>
                  <a:lnTo>
                    <a:pt x="29701" y="66418"/>
                  </a:lnTo>
                  <a:lnTo>
                    <a:pt x="35297" y="77808"/>
                  </a:lnTo>
                  <a:lnTo>
                    <a:pt x="41512" y="103411"/>
                  </a:lnTo>
                  <a:lnTo>
                    <a:pt x="38689" y="129297"/>
                  </a:lnTo>
                  <a:lnTo>
                    <a:pt x="34599" y="138250"/>
                  </a:lnTo>
                  <a:lnTo>
                    <a:pt x="31532" y="142614"/>
                  </a:lnTo>
                  <a:lnTo>
                    <a:pt x="24362" y="147462"/>
                  </a:lnTo>
                  <a:lnTo>
                    <a:pt x="20475" y="148754"/>
                  </a:lnTo>
                  <a:lnTo>
                    <a:pt x="17177" y="148911"/>
                  </a:lnTo>
                  <a:lnTo>
                    <a:pt x="11633" y="147203"/>
                  </a:lnTo>
                  <a:lnTo>
                    <a:pt x="4545" y="142275"/>
                  </a:lnTo>
                  <a:lnTo>
                    <a:pt x="2019" y="138374"/>
                  </a:lnTo>
                  <a:lnTo>
                    <a:pt x="0" y="125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566"/>
            <p:cNvSpPr/>
            <p:nvPr>
              <p:custDataLst>
                <p:tags r:id="rId59"/>
              </p:custDataLst>
            </p:nvPr>
          </p:nvSpPr>
          <p:spPr>
            <a:xfrm>
              <a:off x="10687641" y="2832100"/>
              <a:ext cx="43860" cy="159709"/>
            </a:xfrm>
            <a:custGeom>
              <a:avLst/>
              <a:gdLst/>
              <a:ahLst/>
              <a:cxnLst/>
              <a:rect l="0" t="0" r="0" b="0"/>
              <a:pathLst>
                <a:path w="43860" h="159709">
                  <a:moveTo>
                    <a:pt x="43859" y="0"/>
                  </a:moveTo>
                  <a:lnTo>
                    <a:pt x="43859" y="0"/>
                  </a:lnTo>
                  <a:lnTo>
                    <a:pt x="35021" y="0"/>
                  </a:lnTo>
                  <a:lnTo>
                    <a:pt x="30993" y="1882"/>
                  </a:lnTo>
                  <a:lnTo>
                    <a:pt x="19288" y="12209"/>
                  </a:lnTo>
                  <a:lnTo>
                    <a:pt x="10865" y="33878"/>
                  </a:lnTo>
                  <a:lnTo>
                    <a:pt x="2404" y="73510"/>
                  </a:lnTo>
                  <a:lnTo>
                    <a:pt x="0" y="115728"/>
                  </a:lnTo>
                  <a:lnTo>
                    <a:pt x="1465" y="138242"/>
                  </a:lnTo>
                  <a:lnTo>
                    <a:pt x="6369" y="154555"/>
                  </a:lnTo>
                  <a:lnTo>
                    <a:pt x="8281" y="158070"/>
                  </a:lnTo>
                  <a:lnTo>
                    <a:pt x="10969" y="159708"/>
                  </a:lnTo>
                  <a:lnTo>
                    <a:pt x="2480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567"/>
            <p:cNvSpPr/>
            <p:nvPr>
              <p:custDataLst>
                <p:tags r:id="rId60"/>
              </p:custDataLst>
            </p:nvPr>
          </p:nvSpPr>
          <p:spPr>
            <a:xfrm>
              <a:off x="10573011" y="2870200"/>
              <a:ext cx="44190" cy="112249"/>
            </a:xfrm>
            <a:custGeom>
              <a:avLst/>
              <a:gdLst/>
              <a:ahLst/>
              <a:cxnLst/>
              <a:rect l="0" t="0" r="0" b="0"/>
              <a:pathLst>
                <a:path w="44190" h="112249">
                  <a:moveTo>
                    <a:pt x="6089" y="50800"/>
                  </a:moveTo>
                  <a:lnTo>
                    <a:pt x="6089" y="50800"/>
                  </a:lnTo>
                  <a:lnTo>
                    <a:pt x="2718" y="50800"/>
                  </a:lnTo>
                  <a:lnTo>
                    <a:pt x="1725" y="50094"/>
                  </a:lnTo>
                  <a:lnTo>
                    <a:pt x="621" y="47429"/>
                  </a:lnTo>
                  <a:lnTo>
                    <a:pt x="0" y="41962"/>
                  </a:lnTo>
                  <a:lnTo>
                    <a:pt x="619" y="40674"/>
                  </a:lnTo>
                  <a:lnTo>
                    <a:pt x="1737" y="39817"/>
                  </a:lnTo>
                  <a:lnTo>
                    <a:pt x="3188" y="39245"/>
                  </a:lnTo>
                  <a:lnTo>
                    <a:pt x="4860" y="39569"/>
                  </a:lnTo>
                  <a:lnTo>
                    <a:pt x="8600" y="41810"/>
                  </a:lnTo>
                  <a:lnTo>
                    <a:pt x="24310" y="74104"/>
                  </a:lnTo>
                  <a:lnTo>
                    <a:pt x="30543" y="103911"/>
                  </a:lnTo>
                  <a:lnTo>
                    <a:pt x="30858" y="107374"/>
                  </a:lnTo>
                  <a:lnTo>
                    <a:pt x="30363" y="109682"/>
                  </a:lnTo>
                  <a:lnTo>
                    <a:pt x="29326" y="111222"/>
                  </a:lnTo>
                  <a:lnTo>
                    <a:pt x="27931" y="112248"/>
                  </a:lnTo>
                  <a:lnTo>
                    <a:pt x="27000" y="111521"/>
                  </a:lnTo>
                  <a:lnTo>
                    <a:pt x="25966" y="106950"/>
                  </a:lnTo>
                  <a:lnTo>
                    <a:pt x="28582" y="63346"/>
                  </a:lnTo>
                  <a:lnTo>
                    <a:pt x="38013" y="19927"/>
                  </a:lnTo>
                  <a:lnTo>
                    <a:pt x="44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568"/>
            <p:cNvSpPr/>
            <p:nvPr>
              <p:custDataLst>
                <p:tags r:id="rId61"/>
              </p:custDataLst>
            </p:nvPr>
          </p:nvSpPr>
          <p:spPr>
            <a:xfrm>
              <a:off x="10515600" y="2803255"/>
              <a:ext cx="45714" cy="181642"/>
            </a:xfrm>
            <a:custGeom>
              <a:avLst/>
              <a:gdLst/>
              <a:ahLst/>
              <a:cxnLst/>
              <a:rect l="0" t="0" r="0" b="0"/>
              <a:pathLst>
                <a:path w="45714" h="181642">
                  <a:moveTo>
                    <a:pt x="0" y="41545"/>
                  </a:moveTo>
                  <a:lnTo>
                    <a:pt x="0" y="41545"/>
                  </a:lnTo>
                  <a:lnTo>
                    <a:pt x="4363" y="80933"/>
                  </a:lnTo>
                  <a:lnTo>
                    <a:pt x="6089" y="127688"/>
                  </a:lnTo>
                  <a:lnTo>
                    <a:pt x="7041" y="173322"/>
                  </a:lnTo>
                  <a:lnTo>
                    <a:pt x="9714" y="180781"/>
                  </a:lnTo>
                  <a:lnTo>
                    <a:pt x="10709" y="181641"/>
                  </a:lnTo>
                  <a:lnTo>
                    <a:pt x="11372" y="180804"/>
                  </a:lnTo>
                  <a:lnTo>
                    <a:pt x="12437" y="165949"/>
                  </a:lnTo>
                  <a:lnTo>
                    <a:pt x="8284" y="127423"/>
                  </a:lnTo>
                  <a:lnTo>
                    <a:pt x="6605" y="80031"/>
                  </a:lnTo>
                  <a:lnTo>
                    <a:pt x="8265" y="36012"/>
                  </a:lnTo>
                  <a:lnTo>
                    <a:pt x="15194" y="8232"/>
                  </a:lnTo>
                  <a:lnTo>
                    <a:pt x="19217" y="2045"/>
                  </a:lnTo>
                  <a:lnTo>
                    <a:pt x="21278" y="395"/>
                  </a:lnTo>
                  <a:lnTo>
                    <a:pt x="23357" y="0"/>
                  </a:lnTo>
                  <a:lnTo>
                    <a:pt x="25448" y="443"/>
                  </a:lnTo>
                  <a:lnTo>
                    <a:pt x="27549" y="1444"/>
                  </a:lnTo>
                  <a:lnTo>
                    <a:pt x="33875" y="9594"/>
                  </a:lnTo>
                  <a:lnTo>
                    <a:pt x="43590" y="27688"/>
                  </a:lnTo>
                  <a:lnTo>
                    <a:pt x="45713" y="41031"/>
                  </a:lnTo>
                  <a:lnTo>
                    <a:pt x="42942" y="58561"/>
                  </a:lnTo>
                  <a:lnTo>
                    <a:pt x="41328" y="63472"/>
                  </a:lnTo>
                  <a:lnTo>
                    <a:pt x="35772" y="70811"/>
                  </a:lnTo>
                  <a:lnTo>
                    <a:pt x="28599" y="75719"/>
                  </a:lnTo>
                  <a:lnTo>
                    <a:pt x="20706" y="77900"/>
                  </a:lnTo>
                  <a:lnTo>
                    <a:pt x="12495" y="76988"/>
                  </a:lnTo>
                  <a:lnTo>
                    <a:pt x="5553" y="74231"/>
                  </a:lnTo>
                  <a:lnTo>
                    <a:pt x="3702" y="72508"/>
                  </a:lnTo>
                  <a:lnTo>
                    <a:pt x="2468" y="70653"/>
                  </a:lnTo>
                  <a:lnTo>
                    <a:pt x="2351" y="70123"/>
                  </a:lnTo>
                  <a:lnTo>
                    <a:pt x="6350" y="73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1136"/>
          <p:cNvGrpSpPr/>
          <p:nvPr/>
        </p:nvGrpSpPr>
        <p:grpSpPr>
          <a:xfrm>
            <a:off x="5613400" y="3795281"/>
            <a:ext cx="241301" cy="189709"/>
            <a:chOff x="5613400" y="3795281"/>
            <a:chExt cx="241301" cy="189709"/>
          </a:xfrm>
        </p:grpSpPr>
        <p:sp>
          <p:nvSpPr>
            <p:cNvPr id="172" name="SMARTInkShape-5569"/>
            <p:cNvSpPr/>
            <p:nvPr>
              <p:custDataLst>
                <p:tags r:id="rId42"/>
              </p:custDataLst>
            </p:nvPr>
          </p:nvSpPr>
          <p:spPr>
            <a:xfrm>
              <a:off x="5613400" y="3795281"/>
              <a:ext cx="177801" cy="14720"/>
            </a:xfrm>
            <a:custGeom>
              <a:avLst/>
              <a:gdLst/>
              <a:ahLst/>
              <a:cxnLst/>
              <a:rect l="0" t="0" r="0" b="0"/>
              <a:pathLst>
                <a:path w="177801" h="14720">
                  <a:moveTo>
                    <a:pt x="0" y="8369"/>
                  </a:moveTo>
                  <a:lnTo>
                    <a:pt x="0" y="8369"/>
                  </a:lnTo>
                  <a:lnTo>
                    <a:pt x="10844" y="7663"/>
                  </a:lnTo>
                  <a:lnTo>
                    <a:pt x="55445" y="530"/>
                  </a:lnTo>
                  <a:lnTo>
                    <a:pt x="100871" y="0"/>
                  </a:lnTo>
                  <a:lnTo>
                    <a:pt x="145044" y="2326"/>
                  </a:lnTo>
                  <a:lnTo>
                    <a:pt x="177800" y="14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570"/>
            <p:cNvSpPr/>
            <p:nvPr>
              <p:custDataLst>
                <p:tags r:id="rId43"/>
              </p:custDataLst>
            </p:nvPr>
          </p:nvSpPr>
          <p:spPr>
            <a:xfrm>
              <a:off x="5662380" y="3930650"/>
              <a:ext cx="192321" cy="54340"/>
            </a:xfrm>
            <a:custGeom>
              <a:avLst/>
              <a:gdLst/>
              <a:ahLst/>
              <a:cxnLst/>
              <a:rect l="0" t="0" r="0" b="0"/>
              <a:pathLst>
                <a:path w="192321" h="54340">
                  <a:moveTo>
                    <a:pt x="8170" y="19050"/>
                  </a:moveTo>
                  <a:lnTo>
                    <a:pt x="8170" y="19050"/>
                  </a:lnTo>
                  <a:lnTo>
                    <a:pt x="1428" y="32534"/>
                  </a:lnTo>
                  <a:lnTo>
                    <a:pt x="0" y="42917"/>
                  </a:lnTo>
                  <a:lnTo>
                    <a:pt x="607" y="47661"/>
                  </a:lnTo>
                  <a:lnTo>
                    <a:pt x="5244" y="50824"/>
                  </a:lnTo>
                  <a:lnTo>
                    <a:pt x="21686" y="54339"/>
                  </a:lnTo>
                  <a:lnTo>
                    <a:pt x="61485" y="52946"/>
                  </a:lnTo>
                  <a:lnTo>
                    <a:pt x="102284" y="41323"/>
                  </a:lnTo>
                  <a:lnTo>
                    <a:pt x="141184" y="27844"/>
                  </a:lnTo>
                  <a:lnTo>
                    <a:pt x="175634" y="15012"/>
                  </a:lnTo>
                  <a:lnTo>
                    <a:pt x="192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137"/>
          <p:cNvGrpSpPr/>
          <p:nvPr/>
        </p:nvGrpSpPr>
        <p:grpSpPr>
          <a:xfrm>
            <a:off x="6492980" y="3519067"/>
            <a:ext cx="263421" cy="589384"/>
            <a:chOff x="6492980" y="3519067"/>
            <a:chExt cx="263421" cy="589384"/>
          </a:xfrm>
        </p:grpSpPr>
        <p:sp>
          <p:nvSpPr>
            <p:cNvPr id="175" name="SMARTInkShape-5571"/>
            <p:cNvSpPr/>
            <p:nvPr>
              <p:custDataLst>
                <p:tags r:id="rId38"/>
              </p:custDataLst>
            </p:nvPr>
          </p:nvSpPr>
          <p:spPr>
            <a:xfrm>
              <a:off x="6526052" y="3519067"/>
              <a:ext cx="179549" cy="227434"/>
            </a:xfrm>
            <a:custGeom>
              <a:avLst/>
              <a:gdLst/>
              <a:ahLst/>
              <a:cxnLst/>
              <a:rect l="0" t="0" r="0" b="0"/>
              <a:pathLst>
                <a:path w="179549" h="227434">
                  <a:moveTo>
                    <a:pt x="179548" y="17883"/>
                  </a:moveTo>
                  <a:lnTo>
                    <a:pt x="179548" y="17883"/>
                  </a:lnTo>
                  <a:lnTo>
                    <a:pt x="136840" y="12857"/>
                  </a:lnTo>
                  <a:lnTo>
                    <a:pt x="98204" y="8423"/>
                  </a:lnTo>
                  <a:lnTo>
                    <a:pt x="51722" y="584"/>
                  </a:lnTo>
                  <a:lnTo>
                    <a:pt x="45647" y="0"/>
                  </a:lnTo>
                  <a:lnTo>
                    <a:pt x="33252" y="3115"/>
                  </a:lnTo>
                  <a:lnTo>
                    <a:pt x="16257" y="12802"/>
                  </a:lnTo>
                  <a:lnTo>
                    <a:pt x="11420" y="16612"/>
                  </a:lnTo>
                  <a:lnTo>
                    <a:pt x="4166" y="30254"/>
                  </a:lnTo>
                  <a:lnTo>
                    <a:pt x="0" y="46664"/>
                  </a:lnTo>
                  <a:lnTo>
                    <a:pt x="501" y="61013"/>
                  </a:lnTo>
                  <a:lnTo>
                    <a:pt x="4956" y="72565"/>
                  </a:lnTo>
                  <a:lnTo>
                    <a:pt x="8120" y="77621"/>
                  </a:lnTo>
                  <a:lnTo>
                    <a:pt x="17280" y="85120"/>
                  </a:lnTo>
                  <a:lnTo>
                    <a:pt x="22685" y="88108"/>
                  </a:lnTo>
                  <a:lnTo>
                    <a:pt x="28406" y="88688"/>
                  </a:lnTo>
                  <a:lnTo>
                    <a:pt x="45865" y="83469"/>
                  </a:lnTo>
                  <a:lnTo>
                    <a:pt x="55693" y="79253"/>
                  </a:lnTo>
                  <a:lnTo>
                    <a:pt x="78715" y="55630"/>
                  </a:lnTo>
                  <a:lnTo>
                    <a:pt x="81817" y="50417"/>
                  </a:lnTo>
                  <a:lnTo>
                    <a:pt x="82643" y="48039"/>
                  </a:lnTo>
                  <a:lnTo>
                    <a:pt x="83900" y="46454"/>
                  </a:lnTo>
                  <a:lnTo>
                    <a:pt x="87179" y="44692"/>
                  </a:lnTo>
                  <a:lnTo>
                    <a:pt x="88335" y="45633"/>
                  </a:lnTo>
                  <a:lnTo>
                    <a:pt x="99396" y="87479"/>
                  </a:lnTo>
                  <a:lnTo>
                    <a:pt x="109734" y="133265"/>
                  </a:lnTo>
                  <a:lnTo>
                    <a:pt x="119580" y="180172"/>
                  </a:lnTo>
                  <a:lnTo>
                    <a:pt x="122398" y="227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572"/>
            <p:cNvSpPr/>
            <p:nvPr>
              <p:custDataLst>
                <p:tags r:id="rId39"/>
              </p:custDataLst>
            </p:nvPr>
          </p:nvSpPr>
          <p:spPr>
            <a:xfrm>
              <a:off x="6492980" y="3841750"/>
              <a:ext cx="263421" cy="19028"/>
            </a:xfrm>
            <a:custGeom>
              <a:avLst/>
              <a:gdLst/>
              <a:ahLst/>
              <a:cxnLst/>
              <a:rect l="0" t="0" r="0" b="0"/>
              <a:pathLst>
                <a:path w="263421" h="19028">
                  <a:moveTo>
                    <a:pt x="9420" y="12700"/>
                  </a:moveTo>
                  <a:lnTo>
                    <a:pt x="9420" y="12700"/>
                  </a:lnTo>
                  <a:lnTo>
                    <a:pt x="6049" y="16071"/>
                  </a:lnTo>
                  <a:lnTo>
                    <a:pt x="2513" y="17726"/>
                  </a:lnTo>
                  <a:lnTo>
                    <a:pt x="581" y="18167"/>
                  </a:lnTo>
                  <a:lnTo>
                    <a:pt x="0" y="18461"/>
                  </a:lnTo>
                  <a:lnTo>
                    <a:pt x="318" y="18657"/>
                  </a:lnTo>
                  <a:lnTo>
                    <a:pt x="41633" y="19027"/>
                  </a:lnTo>
                  <a:lnTo>
                    <a:pt x="85554" y="13976"/>
                  </a:lnTo>
                  <a:lnTo>
                    <a:pt x="128516" y="6184"/>
                  </a:lnTo>
                  <a:lnTo>
                    <a:pt x="171472" y="1832"/>
                  </a:lnTo>
                  <a:lnTo>
                    <a:pt x="216329" y="362"/>
                  </a:lnTo>
                  <a:lnTo>
                    <a:pt x="263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573"/>
            <p:cNvSpPr/>
            <p:nvPr>
              <p:custDataLst>
                <p:tags r:id="rId40"/>
              </p:custDataLst>
            </p:nvPr>
          </p:nvSpPr>
          <p:spPr>
            <a:xfrm>
              <a:off x="6553200" y="3951465"/>
              <a:ext cx="44451" cy="156986"/>
            </a:xfrm>
            <a:custGeom>
              <a:avLst/>
              <a:gdLst/>
              <a:ahLst/>
              <a:cxnLst/>
              <a:rect l="0" t="0" r="0" b="0"/>
              <a:pathLst>
                <a:path w="44451" h="1569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0" y="5500"/>
                  </a:lnTo>
                  <a:lnTo>
                    <a:pt x="14927" y="47086"/>
                  </a:lnTo>
                  <a:lnTo>
                    <a:pt x="22599" y="92237"/>
                  </a:lnTo>
                  <a:lnTo>
                    <a:pt x="28403" y="133955"/>
                  </a:lnTo>
                  <a:lnTo>
                    <a:pt x="34129" y="149064"/>
                  </a:lnTo>
                  <a:lnTo>
                    <a:pt x="4445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574"/>
            <p:cNvSpPr/>
            <p:nvPr>
              <p:custDataLst>
                <p:tags r:id="rId41"/>
              </p:custDataLst>
            </p:nvPr>
          </p:nvSpPr>
          <p:spPr>
            <a:xfrm>
              <a:off x="6693812" y="3969633"/>
              <a:ext cx="60912" cy="115418"/>
            </a:xfrm>
            <a:custGeom>
              <a:avLst/>
              <a:gdLst/>
              <a:ahLst/>
              <a:cxnLst/>
              <a:rect l="0" t="0" r="0" b="0"/>
              <a:pathLst>
                <a:path w="60912" h="115418">
                  <a:moveTo>
                    <a:pt x="37188" y="5467"/>
                  </a:moveTo>
                  <a:lnTo>
                    <a:pt x="37188" y="5467"/>
                  </a:lnTo>
                  <a:lnTo>
                    <a:pt x="40558" y="2096"/>
                  </a:lnTo>
                  <a:lnTo>
                    <a:pt x="40846" y="1103"/>
                  </a:lnTo>
                  <a:lnTo>
                    <a:pt x="40333" y="441"/>
                  </a:lnTo>
                  <a:lnTo>
                    <a:pt x="39284" y="0"/>
                  </a:lnTo>
                  <a:lnTo>
                    <a:pt x="31066" y="2749"/>
                  </a:lnTo>
                  <a:lnTo>
                    <a:pt x="23066" y="8033"/>
                  </a:lnTo>
                  <a:lnTo>
                    <a:pt x="9485" y="24179"/>
                  </a:lnTo>
                  <a:lnTo>
                    <a:pt x="3709" y="38948"/>
                  </a:lnTo>
                  <a:lnTo>
                    <a:pt x="0" y="68055"/>
                  </a:lnTo>
                  <a:lnTo>
                    <a:pt x="2728" y="84375"/>
                  </a:lnTo>
                  <a:lnTo>
                    <a:pt x="14337" y="109849"/>
                  </a:lnTo>
                  <a:lnTo>
                    <a:pt x="19505" y="115359"/>
                  </a:lnTo>
                  <a:lnTo>
                    <a:pt x="23283" y="115417"/>
                  </a:lnTo>
                  <a:lnTo>
                    <a:pt x="33124" y="111719"/>
                  </a:lnTo>
                  <a:lnTo>
                    <a:pt x="47194" y="98332"/>
                  </a:lnTo>
                  <a:lnTo>
                    <a:pt x="56929" y="74219"/>
                  </a:lnTo>
                  <a:lnTo>
                    <a:pt x="60911" y="48102"/>
                  </a:lnTo>
                  <a:lnTo>
                    <a:pt x="58081" y="32882"/>
                  </a:lnTo>
                  <a:lnTo>
                    <a:pt x="55349" y="25860"/>
                  </a:lnTo>
                  <a:lnTo>
                    <a:pt x="46670" y="16177"/>
                  </a:lnTo>
                  <a:lnTo>
                    <a:pt x="33648" y="8640"/>
                  </a:lnTo>
                  <a:lnTo>
                    <a:pt x="30595" y="7582"/>
                  </a:lnTo>
                  <a:lnTo>
                    <a:pt x="27854" y="7582"/>
                  </a:lnTo>
                  <a:lnTo>
                    <a:pt x="18138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138"/>
          <p:cNvGrpSpPr/>
          <p:nvPr/>
        </p:nvGrpSpPr>
        <p:grpSpPr>
          <a:xfrm>
            <a:off x="7067550" y="3547829"/>
            <a:ext cx="596901" cy="495818"/>
            <a:chOff x="7067550" y="3547829"/>
            <a:chExt cx="596901" cy="495818"/>
          </a:xfrm>
        </p:grpSpPr>
        <p:sp>
          <p:nvSpPr>
            <p:cNvPr id="180" name="SMARTInkShape-5575"/>
            <p:cNvSpPr/>
            <p:nvPr>
              <p:custDataLst>
                <p:tags r:id="rId34"/>
              </p:custDataLst>
            </p:nvPr>
          </p:nvSpPr>
          <p:spPr>
            <a:xfrm>
              <a:off x="7067550" y="38417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576"/>
            <p:cNvSpPr/>
            <p:nvPr>
              <p:custDataLst>
                <p:tags r:id="rId35"/>
              </p:custDataLst>
            </p:nvPr>
          </p:nvSpPr>
          <p:spPr>
            <a:xfrm>
              <a:off x="7487532" y="3918289"/>
              <a:ext cx="176919" cy="125358"/>
            </a:xfrm>
            <a:custGeom>
              <a:avLst/>
              <a:gdLst/>
              <a:ahLst/>
              <a:cxnLst/>
              <a:rect l="0" t="0" r="0" b="0"/>
              <a:pathLst>
                <a:path w="176919" h="125358">
                  <a:moveTo>
                    <a:pt x="5468" y="12361"/>
                  </a:moveTo>
                  <a:lnTo>
                    <a:pt x="5468" y="12361"/>
                  </a:lnTo>
                  <a:lnTo>
                    <a:pt x="2097" y="12361"/>
                  </a:lnTo>
                  <a:lnTo>
                    <a:pt x="1104" y="11655"/>
                  </a:lnTo>
                  <a:lnTo>
                    <a:pt x="441" y="10479"/>
                  </a:lnTo>
                  <a:lnTo>
                    <a:pt x="0" y="8990"/>
                  </a:lnTo>
                  <a:lnTo>
                    <a:pt x="412" y="7292"/>
                  </a:lnTo>
                  <a:lnTo>
                    <a:pt x="2750" y="3523"/>
                  </a:lnTo>
                  <a:lnTo>
                    <a:pt x="5067" y="2236"/>
                  </a:lnTo>
                  <a:lnTo>
                    <a:pt x="15775" y="424"/>
                  </a:lnTo>
                  <a:lnTo>
                    <a:pt x="26277" y="0"/>
                  </a:lnTo>
                  <a:lnTo>
                    <a:pt x="37999" y="3575"/>
                  </a:lnTo>
                  <a:lnTo>
                    <a:pt x="54618" y="13521"/>
                  </a:lnTo>
                  <a:lnTo>
                    <a:pt x="59401" y="17367"/>
                  </a:lnTo>
                  <a:lnTo>
                    <a:pt x="66598" y="29167"/>
                  </a:lnTo>
                  <a:lnTo>
                    <a:pt x="69504" y="36265"/>
                  </a:lnTo>
                  <a:lnTo>
                    <a:pt x="70031" y="43113"/>
                  </a:lnTo>
                  <a:lnTo>
                    <a:pt x="64030" y="63571"/>
                  </a:lnTo>
                  <a:lnTo>
                    <a:pt x="52609" y="85782"/>
                  </a:lnTo>
                  <a:lnTo>
                    <a:pt x="27300" y="113117"/>
                  </a:lnTo>
                  <a:lnTo>
                    <a:pt x="26372" y="115515"/>
                  </a:lnTo>
                  <a:lnTo>
                    <a:pt x="26460" y="117819"/>
                  </a:lnTo>
                  <a:lnTo>
                    <a:pt x="28438" y="122261"/>
                  </a:lnTo>
                  <a:lnTo>
                    <a:pt x="30659" y="123727"/>
                  </a:lnTo>
                  <a:lnTo>
                    <a:pt x="36890" y="125357"/>
                  </a:lnTo>
                  <a:lnTo>
                    <a:pt x="76325" y="121334"/>
                  </a:lnTo>
                  <a:lnTo>
                    <a:pt x="123311" y="113745"/>
                  </a:lnTo>
                  <a:lnTo>
                    <a:pt x="176918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577"/>
            <p:cNvSpPr/>
            <p:nvPr>
              <p:custDataLst>
                <p:tags r:id="rId36"/>
              </p:custDataLst>
            </p:nvPr>
          </p:nvSpPr>
          <p:spPr>
            <a:xfrm>
              <a:off x="7443965" y="3822700"/>
              <a:ext cx="169686" cy="19051"/>
            </a:xfrm>
            <a:custGeom>
              <a:avLst/>
              <a:gdLst/>
              <a:ahLst/>
              <a:cxnLst/>
              <a:rect l="0" t="0" r="0" b="0"/>
              <a:pathLst>
                <a:path w="169686" h="19051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5"/>
                  </a:lnTo>
                  <a:lnTo>
                    <a:pt x="2234" y="15181"/>
                  </a:lnTo>
                  <a:lnTo>
                    <a:pt x="40485" y="13166"/>
                  </a:lnTo>
                  <a:lnTo>
                    <a:pt x="79227" y="12791"/>
                  </a:lnTo>
                  <a:lnTo>
                    <a:pt x="125082" y="12712"/>
                  </a:lnTo>
                  <a:lnTo>
                    <a:pt x="1696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578"/>
            <p:cNvSpPr/>
            <p:nvPr>
              <p:custDataLst>
                <p:tags r:id="rId37"/>
              </p:custDataLst>
            </p:nvPr>
          </p:nvSpPr>
          <p:spPr>
            <a:xfrm>
              <a:off x="7493000" y="3547829"/>
              <a:ext cx="25401" cy="192322"/>
            </a:xfrm>
            <a:custGeom>
              <a:avLst/>
              <a:gdLst/>
              <a:ahLst/>
              <a:cxnLst/>
              <a:rect l="0" t="0" r="0" b="0"/>
              <a:pathLst>
                <a:path w="25401" h="192322">
                  <a:moveTo>
                    <a:pt x="0" y="8171"/>
                  </a:moveTo>
                  <a:lnTo>
                    <a:pt x="0" y="8171"/>
                  </a:lnTo>
                  <a:lnTo>
                    <a:pt x="4363" y="149"/>
                  </a:lnTo>
                  <a:lnTo>
                    <a:pt x="5026" y="0"/>
                  </a:lnTo>
                  <a:lnTo>
                    <a:pt x="5467" y="607"/>
                  </a:lnTo>
                  <a:lnTo>
                    <a:pt x="15110" y="45906"/>
                  </a:lnTo>
                  <a:lnTo>
                    <a:pt x="17883" y="86536"/>
                  </a:lnTo>
                  <a:lnTo>
                    <a:pt x="18704" y="124210"/>
                  </a:lnTo>
                  <a:lnTo>
                    <a:pt x="25400" y="1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139"/>
          <p:cNvGrpSpPr/>
          <p:nvPr/>
        </p:nvGrpSpPr>
        <p:grpSpPr>
          <a:xfrm>
            <a:off x="6229350" y="4343400"/>
            <a:ext cx="2241551" cy="755651"/>
            <a:chOff x="6229350" y="4343400"/>
            <a:chExt cx="2241551" cy="755651"/>
          </a:xfrm>
        </p:grpSpPr>
        <p:sp>
          <p:nvSpPr>
            <p:cNvPr id="185" name="SMARTInkShape-5579"/>
            <p:cNvSpPr/>
            <p:nvPr>
              <p:custDataLst>
                <p:tags r:id="rId23"/>
              </p:custDataLst>
            </p:nvPr>
          </p:nvSpPr>
          <p:spPr>
            <a:xfrm>
              <a:off x="7664450" y="4725283"/>
              <a:ext cx="31751" cy="195968"/>
            </a:xfrm>
            <a:custGeom>
              <a:avLst/>
              <a:gdLst/>
              <a:ahLst/>
              <a:cxnLst/>
              <a:rect l="0" t="0" r="0" b="0"/>
              <a:pathLst>
                <a:path w="31751" h="195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36389"/>
                  </a:lnTo>
                  <a:lnTo>
                    <a:pt x="8838" y="73974"/>
                  </a:lnTo>
                  <a:lnTo>
                    <a:pt x="11937" y="120782"/>
                  </a:lnTo>
                  <a:lnTo>
                    <a:pt x="15970" y="167913"/>
                  </a:lnTo>
                  <a:lnTo>
                    <a:pt x="21508" y="185460"/>
                  </a:lnTo>
                  <a:lnTo>
                    <a:pt x="3175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580"/>
            <p:cNvSpPr/>
            <p:nvPr>
              <p:custDataLst>
                <p:tags r:id="rId24"/>
              </p:custDataLst>
            </p:nvPr>
          </p:nvSpPr>
          <p:spPr>
            <a:xfrm>
              <a:off x="7554018" y="4800600"/>
              <a:ext cx="205683" cy="19051"/>
            </a:xfrm>
            <a:custGeom>
              <a:avLst/>
              <a:gdLst/>
              <a:ahLst/>
              <a:cxnLst/>
              <a:rect l="0" t="0" r="0" b="0"/>
              <a:pathLst>
                <a:path w="205683" h="19051">
                  <a:moveTo>
                    <a:pt x="15182" y="19050"/>
                  </a:moveTo>
                  <a:lnTo>
                    <a:pt x="15182" y="19050"/>
                  </a:lnTo>
                  <a:lnTo>
                    <a:pt x="0" y="19050"/>
                  </a:lnTo>
                  <a:lnTo>
                    <a:pt x="47125" y="14686"/>
                  </a:lnTo>
                  <a:lnTo>
                    <a:pt x="87030" y="13092"/>
                  </a:lnTo>
                  <a:lnTo>
                    <a:pt x="126035" y="12777"/>
                  </a:lnTo>
                  <a:lnTo>
                    <a:pt x="172389" y="8351"/>
                  </a:lnTo>
                  <a:lnTo>
                    <a:pt x="194876" y="6237"/>
                  </a:lnTo>
                  <a:lnTo>
                    <a:pt x="205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581"/>
            <p:cNvSpPr/>
            <p:nvPr>
              <p:custDataLst>
                <p:tags r:id="rId25"/>
              </p:custDataLst>
            </p:nvPr>
          </p:nvSpPr>
          <p:spPr>
            <a:xfrm>
              <a:off x="7176643" y="4956265"/>
              <a:ext cx="189358" cy="121717"/>
            </a:xfrm>
            <a:custGeom>
              <a:avLst/>
              <a:gdLst/>
              <a:ahLst/>
              <a:cxnLst/>
              <a:rect l="0" t="0" r="0" b="0"/>
              <a:pathLst>
                <a:path w="189358" h="121717">
                  <a:moveTo>
                    <a:pt x="11557" y="3085"/>
                  </a:moveTo>
                  <a:lnTo>
                    <a:pt x="11557" y="3085"/>
                  </a:lnTo>
                  <a:lnTo>
                    <a:pt x="8186" y="6456"/>
                  </a:lnTo>
                  <a:lnTo>
                    <a:pt x="4649" y="8111"/>
                  </a:lnTo>
                  <a:lnTo>
                    <a:pt x="0" y="9174"/>
                  </a:lnTo>
                  <a:lnTo>
                    <a:pt x="10632" y="4314"/>
                  </a:lnTo>
                  <a:lnTo>
                    <a:pt x="29313" y="0"/>
                  </a:lnTo>
                  <a:lnTo>
                    <a:pt x="39675" y="1243"/>
                  </a:lnTo>
                  <a:lnTo>
                    <a:pt x="48983" y="6030"/>
                  </a:lnTo>
                  <a:lnTo>
                    <a:pt x="53441" y="9281"/>
                  </a:lnTo>
                  <a:lnTo>
                    <a:pt x="56413" y="13566"/>
                  </a:lnTo>
                  <a:lnTo>
                    <a:pt x="59715" y="23971"/>
                  </a:lnTo>
                  <a:lnTo>
                    <a:pt x="61574" y="41729"/>
                  </a:lnTo>
                  <a:lnTo>
                    <a:pt x="56364" y="56008"/>
                  </a:lnTo>
                  <a:lnTo>
                    <a:pt x="32519" y="97964"/>
                  </a:lnTo>
                  <a:lnTo>
                    <a:pt x="25889" y="116920"/>
                  </a:lnTo>
                  <a:lnTo>
                    <a:pt x="27461" y="119191"/>
                  </a:lnTo>
                  <a:lnTo>
                    <a:pt x="34853" y="121716"/>
                  </a:lnTo>
                  <a:lnTo>
                    <a:pt x="81757" y="116562"/>
                  </a:lnTo>
                  <a:lnTo>
                    <a:pt x="127180" y="108755"/>
                  </a:lnTo>
                  <a:lnTo>
                    <a:pt x="189357" y="98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582"/>
            <p:cNvSpPr/>
            <p:nvPr>
              <p:custDataLst>
                <p:tags r:id="rId26"/>
              </p:custDataLst>
            </p:nvPr>
          </p:nvSpPr>
          <p:spPr>
            <a:xfrm>
              <a:off x="7138283" y="4857750"/>
              <a:ext cx="145168" cy="11557"/>
            </a:xfrm>
            <a:custGeom>
              <a:avLst/>
              <a:gdLst/>
              <a:ahLst/>
              <a:cxnLst/>
              <a:rect l="0" t="0" r="0" b="0"/>
              <a:pathLst>
                <a:path w="145168" h="11557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411" y="10126"/>
                  </a:lnTo>
                  <a:lnTo>
                    <a:pt x="1391" y="10984"/>
                  </a:lnTo>
                  <a:lnTo>
                    <a:pt x="2749" y="11556"/>
                  </a:lnTo>
                  <a:lnTo>
                    <a:pt x="48632" y="2508"/>
                  </a:lnTo>
                  <a:lnTo>
                    <a:pt x="93614" y="330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583"/>
            <p:cNvSpPr/>
            <p:nvPr>
              <p:custDataLst>
                <p:tags r:id="rId27"/>
              </p:custDataLst>
            </p:nvPr>
          </p:nvSpPr>
          <p:spPr>
            <a:xfrm>
              <a:off x="7182111" y="4610623"/>
              <a:ext cx="17271" cy="177278"/>
            </a:xfrm>
            <a:custGeom>
              <a:avLst/>
              <a:gdLst/>
              <a:ahLst/>
              <a:cxnLst/>
              <a:rect l="0" t="0" r="0" b="0"/>
              <a:pathLst>
                <a:path w="17271" h="177278">
                  <a:moveTo>
                    <a:pt x="6089" y="12177"/>
                  </a:moveTo>
                  <a:lnTo>
                    <a:pt x="6089" y="12177"/>
                  </a:lnTo>
                  <a:lnTo>
                    <a:pt x="0" y="0"/>
                  </a:lnTo>
                  <a:lnTo>
                    <a:pt x="8599" y="41618"/>
                  </a:lnTo>
                  <a:lnTo>
                    <a:pt x="16045" y="81858"/>
                  </a:lnTo>
                  <a:lnTo>
                    <a:pt x="17270" y="122507"/>
                  </a:lnTo>
                  <a:lnTo>
                    <a:pt x="12439" y="17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584"/>
            <p:cNvSpPr/>
            <p:nvPr>
              <p:custDataLst>
                <p:tags r:id="rId28"/>
              </p:custDataLst>
            </p:nvPr>
          </p:nvSpPr>
          <p:spPr>
            <a:xfrm>
              <a:off x="6598887" y="4978400"/>
              <a:ext cx="74176" cy="104213"/>
            </a:xfrm>
            <a:custGeom>
              <a:avLst/>
              <a:gdLst/>
              <a:ahLst/>
              <a:cxnLst/>
              <a:rect l="0" t="0" r="0" b="0"/>
              <a:pathLst>
                <a:path w="74176" h="104213">
                  <a:moveTo>
                    <a:pt x="17813" y="44450"/>
                  </a:moveTo>
                  <a:lnTo>
                    <a:pt x="17813" y="44450"/>
                  </a:lnTo>
                  <a:lnTo>
                    <a:pt x="17813" y="35611"/>
                  </a:lnTo>
                  <a:lnTo>
                    <a:pt x="18518" y="34324"/>
                  </a:lnTo>
                  <a:lnTo>
                    <a:pt x="19694" y="33466"/>
                  </a:lnTo>
                  <a:lnTo>
                    <a:pt x="21183" y="32894"/>
                  </a:lnTo>
                  <a:lnTo>
                    <a:pt x="21471" y="31807"/>
                  </a:lnTo>
                  <a:lnTo>
                    <a:pt x="19909" y="28718"/>
                  </a:lnTo>
                  <a:lnTo>
                    <a:pt x="18504" y="27612"/>
                  </a:lnTo>
                  <a:lnTo>
                    <a:pt x="15063" y="26383"/>
                  </a:lnTo>
                  <a:lnTo>
                    <a:pt x="13157" y="28172"/>
                  </a:lnTo>
                  <a:lnTo>
                    <a:pt x="2941" y="48630"/>
                  </a:lnTo>
                  <a:lnTo>
                    <a:pt x="0" y="71481"/>
                  </a:lnTo>
                  <a:lnTo>
                    <a:pt x="3075" y="86802"/>
                  </a:lnTo>
                  <a:lnTo>
                    <a:pt x="5871" y="93851"/>
                  </a:lnTo>
                  <a:lnTo>
                    <a:pt x="9146" y="98551"/>
                  </a:lnTo>
                  <a:lnTo>
                    <a:pt x="16548" y="103772"/>
                  </a:lnTo>
                  <a:lnTo>
                    <a:pt x="28304" y="104212"/>
                  </a:lnTo>
                  <a:lnTo>
                    <a:pt x="35390" y="103341"/>
                  </a:lnTo>
                  <a:lnTo>
                    <a:pt x="47027" y="96730"/>
                  </a:lnTo>
                  <a:lnTo>
                    <a:pt x="56902" y="85325"/>
                  </a:lnTo>
                  <a:lnTo>
                    <a:pt x="68984" y="60481"/>
                  </a:lnTo>
                  <a:lnTo>
                    <a:pt x="74175" y="32581"/>
                  </a:lnTo>
                  <a:lnTo>
                    <a:pt x="70850" y="24828"/>
                  </a:lnTo>
                  <a:lnTo>
                    <a:pt x="64668" y="17385"/>
                  </a:lnTo>
                  <a:lnTo>
                    <a:pt x="43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585"/>
            <p:cNvSpPr/>
            <p:nvPr>
              <p:custDataLst>
                <p:tags r:id="rId29"/>
              </p:custDataLst>
            </p:nvPr>
          </p:nvSpPr>
          <p:spPr>
            <a:xfrm>
              <a:off x="6902450" y="4838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586"/>
            <p:cNvSpPr/>
            <p:nvPr>
              <p:custDataLst>
                <p:tags r:id="rId30"/>
              </p:custDataLst>
            </p:nvPr>
          </p:nvSpPr>
          <p:spPr>
            <a:xfrm>
              <a:off x="6229350" y="4343400"/>
              <a:ext cx="2241551" cy="95251"/>
            </a:xfrm>
            <a:custGeom>
              <a:avLst/>
              <a:gdLst/>
              <a:ahLst/>
              <a:cxnLst/>
              <a:rect l="0" t="0" r="0" b="0"/>
              <a:pathLst>
                <a:path w="2241551" h="95251">
                  <a:moveTo>
                    <a:pt x="0" y="95250"/>
                  </a:moveTo>
                  <a:lnTo>
                    <a:pt x="0" y="95250"/>
                  </a:lnTo>
                  <a:lnTo>
                    <a:pt x="38724" y="91879"/>
                  </a:lnTo>
                  <a:lnTo>
                    <a:pt x="75288" y="89783"/>
                  </a:lnTo>
                  <a:lnTo>
                    <a:pt x="108720" y="87411"/>
                  </a:lnTo>
                  <a:lnTo>
                    <a:pt x="143570" y="84005"/>
                  </a:lnTo>
                  <a:lnTo>
                    <a:pt x="184434" y="78826"/>
                  </a:lnTo>
                  <a:lnTo>
                    <a:pt x="227194" y="76272"/>
                  </a:lnTo>
                  <a:lnTo>
                    <a:pt x="271849" y="71361"/>
                  </a:lnTo>
                  <a:lnTo>
                    <a:pt x="304030" y="67464"/>
                  </a:lnTo>
                  <a:lnTo>
                    <a:pt x="337149" y="63381"/>
                  </a:lnTo>
                  <a:lnTo>
                    <a:pt x="372094" y="59919"/>
                  </a:lnTo>
                  <a:lnTo>
                    <a:pt x="411142" y="58380"/>
                  </a:lnTo>
                  <a:lnTo>
                    <a:pt x="452017" y="55815"/>
                  </a:lnTo>
                  <a:lnTo>
                    <a:pt x="494408" y="52323"/>
                  </a:lnTo>
                  <a:lnTo>
                    <a:pt x="539118" y="48419"/>
                  </a:lnTo>
                  <a:lnTo>
                    <a:pt x="586742" y="44333"/>
                  </a:lnTo>
                  <a:lnTo>
                    <a:pt x="611295" y="42255"/>
                  </a:lnTo>
                  <a:lnTo>
                    <a:pt x="637541" y="40164"/>
                  </a:lnTo>
                  <a:lnTo>
                    <a:pt x="664916" y="38065"/>
                  </a:lnTo>
                  <a:lnTo>
                    <a:pt x="693044" y="35960"/>
                  </a:lnTo>
                  <a:lnTo>
                    <a:pt x="720968" y="33851"/>
                  </a:lnTo>
                  <a:lnTo>
                    <a:pt x="748757" y="31740"/>
                  </a:lnTo>
                  <a:lnTo>
                    <a:pt x="776454" y="29626"/>
                  </a:lnTo>
                  <a:lnTo>
                    <a:pt x="804797" y="28218"/>
                  </a:lnTo>
                  <a:lnTo>
                    <a:pt x="833570" y="27279"/>
                  </a:lnTo>
                  <a:lnTo>
                    <a:pt x="862630" y="26652"/>
                  </a:lnTo>
                  <a:lnTo>
                    <a:pt x="891880" y="25529"/>
                  </a:lnTo>
                  <a:lnTo>
                    <a:pt x="921259" y="24075"/>
                  </a:lnTo>
                  <a:lnTo>
                    <a:pt x="950723" y="22400"/>
                  </a:lnTo>
                  <a:lnTo>
                    <a:pt x="980949" y="21283"/>
                  </a:lnTo>
                  <a:lnTo>
                    <a:pt x="1011682" y="20539"/>
                  </a:lnTo>
                  <a:lnTo>
                    <a:pt x="1042754" y="20043"/>
                  </a:lnTo>
                  <a:lnTo>
                    <a:pt x="1075464" y="19006"/>
                  </a:lnTo>
                  <a:lnTo>
                    <a:pt x="1109265" y="17609"/>
                  </a:lnTo>
                  <a:lnTo>
                    <a:pt x="1143793" y="15973"/>
                  </a:lnTo>
                  <a:lnTo>
                    <a:pt x="1177396" y="14882"/>
                  </a:lnTo>
                  <a:lnTo>
                    <a:pt x="1210380" y="14155"/>
                  </a:lnTo>
                  <a:lnTo>
                    <a:pt x="1242953" y="13670"/>
                  </a:lnTo>
                  <a:lnTo>
                    <a:pt x="1275957" y="13347"/>
                  </a:lnTo>
                  <a:lnTo>
                    <a:pt x="1309250" y="13131"/>
                  </a:lnTo>
                  <a:lnTo>
                    <a:pt x="1342732" y="12987"/>
                  </a:lnTo>
                  <a:lnTo>
                    <a:pt x="1374228" y="12186"/>
                  </a:lnTo>
                  <a:lnTo>
                    <a:pt x="1404396" y="10946"/>
                  </a:lnTo>
                  <a:lnTo>
                    <a:pt x="1433680" y="9414"/>
                  </a:lnTo>
                  <a:lnTo>
                    <a:pt x="1463081" y="8393"/>
                  </a:lnTo>
                  <a:lnTo>
                    <a:pt x="1492560" y="7712"/>
                  </a:lnTo>
                  <a:lnTo>
                    <a:pt x="1522090" y="7258"/>
                  </a:lnTo>
                  <a:lnTo>
                    <a:pt x="1552360" y="6955"/>
                  </a:lnTo>
                  <a:lnTo>
                    <a:pt x="1583124" y="6753"/>
                  </a:lnTo>
                  <a:lnTo>
                    <a:pt x="1614215" y="6619"/>
                  </a:lnTo>
                  <a:lnTo>
                    <a:pt x="1644116" y="6529"/>
                  </a:lnTo>
                  <a:lnTo>
                    <a:pt x="1673221" y="6469"/>
                  </a:lnTo>
                  <a:lnTo>
                    <a:pt x="1701798" y="6429"/>
                  </a:lnTo>
                  <a:lnTo>
                    <a:pt x="1730020" y="6403"/>
                  </a:lnTo>
                  <a:lnTo>
                    <a:pt x="1758007" y="6386"/>
                  </a:lnTo>
                  <a:lnTo>
                    <a:pt x="1785838" y="6374"/>
                  </a:lnTo>
                  <a:lnTo>
                    <a:pt x="1811448" y="5660"/>
                  </a:lnTo>
                  <a:lnTo>
                    <a:pt x="1858717" y="2986"/>
                  </a:lnTo>
                  <a:lnTo>
                    <a:pt x="1903244" y="3208"/>
                  </a:lnTo>
                  <a:lnTo>
                    <a:pt x="1945848" y="4953"/>
                  </a:lnTo>
                  <a:lnTo>
                    <a:pt x="1985949" y="5729"/>
                  </a:lnTo>
                  <a:lnTo>
                    <a:pt x="2024938" y="4193"/>
                  </a:lnTo>
                  <a:lnTo>
                    <a:pt x="2062023" y="2569"/>
                  </a:lnTo>
                  <a:lnTo>
                    <a:pt x="2094967" y="4199"/>
                  </a:lnTo>
                  <a:lnTo>
                    <a:pt x="2137911" y="2342"/>
                  </a:lnTo>
                  <a:lnTo>
                    <a:pt x="2185277" y="462"/>
                  </a:lnTo>
                  <a:lnTo>
                    <a:pt x="2241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587"/>
            <p:cNvSpPr/>
            <p:nvPr>
              <p:custDataLst>
                <p:tags r:id="rId31"/>
              </p:custDataLst>
            </p:nvPr>
          </p:nvSpPr>
          <p:spPr>
            <a:xfrm>
              <a:off x="6494829" y="4624158"/>
              <a:ext cx="115522" cy="182793"/>
            </a:xfrm>
            <a:custGeom>
              <a:avLst/>
              <a:gdLst/>
              <a:ahLst/>
              <a:cxnLst/>
              <a:rect l="0" t="0" r="0" b="0"/>
              <a:pathLst>
                <a:path w="115522" h="182793">
                  <a:moveTo>
                    <a:pt x="52021" y="74842"/>
                  </a:moveTo>
                  <a:lnTo>
                    <a:pt x="52021" y="74842"/>
                  </a:lnTo>
                  <a:lnTo>
                    <a:pt x="52020" y="71471"/>
                  </a:lnTo>
                  <a:lnTo>
                    <a:pt x="53902" y="67934"/>
                  </a:lnTo>
                  <a:lnTo>
                    <a:pt x="66510" y="49107"/>
                  </a:lnTo>
                  <a:lnTo>
                    <a:pt x="69719" y="39308"/>
                  </a:lnTo>
                  <a:lnTo>
                    <a:pt x="70893" y="19589"/>
                  </a:lnTo>
                  <a:lnTo>
                    <a:pt x="68835" y="16134"/>
                  </a:lnTo>
                  <a:lnTo>
                    <a:pt x="47911" y="3228"/>
                  </a:lnTo>
                  <a:lnTo>
                    <a:pt x="31753" y="0"/>
                  </a:lnTo>
                  <a:lnTo>
                    <a:pt x="19729" y="4890"/>
                  </a:lnTo>
                  <a:lnTo>
                    <a:pt x="4823" y="17662"/>
                  </a:lnTo>
                  <a:lnTo>
                    <a:pt x="1506" y="21905"/>
                  </a:lnTo>
                  <a:lnTo>
                    <a:pt x="0" y="26145"/>
                  </a:lnTo>
                  <a:lnTo>
                    <a:pt x="208" y="34619"/>
                  </a:lnTo>
                  <a:lnTo>
                    <a:pt x="7662" y="50695"/>
                  </a:lnTo>
                  <a:lnTo>
                    <a:pt x="14902" y="58936"/>
                  </a:lnTo>
                  <a:lnTo>
                    <a:pt x="18808" y="62121"/>
                  </a:lnTo>
                  <a:lnTo>
                    <a:pt x="32556" y="63779"/>
                  </a:lnTo>
                  <a:lnTo>
                    <a:pt x="49014" y="61458"/>
                  </a:lnTo>
                  <a:lnTo>
                    <a:pt x="84081" y="45613"/>
                  </a:lnTo>
                  <a:lnTo>
                    <a:pt x="92486" y="40389"/>
                  </a:lnTo>
                  <a:lnTo>
                    <a:pt x="93815" y="40584"/>
                  </a:lnTo>
                  <a:lnTo>
                    <a:pt x="94700" y="41420"/>
                  </a:lnTo>
                  <a:lnTo>
                    <a:pt x="98283" y="83503"/>
                  </a:lnTo>
                  <a:lnTo>
                    <a:pt x="101925" y="122257"/>
                  </a:lnTo>
                  <a:lnTo>
                    <a:pt x="115521" y="18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588"/>
            <p:cNvSpPr/>
            <p:nvPr>
              <p:custDataLst>
                <p:tags r:id="rId32"/>
              </p:custDataLst>
            </p:nvPr>
          </p:nvSpPr>
          <p:spPr>
            <a:xfrm>
              <a:off x="6521450" y="49974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0" y="47299"/>
                  </a:lnTo>
                  <a:lnTo>
                    <a:pt x="1881" y="76575"/>
                  </a:lnTo>
                  <a:lnTo>
                    <a:pt x="3370" y="82800"/>
                  </a:lnTo>
                  <a:lnTo>
                    <a:pt x="8789" y="91598"/>
                  </a:lnTo>
                  <a:lnTo>
                    <a:pt x="15195" y="97155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589"/>
            <p:cNvSpPr/>
            <p:nvPr>
              <p:custDataLst>
                <p:tags r:id="rId33"/>
              </p:custDataLst>
            </p:nvPr>
          </p:nvSpPr>
          <p:spPr>
            <a:xfrm>
              <a:off x="6475180" y="4847987"/>
              <a:ext cx="211371" cy="27931"/>
            </a:xfrm>
            <a:custGeom>
              <a:avLst/>
              <a:gdLst/>
              <a:ahLst/>
              <a:cxnLst/>
              <a:rect l="0" t="0" r="0" b="0"/>
              <a:pathLst>
                <a:path w="211371" h="27931">
                  <a:moveTo>
                    <a:pt x="8170" y="22463"/>
                  </a:moveTo>
                  <a:lnTo>
                    <a:pt x="8170" y="22463"/>
                  </a:lnTo>
                  <a:lnTo>
                    <a:pt x="147" y="26827"/>
                  </a:lnTo>
                  <a:lnTo>
                    <a:pt x="0" y="27489"/>
                  </a:lnTo>
                  <a:lnTo>
                    <a:pt x="607" y="27930"/>
                  </a:lnTo>
                  <a:lnTo>
                    <a:pt x="48001" y="19897"/>
                  </a:lnTo>
                  <a:lnTo>
                    <a:pt x="90199" y="11791"/>
                  </a:lnTo>
                  <a:lnTo>
                    <a:pt x="134657" y="4656"/>
                  </a:lnTo>
                  <a:lnTo>
                    <a:pt x="178656" y="0"/>
                  </a:lnTo>
                  <a:lnTo>
                    <a:pt x="195419" y="1426"/>
                  </a:lnTo>
                  <a:lnTo>
                    <a:pt x="200736" y="3499"/>
                  </a:lnTo>
                  <a:lnTo>
                    <a:pt x="211370" y="16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140"/>
          <p:cNvGrpSpPr/>
          <p:nvPr/>
        </p:nvGrpSpPr>
        <p:grpSpPr>
          <a:xfrm>
            <a:off x="11646355" y="2965457"/>
            <a:ext cx="283907" cy="390850"/>
            <a:chOff x="11646355" y="2965457"/>
            <a:chExt cx="283907" cy="390850"/>
          </a:xfrm>
        </p:grpSpPr>
        <p:sp>
          <p:nvSpPr>
            <p:cNvPr id="197" name="SMARTInkShape-5590"/>
            <p:cNvSpPr/>
            <p:nvPr>
              <p:custDataLst>
                <p:tags r:id="rId18"/>
              </p:custDataLst>
            </p:nvPr>
          </p:nvSpPr>
          <p:spPr>
            <a:xfrm>
              <a:off x="11843163" y="3136711"/>
              <a:ext cx="87099" cy="171640"/>
            </a:xfrm>
            <a:custGeom>
              <a:avLst/>
              <a:gdLst/>
              <a:ahLst/>
              <a:cxnLst/>
              <a:rect l="0" t="0" r="0" b="0"/>
              <a:pathLst>
                <a:path w="87099" h="171640">
                  <a:moveTo>
                    <a:pt x="56737" y="114489"/>
                  </a:moveTo>
                  <a:lnTo>
                    <a:pt x="56737" y="114489"/>
                  </a:lnTo>
                  <a:lnTo>
                    <a:pt x="53367" y="114489"/>
                  </a:lnTo>
                  <a:lnTo>
                    <a:pt x="49830" y="110726"/>
                  </a:lnTo>
                  <a:lnTo>
                    <a:pt x="46611" y="105055"/>
                  </a:lnTo>
                  <a:lnTo>
                    <a:pt x="45181" y="100184"/>
                  </a:lnTo>
                  <a:lnTo>
                    <a:pt x="40782" y="95666"/>
                  </a:lnTo>
                  <a:lnTo>
                    <a:pt x="37634" y="93474"/>
                  </a:lnTo>
                  <a:lnTo>
                    <a:pt x="35534" y="92718"/>
                  </a:lnTo>
                  <a:lnTo>
                    <a:pt x="34136" y="92919"/>
                  </a:lnTo>
                  <a:lnTo>
                    <a:pt x="33203" y="93759"/>
                  </a:lnTo>
                  <a:lnTo>
                    <a:pt x="21776" y="98312"/>
                  </a:lnTo>
                  <a:lnTo>
                    <a:pt x="14623" y="105888"/>
                  </a:lnTo>
                  <a:lnTo>
                    <a:pt x="4282" y="124628"/>
                  </a:lnTo>
                  <a:lnTo>
                    <a:pt x="206" y="149324"/>
                  </a:lnTo>
                  <a:lnTo>
                    <a:pt x="0" y="152530"/>
                  </a:lnTo>
                  <a:lnTo>
                    <a:pt x="1272" y="154666"/>
                  </a:lnTo>
                  <a:lnTo>
                    <a:pt x="3534" y="156090"/>
                  </a:lnTo>
                  <a:lnTo>
                    <a:pt x="6452" y="157040"/>
                  </a:lnTo>
                  <a:lnTo>
                    <a:pt x="15336" y="154332"/>
                  </a:lnTo>
                  <a:lnTo>
                    <a:pt x="25636" y="147719"/>
                  </a:lnTo>
                  <a:lnTo>
                    <a:pt x="40074" y="129979"/>
                  </a:lnTo>
                  <a:lnTo>
                    <a:pt x="61677" y="89013"/>
                  </a:lnTo>
                  <a:lnTo>
                    <a:pt x="73487" y="53554"/>
                  </a:lnTo>
                  <a:lnTo>
                    <a:pt x="85360" y="8810"/>
                  </a:lnTo>
                  <a:lnTo>
                    <a:pt x="87098" y="963"/>
                  </a:lnTo>
                  <a:lnTo>
                    <a:pt x="86855" y="0"/>
                  </a:lnTo>
                  <a:lnTo>
                    <a:pt x="85987" y="768"/>
                  </a:lnTo>
                  <a:lnTo>
                    <a:pt x="84704" y="2692"/>
                  </a:lnTo>
                  <a:lnTo>
                    <a:pt x="73524" y="44926"/>
                  </a:lnTo>
                  <a:lnTo>
                    <a:pt x="70649" y="85098"/>
                  </a:lnTo>
                  <a:lnTo>
                    <a:pt x="65312" y="128962"/>
                  </a:lnTo>
                  <a:lnTo>
                    <a:pt x="63087" y="171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591"/>
            <p:cNvSpPr/>
            <p:nvPr>
              <p:custDataLst>
                <p:tags r:id="rId19"/>
              </p:custDataLst>
            </p:nvPr>
          </p:nvSpPr>
          <p:spPr>
            <a:xfrm>
              <a:off x="11767231" y="3210220"/>
              <a:ext cx="61936" cy="65618"/>
            </a:xfrm>
            <a:custGeom>
              <a:avLst/>
              <a:gdLst/>
              <a:ahLst/>
              <a:cxnLst/>
              <a:rect l="0" t="0" r="0" b="0"/>
              <a:pathLst>
                <a:path w="61936" h="65618">
                  <a:moveTo>
                    <a:pt x="56469" y="21930"/>
                  </a:moveTo>
                  <a:lnTo>
                    <a:pt x="56469" y="21930"/>
                  </a:lnTo>
                  <a:lnTo>
                    <a:pt x="56469" y="18559"/>
                  </a:lnTo>
                  <a:lnTo>
                    <a:pt x="57173" y="17566"/>
                  </a:lnTo>
                  <a:lnTo>
                    <a:pt x="58350" y="16904"/>
                  </a:lnTo>
                  <a:lnTo>
                    <a:pt x="59839" y="16463"/>
                  </a:lnTo>
                  <a:lnTo>
                    <a:pt x="60833" y="15463"/>
                  </a:lnTo>
                  <a:lnTo>
                    <a:pt x="61935" y="12470"/>
                  </a:lnTo>
                  <a:lnTo>
                    <a:pt x="61526" y="10685"/>
                  </a:lnTo>
                  <a:lnTo>
                    <a:pt x="59187" y="6819"/>
                  </a:lnTo>
                  <a:lnTo>
                    <a:pt x="50532" y="676"/>
                  </a:lnTo>
                  <a:lnTo>
                    <a:pt x="47573" y="0"/>
                  </a:lnTo>
                  <a:lnTo>
                    <a:pt x="44894" y="255"/>
                  </a:lnTo>
                  <a:lnTo>
                    <a:pt x="24604" y="8310"/>
                  </a:lnTo>
                  <a:lnTo>
                    <a:pt x="10951" y="24466"/>
                  </a:lnTo>
                  <a:lnTo>
                    <a:pt x="4488" y="35052"/>
                  </a:lnTo>
                  <a:lnTo>
                    <a:pt x="851" y="48945"/>
                  </a:lnTo>
                  <a:lnTo>
                    <a:pt x="0" y="57690"/>
                  </a:lnTo>
                  <a:lnTo>
                    <a:pt x="479" y="60587"/>
                  </a:lnTo>
                  <a:lnTo>
                    <a:pt x="1503" y="62517"/>
                  </a:lnTo>
                  <a:lnTo>
                    <a:pt x="2891" y="63805"/>
                  </a:lnTo>
                  <a:lnTo>
                    <a:pt x="8196" y="65235"/>
                  </a:lnTo>
                  <a:lnTo>
                    <a:pt x="11588" y="65617"/>
                  </a:lnTo>
                  <a:lnTo>
                    <a:pt x="17237" y="64159"/>
                  </a:lnTo>
                  <a:lnTo>
                    <a:pt x="19730" y="62783"/>
                  </a:lnTo>
                  <a:lnTo>
                    <a:pt x="26613" y="54104"/>
                  </a:lnTo>
                  <a:lnTo>
                    <a:pt x="29749" y="45966"/>
                  </a:lnTo>
                  <a:lnTo>
                    <a:pt x="31069" y="1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592"/>
            <p:cNvSpPr/>
            <p:nvPr>
              <p:custDataLst>
                <p:tags r:id="rId20"/>
              </p:custDataLst>
            </p:nvPr>
          </p:nvSpPr>
          <p:spPr>
            <a:xfrm>
              <a:off x="11728480" y="3207232"/>
              <a:ext cx="25371" cy="48713"/>
            </a:xfrm>
            <a:custGeom>
              <a:avLst/>
              <a:gdLst/>
              <a:ahLst/>
              <a:cxnLst/>
              <a:rect l="0" t="0" r="0" b="0"/>
              <a:pathLst>
                <a:path w="25371" h="48713">
                  <a:moveTo>
                    <a:pt x="19020" y="18568"/>
                  </a:moveTo>
                  <a:lnTo>
                    <a:pt x="19020" y="18568"/>
                  </a:lnTo>
                  <a:lnTo>
                    <a:pt x="9561" y="9108"/>
                  </a:lnTo>
                  <a:lnTo>
                    <a:pt x="5877" y="7308"/>
                  </a:lnTo>
                  <a:lnTo>
                    <a:pt x="1137" y="6152"/>
                  </a:lnTo>
                  <a:lnTo>
                    <a:pt x="489" y="9757"/>
                  </a:lnTo>
                  <a:lnTo>
                    <a:pt x="0" y="35729"/>
                  </a:lnTo>
                  <a:lnTo>
                    <a:pt x="1864" y="42187"/>
                  </a:lnTo>
                  <a:lnTo>
                    <a:pt x="3349" y="44897"/>
                  </a:lnTo>
                  <a:lnTo>
                    <a:pt x="5751" y="46704"/>
                  </a:lnTo>
                  <a:lnTo>
                    <a:pt x="12182" y="48712"/>
                  </a:lnTo>
                  <a:lnTo>
                    <a:pt x="15167" y="47131"/>
                  </a:lnTo>
                  <a:lnTo>
                    <a:pt x="20363" y="39729"/>
                  </a:lnTo>
                  <a:lnTo>
                    <a:pt x="23887" y="27033"/>
                  </a:lnTo>
                  <a:lnTo>
                    <a:pt x="24930" y="14334"/>
                  </a:lnTo>
                  <a:lnTo>
                    <a:pt x="23292" y="7750"/>
                  </a:lnTo>
                  <a:lnTo>
                    <a:pt x="19271" y="0"/>
                  </a:lnTo>
                  <a:lnTo>
                    <a:pt x="25370" y="5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593"/>
            <p:cNvSpPr/>
            <p:nvPr>
              <p:custDataLst>
                <p:tags r:id="rId21"/>
              </p:custDataLst>
            </p:nvPr>
          </p:nvSpPr>
          <p:spPr>
            <a:xfrm>
              <a:off x="11646355" y="3176221"/>
              <a:ext cx="43996" cy="180086"/>
            </a:xfrm>
            <a:custGeom>
              <a:avLst/>
              <a:gdLst/>
              <a:ahLst/>
              <a:cxnLst/>
              <a:rect l="0" t="0" r="0" b="0"/>
              <a:pathLst>
                <a:path w="43996" h="180086">
                  <a:moveTo>
                    <a:pt x="43995" y="17829"/>
                  </a:moveTo>
                  <a:lnTo>
                    <a:pt x="43995" y="17829"/>
                  </a:lnTo>
                  <a:lnTo>
                    <a:pt x="40625" y="14458"/>
                  </a:lnTo>
                  <a:lnTo>
                    <a:pt x="38969" y="10922"/>
                  </a:lnTo>
                  <a:lnTo>
                    <a:pt x="38527" y="8991"/>
                  </a:lnTo>
                  <a:lnTo>
                    <a:pt x="34275" y="4964"/>
                  </a:lnTo>
                  <a:lnTo>
                    <a:pt x="28386" y="1527"/>
                  </a:lnTo>
                  <a:lnTo>
                    <a:pt x="23416" y="0"/>
                  </a:lnTo>
                  <a:lnTo>
                    <a:pt x="16974" y="1203"/>
                  </a:lnTo>
                  <a:lnTo>
                    <a:pt x="13281" y="2512"/>
                  </a:lnTo>
                  <a:lnTo>
                    <a:pt x="7296" y="7729"/>
                  </a:lnTo>
                  <a:lnTo>
                    <a:pt x="2990" y="14751"/>
                  </a:lnTo>
                  <a:lnTo>
                    <a:pt x="0" y="31544"/>
                  </a:lnTo>
                  <a:lnTo>
                    <a:pt x="1627" y="36389"/>
                  </a:lnTo>
                  <a:lnTo>
                    <a:pt x="3051" y="38669"/>
                  </a:lnTo>
                  <a:lnTo>
                    <a:pt x="4704" y="40189"/>
                  </a:lnTo>
                  <a:lnTo>
                    <a:pt x="8422" y="41878"/>
                  </a:lnTo>
                  <a:lnTo>
                    <a:pt x="14308" y="40747"/>
                  </a:lnTo>
                  <a:lnTo>
                    <a:pt x="38465" y="31022"/>
                  </a:lnTo>
                  <a:lnTo>
                    <a:pt x="40308" y="30858"/>
                  </a:lnTo>
                  <a:lnTo>
                    <a:pt x="41536" y="31454"/>
                  </a:lnTo>
                  <a:lnTo>
                    <a:pt x="42355" y="32556"/>
                  </a:lnTo>
                  <a:lnTo>
                    <a:pt x="42902" y="33998"/>
                  </a:lnTo>
                  <a:lnTo>
                    <a:pt x="43967" y="76117"/>
                  </a:lnTo>
                  <a:lnTo>
                    <a:pt x="42108" y="121957"/>
                  </a:lnTo>
                  <a:lnTo>
                    <a:pt x="36155" y="166688"/>
                  </a:lnTo>
                  <a:lnTo>
                    <a:pt x="32750" y="175710"/>
                  </a:lnTo>
                  <a:lnTo>
                    <a:pt x="28884" y="179721"/>
                  </a:lnTo>
                  <a:lnTo>
                    <a:pt x="26159" y="180085"/>
                  </a:lnTo>
                  <a:lnTo>
                    <a:pt x="19368" y="178607"/>
                  </a:lnTo>
                  <a:lnTo>
                    <a:pt x="13529" y="173718"/>
                  </a:lnTo>
                  <a:lnTo>
                    <a:pt x="4032" y="159080"/>
                  </a:lnTo>
                  <a:lnTo>
                    <a:pt x="3242" y="155035"/>
                  </a:lnTo>
                  <a:lnTo>
                    <a:pt x="4245" y="146778"/>
                  </a:lnTo>
                  <a:lnTo>
                    <a:pt x="18595" y="119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594"/>
            <p:cNvSpPr/>
            <p:nvPr>
              <p:custDataLst>
                <p:tags r:id="rId22"/>
              </p:custDataLst>
            </p:nvPr>
          </p:nvSpPr>
          <p:spPr>
            <a:xfrm>
              <a:off x="11730215" y="2965457"/>
              <a:ext cx="188736" cy="50763"/>
            </a:xfrm>
            <a:custGeom>
              <a:avLst/>
              <a:gdLst/>
              <a:ahLst/>
              <a:cxnLst/>
              <a:rect l="0" t="0" r="0" b="0"/>
              <a:pathLst>
                <a:path w="188736" h="50763">
                  <a:moveTo>
                    <a:pt x="10935" y="12693"/>
                  </a:moveTo>
                  <a:lnTo>
                    <a:pt x="10935" y="12693"/>
                  </a:lnTo>
                  <a:lnTo>
                    <a:pt x="0" y="12693"/>
                  </a:lnTo>
                  <a:lnTo>
                    <a:pt x="117" y="11987"/>
                  </a:lnTo>
                  <a:lnTo>
                    <a:pt x="2129" y="9322"/>
                  </a:lnTo>
                  <a:lnTo>
                    <a:pt x="9138" y="7667"/>
                  </a:lnTo>
                  <a:lnTo>
                    <a:pt x="51872" y="4578"/>
                  </a:lnTo>
                  <a:lnTo>
                    <a:pt x="95299" y="898"/>
                  </a:lnTo>
                  <a:lnTo>
                    <a:pt x="135237" y="112"/>
                  </a:lnTo>
                  <a:lnTo>
                    <a:pt x="181464" y="0"/>
                  </a:lnTo>
                  <a:lnTo>
                    <a:pt x="182476" y="703"/>
                  </a:lnTo>
                  <a:lnTo>
                    <a:pt x="181742" y="1877"/>
                  </a:lnTo>
                  <a:lnTo>
                    <a:pt x="179839" y="3366"/>
                  </a:lnTo>
                  <a:lnTo>
                    <a:pt x="138854" y="5951"/>
                  </a:lnTo>
                  <a:lnTo>
                    <a:pt x="92064" y="10655"/>
                  </a:lnTo>
                  <a:lnTo>
                    <a:pt x="66147" y="12425"/>
                  </a:lnTo>
                  <a:lnTo>
                    <a:pt x="65383" y="13220"/>
                  </a:lnTo>
                  <a:lnTo>
                    <a:pt x="65577" y="14455"/>
                  </a:lnTo>
                  <a:lnTo>
                    <a:pt x="66414" y="15984"/>
                  </a:lnTo>
                  <a:lnTo>
                    <a:pt x="81074" y="18137"/>
                  </a:lnTo>
                  <a:lnTo>
                    <a:pt x="125125" y="18924"/>
                  </a:lnTo>
                  <a:lnTo>
                    <a:pt x="167031" y="19733"/>
                  </a:lnTo>
                  <a:lnTo>
                    <a:pt x="170034" y="20914"/>
                  </a:lnTo>
                  <a:lnTo>
                    <a:pt x="172033" y="22407"/>
                  </a:lnTo>
                  <a:lnTo>
                    <a:pt x="171956" y="23402"/>
                  </a:lnTo>
                  <a:lnTo>
                    <a:pt x="170494" y="24066"/>
                  </a:lnTo>
                  <a:lnTo>
                    <a:pt x="133862" y="30288"/>
                  </a:lnTo>
                  <a:lnTo>
                    <a:pt x="87383" y="36926"/>
                  </a:lnTo>
                  <a:lnTo>
                    <a:pt x="45365" y="44846"/>
                  </a:lnTo>
                  <a:lnTo>
                    <a:pt x="19440" y="50445"/>
                  </a:lnTo>
                  <a:lnTo>
                    <a:pt x="61666" y="50762"/>
                  </a:lnTo>
                  <a:lnTo>
                    <a:pt x="102088" y="47413"/>
                  </a:lnTo>
                  <a:lnTo>
                    <a:pt x="146441" y="45323"/>
                  </a:lnTo>
                  <a:lnTo>
                    <a:pt x="188735" y="44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141"/>
          <p:cNvGrpSpPr/>
          <p:nvPr/>
        </p:nvGrpSpPr>
        <p:grpSpPr>
          <a:xfrm>
            <a:off x="7971276" y="4654552"/>
            <a:ext cx="728225" cy="399003"/>
            <a:chOff x="7971276" y="4654552"/>
            <a:chExt cx="728225" cy="399003"/>
          </a:xfrm>
        </p:grpSpPr>
        <p:sp>
          <p:nvSpPr>
            <p:cNvPr id="203" name="SMARTInkShape-5595"/>
            <p:cNvSpPr/>
            <p:nvPr>
              <p:custDataLst>
                <p:tags r:id="rId11"/>
              </p:custDataLst>
            </p:nvPr>
          </p:nvSpPr>
          <p:spPr>
            <a:xfrm>
              <a:off x="8567915" y="4935608"/>
              <a:ext cx="131586" cy="114743"/>
            </a:xfrm>
            <a:custGeom>
              <a:avLst/>
              <a:gdLst/>
              <a:ahLst/>
              <a:cxnLst/>
              <a:rect l="0" t="0" r="0" b="0"/>
              <a:pathLst>
                <a:path w="131586" h="114743">
                  <a:moveTo>
                    <a:pt x="10935" y="23742"/>
                  </a:moveTo>
                  <a:lnTo>
                    <a:pt x="10935" y="23742"/>
                  </a:lnTo>
                  <a:lnTo>
                    <a:pt x="10935" y="20371"/>
                  </a:lnTo>
                  <a:lnTo>
                    <a:pt x="9523" y="19378"/>
                  </a:lnTo>
                  <a:lnTo>
                    <a:pt x="4193" y="18275"/>
                  </a:lnTo>
                  <a:lnTo>
                    <a:pt x="2207" y="16569"/>
                  </a:lnTo>
                  <a:lnTo>
                    <a:pt x="0" y="10911"/>
                  </a:lnTo>
                  <a:lnTo>
                    <a:pt x="822" y="8132"/>
                  </a:lnTo>
                  <a:lnTo>
                    <a:pt x="5500" y="3164"/>
                  </a:lnTo>
                  <a:lnTo>
                    <a:pt x="16045" y="485"/>
                  </a:lnTo>
                  <a:lnTo>
                    <a:pt x="28728" y="0"/>
                  </a:lnTo>
                  <a:lnTo>
                    <a:pt x="43097" y="3694"/>
                  </a:lnTo>
                  <a:lnTo>
                    <a:pt x="49453" y="7306"/>
                  </a:lnTo>
                  <a:lnTo>
                    <a:pt x="54631" y="16908"/>
                  </a:lnTo>
                  <a:lnTo>
                    <a:pt x="56998" y="23419"/>
                  </a:lnTo>
                  <a:lnTo>
                    <a:pt x="57166" y="29877"/>
                  </a:lnTo>
                  <a:lnTo>
                    <a:pt x="53589" y="42697"/>
                  </a:lnTo>
                  <a:lnTo>
                    <a:pt x="22920" y="89722"/>
                  </a:lnTo>
                  <a:lnTo>
                    <a:pt x="11115" y="104753"/>
                  </a:lnTo>
                  <a:lnTo>
                    <a:pt x="10350" y="108089"/>
                  </a:lnTo>
                  <a:lnTo>
                    <a:pt x="11250" y="111017"/>
                  </a:lnTo>
                  <a:lnTo>
                    <a:pt x="13261" y="113676"/>
                  </a:lnTo>
                  <a:lnTo>
                    <a:pt x="17425" y="114742"/>
                  </a:lnTo>
                  <a:lnTo>
                    <a:pt x="38179" y="112167"/>
                  </a:lnTo>
                  <a:lnTo>
                    <a:pt x="78641" y="100893"/>
                  </a:lnTo>
                  <a:lnTo>
                    <a:pt x="131585" y="80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596"/>
            <p:cNvSpPr/>
            <p:nvPr>
              <p:custDataLst>
                <p:tags r:id="rId12"/>
              </p:custDataLst>
            </p:nvPr>
          </p:nvSpPr>
          <p:spPr>
            <a:xfrm>
              <a:off x="8499579" y="4851400"/>
              <a:ext cx="149122" cy="16359"/>
            </a:xfrm>
            <a:custGeom>
              <a:avLst/>
              <a:gdLst/>
              <a:ahLst/>
              <a:cxnLst/>
              <a:rect l="0" t="0" r="0" b="0"/>
              <a:pathLst>
                <a:path w="149122" h="16359">
                  <a:moveTo>
                    <a:pt x="9421" y="12700"/>
                  </a:moveTo>
                  <a:lnTo>
                    <a:pt x="9421" y="12700"/>
                  </a:lnTo>
                  <a:lnTo>
                    <a:pt x="6050" y="16071"/>
                  </a:lnTo>
                  <a:lnTo>
                    <a:pt x="4352" y="16358"/>
                  </a:lnTo>
                  <a:lnTo>
                    <a:pt x="2514" y="15844"/>
                  </a:lnTo>
                  <a:lnTo>
                    <a:pt x="582" y="14796"/>
                  </a:lnTo>
                  <a:lnTo>
                    <a:pt x="0" y="14097"/>
                  </a:lnTo>
                  <a:lnTo>
                    <a:pt x="318" y="13632"/>
                  </a:lnTo>
                  <a:lnTo>
                    <a:pt x="1236" y="13321"/>
                  </a:lnTo>
                  <a:lnTo>
                    <a:pt x="46279" y="9384"/>
                  </a:lnTo>
                  <a:lnTo>
                    <a:pt x="93006" y="6243"/>
                  </a:lnTo>
                  <a:lnTo>
                    <a:pt x="14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597"/>
            <p:cNvSpPr/>
            <p:nvPr>
              <p:custDataLst>
                <p:tags r:id="rId13"/>
              </p:custDataLst>
            </p:nvPr>
          </p:nvSpPr>
          <p:spPr>
            <a:xfrm>
              <a:off x="8312150" y="4851400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0"/>
                  </a:moveTo>
                  <a:lnTo>
                    <a:pt x="6350" y="0"/>
                  </a:lnTo>
                  <a:lnTo>
                    <a:pt x="6349" y="3371"/>
                  </a:lnTo>
                  <a:lnTo>
                    <a:pt x="5645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598"/>
            <p:cNvSpPr/>
            <p:nvPr>
              <p:custDataLst>
                <p:tags r:id="rId14"/>
              </p:custDataLst>
            </p:nvPr>
          </p:nvSpPr>
          <p:spPr>
            <a:xfrm>
              <a:off x="8097593" y="4959350"/>
              <a:ext cx="59472" cy="94205"/>
            </a:xfrm>
            <a:custGeom>
              <a:avLst/>
              <a:gdLst/>
              <a:ahLst/>
              <a:cxnLst/>
              <a:rect l="0" t="0" r="0" b="0"/>
              <a:pathLst>
                <a:path w="59472" h="94205">
                  <a:moveTo>
                    <a:pt x="30407" y="44450"/>
                  </a:moveTo>
                  <a:lnTo>
                    <a:pt x="30407" y="44450"/>
                  </a:lnTo>
                  <a:lnTo>
                    <a:pt x="35874" y="33515"/>
                  </a:lnTo>
                  <a:lnTo>
                    <a:pt x="29754" y="25531"/>
                  </a:lnTo>
                  <a:lnTo>
                    <a:pt x="26444" y="24076"/>
                  </a:lnTo>
                  <a:lnTo>
                    <a:pt x="19002" y="24341"/>
                  </a:lnTo>
                  <a:lnTo>
                    <a:pt x="15748" y="26105"/>
                  </a:lnTo>
                  <a:lnTo>
                    <a:pt x="10252" y="31828"/>
                  </a:lnTo>
                  <a:lnTo>
                    <a:pt x="1679" y="55728"/>
                  </a:lnTo>
                  <a:lnTo>
                    <a:pt x="0" y="66161"/>
                  </a:lnTo>
                  <a:lnTo>
                    <a:pt x="3017" y="77382"/>
                  </a:lnTo>
                  <a:lnTo>
                    <a:pt x="5796" y="83339"/>
                  </a:lnTo>
                  <a:lnTo>
                    <a:pt x="9061" y="87309"/>
                  </a:lnTo>
                  <a:lnTo>
                    <a:pt x="16451" y="91721"/>
                  </a:lnTo>
                  <a:lnTo>
                    <a:pt x="25174" y="94204"/>
                  </a:lnTo>
                  <a:lnTo>
                    <a:pt x="33726" y="87259"/>
                  </a:lnTo>
                  <a:lnTo>
                    <a:pt x="53092" y="59804"/>
                  </a:lnTo>
                  <a:lnTo>
                    <a:pt x="59471" y="42257"/>
                  </a:lnTo>
                  <a:lnTo>
                    <a:pt x="59081" y="32657"/>
                  </a:lnTo>
                  <a:lnTo>
                    <a:pt x="56556" y="24392"/>
                  </a:lnTo>
                  <a:lnTo>
                    <a:pt x="53082" y="18367"/>
                  </a:lnTo>
                  <a:lnTo>
                    <a:pt x="30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599"/>
            <p:cNvSpPr/>
            <p:nvPr>
              <p:custDataLst>
                <p:tags r:id="rId15"/>
              </p:custDataLst>
            </p:nvPr>
          </p:nvSpPr>
          <p:spPr>
            <a:xfrm>
              <a:off x="7971276" y="4851493"/>
              <a:ext cx="182125" cy="24425"/>
            </a:xfrm>
            <a:custGeom>
              <a:avLst/>
              <a:gdLst/>
              <a:ahLst/>
              <a:cxnLst/>
              <a:rect l="0" t="0" r="0" b="0"/>
              <a:pathLst>
                <a:path w="182125" h="24425">
                  <a:moveTo>
                    <a:pt x="17024" y="18957"/>
                  </a:moveTo>
                  <a:lnTo>
                    <a:pt x="17024" y="18957"/>
                  </a:lnTo>
                  <a:lnTo>
                    <a:pt x="13653" y="18957"/>
                  </a:lnTo>
                  <a:lnTo>
                    <a:pt x="0" y="24424"/>
                  </a:lnTo>
                  <a:lnTo>
                    <a:pt x="29312" y="13020"/>
                  </a:lnTo>
                  <a:lnTo>
                    <a:pt x="75347" y="6887"/>
                  </a:lnTo>
                  <a:lnTo>
                    <a:pt x="112621" y="2289"/>
                  </a:lnTo>
                  <a:lnTo>
                    <a:pt x="158965" y="220"/>
                  </a:lnTo>
                  <a:lnTo>
                    <a:pt x="173066" y="0"/>
                  </a:lnTo>
                  <a:lnTo>
                    <a:pt x="176086" y="674"/>
                  </a:lnTo>
                  <a:lnTo>
                    <a:pt x="182124" y="6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600"/>
            <p:cNvSpPr/>
            <p:nvPr>
              <p:custDataLst>
                <p:tags r:id="rId16"/>
              </p:custDataLst>
            </p:nvPr>
          </p:nvSpPr>
          <p:spPr>
            <a:xfrm>
              <a:off x="8008997" y="4654552"/>
              <a:ext cx="78161" cy="143276"/>
            </a:xfrm>
            <a:custGeom>
              <a:avLst/>
              <a:gdLst/>
              <a:ahLst/>
              <a:cxnLst/>
              <a:rect l="0" t="0" r="0" b="0"/>
              <a:pathLst>
                <a:path w="78161" h="143276">
                  <a:moveTo>
                    <a:pt x="68203" y="6348"/>
                  </a:moveTo>
                  <a:lnTo>
                    <a:pt x="68203" y="6348"/>
                  </a:lnTo>
                  <a:lnTo>
                    <a:pt x="71573" y="6348"/>
                  </a:lnTo>
                  <a:lnTo>
                    <a:pt x="72566" y="5642"/>
                  </a:lnTo>
                  <a:lnTo>
                    <a:pt x="73228" y="4466"/>
                  </a:lnTo>
                  <a:lnTo>
                    <a:pt x="74291" y="881"/>
                  </a:lnTo>
                  <a:lnTo>
                    <a:pt x="76318" y="390"/>
                  </a:lnTo>
                  <a:lnTo>
                    <a:pt x="78160" y="172"/>
                  </a:lnTo>
                  <a:lnTo>
                    <a:pt x="41381" y="0"/>
                  </a:lnTo>
                  <a:lnTo>
                    <a:pt x="26703" y="3369"/>
                  </a:lnTo>
                  <a:lnTo>
                    <a:pt x="6694" y="12863"/>
                  </a:lnTo>
                  <a:lnTo>
                    <a:pt x="2060" y="17005"/>
                  </a:lnTo>
                  <a:lnTo>
                    <a:pt x="0" y="21197"/>
                  </a:lnTo>
                  <a:lnTo>
                    <a:pt x="967" y="27294"/>
                  </a:lnTo>
                  <a:lnTo>
                    <a:pt x="3964" y="39335"/>
                  </a:lnTo>
                  <a:lnTo>
                    <a:pt x="4690" y="66131"/>
                  </a:lnTo>
                  <a:lnTo>
                    <a:pt x="4698" y="65139"/>
                  </a:lnTo>
                  <a:lnTo>
                    <a:pt x="5405" y="64591"/>
                  </a:lnTo>
                  <a:lnTo>
                    <a:pt x="9772" y="63822"/>
                  </a:lnTo>
                  <a:lnTo>
                    <a:pt x="31142" y="64232"/>
                  </a:lnTo>
                  <a:lnTo>
                    <a:pt x="40208" y="66882"/>
                  </a:lnTo>
                  <a:lnTo>
                    <a:pt x="48941" y="74174"/>
                  </a:lnTo>
                  <a:lnTo>
                    <a:pt x="68880" y="97098"/>
                  </a:lnTo>
                  <a:lnTo>
                    <a:pt x="72032" y="105713"/>
                  </a:lnTo>
                  <a:lnTo>
                    <a:pt x="70435" y="121867"/>
                  </a:lnTo>
                  <a:lnTo>
                    <a:pt x="63550" y="132008"/>
                  </a:lnTo>
                  <a:lnTo>
                    <a:pt x="54140" y="139808"/>
                  </a:lnTo>
                  <a:lnTo>
                    <a:pt x="45254" y="143275"/>
                  </a:lnTo>
                  <a:lnTo>
                    <a:pt x="34720" y="142934"/>
                  </a:lnTo>
                  <a:lnTo>
                    <a:pt x="14613" y="139419"/>
                  </a:lnTo>
                  <a:lnTo>
                    <a:pt x="9579" y="136516"/>
                  </a:lnTo>
                  <a:lnTo>
                    <a:pt x="8659" y="135460"/>
                  </a:lnTo>
                  <a:lnTo>
                    <a:pt x="11053" y="13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601"/>
            <p:cNvSpPr/>
            <p:nvPr>
              <p:custDataLst>
                <p:tags r:id="rId17"/>
              </p:custDataLst>
            </p:nvPr>
          </p:nvSpPr>
          <p:spPr>
            <a:xfrm>
              <a:off x="8027567" y="4933950"/>
              <a:ext cx="30584" cy="114301"/>
            </a:xfrm>
            <a:custGeom>
              <a:avLst/>
              <a:gdLst/>
              <a:ahLst/>
              <a:cxnLst/>
              <a:rect l="0" t="0" r="0" b="0"/>
              <a:pathLst>
                <a:path w="30584" h="114301">
                  <a:moveTo>
                    <a:pt x="17883" y="0"/>
                  </a:moveTo>
                  <a:lnTo>
                    <a:pt x="17883" y="0"/>
                  </a:lnTo>
                  <a:lnTo>
                    <a:pt x="17883" y="3371"/>
                  </a:lnTo>
                  <a:lnTo>
                    <a:pt x="16001" y="6908"/>
                  </a:lnTo>
                  <a:lnTo>
                    <a:pt x="14512" y="8838"/>
                  </a:lnTo>
                  <a:lnTo>
                    <a:pt x="12856" y="14747"/>
                  </a:lnTo>
                  <a:lnTo>
                    <a:pt x="2773" y="56759"/>
                  </a:lnTo>
                  <a:lnTo>
                    <a:pt x="0" y="79455"/>
                  </a:lnTo>
                  <a:lnTo>
                    <a:pt x="2550" y="97312"/>
                  </a:lnTo>
                  <a:lnTo>
                    <a:pt x="11145" y="111540"/>
                  </a:lnTo>
                  <a:lnTo>
                    <a:pt x="14802" y="113871"/>
                  </a:lnTo>
                  <a:lnTo>
                    <a:pt x="3058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SMARTInkShape-5602"/>
          <p:cNvSpPr/>
          <p:nvPr>
            <p:custDataLst>
              <p:tags r:id="rId1"/>
            </p:custDataLst>
          </p:nvPr>
        </p:nvSpPr>
        <p:spPr>
          <a:xfrm>
            <a:off x="8553450" y="4616450"/>
            <a:ext cx="19051" cy="184151"/>
          </a:xfrm>
          <a:custGeom>
            <a:avLst/>
            <a:gdLst/>
            <a:ahLst/>
            <a:cxnLst/>
            <a:rect l="0" t="0" r="0" b="0"/>
            <a:pathLst>
              <a:path w="19051" h="184151">
                <a:moveTo>
                  <a:pt x="0" y="0"/>
                </a:moveTo>
                <a:lnTo>
                  <a:pt x="0" y="0"/>
                </a:lnTo>
                <a:lnTo>
                  <a:pt x="6741" y="0"/>
                </a:lnTo>
                <a:lnTo>
                  <a:pt x="8727" y="2822"/>
                </a:lnTo>
                <a:lnTo>
                  <a:pt x="11916" y="27630"/>
                </a:lnTo>
                <a:lnTo>
                  <a:pt x="11892" y="73802"/>
                </a:lnTo>
                <a:lnTo>
                  <a:pt x="9534" y="119549"/>
                </a:lnTo>
                <a:lnTo>
                  <a:pt x="19050" y="184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SMARTInkShape-Group1143"/>
          <p:cNvGrpSpPr/>
          <p:nvPr/>
        </p:nvGrpSpPr>
        <p:grpSpPr>
          <a:xfrm>
            <a:off x="7043474" y="3555632"/>
            <a:ext cx="747977" cy="1581519"/>
            <a:chOff x="7043474" y="3555632"/>
            <a:chExt cx="747977" cy="1581519"/>
          </a:xfrm>
        </p:grpSpPr>
        <p:sp>
          <p:nvSpPr>
            <p:cNvPr id="212" name="SMARTInkShape-5603"/>
            <p:cNvSpPr/>
            <p:nvPr>
              <p:custDataLst>
                <p:tags r:id="rId9"/>
              </p:custDataLst>
            </p:nvPr>
          </p:nvSpPr>
          <p:spPr>
            <a:xfrm>
              <a:off x="7043474" y="4597400"/>
              <a:ext cx="341577" cy="539751"/>
            </a:xfrm>
            <a:custGeom>
              <a:avLst/>
              <a:gdLst/>
              <a:ahLst/>
              <a:cxnLst/>
              <a:rect l="0" t="0" r="0" b="0"/>
              <a:pathLst>
                <a:path w="341577" h="539751">
                  <a:moveTo>
                    <a:pt x="5026" y="539750"/>
                  </a:moveTo>
                  <a:lnTo>
                    <a:pt x="5026" y="539750"/>
                  </a:lnTo>
                  <a:lnTo>
                    <a:pt x="5026" y="536379"/>
                  </a:lnTo>
                  <a:lnTo>
                    <a:pt x="0" y="514333"/>
                  </a:lnTo>
                  <a:lnTo>
                    <a:pt x="2308" y="473738"/>
                  </a:lnTo>
                  <a:lnTo>
                    <a:pt x="13456" y="429378"/>
                  </a:lnTo>
                  <a:lnTo>
                    <a:pt x="32091" y="388989"/>
                  </a:lnTo>
                  <a:lnTo>
                    <a:pt x="56155" y="341969"/>
                  </a:lnTo>
                  <a:lnTo>
                    <a:pt x="74973" y="305230"/>
                  </a:lnTo>
                  <a:lnTo>
                    <a:pt x="95365" y="270276"/>
                  </a:lnTo>
                  <a:lnTo>
                    <a:pt x="122418" y="230679"/>
                  </a:lnTo>
                  <a:lnTo>
                    <a:pt x="159082" y="183097"/>
                  </a:lnTo>
                  <a:lnTo>
                    <a:pt x="196715" y="139884"/>
                  </a:lnTo>
                  <a:lnTo>
                    <a:pt x="232031" y="99807"/>
                  </a:lnTo>
                  <a:lnTo>
                    <a:pt x="279286" y="55354"/>
                  </a:lnTo>
                  <a:lnTo>
                    <a:pt x="320525" y="19650"/>
                  </a:lnTo>
                  <a:lnTo>
                    <a:pt x="341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604"/>
            <p:cNvSpPr/>
            <p:nvPr>
              <p:custDataLst>
                <p:tags r:id="rId10"/>
              </p:custDataLst>
            </p:nvPr>
          </p:nvSpPr>
          <p:spPr>
            <a:xfrm>
              <a:off x="7265805" y="3555632"/>
              <a:ext cx="525646" cy="679819"/>
            </a:xfrm>
            <a:custGeom>
              <a:avLst/>
              <a:gdLst/>
              <a:ahLst/>
              <a:cxnLst/>
              <a:rect l="0" t="0" r="0" b="0"/>
              <a:pathLst>
                <a:path w="525646" h="679819">
                  <a:moveTo>
                    <a:pt x="17645" y="679818"/>
                  </a:moveTo>
                  <a:lnTo>
                    <a:pt x="17645" y="679818"/>
                  </a:lnTo>
                  <a:lnTo>
                    <a:pt x="5712" y="666003"/>
                  </a:lnTo>
                  <a:lnTo>
                    <a:pt x="1758" y="658155"/>
                  </a:lnTo>
                  <a:lnTo>
                    <a:pt x="0" y="649964"/>
                  </a:lnTo>
                  <a:lnTo>
                    <a:pt x="2382" y="630677"/>
                  </a:lnTo>
                  <a:lnTo>
                    <a:pt x="20304" y="588698"/>
                  </a:lnTo>
                  <a:lnTo>
                    <a:pt x="43570" y="551517"/>
                  </a:lnTo>
                  <a:lnTo>
                    <a:pt x="65621" y="515430"/>
                  </a:lnTo>
                  <a:lnTo>
                    <a:pt x="97651" y="469128"/>
                  </a:lnTo>
                  <a:lnTo>
                    <a:pt x="126974" y="424129"/>
                  </a:lnTo>
                  <a:lnTo>
                    <a:pt x="151404" y="387217"/>
                  </a:lnTo>
                  <a:lnTo>
                    <a:pt x="178398" y="349470"/>
                  </a:lnTo>
                  <a:lnTo>
                    <a:pt x="208738" y="309593"/>
                  </a:lnTo>
                  <a:lnTo>
                    <a:pt x="240070" y="268379"/>
                  </a:lnTo>
                  <a:lnTo>
                    <a:pt x="271697" y="229356"/>
                  </a:lnTo>
                  <a:lnTo>
                    <a:pt x="305292" y="190983"/>
                  </a:lnTo>
                  <a:lnTo>
                    <a:pt x="338294" y="152802"/>
                  </a:lnTo>
                  <a:lnTo>
                    <a:pt x="378101" y="105346"/>
                  </a:lnTo>
                  <a:lnTo>
                    <a:pt x="423570" y="58242"/>
                  </a:lnTo>
                  <a:lnTo>
                    <a:pt x="469777" y="15570"/>
                  </a:lnTo>
                  <a:lnTo>
                    <a:pt x="499244" y="0"/>
                  </a:lnTo>
                  <a:lnTo>
                    <a:pt x="505222" y="123"/>
                  </a:lnTo>
                  <a:lnTo>
                    <a:pt x="525645" y="13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SMARTInkShape-5605"/>
          <p:cNvSpPr/>
          <p:nvPr>
            <p:custDataLst>
              <p:tags r:id="rId2"/>
            </p:custDataLst>
          </p:nvPr>
        </p:nvSpPr>
        <p:spPr>
          <a:xfrm>
            <a:off x="8452642" y="4667250"/>
            <a:ext cx="405609" cy="539751"/>
          </a:xfrm>
          <a:custGeom>
            <a:avLst/>
            <a:gdLst/>
            <a:ahLst/>
            <a:cxnLst/>
            <a:rect l="0" t="0" r="0" b="0"/>
            <a:pathLst>
              <a:path w="405609" h="539751">
                <a:moveTo>
                  <a:pt x="43658" y="539750"/>
                </a:moveTo>
                <a:lnTo>
                  <a:pt x="43658" y="539750"/>
                </a:lnTo>
                <a:lnTo>
                  <a:pt x="31106" y="537868"/>
                </a:lnTo>
                <a:lnTo>
                  <a:pt x="24707" y="536379"/>
                </a:lnTo>
                <a:lnTo>
                  <a:pt x="11951" y="527198"/>
                </a:lnTo>
                <a:lnTo>
                  <a:pt x="5587" y="520799"/>
                </a:lnTo>
                <a:lnTo>
                  <a:pt x="2049" y="513005"/>
                </a:lnTo>
                <a:lnTo>
                  <a:pt x="0" y="494938"/>
                </a:lnTo>
                <a:lnTo>
                  <a:pt x="9555" y="454819"/>
                </a:lnTo>
                <a:lnTo>
                  <a:pt x="27383" y="410268"/>
                </a:lnTo>
                <a:lnTo>
                  <a:pt x="52437" y="366346"/>
                </a:lnTo>
                <a:lnTo>
                  <a:pt x="87726" y="320485"/>
                </a:lnTo>
                <a:lnTo>
                  <a:pt x="114884" y="284753"/>
                </a:lnTo>
                <a:lnTo>
                  <a:pt x="147547" y="247355"/>
                </a:lnTo>
                <a:lnTo>
                  <a:pt x="187407" y="209462"/>
                </a:lnTo>
                <a:lnTo>
                  <a:pt x="227126" y="174795"/>
                </a:lnTo>
                <a:lnTo>
                  <a:pt x="265706" y="138810"/>
                </a:lnTo>
                <a:lnTo>
                  <a:pt x="303948" y="97965"/>
                </a:lnTo>
                <a:lnTo>
                  <a:pt x="342090" y="57954"/>
                </a:lnTo>
                <a:lnTo>
                  <a:pt x="40560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8" name="SMARTInkShape-Group1145"/>
          <p:cNvGrpSpPr/>
          <p:nvPr/>
        </p:nvGrpSpPr>
        <p:grpSpPr>
          <a:xfrm>
            <a:off x="9585429" y="4254500"/>
            <a:ext cx="187222" cy="164845"/>
            <a:chOff x="9585429" y="4254500"/>
            <a:chExt cx="187222" cy="164845"/>
          </a:xfrm>
        </p:grpSpPr>
        <p:sp>
          <p:nvSpPr>
            <p:cNvPr id="216" name="SMARTInkShape-5606"/>
            <p:cNvSpPr/>
            <p:nvPr>
              <p:custDataLst>
                <p:tags r:id="rId7"/>
              </p:custDataLst>
            </p:nvPr>
          </p:nvSpPr>
          <p:spPr>
            <a:xfrm>
              <a:off x="9585429" y="4254500"/>
              <a:ext cx="136422" cy="12701"/>
            </a:xfrm>
            <a:custGeom>
              <a:avLst/>
              <a:gdLst/>
              <a:ahLst/>
              <a:cxnLst/>
              <a:rect l="0" t="0" r="0" b="0"/>
              <a:pathLst>
                <a:path w="136422" h="12701">
                  <a:moveTo>
                    <a:pt x="9421" y="0"/>
                  </a:moveTo>
                  <a:lnTo>
                    <a:pt x="9421" y="0"/>
                  </a:lnTo>
                  <a:lnTo>
                    <a:pt x="583" y="8838"/>
                  </a:lnTo>
                  <a:lnTo>
                    <a:pt x="0" y="10125"/>
                  </a:lnTo>
                  <a:lnTo>
                    <a:pt x="318" y="10983"/>
                  </a:lnTo>
                  <a:lnTo>
                    <a:pt x="1236" y="11555"/>
                  </a:lnTo>
                  <a:lnTo>
                    <a:pt x="47685" y="12633"/>
                  </a:lnTo>
                  <a:lnTo>
                    <a:pt x="94780" y="12691"/>
                  </a:lnTo>
                  <a:lnTo>
                    <a:pt x="1364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607"/>
            <p:cNvSpPr/>
            <p:nvPr>
              <p:custDataLst>
                <p:tags r:id="rId8"/>
              </p:custDataLst>
            </p:nvPr>
          </p:nvSpPr>
          <p:spPr>
            <a:xfrm>
              <a:off x="9614783" y="4394200"/>
              <a:ext cx="157868" cy="25145"/>
            </a:xfrm>
            <a:custGeom>
              <a:avLst/>
              <a:gdLst/>
              <a:ahLst/>
              <a:cxnLst/>
              <a:rect l="0" t="0" r="0" b="0"/>
              <a:pathLst>
                <a:path w="157868" h="25145">
                  <a:moveTo>
                    <a:pt x="5467" y="0"/>
                  </a:moveTo>
                  <a:lnTo>
                    <a:pt x="5467" y="0"/>
                  </a:lnTo>
                  <a:lnTo>
                    <a:pt x="4761" y="6480"/>
                  </a:lnTo>
                  <a:lnTo>
                    <a:pt x="0" y="22490"/>
                  </a:lnTo>
                  <a:lnTo>
                    <a:pt x="1821" y="23460"/>
                  </a:lnTo>
                  <a:lnTo>
                    <a:pt x="39193" y="25144"/>
                  </a:lnTo>
                  <a:lnTo>
                    <a:pt x="85454" y="19574"/>
                  </a:lnTo>
                  <a:lnTo>
                    <a:pt x="126376" y="10190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146"/>
          <p:cNvGrpSpPr/>
          <p:nvPr/>
        </p:nvGrpSpPr>
        <p:grpSpPr>
          <a:xfrm>
            <a:off x="10134600" y="4089172"/>
            <a:ext cx="298451" cy="743179"/>
            <a:chOff x="10134600" y="4089172"/>
            <a:chExt cx="298451" cy="743179"/>
          </a:xfrm>
        </p:grpSpPr>
        <p:sp>
          <p:nvSpPr>
            <p:cNvPr id="219" name="SMARTInkShape-5608"/>
            <p:cNvSpPr/>
            <p:nvPr>
              <p:custDataLst>
                <p:tags r:id="rId3"/>
              </p:custDataLst>
            </p:nvPr>
          </p:nvSpPr>
          <p:spPr>
            <a:xfrm>
              <a:off x="10249951" y="4584700"/>
              <a:ext cx="79797" cy="247651"/>
            </a:xfrm>
            <a:custGeom>
              <a:avLst/>
              <a:gdLst/>
              <a:ahLst/>
              <a:cxnLst/>
              <a:rect l="0" t="0" r="0" b="0"/>
              <a:pathLst>
                <a:path w="79797" h="247651">
                  <a:moveTo>
                    <a:pt x="30699" y="0"/>
                  </a:moveTo>
                  <a:lnTo>
                    <a:pt x="30699" y="0"/>
                  </a:lnTo>
                  <a:lnTo>
                    <a:pt x="24924" y="7186"/>
                  </a:lnTo>
                  <a:lnTo>
                    <a:pt x="6935" y="48183"/>
                  </a:lnTo>
                  <a:lnTo>
                    <a:pt x="0" y="94626"/>
                  </a:lnTo>
                  <a:lnTo>
                    <a:pt x="1140" y="116702"/>
                  </a:lnTo>
                  <a:lnTo>
                    <a:pt x="2526" y="122251"/>
                  </a:lnTo>
                  <a:lnTo>
                    <a:pt x="4861" y="125951"/>
                  </a:lnTo>
                  <a:lnTo>
                    <a:pt x="7830" y="128417"/>
                  </a:lnTo>
                  <a:lnTo>
                    <a:pt x="11219" y="130061"/>
                  </a:lnTo>
                  <a:lnTo>
                    <a:pt x="14890" y="129747"/>
                  </a:lnTo>
                  <a:lnTo>
                    <a:pt x="22732" y="125633"/>
                  </a:lnTo>
                  <a:lnTo>
                    <a:pt x="65812" y="88830"/>
                  </a:lnTo>
                  <a:lnTo>
                    <a:pt x="69631" y="87442"/>
                  </a:lnTo>
                  <a:lnTo>
                    <a:pt x="72880" y="87223"/>
                  </a:lnTo>
                  <a:lnTo>
                    <a:pt x="75754" y="87781"/>
                  </a:lnTo>
                  <a:lnTo>
                    <a:pt x="77668" y="90271"/>
                  </a:lnTo>
                  <a:lnTo>
                    <a:pt x="79796" y="98682"/>
                  </a:lnTo>
                  <a:lnTo>
                    <a:pt x="78860" y="107593"/>
                  </a:lnTo>
                  <a:lnTo>
                    <a:pt x="71273" y="149348"/>
                  </a:lnTo>
                  <a:lnTo>
                    <a:pt x="67405" y="191857"/>
                  </a:lnTo>
                  <a:lnTo>
                    <a:pt x="63427" y="221264"/>
                  </a:lnTo>
                  <a:lnTo>
                    <a:pt x="6879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609"/>
            <p:cNvSpPr/>
            <p:nvPr>
              <p:custDataLst>
                <p:tags r:id="rId4"/>
              </p:custDataLst>
            </p:nvPr>
          </p:nvSpPr>
          <p:spPr>
            <a:xfrm>
              <a:off x="10151162" y="4451350"/>
              <a:ext cx="281889" cy="18950"/>
            </a:xfrm>
            <a:custGeom>
              <a:avLst/>
              <a:gdLst/>
              <a:ahLst/>
              <a:cxnLst/>
              <a:rect l="0" t="0" r="0" b="0"/>
              <a:pathLst>
                <a:path w="281889" h="18950">
                  <a:moveTo>
                    <a:pt x="8838" y="6350"/>
                  </a:moveTo>
                  <a:lnTo>
                    <a:pt x="8838" y="6350"/>
                  </a:lnTo>
                  <a:lnTo>
                    <a:pt x="0" y="15188"/>
                  </a:lnTo>
                  <a:lnTo>
                    <a:pt x="828" y="16476"/>
                  </a:lnTo>
                  <a:lnTo>
                    <a:pt x="7395" y="17906"/>
                  </a:lnTo>
                  <a:lnTo>
                    <a:pt x="43218" y="18711"/>
                  </a:lnTo>
                  <a:lnTo>
                    <a:pt x="87306" y="18949"/>
                  </a:lnTo>
                  <a:lnTo>
                    <a:pt x="120618" y="17124"/>
                  </a:lnTo>
                  <a:lnTo>
                    <a:pt x="165664" y="14010"/>
                  </a:lnTo>
                  <a:lnTo>
                    <a:pt x="202532" y="11207"/>
                  </a:lnTo>
                  <a:lnTo>
                    <a:pt x="242852" y="5907"/>
                  </a:lnTo>
                  <a:lnTo>
                    <a:pt x="281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610"/>
            <p:cNvSpPr/>
            <p:nvPr>
              <p:custDataLst>
                <p:tags r:id="rId5"/>
              </p:custDataLst>
            </p:nvPr>
          </p:nvSpPr>
          <p:spPr>
            <a:xfrm>
              <a:off x="10134600" y="4611244"/>
              <a:ext cx="6351" cy="153410"/>
            </a:xfrm>
            <a:custGeom>
              <a:avLst/>
              <a:gdLst/>
              <a:ahLst/>
              <a:cxnLst/>
              <a:rect l="0" t="0" r="0" b="0"/>
              <a:pathLst>
                <a:path w="6351" h="153410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5026" y="4648"/>
                  </a:lnTo>
                  <a:lnTo>
                    <a:pt x="6089" y="0"/>
                  </a:lnTo>
                  <a:lnTo>
                    <a:pt x="6344" y="47037"/>
                  </a:lnTo>
                  <a:lnTo>
                    <a:pt x="6349" y="92700"/>
                  </a:lnTo>
                  <a:lnTo>
                    <a:pt x="2979" y="139930"/>
                  </a:lnTo>
                  <a:lnTo>
                    <a:pt x="3205" y="149750"/>
                  </a:lnTo>
                  <a:lnTo>
                    <a:pt x="4953" y="153409"/>
                  </a:lnTo>
                  <a:lnTo>
                    <a:pt x="635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611"/>
            <p:cNvSpPr/>
            <p:nvPr>
              <p:custDataLst>
                <p:tags r:id="rId6"/>
              </p:custDataLst>
            </p:nvPr>
          </p:nvSpPr>
          <p:spPr>
            <a:xfrm>
              <a:off x="10215282" y="4089172"/>
              <a:ext cx="97119" cy="235179"/>
            </a:xfrm>
            <a:custGeom>
              <a:avLst/>
              <a:gdLst/>
              <a:ahLst/>
              <a:cxnLst/>
              <a:rect l="0" t="0" r="0" b="0"/>
              <a:pathLst>
                <a:path w="97119" h="235179">
                  <a:moveTo>
                    <a:pt x="97118" y="51028"/>
                  </a:moveTo>
                  <a:lnTo>
                    <a:pt x="97118" y="51028"/>
                  </a:lnTo>
                  <a:lnTo>
                    <a:pt x="96413" y="40889"/>
                  </a:lnTo>
                  <a:lnTo>
                    <a:pt x="93747" y="33351"/>
                  </a:lnTo>
                  <a:lnTo>
                    <a:pt x="76148" y="12650"/>
                  </a:lnTo>
                  <a:lnTo>
                    <a:pt x="64514" y="3162"/>
                  </a:lnTo>
                  <a:lnTo>
                    <a:pt x="58447" y="773"/>
                  </a:lnTo>
                  <a:lnTo>
                    <a:pt x="46065" y="0"/>
                  </a:lnTo>
                  <a:lnTo>
                    <a:pt x="27193" y="3531"/>
                  </a:lnTo>
                  <a:lnTo>
                    <a:pt x="16415" y="10868"/>
                  </a:lnTo>
                  <a:lnTo>
                    <a:pt x="7627" y="21184"/>
                  </a:lnTo>
                  <a:lnTo>
                    <a:pt x="1370" y="32825"/>
                  </a:lnTo>
                  <a:lnTo>
                    <a:pt x="0" y="45055"/>
                  </a:lnTo>
                  <a:lnTo>
                    <a:pt x="623" y="51279"/>
                  </a:lnTo>
                  <a:lnTo>
                    <a:pt x="3155" y="56134"/>
                  </a:lnTo>
                  <a:lnTo>
                    <a:pt x="11612" y="63410"/>
                  </a:lnTo>
                  <a:lnTo>
                    <a:pt x="24308" y="67115"/>
                  </a:lnTo>
                  <a:lnTo>
                    <a:pt x="49203" y="67318"/>
                  </a:lnTo>
                  <a:lnTo>
                    <a:pt x="66651" y="63912"/>
                  </a:lnTo>
                  <a:lnTo>
                    <a:pt x="90684" y="53003"/>
                  </a:lnTo>
                  <a:lnTo>
                    <a:pt x="92829" y="53050"/>
                  </a:lnTo>
                  <a:lnTo>
                    <a:pt x="94259" y="53788"/>
                  </a:lnTo>
                  <a:lnTo>
                    <a:pt x="95212" y="54984"/>
                  </a:lnTo>
                  <a:lnTo>
                    <a:pt x="96950" y="95892"/>
                  </a:lnTo>
                  <a:lnTo>
                    <a:pt x="92070" y="137178"/>
                  </a:lnTo>
                  <a:lnTo>
                    <a:pt x="93035" y="179094"/>
                  </a:lnTo>
                  <a:lnTo>
                    <a:pt x="90768" y="235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725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SMARTInkShape-Group101"/>
          <p:cNvGrpSpPr/>
          <p:nvPr/>
        </p:nvGrpSpPr>
        <p:grpSpPr>
          <a:xfrm>
            <a:off x="667857" y="406400"/>
            <a:ext cx="441277" cy="266701"/>
            <a:chOff x="667857" y="406400"/>
            <a:chExt cx="441277" cy="266701"/>
          </a:xfrm>
        </p:grpSpPr>
        <p:sp>
          <p:nvSpPr>
            <p:cNvPr id="406" name="SMARTInkShape-464"/>
            <p:cNvSpPr/>
            <p:nvPr>
              <p:custDataLst>
                <p:tags r:id="rId172"/>
              </p:custDataLst>
            </p:nvPr>
          </p:nvSpPr>
          <p:spPr>
            <a:xfrm>
              <a:off x="806450" y="504342"/>
              <a:ext cx="27656" cy="117959"/>
            </a:xfrm>
            <a:custGeom>
              <a:avLst/>
              <a:gdLst/>
              <a:ahLst/>
              <a:cxnLst/>
              <a:rect l="0" t="0" r="0" b="0"/>
              <a:pathLst>
                <a:path w="27656" h="117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6408"/>
                  </a:lnTo>
                  <a:lnTo>
                    <a:pt x="18298" y="53252"/>
                  </a:lnTo>
                  <a:lnTo>
                    <a:pt x="27655" y="85421"/>
                  </a:lnTo>
                  <a:lnTo>
                    <a:pt x="2540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65"/>
            <p:cNvSpPr/>
            <p:nvPr>
              <p:custDataLst>
                <p:tags r:id="rId173"/>
              </p:custDataLst>
            </p:nvPr>
          </p:nvSpPr>
          <p:spPr>
            <a:xfrm>
              <a:off x="806450" y="4064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66"/>
            <p:cNvSpPr/>
            <p:nvPr>
              <p:custDataLst>
                <p:tags r:id="rId174"/>
              </p:custDataLst>
            </p:nvPr>
          </p:nvSpPr>
          <p:spPr>
            <a:xfrm>
              <a:off x="878992" y="457200"/>
              <a:ext cx="117959" cy="159951"/>
            </a:xfrm>
            <a:custGeom>
              <a:avLst/>
              <a:gdLst/>
              <a:ahLst/>
              <a:cxnLst/>
              <a:rect l="0" t="0" r="0" b="0"/>
              <a:pathLst>
                <a:path w="117959" h="159951">
                  <a:moveTo>
                    <a:pt x="3658" y="6350"/>
                  </a:moveTo>
                  <a:lnTo>
                    <a:pt x="3658" y="6350"/>
                  </a:lnTo>
                  <a:lnTo>
                    <a:pt x="0" y="2692"/>
                  </a:lnTo>
                  <a:lnTo>
                    <a:pt x="2966" y="6364"/>
                  </a:lnTo>
                  <a:lnTo>
                    <a:pt x="23349" y="46432"/>
                  </a:lnTo>
                  <a:lnTo>
                    <a:pt x="39768" y="92270"/>
                  </a:lnTo>
                  <a:lnTo>
                    <a:pt x="60825" y="139029"/>
                  </a:lnTo>
                  <a:lnTo>
                    <a:pt x="71003" y="159950"/>
                  </a:lnTo>
                  <a:lnTo>
                    <a:pt x="72543" y="158139"/>
                  </a:lnTo>
                  <a:lnTo>
                    <a:pt x="85497" y="113714"/>
                  </a:lnTo>
                  <a:lnTo>
                    <a:pt x="96233" y="68454"/>
                  </a:lnTo>
                  <a:lnTo>
                    <a:pt x="107301" y="25024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67"/>
            <p:cNvSpPr/>
            <p:nvPr>
              <p:custDataLst>
                <p:tags r:id="rId175"/>
              </p:custDataLst>
            </p:nvPr>
          </p:nvSpPr>
          <p:spPr>
            <a:xfrm>
              <a:off x="1003300" y="407283"/>
              <a:ext cx="105834" cy="265818"/>
            </a:xfrm>
            <a:custGeom>
              <a:avLst/>
              <a:gdLst/>
              <a:ahLst/>
              <a:cxnLst/>
              <a:rect l="0" t="0" r="0" b="0"/>
              <a:pathLst>
                <a:path w="105834" h="265818">
                  <a:moveTo>
                    <a:pt x="31750" y="5467"/>
                  </a:moveTo>
                  <a:lnTo>
                    <a:pt x="31750" y="5467"/>
                  </a:lnTo>
                  <a:lnTo>
                    <a:pt x="42685" y="0"/>
                  </a:lnTo>
                  <a:lnTo>
                    <a:pt x="60782" y="6120"/>
                  </a:lnTo>
                  <a:lnTo>
                    <a:pt x="73110" y="18693"/>
                  </a:lnTo>
                  <a:lnTo>
                    <a:pt x="95894" y="65621"/>
                  </a:lnTo>
                  <a:lnTo>
                    <a:pt x="105568" y="111084"/>
                  </a:lnTo>
                  <a:lnTo>
                    <a:pt x="105833" y="151218"/>
                  </a:lnTo>
                  <a:lnTo>
                    <a:pt x="96896" y="192272"/>
                  </a:lnTo>
                  <a:lnTo>
                    <a:pt x="80451" y="223251"/>
                  </a:lnTo>
                  <a:lnTo>
                    <a:pt x="65859" y="241490"/>
                  </a:lnTo>
                  <a:lnTo>
                    <a:pt x="48086" y="251477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68"/>
            <p:cNvSpPr/>
            <p:nvPr>
              <p:custDataLst>
                <p:tags r:id="rId176"/>
              </p:custDataLst>
            </p:nvPr>
          </p:nvSpPr>
          <p:spPr>
            <a:xfrm>
              <a:off x="667857" y="449766"/>
              <a:ext cx="151294" cy="210635"/>
            </a:xfrm>
            <a:custGeom>
              <a:avLst/>
              <a:gdLst/>
              <a:ahLst/>
              <a:cxnLst/>
              <a:rect l="0" t="0" r="0" b="0"/>
              <a:pathLst>
                <a:path w="151294" h="210635">
                  <a:moveTo>
                    <a:pt x="43343" y="13784"/>
                  </a:moveTo>
                  <a:lnTo>
                    <a:pt x="43343" y="13784"/>
                  </a:lnTo>
                  <a:lnTo>
                    <a:pt x="27763" y="1575"/>
                  </a:lnTo>
                  <a:lnTo>
                    <a:pt x="23078" y="0"/>
                  </a:lnTo>
                  <a:lnTo>
                    <a:pt x="14111" y="132"/>
                  </a:lnTo>
                  <a:lnTo>
                    <a:pt x="10449" y="3977"/>
                  </a:lnTo>
                  <a:lnTo>
                    <a:pt x="4499" y="17657"/>
                  </a:lnTo>
                  <a:lnTo>
                    <a:pt x="0" y="58842"/>
                  </a:lnTo>
                  <a:lnTo>
                    <a:pt x="2875" y="101262"/>
                  </a:lnTo>
                  <a:lnTo>
                    <a:pt x="14654" y="140363"/>
                  </a:lnTo>
                  <a:lnTo>
                    <a:pt x="34227" y="181388"/>
                  </a:lnTo>
                  <a:lnTo>
                    <a:pt x="57497" y="203144"/>
                  </a:lnTo>
                  <a:lnTo>
                    <a:pt x="151293" y="210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102"/>
          <p:cNvGrpSpPr/>
          <p:nvPr/>
        </p:nvGrpSpPr>
        <p:grpSpPr>
          <a:xfrm>
            <a:off x="1715644" y="394003"/>
            <a:ext cx="1021207" cy="386879"/>
            <a:chOff x="1715644" y="394003"/>
            <a:chExt cx="1021207" cy="386879"/>
          </a:xfrm>
        </p:grpSpPr>
        <p:sp>
          <p:nvSpPr>
            <p:cNvPr id="412" name="SMARTInkShape-469"/>
            <p:cNvSpPr/>
            <p:nvPr>
              <p:custDataLst>
                <p:tags r:id="rId165"/>
              </p:custDataLst>
            </p:nvPr>
          </p:nvSpPr>
          <p:spPr>
            <a:xfrm>
              <a:off x="1952920" y="673100"/>
              <a:ext cx="21931" cy="101601"/>
            </a:xfrm>
            <a:custGeom>
              <a:avLst/>
              <a:gdLst/>
              <a:ahLst/>
              <a:cxnLst/>
              <a:rect l="0" t="0" r="0" b="0"/>
              <a:pathLst>
                <a:path w="21931" h="101601">
                  <a:moveTo>
                    <a:pt x="21930" y="0"/>
                  </a:moveTo>
                  <a:lnTo>
                    <a:pt x="21930" y="0"/>
                  </a:lnTo>
                  <a:lnTo>
                    <a:pt x="18559" y="0"/>
                  </a:lnTo>
                  <a:lnTo>
                    <a:pt x="17566" y="1411"/>
                  </a:lnTo>
                  <a:lnTo>
                    <a:pt x="6819" y="42063"/>
                  </a:lnTo>
                  <a:lnTo>
                    <a:pt x="0" y="70084"/>
                  </a:lnTo>
                  <a:lnTo>
                    <a:pt x="288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70"/>
            <p:cNvSpPr/>
            <p:nvPr>
              <p:custDataLst>
                <p:tags r:id="rId166"/>
              </p:custDataLst>
            </p:nvPr>
          </p:nvSpPr>
          <p:spPr>
            <a:xfrm>
              <a:off x="2220019" y="495300"/>
              <a:ext cx="65982" cy="177801"/>
            </a:xfrm>
            <a:custGeom>
              <a:avLst/>
              <a:gdLst/>
              <a:ahLst/>
              <a:cxnLst/>
              <a:rect l="0" t="0" r="0" b="0"/>
              <a:pathLst>
                <a:path w="65982" h="177801">
                  <a:moveTo>
                    <a:pt x="15181" y="0"/>
                  </a:moveTo>
                  <a:lnTo>
                    <a:pt x="15181" y="0"/>
                  </a:lnTo>
                  <a:lnTo>
                    <a:pt x="8439" y="0"/>
                  </a:lnTo>
                  <a:lnTo>
                    <a:pt x="3248" y="1881"/>
                  </a:lnTo>
                  <a:lnTo>
                    <a:pt x="875" y="3371"/>
                  </a:lnTo>
                  <a:lnTo>
                    <a:pt x="0" y="6481"/>
                  </a:lnTo>
                  <a:lnTo>
                    <a:pt x="5386" y="39345"/>
                  </a:lnTo>
                  <a:lnTo>
                    <a:pt x="23359" y="83345"/>
                  </a:lnTo>
                  <a:lnTo>
                    <a:pt x="47292" y="128620"/>
                  </a:lnTo>
                  <a:lnTo>
                    <a:pt x="6598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71"/>
            <p:cNvSpPr/>
            <p:nvPr>
              <p:custDataLst>
                <p:tags r:id="rId167"/>
              </p:custDataLst>
            </p:nvPr>
          </p:nvSpPr>
          <p:spPr>
            <a:xfrm>
              <a:off x="2406650" y="441129"/>
              <a:ext cx="38101" cy="238322"/>
            </a:xfrm>
            <a:custGeom>
              <a:avLst/>
              <a:gdLst/>
              <a:ahLst/>
              <a:cxnLst/>
              <a:rect l="0" t="0" r="0" b="0"/>
              <a:pathLst>
                <a:path w="38101" h="2383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14503" y="1124"/>
                  </a:lnTo>
                  <a:lnTo>
                    <a:pt x="23144" y="8017"/>
                  </a:lnTo>
                  <a:lnTo>
                    <a:pt x="26044" y="23780"/>
                  </a:lnTo>
                  <a:lnTo>
                    <a:pt x="26190" y="68200"/>
                  </a:lnTo>
                  <a:lnTo>
                    <a:pt x="29789" y="105051"/>
                  </a:lnTo>
                  <a:lnTo>
                    <a:pt x="33244" y="150142"/>
                  </a:lnTo>
                  <a:lnTo>
                    <a:pt x="37141" y="190172"/>
                  </a:lnTo>
                  <a:lnTo>
                    <a:pt x="3810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72"/>
            <p:cNvSpPr/>
            <p:nvPr>
              <p:custDataLst>
                <p:tags r:id="rId168"/>
              </p:custDataLst>
            </p:nvPr>
          </p:nvSpPr>
          <p:spPr>
            <a:xfrm>
              <a:off x="2432311" y="426229"/>
              <a:ext cx="110587" cy="240522"/>
            </a:xfrm>
            <a:custGeom>
              <a:avLst/>
              <a:gdLst/>
              <a:ahLst/>
              <a:cxnLst/>
              <a:rect l="0" t="0" r="0" b="0"/>
              <a:pathLst>
                <a:path w="110587" h="240522">
                  <a:moveTo>
                    <a:pt x="6089" y="145271"/>
                  </a:moveTo>
                  <a:lnTo>
                    <a:pt x="6089" y="145271"/>
                  </a:lnTo>
                  <a:lnTo>
                    <a:pt x="1725" y="107537"/>
                  </a:lnTo>
                  <a:lnTo>
                    <a:pt x="0" y="61210"/>
                  </a:lnTo>
                  <a:lnTo>
                    <a:pt x="1655" y="20232"/>
                  </a:lnTo>
                  <a:lnTo>
                    <a:pt x="3133" y="13228"/>
                  </a:lnTo>
                  <a:lnTo>
                    <a:pt x="6941" y="7854"/>
                  </a:lnTo>
                  <a:lnTo>
                    <a:pt x="18697" y="0"/>
                  </a:lnTo>
                  <a:lnTo>
                    <a:pt x="38974" y="1684"/>
                  </a:lnTo>
                  <a:lnTo>
                    <a:pt x="51296" y="5096"/>
                  </a:lnTo>
                  <a:lnTo>
                    <a:pt x="72512" y="20177"/>
                  </a:lnTo>
                  <a:lnTo>
                    <a:pt x="89938" y="40990"/>
                  </a:lnTo>
                  <a:lnTo>
                    <a:pt x="106271" y="74391"/>
                  </a:lnTo>
                  <a:lnTo>
                    <a:pt x="110586" y="91191"/>
                  </a:lnTo>
                  <a:lnTo>
                    <a:pt x="109645" y="119291"/>
                  </a:lnTo>
                  <a:lnTo>
                    <a:pt x="97936" y="160391"/>
                  </a:lnTo>
                  <a:lnTo>
                    <a:pt x="85436" y="189811"/>
                  </a:lnTo>
                  <a:lnTo>
                    <a:pt x="69346" y="207700"/>
                  </a:lnTo>
                  <a:lnTo>
                    <a:pt x="38578" y="228897"/>
                  </a:lnTo>
                  <a:lnTo>
                    <a:pt x="29435" y="233314"/>
                  </a:lnTo>
                  <a:lnTo>
                    <a:pt x="25139" y="24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73"/>
            <p:cNvSpPr/>
            <p:nvPr>
              <p:custDataLst>
                <p:tags r:id="rId169"/>
              </p:custDataLst>
            </p:nvPr>
          </p:nvSpPr>
          <p:spPr>
            <a:xfrm>
              <a:off x="2571646" y="676658"/>
              <a:ext cx="165205" cy="104224"/>
            </a:xfrm>
            <a:custGeom>
              <a:avLst/>
              <a:gdLst/>
              <a:ahLst/>
              <a:cxnLst/>
              <a:rect l="0" t="0" r="0" b="0"/>
              <a:pathLst>
                <a:path w="165205" h="104224">
                  <a:moveTo>
                    <a:pt x="19154" y="28192"/>
                  </a:moveTo>
                  <a:lnTo>
                    <a:pt x="19154" y="28192"/>
                  </a:lnTo>
                  <a:lnTo>
                    <a:pt x="15783" y="21450"/>
                  </a:lnTo>
                  <a:lnTo>
                    <a:pt x="8484" y="16258"/>
                  </a:lnTo>
                  <a:lnTo>
                    <a:pt x="3574" y="13886"/>
                  </a:lnTo>
                  <a:lnTo>
                    <a:pt x="1006" y="11599"/>
                  </a:lnTo>
                  <a:lnTo>
                    <a:pt x="0" y="9369"/>
                  </a:lnTo>
                  <a:lnTo>
                    <a:pt x="34" y="7177"/>
                  </a:lnTo>
                  <a:lnTo>
                    <a:pt x="1954" y="2859"/>
                  </a:lnTo>
                  <a:lnTo>
                    <a:pt x="3454" y="720"/>
                  </a:lnTo>
                  <a:lnTo>
                    <a:pt x="6571" y="0"/>
                  </a:lnTo>
                  <a:lnTo>
                    <a:pt x="20364" y="2357"/>
                  </a:lnTo>
                  <a:lnTo>
                    <a:pt x="29334" y="5656"/>
                  </a:lnTo>
                  <a:lnTo>
                    <a:pt x="36144" y="11356"/>
                  </a:lnTo>
                  <a:lnTo>
                    <a:pt x="38947" y="14851"/>
                  </a:lnTo>
                  <a:lnTo>
                    <a:pt x="40180" y="28142"/>
                  </a:lnTo>
                  <a:lnTo>
                    <a:pt x="35026" y="55459"/>
                  </a:lnTo>
                  <a:lnTo>
                    <a:pt x="21689" y="90840"/>
                  </a:lnTo>
                  <a:lnTo>
                    <a:pt x="17223" y="97899"/>
                  </a:lnTo>
                  <a:lnTo>
                    <a:pt x="17161" y="100063"/>
                  </a:lnTo>
                  <a:lnTo>
                    <a:pt x="18531" y="101506"/>
                  </a:lnTo>
                  <a:lnTo>
                    <a:pt x="20855" y="102468"/>
                  </a:lnTo>
                  <a:lnTo>
                    <a:pt x="67191" y="104223"/>
                  </a:lnTo>
                  <a:lnTo>
                    <a:pt x="109509" y="97600"/>
                  </a:lnTo>
                  <a:lnTo>
                    <a:pt x="165204" y="78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74"/>
            <p:cNvSpPr/>
            <p:nvPr>
              <p:custDataLst>
                <p:tags r:id="rId170"/>
              </p:custDataLst>
            </p:nvPr>
          </p:nvSpPr>
          <p:spPr>
            <a:xfrm>
              <a:off x="2114550" y="558800"/>
              <a:ext cx="184151" cy="22709"/>
            </a:xfrm>
            <a:custGeom>
              <a:avLst/>
              <a:gdLst/>
              <a:ahLst/>
              <a:cxnLst/>
              <a:rect l="0" t="0" r="0" b="0"/>
              <a:pathLst>
                <a:path w="18415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6" y="22708"/>
                  </a:lnTo>
                  <a:lnTo>
                    <a:pt x="5775" y="20448"/>
                  </a:lnTo>
                  <a:lnTo>
                    <a:pt x="52687" y="17250"/>
                  </a:lnTo>
                  <a:lnTo>
                    <a:pt x="96877" y="13599"/>
                  </a:lnTo>
                  <a:lnTo>
                    <a:pt x="142844" y="851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75"/>
            <p:cNvSpPr/>
            <p:nvPr>
              <p:custDataLst>
                <p:tags r:id="rId171"/>
              </p:custDataLst>
            </p:nvPr>
          </p:nvSpPr>
          <p:spPr>
            <a:xfrm>
              <a:off x="1715644" y="394003"/>
              <a:ext cx="159519" cy="295038"/>
            </a:xfrm>
            <a:custGeom>
              <a:avLst/>
              <a:gdLst/>
              <a:ahLst/>
              <a:cxnLst/>
              <a:rect l="0" t="0" r="0" b="0"/>
              <a:pathLst>
                <a:path w="159519" h="295038">
                  <a:moveTo>
                    <a:pt x="11556" y="75897"/>
                  </a:moveTo>
                  <a:lnTo>
                    <a:pt x="11556" y="75897"/>
                  </a:lnTo>
                  <a:lnTo>
                    <a:pt x="8185" y="72526"/>
                  </a:lnTo>
                  <a:lnTo>
                    <a:pt x="6486" y="72239"/>
                  </a:lnTo>
                  <a:lnTo>
                    <a:pt x="4648" y="72752"/>
                  </a:lnTo>
                  <a:lnTo>
                    <a:pt x="2717" y="73801"/>
                  </a:lnTo>
                  <a:lnTo>
                    <a:pt x="1430" y="75911"/>
                  </a:lnTo>
                  <a:lnTo>
                    <a:pt x="0" y="82018"/>
                  </a:lnTo>
                  <a:lnTo>
                    <a:pt x="7796" y="119123"/>
                  </a:lnTo>
                  <a:lnTo>
                    <a:pt x="22651" y="165810"/>
                  </a:lnTo>
                  <a:lnTo>
                    <a:pt x="35515" y="204116"/>
                  </a:lnTo>
                  <a:lnTo>
                    <a:pt x="49699" y="243788"/>
                  </a:lnTo>
                  <a:lnTo>
                    <a:pt x="61553" y="290932"/>
                  </a:lnTo>
                  <a:lnTo>
                    <a:pt x="61821" y="291220"/>
                  </a:lnTo>
                  <a:lnTo>
                    <a:pt x="52111" y="255491"/>
                  </a:lnTo>
                  <a:lnTo>
                    <a:pt x="41368" y="212287"/>
                  </a:lnTo>
                  <a:lnTo>
                    <a:pt x="32941" y="164692"/>
                  </a:lnTo>
                  <a:lnTo>
                    <a:pt x="31067" y="124168"/>
                  </a:lnTo>
                  <a:lnTo>
                    <a:pt x="30743" y="87848"/>
                  </a:lnTo>
                  <a:lnTo>
                    <a:pt x="34017" y="46904"/>
                  </a:lnTo>
                  <a:lnTo>
                    <a:pt x="39456" y="23719"/>
                  </a:lnTo>
                  <a:lnTo>
                    <a:pt x="59020" y="2268"/>
                  </a:lnTo>
                  <a:lnTo>
                    <a:pt x="67893" y="0"/>
                  </a:lnTo>
                  <a:lnTo>
                    <a:pt x="87160" y="5006"/>
                  </a:lnTo>
                  <a:lnTo>
                    <a:pt x="111098" y="23691"/>
                  </a:lnTo>
                  <a:lnTo>
                    <a:pt x="134491" y="63181"/>
                  </a:lnTo>
                  <a:lnTo>
                    <a:pt x="153971" y="110699"/>
                  </a:lnTo>
                  <a:lnTo>
                    <a:pt x="159518" y="144046"/>
                  </a:lnTo>
                  <a:lnTo>
                    <a:pt x="159270" y="191183"/>
                  </a:lnTo>
                  <a:lnTo>
                    <a:pt x="152159" y="231784"/>
                  </a:lnTo>
                  <a:lnTo>
                    <a:pt x="145543" y="249132"/>
                  </a:lnTo>
                  <a:lnTo>
                    <a:pt x="127142" y="271394"/>
                  </a:lnTo>
                  <a:lnTo>
                    <a:pt x="107187" y="284654"/>
                  </a:lnTo>
                  <a:lnTo>
                    <a:pt x="61910" y="292738"/>
                  </a:lnTo>
                  <a:lnTo>
                    <a:pt x="50869" y="295037"/>
                  </a:lnTo>
                  <a:lnTo>
                    <a:pt x="43610" y="293708"/>
                  </a:lnTo>
                  <a:lnTo>
                    <a:pt x="42097" y="292365"/>
                  </a:lnTo>
                  <a:lnTo>
                    <a:pt x="43306" y="28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103"/>
          <p:cNvGrpSpPr/>
          <p:nvPr/>
        </p:nvGrpSpPr>
        <p:grpSpPr>
          <a:xfrm>
            <a:off x="2959100" y="345105"/>
            <a:ext cx="866048" cy="547194"/>
            <a:chOff x="2959100" y="345105"/>
            <a:chExt cx="866048" cy="547194"/>
          </a:xfrm>
        </p:grpSpPr>
        <p:sp>
          <p:nvSpPr>
            <p:cNvPr id="420" name="SMARTInkShape-476"/>
            <p:cNvSpPr/>
            <p:nvPr>
              <p:custDataLst>
                <p:tags r:id="rId161"/>
              </p:custDataLst>
            </p:nvPr>
          </p:nvSpPr>
          <p:spPr>
            <a:xfrm>
              <a:off x="2959100" y="593198"/>
              <a:ext cx="127001" cy="10053"/>
            </a:xfrm>
            <a:custGeom>
              <a:avLst/>
              <a:gdLst/>
              <a:ahLst/>
              <a:cxnLst/>
              <a:rect l="0" t="0" r="0" b="0"/>
              <a:pathLst>
                <a:path w="127001" h="10053">
                  <a:moveTo>
                    <a:pt x="0" y="10052"/>
                  </a:moveTo>
                  <a:lnTo>
                    <a:pt x="0" y="10052"/>
                  </a:lnTo>
                  <a:lnTo>
                    <a:pt x="18723" y="8641"/>
                  </a:lnTo>
                  <a:lnTo>
                    <a:pt x="57712" y="0"/>
                  </a:lnTo>
                  <a:lnTo>
                    <a:pt x="127000" y="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77"/>
            <p:cNvSpPr/>
            <p:nvPr>
              <p:custDataLst>
                <p:tags r:id="rId162"/>
              </p:custDataLst>
            </p:nvPr>
          </p:nvSpPr>
          <p:spPr>
            <a:xfrm>
              <a:off x="3005838" y="666750"/>
              <a:ext cx="150113" cy="26045"/>
            </a:xfrm>
            <a:custGeom>
              <a:avLst/>
              <a:gdLst/>
              <a:ahLst/>
              <a:cxnLst/>
              <a:rect l="0" t="0" r="0" b="0"/>
              <a:pathLst>
                <a:path w="150113" h="26045">
                  <a:moveTo>
                    <a:pt x="23112" y="0"/>
                  </a:moveTo>
                  <a:lnTo>
                    <a:pt x="23112" y="0"/>
                  </a:lnTo>
                  <a:lnTo>
                    <a:pt x="5435" y="23144"/>
                  </a:lnTo>
                  <a:lnTo>
                    <a:pt x="2861" y="25307"/>
                  </a:lnTo>
                  <a:lnTo>
                    <a:pt x="1145" y="26044"/>
                  </a:lnTo>
                  <a:lnTo>
                    <a:pt x="0" y="25829"/>
                  </a:lnTo>
                  <a:lnTo>
                    <a:pt x="40008" y="16599"/>
                  </a:lnTo>
                  <a:lnTo>
                    <a:pt x="78526" y="10484"/>
                  </a:lnTo>
                  <a:lnTo>
                    <a:pt x="1501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78"/>
            <p:cNvSpPr/>
            <p:nvPr>
              <p:custDataLst>
                <p:tags r:id="rId163"/>
              </p:custDataLst>
            </p:nvPr>
          </p:nvSpPr>
          <p:spPr>
            <a:xfrm>
              <a:off x="3403600" y="559062"/>
              <a:ext cx="161721" cy="333237"/>
            </a:xfrm>
            <a:custGeom>
              <a:avLst/>
              <a:gdLst/>
              <a:ahLst/>
              <a:cxnLst/>
              <a:rect l="0" t="0" r="0" b="0"/>
              <a:pathLst>
                <a:path w="161721" h="333237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2" y="1062"/>
                  </a:lnTo>
                  <a:lnTo>
                    <a:pt x="5467" y="0"/>
                  </a:lnTo>
                  <a:lnTo>
                    <a:pt x="805" y="33018"/>
                  </a:lnTo>
                  <a:lnTo>
                    <a:pt x="3609" y="58831"/>
                  </a:lnTo>
                  <a:lnTo>
                    <a:pt x="15651" y="84353"/>
                  </a:lnTo>
                  <a:lnTo>
                    <a:pt x="21017" y="90015"/>
                  </a:lnTo>
                  <a:lnTo>
                    <a:pt x="32624" y="96305"/>
                  </a:lnTo>
                  <a:lnTo>
                    <a:pt x="61172" y="96476"/>
                  </a:lnTo>
                  <a:lnTo>
                    <a:pt x="78693" y="90005"/>
                  </a:lnTo>
                  <a:lnTo>
                    <a:pt x="98576" y="74462"/>
                  </a:lnTo>
                  <a:lnTo>
                    <a:pt x="117936" y="46875"/>
                  </a:lnTo>
                  <a:lnTo>
                    <a:pt x="125209" y="31575"/>
                  </a:lnTo>
                  <a:lnTo>
                    <a:pt x="125806" y="32251"/>
                  </a:lnTo>
                  <a:lnTo>
                    <a:pt x="130301" y="76235"/>
                  </a:lnTo>
                  <a:lnTo>
                    <a:pt x="139188" y="116400"/>
                  </a:lnTo>
                  <a:lnTo>
                    <a:pt x="147388" y="157306"/>
                  </a:lnTo>
                  <a:lnTo>
                    <a:pt x="154286" y="196238"/>
                  </a:lnTo>
                  <a:lnTo>
                    <a:pt x="160043" y="241819"/>
                  </a:lnTo>
                  <a:lnTo>
                    <a:pt x="161720" y="275607"/>
                  </a:lnTo>
                  <a:lnTo>
                    <a:pt x="155965" y="308936"/>
                  </a:lnTo>
                  <a:lnTo>
                    <a:pt x="148340" y="320839"/>
                  </a:lnTo>
                  <a:lnTo>
                    <a:pt x="143344" y="325989"/>
                  </a:lnTo>
                  <a:lnTo>
                    <a:pt x="132147" y="331710"/>
                  </a:lnTo>
                  <a:lnTo>
                    <a:pt x="126198" y="333236"/>
                  </a:lnTo>
                  <a:lnTo>
                    <a:pt x="110180" y="327406"/>
                  </a:lnTo>
                  <a:lnTo>
                    <a:pt x="93419" y="315407"/>
                  </a:lnTo>
                  <a:lnTo>
                    <a:pt x="81266" y="300667"/>
                  </a:lnTo>
                  <a:lnTo>
                    <a:pt x="63500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79"/>
            <p:cNvSpPr/>
            <p:nvPr>
              <p:custDataLst>
                <p:tags r:id="rId164"/>
              </p:custDataLst>
            </p:nvPr>
          </p:nvSpPr>
          <p:spPr>
            <a:xfrm>
              <a:off x="3741033" y="345105"/>
              <a:ext cx="84115" cy="487147"/>
            </a:xfrm>
            <a:custGeom>
              <a:avLst/>
              <a:gdLst/>
              <a:ahLst/>
              <a:cxnLst/>
              <a:rect l="0" t="0" r="0" b="0"/>
              <a:pathLst>
                <a:path w="84115" h="487147">
                  <a:moveTo>
                    <a:pt x="5467" y="35895"/>
                  </a:moveTo>
                  <a:lnTo>
                    <a:pt x="5467" y="35895"/>
                  </a:lnTo>
                  <a:lnTo>
                    <a:pt x="5467" y="32524"/>
                  </a:lnTo>
                  <a:lnTo>
                    <a:pt x="0" y="15501"/>
                  </a:lnTo>
                  <a:lnTo>
                    <a:pt x="2749" y="5236"/>
                  </a:lnTo>
                  <a:lnTo>
                    <a:pt x="5066" y="2756"/>
                  </a:lnTo>
                  <a:lnTo>
                    <a:pt x="11403" y="0"/>
                  </a:lnTo>
                  <a:lnTo>
                    <a:pt x="15775" y="2087"/>
                  </a:lnTo>
                  <a:lnTo>
                    <a:pt x="26276" y="11932"/>
                  </a:lnTo>
                  <a:lnTo>
                    <a:pt x="44088" y="43455"/>
                  </a:lnTo>
                  <a:lnTo>
                    <a:pt x="56029" y="84074"/>
                  </a:lnTo>
                  <a:lnTo>
                    <a:pt x="57294" y="124019"/>
                  </a:lnTo>
                  <a:lnTo>
                    <a:pt x="49495" y="169970"/>
                  </a:lnTo>
                  <a:lnTo>
                    <a:pt x="44738" y="210075"/>
                  </a:lnTo>
                  <a:lnTo>
                    <a:pt x="39434" y="251472"/>
                  </a:lnTo>
                  <a:lnTo>
                    <a:pt x="39535" y="282227"/>
                  </a:lnTo>
                  <a:lnTo>
                    <a:pt x="48798" y="324547"/>
                  </a:lnTo>
                  <a:lnTo>
                    <a:pt x="67495" y="368838"/>
                  </a:lnTo>
                  <a:lnTo>
                    <a:pt x="81194" y="409364"/>
                  </a:lnTo>
                  <a:lnTo>
                    <a:pt x="84114" y="438182"/>
                  </a:lnTo>
                  <a:lnTo>
                    <a:pt x="78629" y="462008"/>
                  </a:lnTo>
                  <a:lnTo>
                    <a:pt x="75408" y="470254"/>
                  </a:lnTo>
                  <a:lnTo>
                    <a:pt x="66185" y="481297"/>
                  </a:lnTo>
                  <a:lnTo>
                    <a:pt x="56442" y="487146"/>
                  </a:lnTo>
                  <a:lnTo>
                    <a:pt x="43567" y="48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5" name="SMARTInkShape-480"/>
          <p:cNvSpPr/>
          <p:nvPr>
            <p:custDataLst>
              <p:tags r:id="rId1"/>
            </p:custDataLst>
          </p:nvPr>
        </p:nvSpPr>
        <p:spPr>
          <a:xfrm>
            <a:off x="1412540" y="365894"/>
            <a:ext cx="168611" cy="547701"/>
          </a:xfrm>
          <a:custGeom>
            <a:avLst/>
            <a:gdLst/>
            <a:ahLst/>
            <a:cxnLst/>
            <a:rect l="0" t="0" r="0" b="0"/>
            <a:pathLst>
              <a:path w="168611" h="547701">
                <a:moveTo>
                  <a:pt x="98760" y="46856"/>
                </a:moveTo>
                <a:lnTo>
                  <a:pt x="98760" y="46856"/>
                </a:lnTo>
                <a:lnTo>
                  <a:pt x="98760" y="31276"/>
                </a:lnTo>
                <a:lnTo>
                  <a:pt x="94997" y="22057"/>
                </a:lnTo>
                <a:lnTo>
                  <a:pt x="84454" y="8012"/>
                </a:lnTo>
                <a:lnTo>
                  <a:pt x="71003" y="696"/>
                </a:lnTo>
                <a:lnTo>
                  <a:pt x="57731" y="0"/>
                </a:lnTo>
                <a:lnTo>
                  <a:pt x="42425" y="3453"/>
                </a:lnTo>
                <a:lnTo>
                  <a:pt x="26215" y="12044"/>
                </a:lnTo>
                <a:lnTo>
                  <a:pt x="13366" y="28562"/>
                </a:lnTo>
                <a:lnTo>
                  <a:pt x="1962" y="56017"/>
                </a:lnTo>
                <a:lnTo>
                  <a:pt x="0" y="74211"/>
                </a:lnTo>
                <a:lnTo>
                  <a:pt x="4273" y="113365"/>
                </a:lnTo>
                <a:lnTo>
                  <a:pt x="26476" y="158904"/>
                </a:lnTo>
                <a:lnTo>
                  <a:pt x="56707" y="201398"/>
                </a:lnTo>
                <a:lnTo>
                  <a:pt x="70192" y="221375"/>
                </a:lnTo>
                <a:lnTo>
                  <a:pt x="80339" y="251044"/>
                </a:lnTo>
                <a:lnTo>
                  <a:pt x="79504" y="274573"/>
                </a:lnTo>
                <a:lnTo>
                  <a:pt x="74083" y="296988"/>
                </a:lnTo>
                <a:lnTo>
                  <a:pt x="63730" y="313837"/>
                </a:lnTo>
                <a:lnTo>
                  <a:pt x="60840" y="348673"/>
                </a:lnTo>
                <a:lnTo>
                  <a:pt x="65710" y="388170"/>
                </a:lnTo>
                <a:lnTo>
                  <a:pt x="66839" y="434441"/>
                </a:lnTo>
                <a:lnTo>
                  <a:pt x="66976" y="476194"/>
                </a:lnTo>
                <a:lnTo>
                  <a:pt x="70374" y="512036"/>
                </a:lnTo>
                <a:lnTo>
                  <a:pt x="77677" y="527358"/>
                </a:lnTo>
                <a:lnTo>
                  <a:pt x="91808" y="544121"/>
                </a:lnTo>
                <a:lnTo>
                  <a:pt x="96242" y="547700"/>
                </a:lnTo>
                <a:lnTo>
                  <a:pt x="168610" y="5421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4" name="SMARTInkShape-Group105"/>
          <p:cNvGrpSpPr/>
          <p:nvPr/>
        </p:nvGrpSpPr>
        <p:grpSpPr>
          <a:xfrm>
            <a:off x="4037779" y="350696"/>
            <a:ext cx="2148519" cy="538131"/>
            <a:chOff x="4037779" y="350696"/>
            <a:chExt cx="2148519" cy="538131"/>
          </a:xfrm>
        </p:grpSpPr>
        <p:sp>
          <p:nvSpPr>
            <p:cNvPr id="426" name="SMARTInkShape-481"/>
            <p:cNvSpPr/>
            <p:nvPr>
              <p:custDataLst>
                <p:tags r:id="rId153"/>
              </p:custDataLst>
            </p:nvPr>
          </p:nvSpPr>
          <p:spPr>
            <a:xfrm>
              <a:off x="4694336" y="357818"/>
              <a:ext cx="112615" cy="462479"/>
            </a:xfrm>
            <a:custGeom>
              <a:avLst/>
              <a:gdLst/>
              <a:ahLst/>
              <a:cxnLst/>
              <a:rect l="0" t="0" r="0" b="0"/>
              <a:pathLst>
                <a:path w="112615" h="462479">
                  <a:moveTo>
                    <a:pt x="99914" y="48582"/>
                  </a:moveTo>
                  <a:lnTo>
                    <a:pt x="99914" y="48582"/>
                  </a:lnTo>
                  <a:lnTo>
                    <a:pt x="104940" y="36648"/>
                  </a:lnTo>
                  <a:lnTo>
                    <a:pt x="106186" y="15643"/>
                  </a:lnTo>
                  <a:lnTo>
                    <a:pt x="102467" y="9013"/>
                  </a:lnTo>
                  <a:lnTo>
                    <a:pt x="99499" y="5269"/>
                  </a:lnTo>
                  <a:lnTo>
                    <a:pt x="90557" y="1110"/>
                  </a:lnTo>
                  <a:lnTo>
                    <a:pt x="85209" y="0"/>
                  </a:lnTo>
                  <a:lnTo>
                    <a:pt x="71742" y="4412"/>
                  </a:lnTo>
                  <a:lnTo>
                    <a:pt x="36729" y="27863"/>
                  </a:lnTo>
                  <a:lnTo>
                    <a:pt x="16361" y="54829"/>
                  </a:lnTo>
                  <a:lnTo>
                    <a:pt x="4758" y="78420"/>
                  </a:lnTo>
                  <a:lnTo>
                    <a:pt x="4941" y="94064"/>
                  </a:lnTo>
                  <a:lnTo>
                    <a:pt x="6965" y="102186"/>
                  </a:lnTo>
                  <a:lnTo>
                    <a:pt x="23298" y="127102"/>
                  </a:lnTo>
                  <a:lnTo>
                    <a:pt x="60503" y="170975"/>
                  </a:lnTo>
                  <a:lnTo>
                    <a:pt x="72636" y="188798"/>
                  </a:lnTo>
                  <a:lnTo>
                    <a:pt x="78426" y="217598"/>
                  </a:lnTo>
                  <a:lnTo>
                    <a:pt x="73400" y="246200"/>
                  </a:lnTo>
                  <a:lnTo>
                    <a:pt x="53157" y="284678"/>
                  </a:lnTo>
                  <a:lnTo>
                    <a:pt x="37612" y="303627"/>
                  </a:lnTo>
                  <a:lnTo>
                    <a:pt x="19717" y="323093"/>
                  </a:lnTo>
                  <a:lnTo>
                    <a:pt x="6851" y="351228"/>
                  </a:lnTo>
                  <a:lnTo>
                    <a:pt x="0" y="392180"/>
                  </a:lnTo>
                  <a:lnTo>
                    <a:pt x="225" y="415913"/>
                  </a:lnTo>
                  <a:lnTo>
                    <a:pt x="12686" y="450508"/>
                  </a:lnTo>
                  <a:lnTo>
                    <a:pt x="17773" y="454821"/>
                  </a:lnTo>
                  <a:lnTo>
                    <a:pt x="32832" y="461496"/>
                  </a:lnTo>
                  <a:lnTo>
                    <a:pt x="61145" y="462478"/>
                  </a:lnTo>
                  <a:lnTo>
                    <a:pt x="112614" y="442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82"/>
            <p:cNvSpPr/>
            <p:nvPr>
              <p:custDataLst>
                <p:tags r:id="rId154"/>
              </p:custDataLst>
            </p:nvPr>
          </p:nvSpPr>
          <p:spPr>
            <a:xfrm>
              <a:off x="4954694" y="481443"/>
              <a:ext cx="115132" cy="283563"/>
            </a:xfrm>
            <a:custGeom>
              <a:avLst/>
              <a:gdLst/>
              <a:ahLst/>
              <a:cxnLst/>
              <a:rect l="0" t="0" r="0" b="0"/>
              <a:pathLst>
                <a:path w="115132" h="283563">
                  <a:moveTo>
                    <a:pt x="23706" y="32907"/>
                  </a:moveTo>
                  <a:lnTo>
                    <a:pt x="23706" y="32907"/>
                  </a:lnTo>
                  <a:lnTo>
                    <a:pt x="20335" y="29536"/>
                  </a:lnTo>
                  <a:lnTo>
                    <a:pt x="14917" y="27881"/>
                  </a:lnTo>
                  <a:lnTo>
                    <a:pt x="11497" y="27440"/>
                  </a:lnTo>
                  <a:lnTo>
                    <a:pt x="8510" y="28557"/>
                  </a:lnTo>
                  <a:lnTo>
                    <a:pt x="3312" y="33560"/>
                  </a:lnTo>
                  <a:lnTo>
                    <a:pt x="531" y="42370"/>
                  </a:lnTo>
                  <a:lnTo>
                    <a:pt x="0" y="55457"/>
                  </a:lnTo>
                  <a:lnTo>
                    <a:pt x="3903" y="100291"/>
                  </a:lnTo>
                  <a:lnTo>
                    <a:pt x="9577" y="143584"/>
                  </a:lnTo>
                  <a:lnTo>
                    <a:pt x="14738" y="181803"/>
                  </a:lnTo>
                  <a:lnTo>
                    <a:pt x="16839" y="222636"/>
                  </a:lnTo>
                  <a:lnTo>
                    <a:pt x="17326" y="261328"/>
                  </a:lnTo>
                  <a:lnTo>
                    <a:pt x="19233" y="226328"/>
                  </a:lnTo>
                  <a:lnTo>
                    <a:pt x="22822" y="179926"/>
                  </a:lnTo>
                  <a:lnTo>
                    <a:pt x="27076" y="149990"/>
                  </a:lnTo>
                  <a:lnTo>
                    <a:pt x="33671" y="113871"/>
                  </a:lnTo>
                  <a:lnTo>
                    <a:pt x="41305" y="76652"/>
                  </a:lnTo>
                  <a:lnTo>
                    <a:pt x="48977" y="35799"/>
                  </a:lnTo>
                  <a:lnTo>
                    <a:pt x="66580" y="1538"/>
                  </a:lnTo>
                  <a:lnTo>
                    <a:pt x="71338" y="0"/>
                  </a:lnTo>
                  <a:lnTo>
                    <a:pt x="76628" y="1797"/>
                  </a:lnTo>
                  <a:lnTo>
                    <a:pt x="82270" y="5817"/>
                  </a:lnTo>
                  <a:lnTo>
                    <a:pt x="96953" y="28330"/>
                  </a:lnTo>
                  <a:lnTo>
                    <a:pt x="106871" y="67456"/>
                  </a:lnTo>
                  <a:lnTo>
                    <a:pt x="115131" y="113789"/>
                  </a:lnTo>
                  <a:lnTo>
                    <a:pt x="113668" y="155493"/>
                  </a:lnTo>
                  <a:lnTo>
                    <a:pt x="109054" y="200062"/>
                  </a:lnTo>
                  <a:lnTo>
                    <a:pt x="95090" y="236716"/>
                  </a:lnTo>
                  <a:lnTo>
                    <a:pt x="80832" y="258955"/>
                  </a:lnTo>
                  <a:lnTo>
                    <a:pt x="65088" y="273543"/>
                  </a:lnTo>
                  <a:lnTo>
                    <a:pt x="46802" y="280968"/>
                  </a:lnTo>
                  <a:lnTo>
                    <a:pt x="29031" y="283562"/>
                  </a:lnTo>
                  <a:lnTo>
                    <a:pt x="16430" y="282363"/>
                  </a:lnTo>
                  <a:lnTo>
                    <a:pt x="12505" y="280350"/>
                  </a:lnTo>
                  <a:lnTo>
                    <a:pt x="4656" y="267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83"/>
            <p:cNvSpPr/>
            <p:nvPr>
              <p:custDataLst>
                <p:tags r:id="rId155"/>
              </p:custDataLst>
            </p:nvPr>
          </p:nvSpPr>
          <p:spPr>
            <a:xfrm>
              <a:off x="5138556" y="702820"/>
              <a:ext cx="144645" cy="103528"/>
            </a:xfrm>
            <a:custGeom>
              <a:avLst/>
              <a:gdLst/>
              <a:ahLst/>
              <a:cxnLst/>
              <a:rect l="0" t="0" r="0" b="0"/>
              <a:pathLst>
                <a:path w="144645" h="103528">
                  <a:moveTo>
                    <a:pt x="17644" y="40130"/>
                  </a:moveTo>
                  <a:lnTo>
                    <a:pt x="17644" y="40130"/>
                  </a:lnTo>
                  <a:lnTo>
                    <a:pt x="5711" y="26315"/>
                  </a:lnTo>
                  <a:lnTo>
                    <a:pt x="1757" y="18468"/>
                  </a:lnTo>
                  <a:lnTo>
                    <a:pt x="0" y="10276"/>
                  </a:lnTo>
                  <a:lnTo>
                    <a:pt x="1100" y="3814"/>
                  </a:lnTo>
                  <a:lnTo>
                    <a:pt x="2381" y="1102"/>
                  </a:lnTo>
                  <a:lnTo>
                    <a:pt x="6058" y="0"/>
                  </a:lnTo>
                  <a:lnTo>
                    <a:pt x="17668" y="658"/>
                  </a:lnTo>
                  <a:lnTo>
                    <a:pt x="28473" y="5183"/>
                  </a:lnTo>
                  <a:lnTo>
                    <a:pt x="33330" y="8365"/>
                  </a:lnTo>
                  <a:lnTo>
                    <a:pt x="40608" y="19427"/>
                  </a:lnTo>
                  <a:lnTo>
                    <a:pt x="45490" y="33751"/>
                  </a:lnTo>
                  <a:lnTo>
                    <a:pt x="47532" y="56976"/>
                  </a:lnTo>
                  <a:lnTo>
                    <a:pt x="45509" y="70901"/>
                  </a:lnTo>
                  <a:lnTo>
                    <a:pt x="40377" y="82263"/>
                  </a:lnTo>
                  <a:lnTo>
                    <a:pt x="33317" y="94712"/>
                  </a:lnTo>
                  <a:lnTo>
                    <a:pt x="32326" y="97685"/>
                  </a:lnTo>
                  <a:lnTo>
                    <a:pt x="32371" y="99666"/>
                  </a:lnTo>
                  <a:lnTo>
                    <a:pt x="33105" y="100988"/>
                  </a:lnTo>
                  <a:lnTo>
                    <a:pt x="34302" y="101869"/>
                  </a:lnTo>
                  <a:lnTo>
                    <a:pt x="71869" y="103527"/>
                  </a:lnTo>
                  <a:lnTo>
                    <a:pt x="105834" y="102188"/>
                  </a:lnTo>
                  <a:lnTo>
                    <a:pt x="144644" y="90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84"/>
            <p:cNvSpPr/>
            <p:nvPr>
              <p:custDataLst>
                <p:tags r:id="rId156"/>
              </p:custDataLst>
            </p:nvPr>
          </p:nvSpPr>
          <p:spPr>
            <a:xfrm>
              <a:off x="4037779" y="869950"/>
              <a:ext cx="451672" cy="18877"/>
            </a:xfrm>
            <a:custGeom>
              <a:avLst/>
              <a:gdLst/>
              <a:ahLst/>
              <a:cxnLst/>
              <a:rect l="0" t="0" r="0" b="0"/>
              <a:pathLst>
                <a:path w="451672" h="18877">
                  <a:moveTo>
                    <a:pt x="32571" y="12700"/>
                  </a:moveTo>
                  <a:lnTo>
                    <a:pt x="32571" y="12700"/>
                  </a:lnTo>
                  <a:lnTo>
                    <a:pt x="9427" y="18167"/>
                  </a:lnTo>
                  <a:lnTo>
                    <a:pt x="0" y="18788"/>
                  </a:lnTo>
                  <a:lnTo>
                    <a:pt x="273" y="18876"/>
                  </a:lnTo>
                  <a:lnTo>
                    <a:pt x="43908" y="18329"/>
                  </a:lnTo>
                  <a:lnTo>
                    <a:pt x="86808" y="14681"/>
                  </a:lnTo>
                  <a:lnTo>
                    <a:pt x="126957" y="13287"/>
                  </a:lnTo>
                  <a:lnTo>
                    <a:pt x="165665" y="12168"/>
                  </a:lnTo>
                  <a:lnTo>
                    <a:pt x="204650" y="8387"/>
                  </a:lnTo>
                  <a:lnTo>
                    <a:pt x="246463" y="6954"/>
                  </a:lnTo>
                  <a:lnTo>
                    <a:pt x="285976" y="6529"/>
                  </a:lnTo>
                  <a:lnTo>
                    <a:pt x="326611" y="6403"/>
                  </a:lnTo>
                  <a:lnTo>
                    <a:pt x="360105" y="6374"/>
                  </a:lnTo>
                  <a:lnTo>
                    <a:pt x="451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85"/>
            <p:cNvSpPr/>
            <p:nvPr>
              <p:custDataLst>
                <p:tags r:id="rId157"/>
              </p:custDataLst>
            </p:nvPr>
          </p:nvSpPr>
          <p:spPr>
            <a:xfrm>
              <a:off x="6102350" y="350696"/>
              <a:ext cx="83948" cy="487505"/>
            </a:xfrm>
            <a:custGeom>
              <a:avLst/>
              <a:gdLst/>
              <a:ahLst/>
              <a:cxnLst/>
              <a:rect l="0" t="0" r="0" b="0"/>
              <a:pathLst>
                <a:path w="83948" h="487505">
                  <a:moveTo>
                    <a:pt x="0" y="49354"/>
                  </a:moveTo>
                  <a:lnTo>
                    <a:pt x="0" y="49354"/>
                  </a:lnTo>
                  <a:lnTo>
                    <a:pt x="5026" y="28632"/>
                  </a:lnTo>
                  <a:lnTo>
                    <a:pt x="6273" y="3433"/>
                  </a:lnTo>
                  <a:lnTo>
                    <a:pt x="7004" y="1806"/>
                  </a:lnTo>
                  <a:lnTo>
                    <a:pt x="8196" y="722"/>
                  </a:lnTo>
                  <a:lnTo>
                    <a:pt x="9697" y="0"/>
                  </a:lnTo>
                  <a:lnTo>
                    <a:pt x="35339" y="13343"/>
                  </a:lnTo>
                  <a:lnTo>
                    <a:pt x="46516" y="21825"/>
                  </a:lnTo>
                  <a:lnTo>
                    <a:pt x="64112" y="48018"/>
                  </a:lnTo>
                  <a:lnTo>
                    <a:pt x="75989" y="85960"/>
                  </a:lnTo>
                  <a:lnTo>
                    <a:pt x="77235" y="114999"/>
                  </a:lnTo>
                  <a:lnTo>
                    <a:pt x="69765" y="140379"/>
                  </a:lnTo>
                  <a:lnTo>
                    <a:pt x="47365" y="185850"/>
                  </a:lnTo>
                  <a:lnTo>
                    <a:pt x="35271" y="231220"/>
                  </a:lnTo>
                  <a:lnTo>
                    <a:pt x="37528" y="276871"/>
                  </a:lnTo>
                  <a:lnTo>
                    <a:pt x="43490" y="290173"/>
                  </a:lnTo>
                  <a:lnTo>
                    <a:pt x="53103" y="305798"/>
                  </a:lnTo>
                  <a:lnTo>
                    <a:pt x="74590" y="350807"/>
                  </a:lnTo>
                  <a:lnTo>
                    <a:pt x="83563" y="375583"/>
                  </a:lnTo>
                  <a:lnTo>
                    <a:pt x="83947" y="407540"/>
                  </a:lnTo>
                  <a:lnTo>
                    <a:pt x="70800" y="454980"/>
                  </a:lnTo>
                  <a:lnTo>
                    <a:pt x="68366" y="463704"/>
                  </a:lnTo>
                  <a:lnTo>
                    <a:pt x="60018" y="475280"/>
                  </a:lnTo>
                  <a:lnTo>
                    <a:pt x="49958" y="482071"/>
                  </a:lnTo>
                  <a:lnTo>
                    <a:pt x="31750" y="487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86"/>
            <p:cNvSpPr/>
            <p:nvPr>
              <p:custDataLst>
                <p:tags r:id="rId158"/>
              </p:custDataLst>
            </p:nvPr>
          </p:nvSpPr>
          <p:spPr>
            <a:xfrm>
              <a:off x="5858561" y="452363"/>
              <a:ext cx="124376" cy="284359"/>
            </a:xfrm>
            <a:custGeom>
              <a:avLst/>
              <a:gdLst/>
              <a:ahLst/>
              <a:cxnLst/>
              <a:rect l="0" t="0" r="0" b="0"/>
              <a:pathLst>
                <a:path w="124376" h="284359">
                  <a:moveTo>
                    <a:pt x="8839" y="36587"/>
                  </a:moveTo>
                  <a:lnTo>
                    <a:pt x="8839" y="36587"/>
                  </a:lnTo>
                  <a:lnTo>
                    <a:pt x="8839" y="33216"/>
                  </a:lnTo>
                  <a:lnTo>
                    <a:pt x="6958" y="29680"/>
                  </a:lnTo>
                  <a:lnTo>
                    <a:pt x="0" y="21660"/>
                  </a:lnTo>
                  <a:lnTo>
                    <a:pt x="1536" y="18875"/>
                  </a:lnTo>
                  <a:lnTo>
                    <a:pt x="16474" y="8918"/>
                  </a:lnTo>
                  <a:lnTo>
                    <a:pt x="35325" y="1891"/>
                  </a:lnTo>
                  <a:lnTo>
                    <a:pt x="50478" y="0"/>
                  </a:lnTo>
                  <a:lnTo>
                    <a:pt x="57061" y="1612"/>
                  </a:lnTo>
                  <a:lnTo>
                    <a:pt x="68136" y="9048"/>
                  </a:lnTo>
                  <a:lnTo>
                    <a:pt x="82304" y="35248"/>
                  </a:lnTo>
                  <a:lnTo>
                    <a:pt x="85470" y="52220"/>
                  </a:lnTo>
                  <a:lnTo>
                    <a:pt x="83819" y="66818"/>
                  </a:lnTo>
                  <a:lnTo>
                    <a:pt x="74957" y="86231"/>
                  </a:lnTo>
                  <a:lnTo>
                    <a:pt x="63083" y="103909"/>
                  </a:lnTo>
                  <a:lnTo>
                    <a:pt x="61935" y="106868"/>
                  </a:lnTo>
                  <a:lnTo>
                    <a:pt x="61876" y="109547"/>
                  </a:lnTo>
                  <a:lnTo>
                    <a:pt x="63690" y="114404"/>
                  </a:lnTo>
                  <a:lnTo>
                    <a:pt x="88928" y="147695"/>
                  </a:lnTo>
                  <a:lnTo>
                    <a:pt x="112331" y="175447"/>
                  </a:lnTo>
                  <a:lnTo>
                    <a:pt x="121818" y="198851"/>
                  </a:lnTo>
                  <a:lnTo>
                    <a:pt x="124375" y="208263"/>
                  </a:lnTo>
                  <a:lnTo>
                    <a:pt x="121231" y="241735"/>
                  </a:lnTo>
                  <a:lnTo>
                    <a:pt x="111364" y="264980"/>
                  </a:lnTo>
                  <a:lnTo>
                    <a:pt x="92760" y="280805"/>
                  </a:lnTo>
                  <a:lnTo>
                    <a:pt x="79298" y="284358"/>
                  </a:lnTo>
                  <a:lnTo>
                    <a:pt x="67671" y="283585"/>
                  </a:lnTo>
                  <a:lnTo>
                    <a:pt x="60152" y="280890"/>
                  </a:lnTo>
                  <a:lnTo>
                    <a:pt x="58570" y="275656"/>
                  </a:lnTo>
                  <a:lnTo>
                    <a:pt x="65989" y="208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87"/>
            <p:cNvSpPr/>
            <p:nvPr>
              <p:custDataLst>
                <p:tags r:id="rId159"/>
              </p:custDataLst>
            </p:nvPr>
          </p:nvSpPr>
          <p:spPr>
            <a:xfrm>
              <a:off x="5532227" y="647700"/>
              <a:ext cx="157374" cy="40672"/>
            </a:xfrm>
            <a:custGeom>
              <a:avLst/>
              <a:gdLst/>
              <a:ahLst/>
              <a:cxnLst/>
              <a:rect l="0" t="0" r="0" b="0"/>
              <a:pathLst>
                <a:path w="157374" h="40672">
                  <a:moveTo>
                    <a:pt x="30373" y="0"/>
                  </a:moveTo>
                  <a:lnTo>
                    <a:pt x="30373" y="0"/>
                  </a:lnTo>
                  <a:lnTo>
                    <a:pt x="1720" y="29358"/>
                  </a:lnTo>
                  <a:lnTo>
                    <a:pt x="0" y="33744"/>
                  </a:lnTo>
                  <a:lnTo>
                    <a:pt x="952" y="35902"/>
                  </a:lnTo>
                  <a:lnTo>
                    <a:pt x="5773" y="40180"/>
                  </a:lnTo>
                  <a:lnTo>
                    <a:pt x="16382" y="40671"/>
                  </a:lnTo>
                  <a:lnTo>
                    <a:pt x="59673" y="38608"/>
                  </a:lnTo>
                  <a:lnTo>
                    <a:pt x="99497" y="34879"/>
                  </a:lnTo>
                  <a:lnTo>
                    <a:pt x="15737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88"/>
            <p:cNvSpPr/>
            <p:nvPr>
              <p:custDataLst>
                <p:tags r:id="rId160"/>
              </p:custDataLst>
            </p:nvPr>
          </p:nvSpPr>
          <p:spPr>
            <a:xfrm>
              <a:off x="5499100" y="5651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3371" y="8838"/>
                  </a:lnTo>
                  <a:lnTo>
                    <a:pt x="6479" y="9420"/>
                  </a:lnTo>
                  <a:lnTo>
                    <a:pt x="53602" y="6511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5" name="SMARTInkShape-489"/>
          <p:cNvSpPr/>
          <p:nvPr>
            <p:custDataLst>
              <p:tags r:id="rId2"/>
            </p:custDataLst>
          </p:nvPr>
        </p:nvSpPr>
        <p:spPr>
          <a:xfrm>
            <a:off x="4260850" y="413273"/>
            <a:ext cx="25401" cy="424928"/>
          </a:xfrm>
          <a:custGeom>
            <a:avLst/>
            <a:gdLst/>
            <a:ahLst/>
            <a:cxnLst/>
            <a:rect l="0" t="0" r="0" b="0"/>
            <a:pathLst>
              <a:path w="25401" h="424928">
                <a:moveTo>
                  <a:pt x="25400" y="12177"/>
                </a:moveTo>
                <a:lnTo>
                  <a:pt x="25400" y="12177"/>
                </a:lnTo>
                <a:lnTo>
                  <a:pt x="25400" y="1242"/>
                </a:lnTo>
                <a:lnTo>
                  <a:pt x="24694" y="654"/>
                </a:lnTo>
                <a:lnTo>
                  <a:pt x="22029" y="0"/>
                </a:lnTo>
                <a:lnTo>
                  <a:pt x="16562" y="16487"/>
                </a:lnTo>
                <a:lnTo>
                  <a:pt x="10473" y="57198"/>
                </a:lnTo>
                <a:lnTo>
                  <a:pt x="7572" y="95994"/>
                </a:lnTo>
                <a:lnTo>
                  <a:pt x="6712" y="133202"/>
                </a:lnTo>
                <a:lnTo>
                  <a:pt x="6457" y="167667"/>
                </a:lnTo>
                <a:lnTo>
                  <a:pt x="6381" y="213706"/>
                </a:lnTo>
                <a:lnTo>
                  <a:pt x="6359" y="250708"/>
                </a:lnTo>
                <a:lnTo>
                  <a:pt x="6352" y="293030"/>
                </a:lnTo>
                <a:lnTo>
                  <a:pt x="7056" y="339032"/>
                </a:lnTo>
                <a:lnTo>
                  <a:pt x="9303" y="375017"/>
                </a:lnTo>
                <a:lnTo>
                  <a:pt x="0" y="4249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8" name="SMARTInkShape-Group107"/>
          <p:cNvGrpSpPr/>
          <p:nvPr/>
        </p:nvGrpSpPr>
        <p:grpSpPr>
          <a:xfrm>
            <a:off x="6451600" y="365769"/>
            <a:ext cx="201611" cy="478782"/>
            <a:chOff x="6451600" y="365769"/>
            <a:chExt cx="201611" cy="478782"/>
          </a:xfrm>
        </p:grpSpPr>
        <p:sp>
          <p:nvSpPr>
            <p:cNvPr id="436" name="SMARTInkShape-490"/>
            <p:cNvSpPr/>
            <p:nvPr>
              <p:custDataLst>
                <p:tags r:id="rId151"/>
              </p:custDataLst>
            </p:nvPr>
          </p:nvSpPr>
          <p:spPr>
            <a:xfrm>
              <a:off x="6584950" y="812800"/>
              <a:ext cx="17443" cy="31751"/>
            </a:xfrm>
            <a:custGeom>
              <a:avLst/>
              <a:gdLst/>
              <a:ahLst/>
              <a:cxnLst/>
              <a:rect l="0" t="0" r="0" b="0"/>
              <a:pathLst>
                <a:path w="17443" h="317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3370" y="15580"/>
                  </a:lnTo>
                  <a:lnTo>
                    <a:pt x="6480" y="19559"/>
                  </a:lnTo>
                  <a:lnTo>
                    <a:pt x="17442" y="27119"/>
                  </a:lnTo>
                  <a:lnTo>
                    <a:pt x="17273" y="27251"/>
                  </a:lnTo>
                  <a:lnTo>
                    <a:pt x="15748" y="26634"/>
                  </a:lnTo>
                  <a:lnTo>
                    <a:pt x="14732" y="26928"/>
                  </a:lnTo>
                  <a:lnTo>
                    <a:pt x="14054" y="27830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91"/>
            <p:cNvSpPr/>
            <p:nvPr>
              <p:custDataLst>
                <p:tags r:id="rId152"/>
              </p:custDataLst>
            </p:nvPr>
          </p:nvSpPr>
          <p:spPr>
            <a:xfrm>
              <a:off x="6451600" y="365769"/>
              <a:ext cx="201611" cy="339082"/>
            </a:xfrm>
            <a:custGeom>
              <a:avLst/>
              <a:gdLst/>
              <a:ahLst/>
              <a:cxnLst/>
              <a:rect l="0" t="0" r="0" b="0"/>
              <a:pathLst>
                <a:path w="201611" h="339082">
                  <a:moveTo>
                    <a:pt x="0" y="59681"/>
                  </a:moveTo>
                  <a:lnTo>
                    <a:pt x="0" y="59681"/>
                  </a:lnTo>
                  <a:lnTo>
                    <a:pt x="22917" y="38027"/>
                  </a:lnTo>
                  <a:lnTo>
                    <a:pt x="29941" y="27479"/>
                  </a:lnTo>
                  <a:lnTo>
                    <a:pt x="45795" y="14313"/>
                  </a:lnTo>
                  <a:lnTo>
                    <a:pt x="66015" y="5630"/>
                  </a:lnTo>
                  <a:lnTo>
                    <a:pt x="96464" y="0"/>
                  </a:lnTo>
                  <a:lnTo>
                    <a:pt x="115076" y="936"/>
                  </a:lnTo>
                  <a:lnTo>
                    <a:pt x="158041" y="25447"/>
                  </a:lnTo>
                  <a:lnTo>
                    <a:pt x="174662" y="36470"/>
                  </a:lnTo>
                  <a:lnTo>
                    <a:pt x="195920" y="70834"/>
                  </a:lnTo>
                  <a:lnTo>
                    <a:pt x="201610" y="98975"/>
                  </a:lnTo>
                  <a:lnTo>
                    <a:pt x="199515" y="143800"/>
                  </a:lnTo>
                  <a:lnTo>
                    <a:pt x="179215" y="186129"/>
                  </a:lnTo>
                  <a:lnTo>
                    <a:pt x="162453" y="217068"/>
                  </a:lnTo>
                  <a:lnTo>
                    <a:pt x="122592" y="260705"/>
                  </a:lnTo>
                  <a:lnTo>
                    <a:pt x="79122" y="306512"/>
                  </a:lnTo>
                  <a:lnTo>
                    <a:pt x="63500" y="339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9" name="SMARTInkShape-492"/>
          <p:cNvSpPr/>
          <p:nvPr>
            <p:custDataLst>
              <p:tags r:id="rId3"/>
            </p:custDataLst>
          </p:nvPr>
        </p:nvSpPr>
        <p:spPr>
          <a:xfrm>
            <a:off x="5012098" y="1238444"/>
            <a:ext cx="1166453" cy="191739"/>
          </a:xfrm>
          <a:custGeom>
            <a:avLst/>
            <a:gdLst/>
            <a:ahLst/>
            <a:cxnLst/>
            <a:rect l="0" t="0" r="0" b="0"/>
            <a:pathLst>
              <a:path w="1166453" h="191739">
                <a:moveTo>
                  <a:pt x="226652" y="25206"/>
                </a:moveTo>
                <a:lnTo>
                  <a:pt x="226652" y="25206"/>
                </a:lnTo>
                <a:lnTo>
                  <a:pt x="268592" y="20842"/>
                </a:lnTo>
                <a:lnTo>
                  <a:pt x="308223" y="18739"/>
                </a:lnTo>
                <a:lnTo>
                  <a:pt x="348983" y="15747"/>
                </a:lnTo>
                <a:lnTo>
                  <a:pt x="387796" y="12065"/>
                </a:lnTo>
                <a:lnTo>
                  <a:pt x="423154" y="8782"/>
                </a:lnTo>
                <a:lnTo>
                  <a:pt x="455333" y="7323"/>
                </a:lnTo>
                <a:lnTo>
                  <a:pt x="501215" y="3131"/>
                </a:lnTo>
                <a:lnTo>
                  <a:pt x="542719" y="791"/>
                </a:lnTo>
                <a:lnTo>
                  <a:pt x="585236" y="0"/>
                </a:lnTo>
                <a:lnTo>
                  <a:pt x="612847" y="1275"/>
                </a:lnTo>
                <a:lnTo>
                  <a:pt x="617467" y="3608"/>
                </a:lnTo>
                <a:lnTo>
                  <a:pt x="620545" y="6574"/>
                </a:lnTo>
                <a:lnTo>
                  <a:pt x="618364" y="9962"/>
                </a:lnTo>
                <a:lnTo>
                  <a:pt x="595774" y="20768"/>
                </a:lnTo>
                <a:lnTo>
                  <a:pt x="552416" y="31097"/>
                </a:lnTo>
                <a:lnTo>
                  <a:pt x="509206" y="41533"/>
                </a:lnTo>
                <a:lnTo>
                  <a:pt x="475703" y="51513"/>
                </a:lnTo>
                <a:lnTo>
                  <a:pt x="437295" y="60651"/>
                </a:lnTo>
                <a:lnTo>
                  <a:pt x="396708" y="69417"/>
                </a:lnTo>
                <a:lnTo>
                  <a:pt x="355148" y="78722"/>
                </a:lnTo>
                <a:lnTo>
                  <a:pt x="313160" y="89913"/>
                </a:lnTo>
                <a:lnTo>
                  <a:pt x="274742" y="101942"/>
                </a:lnTo>
                <a:lnTo>
                  <a:pt x="238148" y="113639"/>
                </a:lnTo>
                <a:lnTo>
                  <a:pt x="200716" y="123541"/>
                </a:lnTo>
                <a:lnTo>
                  <a:pt x="164796" y="134527"/>
                </a:lnTo>
                <a:lnTo>
                  <a:pt x="130721" y="145054"/>
                </a:lnTo>
                <a:lnTo>
                  <a:pt x="85183" y="155653"/>
                </a:lnTo>
                <a:lnTo>
                  <a:pt x="47309" y="168122"/>
                </a:lnTo>
                <a:lnTo>
                  <a:pt x="4149" y="187178"/>
                </a:lnTo>
                <a:lnTo>
                  <a:pt x="0" y="190337"/>
                </a:lnTo>
                <a:lnTo>
                  <a:pt x="3584" y="191738"/>
                </a:lnTo>
                <a:lnTo>
                  <a:pt x="51199" y="188916"/>
                </a:lnTo>
                <a:lnTo>
                  <a:pt x="97759" y="183544"/>
                </a:lnTo>
                <a:lnTo>
                  <a:pt x="134089" y="178834"/>
                </a:lnTo>
                <a:lnTo>
                  <a:pt x="173753" y="172037"/>
                </a:lnTo>
                <a:lnTo>
                  <a:pt x="218664" y="164312"/>
                </a:lnTo>
                <a:lnTo>
                  <a:pt x="242493" y="160277"/>
                </a:lnTo>
                <a:lnTo>
                  <a:pt x="266846" y="156175"/>
                </a:lnTo>
                <a:lnTo>
                  <a:pt x="291548" y="152030"/>
                </a:lnTo>
                <a:lnTo>
                  <a:pt x="316483" y="147855"/>
                </a:lnTo>
                <a:lnTo>
                  <a:pt x="342278" y="143661"/>
                </a:lnTo>
                <a:lnTo>
                  <a:pt x="368647" y="139454"/>
                </a:lnTo>
                <a:lnTo>
                  <a:pt x="395399" y="135238"/>
                </a:lnTo>
                <a:lnTo>
                  <a:pt x="423111" y="131016"/>
                </a:lnTo>
                <a:lnTo>
                  <a:pt x="451463" y="126790"/>
                </a:lnTo>
                <a:lnTo>
                  <a:pt x="480243" y="122562"/>
                </a:lnTo>
                <a:lnTo>
                  <a:pt x="508601" y="117627"/>
                </a:lnTo>
                <a:lnTo>
                  <a:pt x="536680" y="112220"/>
                </a:lnTo>
                <a:lnTo>
                  <a:pt x="564571" y="106499"/>
                </a:lnTo>
                <a:lnTo>
                  <a:pt x="592337" y="101273"/>
                </a:lnTo>
                <a:lnTo>
                  <a:pt x="620019" y="96379"/>
                </a:lnTo>
                <a:lnTo>
                  <a:pt x="647646" y="91704"/>
                </a:lnTo>
                <a:lnTo>
                  <a:pt x="675237" y="87177"/>
                </a:lnTo>
                <a:lnTo>
                  <a:pt x="702804" y="82748"/>
                </a:lnTo>
                <a:lnTo>
                  <a:pt x="730353" y="78384"/>
                </a:lnTo>
                <a:lnTo>
                  <a:pt x="757186" y="74063"/>
                </a:lnTo>
                <a:lnTo>
                  <a:pt x="783540" y="69772"/>
                </a:lnTo>
                <a:lnTo>
                  <a:pt x="809578" y="65500"/>
                </a:lnTo>
                <a:lnTo>
                  <a:pt x="834697" y="61946"/>
                </a:lnTo>
                <a:lnTo>
                  <a:pt x="859204" y="58872"/>
                </a:lnTo>
                <a:lnTo>
                  <a:pt x="906426" y="52868"/>
                </a:lnTo>
                <a:lnTo>
                  <a:pt x="950931" y="45497"/>
                </a:lnTo>
                <a:lnTo>
                  <a:pt x="992349" y="39398"/>
                </a:lnTo>
                <a:lnTo>
                  <a:pt x="1031217" y="34336"/>
                </a:lnTo>
                <a:lnTo>
                  <a:pt x="1067306" y="29734"/>
                </a:lnTo>
                <a:lnTo>
                  <a:pt x="1112615" y="23177"/>
                </a:lnTo>
                <a:lnTo>
                  <a:pt x="1166452" y="188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1" name="SMARTInkShape-Group109"/>
          <p:cNvGrpSpPr/>
          <p:nvPr/>
        </p:nvGrpSpPr>
        <p:grpSpPr>
          <a:xfrm>
            <a:off x="2484912" y="1841121"/>
            <a:ext cx="1739413" cy="508380"/>
            <a:chOff x="2484912" y="1841121"/>
            <a:chExt cx="1739413" cy="508380"/>
          </a:xfrm>
        </p:grpSpPr>
        <p:sp>
          <p:nvSpPr>
            <p:cNvPr id="440" name="SMARTInkShape-493"/>
            <p:cNvSpPr/>
            <p:nvPr>
              <p:custDataLst>
                <p:tags r:id="rId140"/>
              </p:custDataLst>
            </p:nvPr>
          </p:nvSpPr>
          <p:spPr>
            <a:xfrm>
              <a:off x="2484912" y="1841121"/>
              <a:ext cx="86839" cy="508380"/>
            </a:xfrm>
            <a:custGeom>
              <a:avLst/>
              <a:gdLst/>
              <a:ahLst/>
              <a:cxnLst/>
              <a:rect l="0" t="0" r="0" b="0"/>
              <a:pathLst>
                <a:path w="86839" h="508380">
                  <a:moveTo>
                    <a:pt x="86838" y="13079"/>
                  </a:moveTo>
                  <a:lnTo>
                    <a:pt x="86838" y="13079"/>
                  </a:lnTo>
                  <a:lnTo>
                    <a:pt x="74629" y="869"/>
                  </a:lnTo>
                  <a:lnTo>
                    <a:pt x="70232" y="0"/>
                  </a:lnTo>
                  <a:lnTo>
                    <a:pt x="59702" y="2798"/>
                  </a:lnTo>
                  <a:lnTo>
                    <a:pt x="31331" y="16797"/>
                  </a:lnTo>
                  <a:lnTo>
                    <a:pt x="8376" y="37332"/>
                  </a:lnTo>
                  <a:lnTo>
                    <a:pt x="4896" y="41948"/>
                  </a:lnTo>
                  <a:lnTo>
                    <a:pt x="0" y="65299"/>
                  </a:lnTo>
                  <a:lnTo>
                    <a:pt x="1920" y="101302"/>
                  </a:lnTo>
                  <a:lnTo>
                    <a:pt x="13699" y="136507"/>
                  </a:lnTo>
                  <a:lnTo>
                    <a:pt x="42791" y="183780"/>
                  </a:lnTo>
                  <a:lnTo>
                    <a:pt x="57755" y="208135"/>
                  </a:lnTo>
                  <a:lnTo>
                    <a:pt x="63718" y="227350"/>
                  </a:lnTo>
                  <a:lnTo>
                    <a:pt x="62216" y="244718"/>
                  </a:lnTo>
                  <a:lnTo>
                    <a:pt x="49754" y="284612"/>
                  </a:lnTo>
                  <a:lnTo>
                    <a:pt x="38332" y="323193"/>
                  </a:lnTo>
                  <a:lnTo>
                    <a:pt x="37763" y="335763"/>
                  </a:lnTo>
                  <a:lnTo>
                    <a:pt x="48963" y="377276"/>
                  </a:lnTo>
                  <a:lnTo>
                    <a:pt x="53878" y="399227"/>
                  </a:lnTo>
                  <a:lnTo>
                    <a:pt x="49074" y="430635"/>
                  </a:lnTo>
                  <a:lnTo>
                    <a:pt x="38033" y="474474"/>
                  </a:lnTo>
                  <a:lnTo>
                    <a:pt x="36629" y="495040"/>
                  </a:lnTo>
                  <a:lnTo>
                    <a:pt x="37843" y="499487"/>
                  </a:lnTo>
                  <a:lnTo>
                    <a:pt x="61438" y="50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94"/>
            <p:cNvSpPr/>
            <p:nvPr>
              <p:custDataLst>
                <p:tags r:id="rId141"/>
              </p:custDataLst>
            </p:nvPr>
          </p:nvSpPr>
          <p:spPr>
            <a:xfrm>
              <a:off x="4108450" y="1888937"/>
              <a:ext cx="115875" cy="458220"/>
            </a:xfrm>
            <a:custGeom>
              <a:avLst/>
              <a:gdLst/>
              <a:ahLst/>
              <a:cxnLst/>
              <a:rect l="0" t="0" r="0" b="0"/>
              <a:pathLst>
                <a:path w="115875" h="458220">
                  <a:moveTo>
                    <a:pt x="38100" y="28763"/>
                  </a:moveTo>
                  <a:lnTo>
                    <a:pt x="38100" y="28763"/>
                  </a:lnTo>
                  <a:lnTo>
                    <a:pt x="38100" y="25392"/>
                  </a:lnTo>
                  <a:lnTo>
                    <a:pt x="39982" y="21855"/>
                  </a:lnTo>
                  <a:lnTo>
                    <a:pt x="50309" y="7094"/>
                  </a:lnTo>
                  <a:lnTo>
                    <a:pt x="55412" y="3734"/>
                  </a:lnTo>
                  <a:lnTo>
                    <a:pt x="68607" y="0"/>
                  </a:lnTo>
                  <a:lnTo>
                    <a:pt x="74666" y="415"/>
                  </a:lnTo>
                  <a:lnTo>
                    <a:pt x="85160" y="4640"/>
                  </a:lnTo>
                  <a:lnTo>
                    <a:pt x="102374" y="18323"/>
                  </a:lnTo>
                  <a:lnTo>
                    <a:pt x="110881" y="31649"/>
                  </a:lnTo>
                  <a:lnTo>
                    <a:pt x="114137" y="39153"/>
                  </a:lnTo>
                  <a:lnTo>
                    <a:pt x="115874" y="55018"/>
                  </a:lnTo>
                  <a:lnTo>
                    <a:pt x="111003" y="81698"/>
                  </a:lnTo>
                  <a:lnTo>
                    <a:pt x="97063" y="127691"/>
                  </a:lnTo>
                  <a:lnTo>
                    <a:pt x="74627" y="170506"/>
                  </a:lnTo>
                  <a:lnTo>
                    <a:pt x="66797" y="192587"/>
                  </a:lnTo>
                  <a:lnTo>
                    <a:pt x="64857" y="228444"/>
                  </a:lnTo>
                  <a:lnTo>
                    <a:pt x="72417" y="267199"/>
                  </a:lnTo>
                  <a:lnTo>
                    <a:pt x="80548" y="305088"/>
                  </a:lnTo>
                  <a:lnTo>
                    <a:pt x="81957" y="343157"/>
                  </a:lnTo>
                  <a:lnTo>
                    <a:pt x="81727" y="384063"/>
                  </a:lnTo>
                  <a:lnTo>
                    <a:pt x="76035" y="419944"/>
                  </a:lnTo>
                  <a:lnTo>
                    <a:pt x="62274" y="443824"/>
                  </a:lnTo>
                  <a:lnTo>
                    <a:pt x="53313" y="452653"/>
                  </a:lnTo>
                  <a:lnTo>
                    <a:pt x="42744" y="457047"/>
                  </a:lnTo>
                  <a:lnTo>
                    <a:pt x="36963" y="458219"/>
                  </a:lnTo>
                  <a:lnTo>
                    <a:pt x="0" y="447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95"/>
            <p:cNvSpPr/>
            <p:nvPr>
              <p:custDataLst>
                <p:tags r:id="rId142"/>
              </p:custDataLst>
            </p:nvPr>
          </p:nvSpPr>
          <p:spPr>
            <a:xfrm>
              <a:off x="3909409" y="1970527"/>
              <a:ext cx="103792" cy="271024"/>
            </a:xfrm>
            <a:custGeom>
              <a:avLst/>
              <a:gdLst/>
              <a:ahLst/>
              <a:cxnLst/>
              <a:rect l="0" t="0" r="0" b="0"/>
              <a:pathLst>
                <a:path w="103792" h="271024">
                  <a:moveTo>
                    <a:pt x="8541" y="17023"/>
                  </a:moveTo>
                  <a:lnTo>
                    <a:pt x="8541" y="17023"/>
                  </a:lnTo>
                  <a:lnTo>
                    <a:pt x="8541" y="13652"/>
                  </a:lnTo>
                  <a:lnTo>
                    <a:pt x="15283" y="4813"/>
                  </a:lnTo>
                  <a:lnTo>
                    <a:pt x="22356" y="1013"/>
                  </a:lnTo>
                  <a:lnTo>
                    <a:pt x="26218" y="0"/>
                  </a:lnTo>
                  <a:lnTo>
                    <a:pt x="29497" y="30"/>
                  </a:lnTo>
                  <a:lnTo>
                    <a:pt x="35023" y="1944"/>
                  </a:lnTo>
                  <a:lnTo>
                    <a:pt x="36779" y="5559"/>
                  </a:lnTo>
                  <a:lnTo>
                    <a:pt x="38730" y="17102"/>
                  </a:lnTo>
                  <a:lnTo>
                    <a:pt x="36458" y="39467"/>
                  </a:lnTo>
                  <a:lnTo>
                    <a:pt x="22339" y="81954"/>
                  </a:lnTo>
                  <a:lnTo>
                    <a:pt x="6438" y="124848"/>
                  </a:lnTo>
                  <a:lnTo>
                    <a:pt x="0" y="143594"/>
                  </a:lnTo>
                  <a:lnTo>
                    <a:pt x="747" y="153475"/>
                  </a:lnTo>
                  <a:lnTo>
                    <a:pt x="2639" y="157380"/>
                  </a:lnTo>
                  <a:lnTo>
                    <a:pt x="8505" y="163600"/>
                  </a:lnTo>
                  <a:lnTo>
                    <a:pt x="12750" y="164835"/>
                  </a:lnTo>
                  <a:lnTo>
                    <a:pt x="23111" y="164327"/>
                  </a:lnTo>
                  <a:lnTo>
                    <a:pt x="63289" y="149423"/>
                  </a:lnTo>
                  <a:lnTo>
                    <a:pt x="96546" y="125700"/>
                  </a:lnTo>
                  <a:lnTo>
                    <a:pt x="91329" y="173143"/>
                  </a:lnTo>
                  <a:lnTo>
                    <a:pt x="91138" y="218815"/>
                  </a:lnTo>
                  <a:lnTo>
                    <a:pt x="92982" y="253446"/>
                  </a:lnTo>
                  <a:lnTo>
                    <a:pt x="96164" y="263211"/>
                  </a:lnTo>
                  <a:lnTo>
                    <a:pt x="103791" y="271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96"/>
            <p:cNvSpPr/>
            <p:nvPr>
              <p:custDataLst>
                <p:tags r:id="rId143"/>
              </p:custDataLst>
            </p:nvPr>
          </p:nvSpPr>
          <p:spPr>
            <a:xfrm>
              <a:off x="3661982" y="2159000"/>
              <a:ext cx="128969" cy="42784"/>
            </a:xfrm>
            <a:custGeom>
              <a:avLst/>
              <a:gdLst/>
              <a:ahLst/>
              <a:cxnLst/>
              <a:rect l="0" t="0" r="0" b="0"/>
              <a:pathLst>
                <a:path w="128969" h="42784">
                  <a:moveTo>
                    <a:pt x="21018" y="19050"/>
                  </a:moveTo>
                  <a:lnTo>
                    <a:pt x="21018" y="19050"/>
                  </a:lnTo>
                  <a:lnTo>
                    <a:pt x="1245" y="38823"/>
                  </a:lnTo>
                  <a:lnTo>
                    <a:pt x="75" y="40698"/>
                  </a:lnTo>
                  <a:lnTo>
                    <a:pt x="0" y="41949"/>
                  </a:lnTo>
                  <a:lnTo>
                    <a:pt x="656" y="42783"/>
                  </a:lnTo>
                  <a:lnTo>
                    <a:pt x="15063" y="40585"/>
                  </a:lnTo>
                  <a:lnTo>
                    <a:pt x="60285" y="24612"/>
                  </a:lnTo>
                  <a:lnTo>
                    <a:pt x="12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97"/>
            <p:cNvSpPr/>
            <p:nvPr>
              <p:custDataLst>
                <p:tags r:id="rId144"/>
              </p:custDataLst>
            </p:nvPr>
          </p:nvSpPr>
          <p:spPr>
            <a:xfrm>
              <a:off x="3641529" y="2103566"/>
              <a:ext cx="98622" cy="10985"/>
            </a:xfrm>
            <a:custGeom>
              <a:avLst/>
              <a:gdLst/>
              <a:ahLst/>
              <a:cxnLst/>
              <a:rect l="0" t="0" r="0" b="0"/>
              <a:pathLst>
                <a:path w="98622" h="10985">
                  <a:moveTo>
                    <a:pt x="3371" y="10984"/>
                  </a:moveTo>
                  <a:lnTo>
                    <a:pt x="3371" y="10984"/>
                  </a:lnTo>
                  <a:lnTo>
                    <a:pt x="0" y="10984"/>
                  </a:lnTo>
                  <a:lnTo>
                    <a:pt x="8017" y="7613"/>
                  </a:lnTo>
                  <a:lnTo>
                    <a:pt x="47666" y="0"/>
                  </a:lnTo>
                  <a:lnTo>
                    <a:pt x="81657" y="1994"/>
                  </a:lnTo>
                  <a:lnTo>
                    <a:pt x="98621" y="1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498"/>
            <p:cNvSpPr/>
            <p:nvPr>
              <p:custDataLst>
                <p:tags r:id="rId145"/>
              </p:custDataLst>
            </p:nvPr>
          </p:nvSpPr>
          <p:spPr>
            <a:xfrm>
              <a:off x="3435611" y="2150059"/>
              <a:ext cx="158490" cy="125486"/>
            </a:xfrm>
            <a:custGeom>
              <a:avLst/>
              <a:gdLst/>
              <a:ahLst/>
              <a:cxnLst/>
              <a:rect l="0" t="0" r="0" b="0"/>
              <a:pathLst>
                <a:path w="158490" h="125486">
                  <a:moveTo>
                    <a:pt x="6089" y="27991"/>
                  </a:moveTo>
                  <a:lnTo>
                    <a:pt x="6089" y="27991"/>
                  </a:lnTo>
                  <a:lnTo>
                    <a:pt x="2718" y="24620"/>
                  </a:lnTo>
                  <a:lnTo>
                    <a:pt x="1063" y="21083"/>
                  </a:lnTo>
                  <a:lnTo>
                    <a:pt x="0" y="13064"/>
                  </a:lnTo>
                  <a:lnTo>
                    <a:pt x="1325" y="10984"/>
                  </a:lnTo>
                  <a:lnTo>
                    <a:pt x="6558" y="6792"/>
                  </a:lnTo>
                  <a:lnTo>
                    <a:pt x="24180" y="465"/>
                  </a:lnTo>
                  <a:lnTo>
                    <a:pt x="35532" y="0"/>
                  </a:lnTo>
                  <a:lnTo>
                    <a:pt x="64430" y="8821"/>
                  </a:lnTo>
                  <a:lnTo>
                    <a:pt x="76233" y="18060"/>
                  </a:lnTo>
                  <a:lnTo>
                    <a:pt x="80368" y="23487"/>
                  </a:lnTo>
                  <a:lnTo>
                    <a:pt x="83081" y="38924"/>
                  </a:lnTo>
                  <a:lnTo>
                    <a:pt x="81230" y="56134"/>
                  </a:lnTo>
                  <a:lnTo>
                    <a:pt x="75703" y="70838"/>
                  </a:lnTo>
                  <a:lnTo>
                    <a:pt x="35945" y="117534"/>
                  </a:lnTo>
                  <a:lnTo>
                    <a:pt x="34459" y="119436"/>
                  </a:lnTo>
                  <a:lnTo>
                    <a:pt x="34880" y="121410"/>
                  </a:lnTo>
                  <a:lnTo>
                    <a:pt x="39111" y="125485"/>
                  </a:lnTo>
                  <a:lnTo>
                    <a:pt x="62910" y="125003"/>
                  </a:lnTo>
                  <a:lnTo>
                    <a:pt x="104223" y="109658"/>
                  </a:lnTo>
                  <a:lnTo>
                    <a:pt x="158489" y="85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99"/>
            <p:cNvSpPr/>
            <p:nvPr>
              <p:custDataLst>
                <p:tags r:id="rId146"/>
              </p:custDataLst>
            </p:nvPr>
          </p:nvSpPr>
          <p:spPr>
            <a:xfrm>
              <a:off x="3295650" y="1918525"/>
              <a:ext cx="118741" cy="253922"/>
            </a:xfrm>
            <a:custGeom>
              <a:avLst/>
              <a:gdLst/>
              <a:ahLst/>
              <a:cxnLst/>
              <a:rect l="0" t="0" r="0" b="0"/>
              <a:pathLst>
                <a:path w="118741" h="253922">
                  <a:moveTo>
                    <a:pt x="0" y="49975"/>
                  </a:moveTo>
                  <a:lnTo>
                    <a:pt x="0" y="49975"/>
                  </a:lnTo>
                  <a:lnTo>
                    <a:pt x="10125" y="90346"/>
                  </a:lnTo>
                  <a:lnTo>
                    <a:pt x="12642" y="124496"/>
                  </a:lnTo>
                  <a:lnTo>
                    <a:pt x="15732" y="156473"/>
                  </a:lnTo>
                  <a:lnTo>
                    <a:pt x="17575" y="189970"/>
                  </a:lnTo>
                  <a:lnTo>
                    <a:pt x="18613" y="231155"/>
                  </a:lnTo>
                  <a:lnTo>
                    <a:pt x="18964" y="253921"/>
                  </a:lnTo>
                  <a:lnTo>
                    <a:pt x="19045" y="207145"/>
                  </a:lnTo>
                  <a:lnTo>
                    <a:pt x="20930" y="161742"/>
                  </a:lnTo>
                  <a:lnTo>
                    <a:pt x="25957" y="118369"/>
                  </a:lnTo>
                  <a:lnTo>
                    <a:pt x="31915" y="79412"/>
                  </a:lnTo>
                  <a:lnTo>
                    <a:pt x="40030" y="40353"/>
                  </a:lnTo>
                  <a:lnTo>
                    <a:pt x="51372" y="12081"/>
                  </a:lnTo>
                  <a:lnTo>
                    <a:pt x="55414" y="5663"/>
                  </a:lnTo>
                  <a:lnTo>
                    <a:pt x="60227" y="2089"/>
                  </a:lnTo>
                  <a:lnTo>
                    <a:pt x="65551" y="412"/>
                  </a:lnTo>
                  <a:lnTo>
                    <a:pt x="71217" y="0"/>
                  </a:lnTo>
                  <a:lnTo>
                    <a:pt x="76406" y="1842"/>
                  </a:lnTo>
                  <a:lnTo>
                    <a:pt x="85934" y="9532"/>
                  </a:lnTo>
                  <a:lnTo>
                    <a:pt x="102603" y="39246"/>
                  </a:lnTo>
                  <a:lnTo>
                    <a:pt x="114205" y="79330"/>
                  </a:lnTo>
                  <a:lnTo>
                    <a:pt x="118740" y="122486"/>
                  </a:lnTo>
                  <a:lnTo>
                    <a:pt x="116713" y="153069"/>
                  </a:lnTo>
                  <a:lnTo>
                    <a:pt x="104638" y="190388"/>
                  </a:lnTo>
                  <a:lnTo>
                    <a:pt x="91368" y="209250"/>
                  </a:lnTo>
                  <a:lnTo>
                    <a:pt x="77767" y="221658"/>
                  </a:lnTo>
                  <a:lnTo>
                    <a:pt x="56671" y="228584"/>
                  </a:lnTo>
                  <a:lnTo>
                    <a:pt x="12700" y="227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00"/>
            <p:cNvSpPr/>
            <p:nvPr>
              <p:custDataLst>
                <p:tags r:id="rId147"/>
              </p:custDataLst>
            </p:nvPr>
          </p:nvSpPr>
          <p:spPr>
            <a:xfrm>
              <a:off x="3182233" y="2006600"/>
              <a:ext cx="24518" cy="133351"/>
            </a:xfrm>
            <a:custGeom>
              <a:avLst/>
              <a:gdLst/>
              <a:ahLst/>
              <a:cxnLst/>
              <a:rect l="0" t="0" r="0" b="0"/>
              <a:pathLst>
                <a:path w="24518" h="1333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4662" y="59891"/>
                  </a:lnTo>
                  <a:lnTo>
                    <a:pt x="12269" y="102945"/>
                  </a:lnTo>
                  <a:lnTo>
                    <a:pt x="2451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01"/>
            <p:cNvSpPr/>
            <p:nvPr>
              <p:custDataLst>
                <p:tags r:id="rId148"/>
              </p:custDataLst>
            </p:nvPr>
          </p:nvSpPr>
          <p:spPr>
            <a:xfrm>
              <a:off x="3092450" y="20637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2256" y="5761"/>
                  </a:lnTo>
                  <a:lnTo>
                    <a:pt x="52997" y="6272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02"/>
            <p:cNvSpPr/>
            <p:nvPr>
              <p:custDataLst>
                <p:tags r:id="rId149"/>
              </p:custDataLst>
            </p:nvPr>
          </p:nvSpPr>
          <p:spPr>
            <a:xfrm>
              <a:off x="2940050" y="21336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6424" y="55507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03"/>
            <p:cNvSpPr/>
            <p:nvPr>
              <p:custDataLst>
                <p:tags r:id="rId150"/>
              </p:custDataLst>
            </p:nvPr>
          </p:nvSpPr>
          <p:spPr>
            <a:xfrm>
              <a:off x="2767203" y="1858126"/>
              <a:ext cx="152762" cy="286456"/>
            </a:xfrm>
            <a:custGeom>
              <a:avLst/>
              <a:gdLst/>
              <a:ahLst/>
              <a:cxnLst/>
              <a:rect l="0" t="0" r="0" b="0"/>
              <a:pathLst>
                <a:path w="152762" h="286456">
                  <a:moveTo>
                    <a:pt x="20447" y="78624"/>
                  </a:moveTo>
                  <a:lnTo>
                    <a:pt x="20447" y="78624"/>
                  </a:lnTo>
                  <a:lnTo>
                    <a:pt x="20447" y="69785"/>
                  </a:lnTo>
                  <a:lnTo>
                    <a:pt x="19036" y="69204"/>
                  </a:lnTo>
                  <a:lnTo>
                    <a:pt x="13705" y="70439"/>
                  </a:lnTo>
                  <a:lnTo>
                    <a:pt x="11719" y="72462"/>
                  </a:lnTo>
                  <a:lnTo>
                    <a:pt x="9512" y="78472"/>
                  </a:lnTo>
                  <a:lnTo>
                    <a:pt x="9861" y="115511"/>
                  </a:lnTo>
                  <a:lnTo>
                    <a:pt x="13539" y="161458"/>
                  </a:lnTo>
                  <a:lnTo>
                    <a:pt x="13987" y="201290"/>
                  </a:lnTo>
                  <a:lnTo>
                    <a:pt x="18446" y="246942"/>
                  </a:lnTo>
                  <a:lnTo>
                    <a:pt x="21933" y="280866"/>
                  </a:lnTo>
                  <a:lnTo>
                    <a:pt x="23555" y="285418"/>
                  </a:lnTo>
                  <a:lnTo>
                    <a:pt x="25341" y="284926"/>
                  </a:lnTo>
                  <a:lnTo>
                    <a:pt x="29207" y="274971"/>
                  </a:lnTo>
                  <a:lnTo>
                    <a:pt x="32369" y="231944"/>
                  </a:lnTo>
                  <a:lnTo>
                    <a:pt x="32801" y="197331"/>
                  </a:lnTo>
                  <a:lnTo>
                    <a:pt x="33044" y="158403"/>
                  </a:lnTo>
                  <a:lnTo>
                    <a:pt x="34983" y="127016"/>
                  </a:lnTo>
                  <a:lnTo>
                    <a:pt x="38159" y="80968"/>
                  </a:lnTo>
                  <a:lnTo>
                    <a:pt x="41019" y="57793"/>
                  </a:lnTo>
                  <a:lnTo>
                    <a:pt x="54529" y="23769"/>
                  </a:lnTo>
                  <a:lnTo>
                    <a:pt x="65934" y="9323"/>
                  </a:lnTo>
                  <a:lnTo>
                    <a:pt x="79939" y="1963"/>
                  </a:lnTo>
                  <a:lnTo>
                    <a:pt x="87625" y="0"/>
                  </a:lnTo>
                  <a:lnTo>
                    <a:pt x="94160" y="1513"/>
                  </a:lnTo>
                  <a:lnTo>
                    <a:pt x="105184" y="10721"/>
                  </a:lnTo>
                  <a:lnTo>
                    <a:pt x="126246" y="50832"/>
                  </a:lnTo>
                  <a:lnTo>
                    <a:pt x="139810" y="91635"/>
                  </a:lnTo>
                  <a:lnTo>
                    <a:pt x="148555" y="129516"/>
                  </a:lnTo>
                  <a:lnTo>
                    <a:pt x="152761" y="167150"/>
                  </a:lnTo>
                  <a:lnTo>
                    <a:pt x="151711" y="205629"/>
                  </a:lnTo>
                  <a:lnTo>
                    <a:pt x="147226" y="219737"/>
                  </a:lnTo>
                  <a:lnTo>
                    <a:pt x="138176" y="237767"/>
                  </a:lnTo>
                  <a:lnTo>
                    <a:pt x="114439" y="261009"/>
                  </a:lnTo>
                  <a:lnTo>
                    <a:pt x="95177" y="274559"/>
                  </a:lnTo>
                  <a:lnTo>
                    <a:pt x="70419" y="283042"/>
                  </a:lnTo>
                  <a:lnTo>
                    <a:pt x="31154" y="286455"/>
                  </a:lnTo>
                  <a:lnTo>
                    <a:pt x="359" y="282573"/>
                  </a:lnTo>
                  <a:lnTo>
                    <a:pt x="0" y="282323"/>
                  </a:lnTo>
                  <a:lnTo>
                    <a:pt x="7747" y="281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110"/>
          <p:cNvGrpSpPr/>
          <p:nvPr/>
        </p:nvGrpSpPr>
        <p:grpSpPr>
          <a:xfrm>
            <a:off x="4657198" y="1928579"/>
            <a:ext cx="499003" cy="481916"/>
            <a:chOff x="4657198" y="1928579"/>
            <a:chExt cx="499003" cy="481916"/>
          </a:xfrm>
        </p:grpSpPr>
        <p:sp>
          <p:nvSpPr>
            <p:cNvPr id="452" name="SMARTInkShape-504"/>
            <p:cNvSpPr/>
            <p:nvPr>
              <p:custDataLst>
                <p:tags r:id="rId138"/>
              </p:custDataLst>
            </p:nvPr>
          </p:nvSpPr>
          <p:spPr>
            <a:xfrm>
              <a:off x="4657198" y="2374900"/>
              <a:ext cx="499003" cy="35595"/>
            </a:xfrm>
            <a:custGeom>
              <a:avLst/>
              <a:gdLst/>
              <a:ahLst/>
              <a:cxnLst/>
              <a:rect l="0" t="0" r="0" b="0"/>
              <a:pathLst>
                <a:path w="499003" h="35595">
                  <a:moveTo>
                    <a:pt x="16402" y="19050"/>
                  </a:moveTo>
                  <a:lnTo>
                    <a:pt x="16402" y="19050"/>
                  </a:lnTo>
                  <a:lnTo>
                    <a:pt x="3309" y="28484"/>
                  </a:lnTo>
                  <a:lnTo>
                    <a:pt x="0" y="33356"/>
                  </a:lnTo>
                  <a:lnTo>
                    <a:pt x="3350" y="34937"/>
                  </a:lnTo>
                  <a:lnTo>
                    <a:pt x="44791" y="35594"/>
                  </a:lnTo>
                  <a:lnTo>
                    <a:pt x="79819" y="32753"/>
                  </a:lnTo>
                  <a:lnTo>
                    <a:pt x="123609" y="29138"/>
                  </a:lnTo>
                  <a:lnTo>
                    <a:pt x="161887" y="25180"/>
                  </a:lnTo>
                  <a:lnTo>
                    <a:pt x="196067" y="21774"/>
                  </a:lnTo>
                  <a:lnTo>
                    <a:pt x="230073" y="20261"/>
                  </a:lnTo>
                  <a:lnTo>
                    <a:pt x="264002" y="17707"/>
                  </a:lnTo>
                  <a:lnTo>
                    <a:pt x="297191" y="14219"/>
                  </a:lnTo>
                  <a:lnTo>
                    <a:pt x="342937" y="8995"/>
                  </a:lnTo>
                  <a:lnTo>
                    <a:pt x="383616" y="6428"/>
                  </a:lnTo>
                  <a:lnTo>
                    <a:pt x="423892" y="2218"/>
                  </a:lnTo>
                  <a:lnTo>
                    <a:pt x="466712" y="657"/>
                  </a:lnTo>
                  <a:lnTo>
                    <a:pt x="499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05"/>
            <p:cNvSpPr/>
            <p:nvPr>
              <p:custDataLst>
                <p:tags r:id="rId139"/>
              </p:custDataLst>
            </p:nvPr>
          </p:nvSpPr>
          <p:spPr>
            <a:xfrm>
              <a:off x="4896733" y="1928579"/>
              <a:ext cx="16129" cy="408222"/>
            </a:xfrm>
            <a:custGeom>
              <a:avLst/>
              <a:gdLst/>
              <a:ahLst/>
              <a:cxnLst/>
              <a:rect l="0" t="0" r="0" b="0"/>
              <a:pathLst>
                <a:path w="16129" h="408222">
                  <a:moveTo>
                    <a:pt x="5467" y="8171"/>
                  </a:moveTo>
                  <a:lnTo>
                    <a:pt x="5467" y="8171"/>
                  </a:lnTo>
                  <a:lnTo>
                    <a:pt x="5467" y="1429"/>
                  </a:lnTo>
                  <a:lnTo>
                    <a:pt x="4761" y="148"/>
                  </a:lnTo>
                  <a:lnTo>
                    <a:pt x="3585" y="0"/>
                  </a:lnTo>
                  <a:lnTo>
                    <a:pt x="2096" y="607"/>
                  </a:lnTo>
                  <a:lnTo>
                    <a:pt x="0" y="18316"/>
                  </a:lnTo>
                  <a:lnTo>
                    <a:pt x="2749" y="52648"/>
                  </a:lnTo>
                  <a:lnTo>
                    <a:pt x="4259" y="83677"/>
                  </a:lnTo>
                  <a:lnTo>
                    <a:pt x="5110" y="129321"/>
                  </a:lnTo>
                  <a:lnTo>
                    <a:pt x="7242" y="172714"/>
                  </a:lnTo>
                  <a:lnTo>
                    <a:pt x="10462" y="216380"/>
                  </a:lnTo>
                  <a:lnTo>
                    <a:pt x="11415" y="256599"/>
                  </a:lnTo>
                  <a:lnTo>
                    <a:pt x="12344" y="289328"/>
                  </a:lnTo>
                  <a:lnTo>
                    <a:pt x="16128" y="333404"/>
                  </a:lnTo>
                  <a:lnTo>
                    <a:pt x="11817" y="408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111"/>
          <p:cNvGrpSpPr/>
          <p:nvPr/>
        </p:nvGrpSpPr>
        <p:grpSpPr>
          <a:xfrm>
            <a:off x="5326809" y="1902867"/>
            <a:ext cx="1400565" cy="516484"/>
            <a:chOff x="5326809" y="1902867"/>
            <a:chExt cx="1400565" cy="516484"/>
          </a:xfrm>
        </p:grpSpPr>
        <p:sp>
          <p:nvSpPr>
            <p:cNvPr id="455" name="SMARTInkShape-506"/>
            <p:cNvSpPr/>
            <p:nvPr>
              <p:custDataLst>
                <p:tags r:id="rId131"/>
              </p:custDataLst>
            </p:nvPr>
          </p:nvSpPr>
          <p:spPr>
            <a:xfrm>
              <a:off x="5326809" y="1902867"/>
              <a:ext cx="102442" cy="516484"/>
            </a:xfrm>
            <a:custGeom>
              <a:avLst/>
              <a:gdLst/>
              <a:ahLst/>
              <a:cxnLst/>
              <a:rect l="0" t="0" r="0" b="0"/>
              <a:pathLst>
                <a:path w="102442" h="516484">
                  <a:moveTo>
                    <a:pt x="102441" y="27533"/>
                  </a:moveTo>
                  <a:lnTo>
                    <a:pt x="102441" y="27533"/>
                  </a:lnTo>
                  <a:lnTo>
                    <a:pt x="101735" y="17394"/>
                  </a:lnTo>
                  <a:lnTo>
                    <a:pt x="99070" y="9856"/>
                  </a:lnTo>
                  <a:lnTo>
                    <a:pt x="89889" y="3684"/>
                  </a:lnTo>
                  <a:lnTo>
                    <a:pt x="77813" y="0"/>
                  </a:lnTo>
                  <a:lnTo>
                    <a:pt x="67741" y="714"/>
                  </a:lnTo>
                  <a:lnTo>
                    <a:pt x="44025" y="18567"/>
                  </a:lnTo>
                  <a:lnTo>
                    <a:pt x="21397" y="42829"/>
                  </a:lnTo>
                  <a:lnTo>
                    <a:pt x="13505" y="57614"/>
                  </a:lnTo>
                  <a:lnTo>
                    <a:pt x="0" y="101658"/>
                  </a:lnTo>
                  <a:lnTo>
                    <a:pt x="591" y="147962"/>
                  </a:lnTo>
                  <a:lnTo>
                    <a:pt x="14622" y="191837"/>
                  </a:lnTo>
                  <a:lnTo>
                    <a:pt x="34059" y="233084"/>
                  </a:lnTo>
                  <a:lnTo>
                    <a:pt x="52600" y="275702"/>
                  </a:lnTo>
                  <a:lnTo>
                    <a:pt x="59123" y="292347"/>
                  </a:lnTo>
                  <a:lnTo>
                    <a:pt x="62023" y="309152"/>
                  </a:lnTo>
                  <a:lnTo>
                    <a:pt x="59547" y="324147"/>
                  </a:lnTo>
                  <a:lnTo>
                    <a:pt x="43090" y="357762"/>
                  </a:lnTo>
                  <a:lnTo>
                    <a:pt x="15132" y="400645"/>
                  </a:lnTo>
                  <a:lnTo>
                    <a:pt x="5075" y="431596"/>
                  </a:lnTo>
                  <a:lnTo>
                    <a:pt x="3976" y="458641"/>
                  </a:lnTo>
                  <a:lnTo>
                    <a:pt x="7879" y="475253"/>
                  </a:lnTo>
                  <a:lnTo>
                    <a:pt x="21271" y="495094"/>
                  </a:lnTo>
                  <a:lnTo>
                    <a:pt x="30147" y="502979"/>
                  </a:lnTo>
                  <a:lnTo>
                    <a:pt x="70691" y="51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07"/>
            <p:cNvSpPr/>
            <p:nvPr>
              <p:custDataLst>
                <p:tags r:id="rId132"/>
              </p:custDataLst>
            </p:nvPr>
          </p:nvSpPr>
          <p:spPr>
            <a:xfrm>
              <a:off x="6572250" y="1932427"/>
              <a:ext cx="155124" cy="442474"/>
            </a:xfrm>
            <a:custGeom>
              <a:avLst/>
              <a:gdLst/>
              <a:ahLst/>
              <a:cxnLst/>
              <a:rect l="0" t="0" r="0" b="0"/>
              <a:pathLst>
                <a:path w="155124" h="442474">
                  <a:moveTo>
                    <a:pt x="101600" y="17023"/>
                  </a:moveTo>
                  <a:lnTo>
                    <a:pt x="101600" y="17023"/>
                  </a:lnTo>
                  <a:lnTo>
                    <a:pt x="101600" y="13652"/>
                  </a:lnTo>
                  <a:lnTo>
                    <a:pt x="98229" y="4813"/>
                  </a:lnTo>
                  <a:lnTo>
                    <a:pt x="98647" y="2533"/>
                  </a:lnTo>
                  <a:lnTo>
                    <a:pt x="100337" y="1013"/>
                  </a:lnTo>
                  <a:lnTo>
                    <a:pt x="102874" y="0"/>
                  </a:lnTo>
                  <a:lnTo>
                    <a:pt x="109457" y="755"/>
                  </a:lnTo>
                  <a:lnTo>
                    <a:pt x="113188" y="1944"/>
                  </a:lnTo>
                  <a:lnTo>
                    <a:pt x="128552" y="17102"/>
                  </a:lnTo>
                  <a:lnTo>
                    <a:pt x="150591" y="56236"/>
                  </a:lnTo>
                  <a:lnTo>
                    <a:pt x="155123" y="74903"/>
                  </a:lnTo>
                  <a:lnTo>
                    <a:pt x="154305" y="111392"/>
                  </a:lnTo>
                  <a:lnTo>
                    <a:pt x="142852" y="143370"/>
                  </a:lnTo>
                  <a:lnTo>
                    <a:pt x="114410" y="186583"/>
                  </a:lnTo>
                  <a:lnTo>
                    <a:pt x="100498" y="221496"/>
                  </a:lnTo>
                  <a:lnTo>
                    <a:pt x="95941" y="261025"/>
                  </a:lnTo>
                  <a:lnTo>
                    <a:pt x="101161" y="290763"/>
                  </a:lnTo>
                  <a:lnTo>
                    <a:pt x="112291" y="336034"/>
                  </a:lnTo>
                  <a:lnTo>
                    <a:pt x="113705" y="361860"/>
                  </a:lnTo>
                  <a:lnTo>
                    <a:pt x="104010" y="394128"/>
                  </a:lnTo>
                  <a:lnTo>
                    <a:pt x="87733" y="420388"/>
                  </a:lnTo>
                  <a:lnTo>
                    <a:pt x="72875" y="434832"/>
                  </a:lnTo>
                  <a:lnTo>
                    <a:pt x="58259" y="439077"/>
                  </a:lnTo>
                  <a:lnTo>
                    <a:pt x="0" y="44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08"/>
            <p:cNvSpPr/>
            <p:nvPr>
              <p:custDataLst>
                <p:tags r:id="rId133"/>
              </p:custDataLst>
            </p:nvPr>
          </p:nvSpPr>
          <p:spPr>
            <a:xfrm>
              <a:off x="6305550" y="1976197"/>
              <a:ext cx="147221" cy="359149"/>
            </a:xfrm>
            <a:custGeom>
              <a:avLst/>
              <a:gdLst/>
              <a:ahLst/>
              <a:cxnLst/>
              <a:rect l="0" t="0" r="0" b="0"/>
              <a:pathLst>
                <a:path w="147221" h="359149">
                  <a:moveTo>
                    <a:pt x="0" y="36753"/>
                  </a:moveTo>
                  <a:lnTo>
                    <a:pt x="0" y="36753"/>
                  </a:lnTo>
                  <a:lnTo>
                    <a:pt x="3371" y="33382"/>
                  </a:lnTo>
                  <a:lnTo>
                    <a:pt x="49487" y="5962"/>
                  </a:lnTo>
                  <a:lnTo>
                    <a:pt x="64601" y="818"/>
                  </a:lnTo>
                  <a:lnTo>
                    <a:pt x="80837" y="0"/>
                  </a:lnTo>
                  <a:lnTo>
                    <a:pt x="109089" y="5324"/>
                  </a:lnTo>
                  <a:lnTo>
                    <a:pt x="138623" y="24539"/>
                  </a:lnTo>
                  <a:lnTo>
                    <a:pt x="144631" y="35323"/>
                  </a:lnTo>
                  <a:lnTo>
                    <a:pt x="147220" y="42150"/>
                  </a:lnTo>
                  <a:lnTo>
                    <a:pt x="144453" y="61023"/>
                  </a:lnTo>
                  <a:lnTo>
                    <a:pt x="125430" y="104263"/>
                  </a:lnTo>
                  <a:lnTo>
                    <a:pt x="91891" y="148166"/>
                  </a:lnTo>
                  <a:lnTo>
                    <a:pt x="81476" y="164779"/>
                  </a:lnTo>
                  <a:lnTo>
                    <a:pt x="78546" y="176909"/>
                  </a:lnTo>
                  <a:lnTo>
                    <a:pt x="80266" y="195638"/>
                  </a:lnTo>
                  <a:lnTo>
                    <a:pt x="85298" y="206382"/>
                  </a:lnTo>
                  <a:lnTo>
                    <a:pt x="92943" y="215860"/>
                  </a:lnTo>
                  <a:lnTo>
                    <a:pt x="136486" y="259343"/>
                  </a:lnTo>
                  <a:lnTo>
                    <a:pt x="141799" y="277499"/>
                  </a:lnTo>
                  <a:lnTo>
                    <a:pt x="143217" y="288267"/>
                  </a:lnTo>
                  <a:lnTo>
                    <a:pt x="139147" y="309639"/>
                  </a:lnTo>
                  <a:lnTo>
                    <a:pt x="126836" y="335860"/>
                  </a:lnTo>
                  <a:lnTo>
                    <a:pt x="117049" y="347489"/>
                  </a:lnTo>
                  <a:lnTo>
                    <a:pt x="103291" y="357362"/>
                  </a:lnTo>
                  <a:lnTo>
                    <a:pt x="97084" y="359148"/>
                  </a:lnTo>
                  <a:lnTo>
                    <a:pt x="91534" y="358927"/>
                  </a:lnTo>
                  <a:lnTo>
                    <a:pt x="86421" y="357369"/>
                  </a:lnTo>
                  <a:lnTo>
                    <a:pt x="83014" y="352803"/>
                  </a:lnTo>
                  <a:lnTo>
                    <a:pt x="76200" y="322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09"/>
            <p:cNvSpPr/>
            <p:nvPr>
              <p:custDataLst>
                <p:tags r:id="rId134"/>
              </p:custDataLst>
            </p:nvPr>
          </p:nvSpPr>
          <p:spPr>
            <a:xfrm>
              <a:off x="6003921" y="2209800"/>
              <a:ext cx="142880" cy="24402"/>
            </a:xfrm>
            <a:custGeom>
              <a:avLst/>
              <a:gdLst/>
              <a:ahLst/>
              <a:cxnLst/>
              <a:rect l="0" t="0" r="0" b="0"/>
              <a:pathLst>
                <a:path w="142880" h="24402">
                  <a:moveTo>
                    <a:pt x="28579" y="0"/>
                  </a:moveTo>
                  <a:lnTo>
                    <a:pt x="28579" y="0"/>
                  </a:lnTo>
                  <a:lnTo>
                    <a:pt x="7531" y="12209"/>
                  </a:lnTo>
                  <a:lnTo>
                    <a:pt x="1585" y="17891"/>
                  </a:lnTo>
                  <a:lnTo>
                    <a:pt x="0" y="20394"/>
                  </a:lnTo>
                  <a:lnTo>
                    <a:pt x="1060" y="22063"/>
                  </a:lnTo>
                  <a:lnTo>
                    <a:pt x="7881" y="23917"/>
                  </a:lnTo>
                  <a:lnTo>
                    <a:pt x="53444" y="24401"/>
                  </a:lnTo>
                  <a:lnTo>
                    <a:pt x="91920" y="20244"/>
                  </a:lnTo>
                  <a:lnTo>
                    <a:pt x="14287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10"/>
            <p:cNvSpPr/>
            <p:nvPr>
              <p:custDataLst>
                <p:tags r:id="rId135"/>
              </p:custDataLst>
            </p:nvPr>
          </p:nvSpPr>
          <p:spPr>
            <a:xfrm>
              <a:off x="6004029" y="2122484"/>
              <a:ext cx="91972" cy="36517"/>
            </a:xfrm>
            <a:custGeom>
              <a:avLst/>
              <a:gdLst/>
              <a:ahLst/>
              <a:cxnLst/>
              <a:rect l="0" t="0" r="0" b="0"/>
              <a:pathLst>
                <a:path w="91972" h="36517">
                  <a:moveTo>
                    <a:pt x="9421" y="36516"/>
                  </a:moveTo>
                  <a:lnTo>
                    <a:pt x="9421" y="36516"/>
                  </a:lnTo>
                  <a:lnTo>
                    <a:pt x="6050" y="36516"/>
                  </a:lnTo>
                  <a:lnTo>
                    <a:pt x="2514" y="34634"/>
                  </a:lnTo>
                  <a:lnTo>
                    <a:pt x="582" y="33145"/>
                  </a:lnTo>
                  <a:lnTo>
                    <a:pt x="0" y="30741"/>
                  </a:lnTo>
                  <a:lnTo>
                    <a:pt x="1236" y="24306"/>
                  </a:lnTo>
                  <a:lnTo>
                    <a:pt x="7900" y="16743"/>
                  </a:lnTo>
                  <a:lnTo>
                    <a:pt x="12640" y="12751"/>
                  </a:lnTo>
                  <a:lnTo>
                    <a:pt x="36167" y="3761"/>
                  </a:lnTo>
                  <a:lnTo>
                    <a:pt x="58738" y="0"/>
                  </a:lnTo>
                  <a:lnTo>
                    <a:pt x="91971" y="4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511"/>
            <p:cNvSpPr/>
            <p:nvPr>
              <p:custDataLst>
                <p:tags r:id="rId136"/>
              </p:custDataLst>
            </p:nvPr>
          </p:nvSpPr>
          <p:spPr>
            <a:xfrm>
              <a:off x="5734050" y="2233171"/>
              <a:ext cx="152401" cy="117978"/>
            </a:xfrm>
            <a:custGeom>
              <a:avLst/>
              <a:gdLst/>
              <a:ahLst/>
              <a:cxnLst/>
              <a:rect l="0" t="0" r="0" b="0"/>
              <a:pathLst>
                <a:path w="152401" h="117978">
                  <a:moveTo>
                    <a:pt x="0" y="40129"/>
                  </a:moveTo>
                  <a:lnTo>
                    <a:pt x="0" y="40129"/>
                  </a:lnTo>
                  <a:lnTo>
                    <a:pt x="706" y="29990"/>
                  </a:lnTo>
                  <a:lnTo>
                    <a:pt x="3371" y="22452"/>
                  </a:lnTo>
                  <a:lnTo>
                    <a:pt x="25861" y="1101"/>
                  </a:lnTo>
                  <a:lnTo>
                    <a:pt x="29235" y="0"/>
                  </a:lnTo>
                  <a:lnTo>
                    <a:pt x="36747" y="657"/>
                  </a:lnTo>
                  <a:lnTo>
                    <a:pt x="44790" y="7063"/>
                  </a:lnTo>
                  <a:lnTo>
                    <a:pt x="48909" y="11735"/>
                  </a:lnTo>
                  <a:lnTo>
                    <a:pt x="53487" y="22571"/>
                  </a:lnTo>
                  <a:lnTo>
                    <a:pt x="54816" y="36558"/>
                  </a:lnTo>
                  <a:lnTo>
                    <a:pt x="50187" y="66823"/>
                  </a:lnTo>
                  <a:lnTo>
                    <a:pt x="27989" y="113160"/>
                  </a:lnTo>
                  <a:lnTo>
                    <a:pt x="27126" y="116333"/>
                  </a:lnTo>
                  <a:lnTo>
                    <a:pt x="27961" y="117743"/>
                  </a:lnTo>
                  <a:lnTo>
                    <a:pt x="29930" y="117977"/>
                  </a:lnTo>
                  <a:lnTo>
                    <a:pt x="67441" y="106407"/>
                  </a:lnTo>
                  <a:lnTo>
                    <a:pt x="109434" y="92523"/>
                  </a:lnTo>
                  <a:lnTo>
                    <a:pt x="152400" y="71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12"/>
            <p:cNvSpPr/>
            <p:nvPr>
              <p:custDataLst>
                <p:tags r:id="rId137"/>
              </p:custDataLst>
            </p:nvPr>
          </p:nvSpPr>
          <p:spPr>
            <a:xfrm>
              <a:off x="5540118" y="1952347"/>
              <a:ext cx="159497" cy="314604"/>
            </a:xfrm>
            <a:custGeom>
              <a:avLst/>
              <a:gdLst/>
              <a:ahLst/>
              <a:cxnLst/>
              <a:rect l="0" t="0" r="0" b="0"/>
              <a:pathLst>
                <a:path w="159497" h="314604">
                  <a:moveTo>
                    <a:pt x="3432" y="149503"/>
                  </a:moveTo>
                  <a:lnTo>
                    <a:pt x="3432" y="149503"/>
                  </a:lnTo>
                  <a:lnTo>
                    <a:pt x="3432" y="146132"/>
                  </a:lnTo>
                  <a:lnTo>
                    <a:pt x="5313" y="142595"/>
                  </a:lnTo>
                  <a:lnTo>
                    <a:pt x="6803" y="140665"/>
                  </a:lnTo>
                  <a:lnTo>
                    <a:pt x="7090" y="137966"/>
                  </a:lnTo>
                  <a:lnTo>
                    <a:pt x="4053" y="126207"/>
                  </a:lnTo>
                  <a:lnTo>
                    <a:pt x="4552" y="126211"/>
                  </a:lnTo>
                  <a:lnTo>
                    <a:pt x="6987" y="128098"/>
                  </a:lnTo>
                  <a:lnTo>
                    <a:pt x="8540" y="131287"/>
                  </a:lnTo>
                  <a:lnTo>
                    <a:pt x="11555" y="176500"/>
                  </a:lnTo>
                  <a:lnTo>
                    <a:pt x="14776" y="216063"/>
                  </a:lnTo>
                  <a:lnTo>
                    <a:pt x="15730" y="252010"/>
                  </a:lnTo>
                  <a:lnTo>
                    <a:pt x="16108" y="297961"/>
                  </a:lnTo>
                  <a:lnTo>
                    <a:pt x="15422" y="285916"/>
                  </a:lnTo>
                  <a:lnTo>
                    <a:pt x="7293" y="246907"/>
                  </a:lnTo>
                  <a:lnTo>
                    <a:pt x="3489" y="204544"/>
                  </a:lnTo>
                  <a:lnTo>
                    <a:pt x="0" y="170672"/>
                  </a:lnTo>
                  <a:lnTo>
                    <a:pt x="2807" y="127945"/>
                  </a:lnTo>
                  <a:lnTo>
                    <a:pt x="8813" y="91296"/>
                  </a:lnTo>
                  <a:lnTo>
                    <a:pt x="21245" y="48870"/>
                  </a:lnTo>
                  <a:lnTo>
                    <a:pt x="27577" y="35633"/>
                  </a:lnTo>
                  <a:lnTo>
                    <a:pt x="51533" y="6881"/>
                  </a:lnTo>
                  <a:lnTo>
                    <a:pt x="64084" y="1448"/>
                  </a:lnTo>
                  <a:lnTo>
                    <a:pt x="71384" y="0"/>
                  </a:lnTo>
                  <a:lnTo>
                    <a:pt x="101883" y="8074"/>
                  </a:lnTo>
                  <a:lnTo>
                    <a:pt x="127617" y="27243"/>
                  </a:lnTo>
                  <a:lnTo>
                    <a:pt x="149501" y="62663"/>
                  </a:lnTo>
                  <a:lnTo>
                    <a:pt x="158111" y="86848"/>
                  </a:lnTo>
                  <a:lnTo>
                    <a:pt x="159496" y="133756"/>
                  </a:lnTo>
                  <a:lnTo>
                    <a:pt x="153155" y="172119"/>
                  </a:lnTo>
                  <a:lnTo>
                    <a:pt x="144764" y="194832"/>
                  </a:lnTo>
                  <a:lnTo>
                    <a:pt x="123468" y="226748"/>
                  </a:lnTo>
                  <a:lnTo>
                    <a:pt x="85025" y="261292"/>
                  </a:lnTo>
                  <a:lnTo>
                    <a:pt x="43460" y="285336"/>
                  </a:lnTo>
                  <a:lnTo>
                    <a:pt x="8743" y="301398"/>
                  </a:lnTo>
                  <a:lnTo>
                    <a:pt x="5561" y="304389"/>
                  </a:lnTo>
                  <a:lnTo>
                    <a:pt x="4146" y="307088"/>
                  </a:lnTo>
                  <a:lnTo>
                    <a:pt x="3908" y="309593"/>
                  </a:lnTo>
                  <a:lnTo>
                    <a:pt x="5160" y="311263"/>
                  </a:lnTo>
                  <a:lnTo>
                    <a:pt x="22482" y="314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112"/>
          <p:cNvGrpSpPr/>
          <p:nvPr/>
        </p:nvGrpSpPr>
        <p:grpSpPr>
          <a:xfrm>
            <a:off x="7105650" y="1822450"/>
            <a:ext cx="825501" cy="793751"/>
            <a:chOff x="7105650" y="1822450"/>
            <a:chExt cx="825501" cy="793751"/>
          </a:xfrm>
        </p:grpSpPr>
        <p:sp>
          <p:nvSpPr>
            <p:cNvPr id="463" name="SMARTInkShape-513"/>
            <p:cNvSpPr/>
            <p:nvPr>
              <p:custDataLst>
                <p:tags r:id="rId129"/>
              </p:custDataLst>
            </p:nvPr>
          </p:nvSpPr>
          <p:spPr>
            <a:xfrm>
              <a:off x="7105650" y="1822450"/>
              <a:ext cx="825501" cy="793751"/>
            </a:xfrm>
            <a:custGeom>
              <a:avLst/>
              <a:gdLst/>
              <a:ahLst/>
              <a:cxnLst/>
              <a:rect l="0" t="0" r="0" b="0"/>
              <a:pathLst>
                <a:path w="825501" h="793751">
                  <a:moveTo>
                    <a:pt x="825500" y="0"/>
                  </a:moveTo>
                  <a:lnTo>
                    <a:pt x="825500" y="0"/>
                  </a:lnTo>
                  <a:lnTo>
                    <a:pt x="808645" y="3371"/>
                  </a:lnTo>
                  <a:lnTo>
                    <a:pt x="781308" y="18951"/>
                  </a:lnTo>
                  <a:lnTo>
                    <a:pt x="733768" y="62720"/>
                  </a:lnTo>
                  <a:lnTo>
                    <a:pt x="705546" y="100584"/>
                  </a:lnTo>
                  <a:lnTo>
                    <a:pt x="675223" y="142739"/>
                  </a:lnTo>
                  <a:lnTo>
                    <a:pt x="653267" y="179406"/>
                  </a:lnTo>
                  <a:lnTo>
                    <a:pt x="625046" y="220531"/>
                  </a:lnTo>
                  <a:lnTo>
                    <a:pt x="594343" y="261252"/>
                  </a:lnTo>
                  <a:lnTo>
                    <a:pt x="561491" y="308438"/>
                  </a:lnTo>
                  <a:lnTo>
                    <a:pt x="535067" y="341460"/>
                  </a:lnTo>
                  <a:lnTo>
                    <a:pt x="506861" y="374950"/>
                  </a:lnTo>
                  <a:lnTo>
                    <a:pt x="476447" y="409356"/>
                  </a:lnTo>
                  <a:lnTo>
                    <a:pt x="441766" y="445814"/>
                  </a:lnTo>
                  <a:lnTo>
                    <a:pt x="407066" y="481302"/>
                  </a:lnTo>
                  <a:lnTo>
                    <a:pt x="372124" y="515890"/>
                  </a:lnTo>
                  <a:lnTo>
                    <a:pt x="335426" y="550077"/>
                  </a:lnTo>
                  <a:lnTo>
                    <a:pt x="297951" y="582204"/>
                  </a:lnTo>
                  <a:lnTo>
                    <a:pt x="260832" y="612241"/>
                  </a:lnTo>
                  <a:lnTo>
                    <a:pt x="225522" y="639701"/>
                  </a:lnTo>
                  <a:lnTo>
                    <a:pt x="191013" y="666017"/>
                  </a:lnTo>
                  <a:lnTo>
                    <a:pt x="157566" y="691119"/>
                  </a:lnTo>
                  <a:lnTo>
                    <a:pt x="111676" y="724378"/>
                  </a:lnTo>
                  <a:lnTo>
                    <a:pt x="72365" y="751715"/>
                  </a:lnTo>
                  <a:lnTo>
                    <a:pt x="27543" y="780140"/>
                  </a:lnTo>
                  <a:lnTo>
                    <a:pt x="0" y="79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14"/>
            <p:cNvSpPr/>
            <p:nvPr>
              <p:custDataLst>
                <p:tags r:id="rId130"/>
              </p:custDataLst>
            </p:nvPr>
          </p:nvSpPr>
          <p:spPr>
            <a:xfrm>
              <a:off x="7353300" y="1862993"/>
              <a:ext cx="570842" cy="601306"/>
            </a:xfrm>
            <a:custGeom>
              <a:avLst/>
              <a:gdLst/>
              <a:ahLst/>
              <a:cxnLst/>
              <a:rect l="0" t="0" r="0" b="0"/>
              <a:pathLst>
                <a:path w="570842" h="601306">
                  <a:moveTo>
                    <a:pt x="0" y="35657"/>
                  </a:moveTo>
                  <a:lnTo>
                    <a:pt x="0" y="35657"/>
                  </a:lnTo>
                  <a:lnTo>
                    <a:pt x="705" y="25518"/>
                  </a:lnTo>
                  <a:lnTo>
                    <a:pt x="8839" y="5803"/>
                  </a:lnTo>
                  <a:lnTo>
                    <a:pt x="12865" y="1222"/>
                  </a:lnTo>
                  <a:lnTo>
                    <a:pt x="14927" y="0"/>
                  </a:lnTo>
                  <a:lnTo>
                    <a:pt x="17712" y="2008"/>
                  </a:lnTo>
                  <a:lnTo>
                    <a:pt x="49904" y="44683"/>
                  </a:lnTo>
                  <a:lnTo>
                    <a:pt x="81667" y="80557"/>
                  </a:lnTo>
                  <a:lnTo>
                    <a:pt x="121337" y="124254"/>
                  </a:lnTo>
                  <a:lnTo>
                    <a:pt x="166793" y="170570"/>
                  </a:lnTo>
                  <a:lnTo>
                    <a:pt x="204397" y="211649"/>
                  </a:lnTo>
                  <a:lnTo>
                    <a:pt x="244070" y="249371"/>
                  </a:lnTo>
                  <a:lnTo>
                    <a:pt x="285879" y="290061"/>
                  </a:lnTo>
                  <a:lnTo>
                    <a:pt x="328108" y="332070"/>
                  </a:lnTo>
                  <a:lnTo>
                    <a:pt x="366057" y="373634"/>
                  </a:lnTo>
                  <a:lnTo>
                    <a:pt x="404912" y="411634"/>
                  </a:lnTo>
                  <a:lnTo>
                    <a:pt x="448538" y="458329"/>
                  </a:lnTo>
                  <a:lnTo>
                    <a:pt x="494447" y="505368"/>
                  </a:lnTo>
                  <a:lnTo>
                    <a:pt x="530309" y="549399"/>
                  </a:lnTo>
                  <a:lnTo>
                    <a:pt x="561077" y="593227"/>
                  </a:lnTo>
                  <a:lnTo>
                    <a:pt x="569454" y="600495"/>
                  </a:lnTo>
                  <a:lnTo>
                    <a:pt x="570841" y="601305"/>
                  </a:lnTo>
                  <a:lnTo>
                    <a:pt x="552450" y="569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113"/>
          <p:cNvGrpSpPr/>
          <p:nvPr/>
        </p:nvGrpSpPr>
        <p:grpSpPr>
          <a:xfrm>
            <a:off x="4324350" y="172096"/>
            <a:ext cx="2003412" cy="977255"/>
            <a:chOff x="4324350" y="172096"/>
            <a:chExt cx="2003412" cy="977255"/>
          </a:xfrm>
        </p:grpSpPr>
        <p:sp>
          <p:nvSpPr>
            <p:cNvPr id="466" name="SMARTInkShape-515"/>
            <p:cNvSpPr/>
            <p:nvPr>
              <p:custDataLst>
                <p:tags r:id="rId127"/>
              </p:custDataLst>
            </p:nvPr>
          </p:nvSpPr>
          <p:spPr>
            <a:xfrm>
              <a:off x="4324350" y="172096"/>
              <a:ext cx="2003412" cy="977255"/>
            </a:xfrm>
            <a:custGeom>
              <a:avLst/>
              <a:gdLst/>
              <a:ahLst/>
              <a:cxnLst/>
              <a:rect l="0" t="0" r="0" b="0"/>
              <a:pathLst>
                <a:path w="2003412" h="977255">
                  <a:moveTo>
                    <a:pt x="184150" y="100954"/>
                  </a:moveTo>
                  <a:lnTo>
                    <a:pt x="184150" y="100954"/>
                  </a:lnTo>
                  <a:lnTo>
                    <a:pt x="174011" y="96590"/>
                  </a:lnTo>
                  <a:lnTo>
                    <a:pt x="161037" y="94866"/>
                  </a:lnTo>
                  <a:lnTo>
                    <a:pt x="177233" y="99725"/>
                  </a:lnTo>
                  <a:lnTo>
                    <a:pt x="212361" y="104745"/>
                  </a:lnTo>
                  <a:lnTo>
                    <a:pt x="255382" y="106546"/>
                  </a:lnTo>
                  <a:lnTo>
                    <a:pt x="292195" y="107079"/>
                  </a:lnTo>
                  <a:lnTo>
                    <a:pt x="329302" y="107204"/>
                  </a:lnTo>
                  <a:lnTo>
                    <a:pt x="362256" y="107260"/>
                  </a:lnTo>
                  <a:lnTo>
                    <a:pt x="406490" y="107291"/>
                  </a:lnTo>
                  <a:lnTo>
                    <a:pt x="450877" y="105419"/>
                  </a:lnTo>
                  <a:lnTo>
                    <a:pt x="495308" y="100395"/>
                  </a:lnTo>
                  <a:lnTo>
                    <a:pt x="541634" y="96320"/>
                  </a:lnTo>
                  <a:lnTo>
                    <a:pt x="574454" y="94661"/>
                  </a:lnTo>
                  <a:lnTo>
                    <a:pt x="607856" y="91572"/>
                  </a:lnTo>
                  <a:lnTo>
                    <a:pt x="641515" y="89729"/>
                  </a:lnTo>
                  <a:lnTo>
                    <a:pt x="675290" y="88204"/>
                  </a:lnTo>
                  <a:lnTo>
                    <a:pt x="709116" y="85174"/>
                  </a:lnTo>
                  <a:lnTo>
                    <a:pt x="744846" y="83357"/>
                  </a:lnTo>
                  <a:lnTo>
                    <a:pt x="781186" y="81844"/>
                  </a:lnTo>
                  <a:lnTo>
                    <a:pt x="816154" y="78820"/>
                  </a:lnTo>
                  <a:lnTo>
                    <a:pt x="852391" y="77006"/>
                  </a:lnTo>
                  <a:lnTo>
                    <a:pt x="888957" y="76199"/>
                  </a:lnTo>
                  <a:lnTo>
                    <a:pt x="924023" y="75841"/>
                  </a:lnTo>
                  <a:lnTo>
                    <a:pt x="958423" y="73800"/>
                  </a:lnTo>
                  <a:lnTo>
                    <a:pt x="992527" y="70541"/>
                  </a:lnTo>
                  <a:lnTo>
                    <a:pt x="1026499" y="66741"/>
                  </a:lnTo>
                  <a:lnTo>
                    <a:pt x="1060412" y="64581"/>
                  </a:lnTo>
                  <a:lnTo>
                    <a:pt x="1093594" y="62916"/>
                  </a:lnTo>
                  <a:lnTo>
                    <a:pt x="1140042" y="58718"/>
                  </a:lnTo>
                  <a:lnTo>
                    <a:pt x="1185084" y="56454"/>
                  </a:lnTo>
                  <a:lnTo>
                    <a:pt x="1229709" y="52334"/>
                  </a:lnTo>
                  <a:lnTo>
                    <a:pt x="1273506" y="50800"/>
                  </a:lnTo>
                  <a:lnTo>
                    <a:pt x="1313607" y="50345"/>
                  </a:lnTo>
                  <a:lnTo>
                    <a:pt x="1351595" y="49505"/>
                  </a:lnTo>
                  <a:lnTo>
                    <a:pt x="1389033" y="45807"/>
                  </a:lnTo>
                  <a:lnTo>
                    <a:pt x="1424033" y="44694"/>
                  </a:lnTo>
                  <a:lnTo>
                    <a:pt x="1459345" y="42318"/>
                  </a:lnTo>
                  <a:lnTo>
                    <a:pt x="1501550" y="37014"/>
                  </a:lnTo>
                  <a:lnTo>
                    <a:pt x="1536868" y="32855"/>
                  </a:lnTo>
                  <a:lnTo>
                    <a:pt x="1581200" y="29741"/>
                  </a:lnTo>
                  <a:lnTo>
                    <a:pt x="1623733" y="24350"/>
                  </a:lnTo>
                  <a:lnTo>
                    <a:pt x="1665029" y="18284"/>
                  </a:lnTo>
                  <a:lnTo>
                    <a:pt x="1709746" y="13285"/>
                  </a:lnTo>
                  <a:lnTo>
                    <a:pt x="1745626" y="9048"/>
                  </a:lnTo>
                  <a:lnTo>
                    <a:pt x="1784166" y="6695"/>
                  </a:lnTo>
                  <a:lnTo>
                    <a:pt x="1822021" y="1536"/>
                  </a:lnTo>
                  <a:lnTo>
                    <a:pt x="1856660" y="0"/>
                  </a:lnTo>
                  <a:lnTo>
                    <a:pt x="1895067" y="251"/>
                  </a:lnTo>
                  <a:lnTo>
                    <a:pt x="1941523" y="10202"/>
                  </a:lnTo>
                  <a:lnTo>
                    <a:pt x="1956822" y="17071"/>
                  </a:lnTo>
                  <a:lnTo>
                    <a:pt x="1978939" y="35719"/>
                  </a:lnTo>
                  <a:lnTo>
                    <a:pt x="1991740" y="61634"/>
                  </a:lnTo>
                  <a:lnTo>
                    <a:pt x="1999274" y="101706"/>
                  </a:lnTo>
                  <a:lnTo>
                    <a:pt x="2003411" y="147273"/>
                  </a:lnTo>
                  <a:lnTo>
                    <a:pt x="2001500" y="192054"/>
                  </a:lnTo>
                  <a:lnTo>
                    <a:pt x="2000805" y="231519"/>
                  </a:lnTo>
                  <a:lnTo>
                    <a:pt x="1998615" y="265522"/>
                  </a:lnTo>
                  <a:lnTo>
                    <a:pt x="1993416" y="308465"/>
                  </a:lnTo>
                  <a:lnTo>
                    <a:pt x="1987407" y="348000"/>
                  </a:lnTo>
                  <a:lnTo>
                    <a:pt x="1981157" y="394051"/>
                  </a:lnTo>
                  <a:lnTo>
                    <a:pt x="1976948" y="433008"/>
                  </a:lnTo>
                  <a:lnTo>
                    <a:pt x="1972725" y="476193"/>
                  </a:lnTo>
                  <a:lnTo>
                    <a:pt x="1969751" y="520542"/>
                  </a:lnTo>
                  <a:lnTo>
                    <a:pt x="1967174" y="553197"/>
                  </a:lnTo>
                  <a:lnTo>
                    <a:pt x="1965520" y="599959"/>
                  </a:lnTo>
                  <a:lnTo>
                    <a:pt x="1965736" y="641096"/>
                  </a:lnTo>
                  <a:lnTo>
                    <a:pt x="1963743" y="674039"/>
                  </a:lnTo>
                  <a:lnTo>
                    <a:pt x="1962623" y="718236"/>
                  </a:lnTo>
                  <a:lnTo>
                    <a:pt x="1960362" y="763290"/>
                  </a:lnTo>
                  <a:lnTo>
                    <a:pt x="1953330" y="809165"/>
                  </a:lnTo>
                  <a:lnTo>
                    <a:pt x="1939372" y="854446"/>
                  </a:lnTo>
                  <a:lnTo>
                    <a:pt x="1910859" y="888209"/>
                  </a:lnTo>
                  <a:lnTo>
                    <a:pt x="1892155" y="900619"/>
                  </a:lnTo>
                  <a:lnTo>
                    <a:pt x="1853073" y="911133"/>
                  </a:lnTo>
                  <a:lnTo>
                    <a:pt x="1807305" y="920004"/>
                  </a:lnTo>
                  <a:lnTo>
                    <a:pt x="1761989" y="926424"/>
                  </a:lnTo>
                  <a:lnTo>
                    <a:pt x="1730667" y="929969"/>
                  </a:lnTo>
                  <a:lnTo>
                    <a:pt x="1688524" y="931544"/>
                  </a:lnTo>
                  <a:lnTo>
                    <a:pt x="1652862" y="932244"/>
                  </a:lnTo>
                  <a:lnTo>
                    <a:pt x="1607101" y="934519"/>
                  </a:lnTo>
                  <a:lnTo>
                    <a:pt x="1560382" y="937781"/>
                  </a:lnTo>
                  <a:lnTo>
                    <a:pt x="1526764" y="939249"/>
                  </a:lnTo>
                  <a:lnTo>
                    <a:pt x="1490656" y="942254"/>
                  </a:lnTo>
                  <a:lnTo>
                    <a:pt x="1455323" y="944059"/>
                  </a:lnTo>
                  <a:lnTo>
                    <a:pt x="1420099" y="945568"/>
                  </a:lnTo>
                  <a:lnTo>
                    <a:pt x="1383278" y="948590"/>
                  </a:lnTo>
                  <a:lnTo>
                    <a:pt x="1345746" y="950403"/>
                  </a:lnTo>
                  <a:lnTo>
                    <a:pt x="1307192" y="952620"/>
                  </a:lnTo>
                  <a:lnTo>
                    <a:pt x="1266539" y="958309"/>
                  </a:lnTo>
                  <a:lnTo>
                    <a:pt x="1224952" y="961779"/>
                  </a:lnTo>
                  <a:lnTo>
                    <a:pt x="1183657" y="964026"/>
                  </a:lnTo>
                  <a:lnTo>
                    <a:pt x="1144136" y="967377"/>
                  </a:lnTo>
                  <a:lnTo>
                    <a:pt x="1103523" y="969336"/>
                  </a:lnTo>
                  <a:lnTo>
                    <a:pt x="1061955" y="970207"/>
                  </a:lnTo>
                  <a:lnTo>
                    <a:pt x="1019961" y="970594"/>
                  </a:lnTo>
                  <a:lnTo>
                    <a:pt x="977780" y="972648"/>
                  </a:lnTo>
                  <a:lnTo>
                    <a:pt x="935513" y="975207"/>
                  </a:lnTo>
                  <a:lnTo>
                    <a:pt x="893209" y="976344"/>
                  </a:lnTo>
                  <a:lnTo>
                    <a:pt x="849007" y="976850"/>
                  </a:lnTo>
                  <a:lnTo>
                    <a:pt x="804198" y="977074"/>
                  </a:lnTo>
                  <a:lnTo>
                    <a:pt x="760764" y="977174"/>
                  </a:lnTo>
                  <a:lnTo>
                    <a:pt x="717941" y="977218"/>
                  </a:lnTo>
                  <a:lnTo>
                    <a:pt x="675390" y="977238"/>
                  </a:lnTo>
                  <a:lnTo>
                    <a:pt x="632961" y="977247"/>
                  </a:lnTo>
                  <a:lnTo>
                    <a:pt x="590584" y="977251"/>
                  </a:lnTo>
                  <a:lnTo>
                    <a:pt x="548232" y="977253"/>
                  </a:lnTo>
                  <a:lnTo>
                    <a:pt x="505890" y="977253"/>
                  </a:lnTo>
                  <a:lnTo>
                    <a:pt x="463553" y="977254"/>
                  </a:lnTo>
                  <a:lnTo>
                    <a:pt x="421218" y="977254"/>
                  </a:lnTo>
                  <a:lnTo>
                    <a:pt x="378884" y="977254"/>
                  </a:lnTo>
                  <a:lnTo>
                    <a:pt x="338432" y="977254"/>
                  </a:lnTo>
                  <a:lnTo>
                    <a:pt x="299991" y="976548"/>
                  </a:lnTo>
                  <a:lnTo>
                    <a:pt x="264092" y="973883"/>
                  </a:lnTo>
                  <a:lnTo>
                    <a:pt x="229323" y="972228"/>
                  </a:lnTo>
                  <a:lnTo>
                    <a:pt x="195760" y="971492"/>
                  </a:lnTo>
                  <a:lnTo>
                    <a:pt x="150509" y="970373"/>
                  </a:lnTo>
                  <a:lnTo>
                    <a:pt x="111309" y="965181"/>
                  </a:lnTo>
                  <a:lnTo>
                    <a:pt x="64966" y="955724"/>
                  </a:lnTo>
                  <a:lnTo>
                    <a:pt x="35242" y="946729"/>
                  </a:lnTo>
                  <a:lnTo>
                    <a:pt x="0" y="92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16"/>
            <p:cNvSpPr/>
            <p:nvPr>
              <p:custDataLst>
                <p:tags r:id="rId128"/>
              </p:custDataLst>
            </p:nvPr>
          </p:nvSpPr>
          <p:spPr>
            <a:xfrm>
              <a:off x="4489450" y="254000"/>
              <a:ext cx="43281" cy="800101"/>
            </a:xfrm>
            <a:custGeom>
              <a:avLst/>
              <a:gdLst/>
              <a:ahLst/>
              <a:cxnLst/>
              <a:rect l="0" t="0" r="0" b="0"/>
              <a:pathLst>
                <a:path w="43281" h="800101">
                  <a:moveTo>
                    <a:pt x="38100" y="0"/>
                  </a:moveTo>
                  <a:lnTo>
                    <a:pt x="38100" y="0"/>
                  </a:lnTo>
                  <a:lnTo>
                    <a:pt x="32633" y="5467"/>
                  </a:lnTo>
                  <a:lnTo>
                    <a:pt x="28640" y="6088"/>
                  </a:lnTo>
                  <a:lnTo>
                    <a:pt x="19619" y="16385"/>
                  </a:lnTo>
                  <a:lnTo>
                    <a:pt x="17656" y="32682"/>
                  </a:lnTo>
                  <a:lnTo>
                    <a:pt x="20519" y="73184"/>
                  </a:lnTo>
                  <a:lnTo>
                    <a:pt x="23230" y="108020"/>
                  </a:lnTo>
                  <a:lnTo>
                    <a:pt x="25462" y="155400"/>
                  </a:lnTo>
                  <a:lnTo>
                    <a:pt x="29573" y="200718"/>
                  </a:lnTo>
                  <a:lnTo>
                    <a:pt x="31810" y="246131"/>
                  </a:lnTo>
                  <a:lnTo>
                    <a:pt x="34834" y="278490"/>
                  </a:lnTo>
                  <a:lnTo>
                    <a:pt x="40503" y="325070"/>
                  </a:lnTo>
                  <a:lnTo>
                    <a:pt x="43280" y="370151"/>
                  </a:lnTo>
                  <a:lnTo>
                    <a:pt x="40732" y="411417"/>
                  </a:lnTo>
                  <a:lnTo>
                    <a:pt x="38880" y="453826"/>
                  </a:lnTo>
                  <a:lnTo>
                    <a:pt x="38331" y="494300"/>
                  </a:lnTo>
                  <a:lnTo>
                    <a:pt x="34797" y="533104"/>
                  </a:lnTo>
                  <a:lnTo>
                    <a:pt x="32653" y="574783"/>
                  </a:lnTo>
                  <a:lnTo>
                    <a:pt x="28388" y="609413"/>
                  </a:lnTo>
                  <a:lnTo>
                    <a:pt x="22495" y="645500"/>
                  </a:lnTo>
                  <a:lnTo>
                    <a:pt x="15210" y="691733"/>
                  </a:lnTo>
                  <a:lnTo>
                    <a:pt x="10758" y="726537"/>
                  </a:lnTo>
                  <a:lnTo>
                    <a:pt x="0" y="80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9" name="SMARTInkShape-517"/>
          <p:cNvSpPr/>
          <p:nvPr>
            <p:custDataLst>
              <p:tags r:id="rId4"/>
            </p:custDataLst>
          </p:nvPr>
        </p:nvSpPr>
        <p:spPr>
          <a:xfrm>
            <a:off x="1310571" y="171530"/>
            <a:ext cx="2575628" cy="1096754"/>
          </a:xfrm>
          <a:custGeom>
            <a:avLst/>
            <a:gdLst/>
            <a:ahLst/>
            <a:cxnLst/>
            <a:rect l="0" t="0" r="0" b="0"/>
            <a:pathLst>
              <a:path w="2575628" h="1096754">
                <a:moveTo>
                  <a:pt x="16579" y="82470"/>
                </a:moveTo>
                <a:lnTo>
                  <a:pt x="16579" y="82470"/>
                </a:lnTo>
                <a:lnTo>
                  <a:pt x="177" y="71535"/>
                </a:lnTo>
                <a:lnTo>
                  <a:pt x="0" y="70947"/>
                </a:lnTo>
                <a:lnTo>
                  <a:pt x="587" y="70555"/>
                </a:lnTo>
                <a:lnTo>
                  <a:pt x="44416" y="57905"/>
                </a:lnTo>
                <a:lnTo>
                  <a:pt x="77509" y="50968"/>
                </a:lnTo>
                <a:lnTo>
                  <a:pt x="121886" y="46325"/>
                </a:lnTo>
                <a:lnTo>
                  <a:pt x="161846" y="43068"/>
                </a:lnTo>
                <a:lnTo>
                  <a:pt x="200497" y="37634"/>
                </a:lnTo>
                <a:lnTo>
                  <a:pt x="242523" y="33437"/>
                </a:lnTo>
                <a:lnTo>
                  <a:pt x="274338" y="31750"/>
                </a:lnTo>
                <a:lnTo>
                  <a:pt x="307292" y="28648"/>
                </a:lnTo>
                <a:lnTo>
                  <a:pt x="340753" y="26799"/>
                </a:lnTo>
                <a:lnTo>
                  <a:pt x="375145" y="25272"/>
                </a:lnTo>
                <a:lnTo>
                  <a:pt x="411597" y="22241"/>
                </a:lnTo>
                <a:lnTo>
                  <a:pt x="448965" y="20424"/>
                </a:lnTo>
                <a:lnTo>
                  <a:pt x="487445" y="18911"/>
                </a:lnTo>
                <a:lnTo>
                  <a:pt x="528066" y="15886"/>
                </a:lnTo>
                <a:lnTo>
                  <a:pt x="571519" y="14072"/>
                </a:lnTo>
                <a:lnTo>
                  <a:pt x="616702" y="12560"/>
                </a:lnTo>
                <a:lnTo>
                  <a:pt x="662654" y="9536"/>
                </a:lnTo>
                <a:lnTo>
                  <a:pt x="708948" y="7721"/>
                </a:lnTo>
                <a:lnTo>
                  <a:pt x="756098" y="6915"/>
                </a:lnTo>
                <a:lnTo>
                  <a:pt x="780525" y="6700"/>
                </a:lnTo>
                <a:lnTo>
                  <a:pt x="805276" y="6557"/>
                </a:lnTo>
                <a:lnTo>
                  <a:pt x="829538" y="5756"/>
                </a:lnTo>
                <a:lnTo>
                  <a:pt x="853474" y="4516"/>
                </a:lnTo>
                <a:lnTo>
                  <a:pt x="877192" y="2984"/>
                </a:lnTo>
                <a:lnTo>
                  <a:pt x="902177" y="1963"/>
                </a:lnTo>
                <a:lnTo>
                  <a:pt x="928005" y="1282"/>
                </a:lnTo>
                <a:lnTo>
                  <a:pt x="954397" y="828"/>
                </a:lnTo>
                <a:lnTo>
                  <a:pt x="980457" y="525"/>
                </a:lnTo>
                <a:lnTo>
                  <a:pt x="1006298" y="324"/>
                </a:lnTo>
                <a:lnTo>
                  <a:pt x="1031992" y="189"/>
                </a:lnTo>
                <a:lnTo>
                  <a:pt x="1057587" y="99"/>
                </a:lnTo>
                <a:lnTo>
                  <a:pt x="1083118" y="40"/>
                </a:lnTo>
                <a:lnTo>
                  <a:pt x="1108605" y="0"/>
                </a:lnTo>
                <a:lnTo>
                  <a:pt x="1134063" y="679"/>
                </a:lnTo>
                <a:lnTo>
                  <a:pt x="1159502" y="1837"/>
                </a:lnTo>
                <a:lnTo>
                  <a:pt x="1184927" y="3315"/>
                </a:lnTo>
                <a:lnTo>
                  <a:pt x="1210345" y="4300"/>
                </a:lnTo>
                <a:lnTo>
                  <a:pt x="1235756" y="4957"/>
                </a:lnTo>
                <a:lnTo>
                  <a:pt x="1261163" y="5394"/>
                </a:lnTo>
                <a:lnTo>
                  <a:pt x="1287275" y="5686"/>
                </a:lnTo>
                <a:lnTo>
                  <a:pt x="1313854" y="5881"/>
                </a:lnTo>
                <a:lnTo>
                  <a:pt x="1340746" y="6011"/>
                </a:lnTo>
                <a:lnTo>
                  <a:pt x="1367140" y="6097"/>
                </a:lnTo>
                <a:lnTo>
                  <a:pt x="1393203" y="6155"/>
                </a:lnTo>
                <a:lnTo>
                  <a:pt x="1419045" y="6193"/>
                </a:lnTo>
                <a:lnTo>
                  <a:pt x="1444740" y="6219"/>
                </a:lnTo>
                <a:lnTo>
                  <a:pt x="1470336" y="6236"/>
                </a:lnTo>
                <a:lnTo>
                  <a:pt x="1495867" y="6247"/>
                </a:lnTo>
                <a:lnTo>
                  <a:pt x="1521354" y="6960"/>
                </a:lnTo>
                <a:lnTo>
                  <a:pt x="1546813" y="8141"/>
                </a:lnTo>
                <a:lnTo>
                  <a:pt x="1572251" y="9634"/>
                </a:lnTo>
                <a:lnTo>
                  <a:pt x="1596972" y="10629"/>
                </a:lnTo>
                <a:lnTo>
                  <a:pt x="1621213" y="11293"/>
                </a:lnTo>
                <a:lnTo>
                  <a:pt x="1645135" y="11735"/>
                </a:lnTo>
                <a:lnTo>
                  <a:pt x="1669550" y="12736"/>
                </a:lnTo>
                <a:lnTo>
                  <a:pt x="1694293" y="14108"/>
                </a:lnTo>
                <a:lnTo>
                  <a:pt x="1719255" y="15729"/>
                </a:lnTo>
                <a:lnTo>
                  <a:pt x="1765805" y="17529"/>
                </a:lnTo>
                <a:lnTo>
                  <a:pt x="1810719" y="18330"/>
                </a:lnTo>
                <a:lnTo>
                  <a:pt x="1856550" y="18685"/>
                </a:lnTo>
                <a:lnTo>
                  <a:pt x="1900908" y="20725"/>
                </a:lnTo>
                <a:lnTo>
                  <a:pt x="1943436" y="23278"/>
                </a:lnTo>
                <a:lnTo>
                  <a:pt x="1983505" y="24412"/>
                </a:lnTo>
                <a:lnTo>
                  <a:pt x="2022479" y="26798"/>
                </a:lnTo>
                <a:lnTo>
                  <a:pt x="2060262" y="29505"/>
                </a:lnTo>
                <a:lnTo>
                  <a:pt x="2095870" y="30708"/>
                </a:lnTo>
                <a:lnTo>
                  <a:pt x="2130510" y="33124"/>
                </a:lnTo>
                <a:lnTo>
                  <a:pt x="2164015" y="36549"/>
                </a:lnTo>
                <a:lnTo>
                  <a:pt x="2210644" y="42445"/>
                </a:lnTo>
                <a:lnTo>
                  <a:pt x="2255035" y="47954"/>
                </a:lnTo>
                <a:lnTo>
                  <a:pt x="2295312" y="50606"/>
                </a:lnTo>
                <a:lnTo>
                  <a:pt x="2333352" y="55547"/>
                </a:lnTo>
                <a:lnTo>
                  <a:pt x="2369395" y="60774"/>
                </a:lnTo>
                <a:lnTo>
                  <a:pt x="2414177" y="63341"/>
                </a:lnTo>
                <a:lnTo>
                  <a:pt x="2459039" y="68963"/>
                </a:lnTo>
                <a:lnTo>
                  <a:pt x="2499377" y="77841"/>
                </a:lnTo>
                <a:lnTo>
                  <a:pt x="2543567" y="87757"/>
                </a:lnTo>
                <a:lnTo>
                  <a:pt x="2554997" y="95247"/>
                </a:lnTo>
                <a:lnTo>
                  <a:pt x="2567321" y="119887"/>
                </a:lnTo>
                <a:lnTo>
                  <a:pt x="2573167" y="164112"/>
                </a:lnTo>
                <a:lnTo>
                  <a:pt x="2574899" y="207319"/>
                </a:lnTo>
                <a:lnTo>
                  <a:pt x="2575413" y="246933"/>
                </a:lnTo>
                <a:lnTo>
                  <a:pt x="2575565" y="285481"/>
                </a:lnTo>
                <a:lnTo>
                  <a:pt x="2575610" y="327085"/>
                </a:lnTo>
                <a:lnTo>
                  <a:pt x="2575624" y="370692"/>
                </a:lnTo>
                <a:lnTo>
                  <a:pt x="2575627" y="414892"/>
                </a:lnTo>
                <a:lnTo>
                  <a:pt x="2572258" y="455897"/>
                </a:lnTo>
                <a:lnTo>
                  <a:pt x="2570162" y="494858"/>
                </a:lnTo>
                <a:lnTo>
                  <a:pt x="2569540" y="536584"/>
                </a:lnTo>
                <a:lnTo>
                  <a:pt x="2569356" y="580227"/>
                </a:lnTo>
                <a:lnTo>
                  <a:pt x="2569301" y="621066"/>
                </a:lnTo>
                <a:lnTo>
                  <a:pt x="2565914" y="663349"/>
                </a:lnTo>
                <a:lnTo>
                  <a:pt x="2563813" y="707157"/>
                </a:lnTo>
                <a:lnTo>
                  <a:pt x="2559820" y="748046"/>
                </a:lnTo>
                <a:lnTo>
                  <a:pt x="2554257" y="783506"/>
                </a:lnTo>
                <a:lnTo>
                  <a:pt x="2547785" y="821608"/>
                </a:lnTo>
                <a:lnTo>
                  <a:pt x="2539471" y="866153"/>
                </a:lnTo>
                <a:lnTo>
                  <a:pt x="2526972" y="904830"/>
                </a:lnTo>
                <a:lnTo>
                  <a:pt x="2513551" y="937619"/>
                </a:lnTo>
                <a:lnTo>
                  <a:pt x="2493500" y="985037"/>
                </a:lnTo>
                <a:lnTo>
                  <a:pt x="2470715" y="1030098"/>
                </a:lnTo>
                <a:lnTo>
                  <a:pt x="2434438" y="1064294"/>
                </a:lnTo>
                <a:lnTo>
                  <a:pt x="2403414" y="1084899"/>
                </a:lnTo>
                <a:lnTo>
                  <a:pt x="2357644" y="1095058"/>
                </a:lnTo>
                <a:lnTo>
                  <a:pt x="2313407" y="1096753"/>
                </a:lnTo>
                <a:lnTo>
                  <a:pt x="2272783" y="1093101"/>
                </a:lnTo>
                <a:lnTo>
                  <a:pt x="2234538" y="1089499"/>
                </a:lnTo>
                <a:lnTo>
                  <a:pt x="2199196" y="1085546"/>
                </a:lnTo>
                <a:lnTo>
                  <a:pt x="2167025" y="1081437"/>
                </a:lnTo>
                <a:lnTo>
                  <a:pt x="2120441" y="1075157"/>
                </a:lnTo>
                <a:lnTo>
                  <a:pt x="2087809" y="1070940"/>
                </a:lnTo>
                <a:lnTo>
                  <a:pt x="2052609" y="1066714"/>
                </a:lnTo>
                <a:lnTo>
                  <a:pt x="2015092" y="1063190"/>
                </a:lnTo>
                <a:lnTo>
                  <a:pt x="1974899" y="1061623"/>
                </a:lnTo>
                <a:lnTo>
                  <a:pt x="1933518" y="1059045"/>
                </a:lnTo>
                <a:lnTo>
                  <a:pt x="1890902" y="1055548"/>
                </a:lnTo>
                <a:lnTo>
                  <a:pt x="1846091" y="1051642"/>
                </a:lnTo>
                <a:lnTo>
                  <a:pt x="1800305" y="1049435"/>
                </a:lnTo>
                <a:lnTo>
                  <a:pt x="1777229" y="1048847"/>
                </a:lnTo>
                <a:lnTo>
                  <a:pt x="1752674" y="1047749"/>
                </a:lnTo>
                <a:lnTo>
                  <a:pt x="1727131" y="1046312"/>
                </a:lnTo>
                <a:lnTo>
                  <a:pt x="1700930" y="1044648"/>
                </a:lnTo>
                <a:lnTo>
                  <a:pt x="1674996" y="1043538"/>
                </a:lnTo>
                <a:lnTo>
                  <a:pt x="1649240" y="1042799"/>
                </a:lnTo>
                <a:lnTo>
                  <a:pt x="1623603" y="1042306"/>
                </a:lnTo>
                <a:lnTo>
                  <a:pt x="1597339" y="1041977"/>
                </a:lnTo>
                <a:lnTo>
                  <a:pt x="1570658" y="1041758"/>
                </a:lnTo>
                <a:lnTo>
                  <a:pt x="1543699" y="1041612"/>
                </a:lnTo>
                <a:lnTo>
                  <a:pt x="1516553" y="1041515"/>
                </a:lnTo>
                <a:lnTo>
                  <a:pt x="1489284" y="1041450"/>
                </a:lnTo>
                <a:lnTo>
                  <a:pt x="1461932" y="1041407"/>
                </a:lnTo>
                <a:lnTo>
                  <a:pt x="1434526" y="1041378"/>
                </a:lnTo>
                <a:lnTo>
                  <a:pt x="1407082" y="1041358"/>
                </a:lnTo>
                <a:lnTo>
                  <a:pt x="1379614" y="1041346"/>
                </a:lnTo>
                <a:lnTo>
                  <a:pt x="1352130" y="1040631"/>
                </a:lnTo>
                <a:lnTo>
                  <a:pt x="1324636" y="1039450"/>
                </a:lnTo>
                <a:lnTo>
                  <a:pt x="1297133" y="1037957"/>
                </a:lnTo>
                <a:lnTo>
                  <a:pt x="1269626" y="1036961"/>
                </a:lnTo>
                <a:lnTo>
                  <a:pt x="1242116" y="1036297"/>
                </a:lnTo>
                <a:lnTo>
                  <a:pt x="1214604" y="1035855"/>
                </a:lnTo>
                <a:lnTo>
                  <a:pt x="1186384" y="1035560"/>
                </a:lnTo>
                <a:lnTo>
                  <a:pt x="1157693" y="1035363"/>
                </a:lnTo>
                <a:lnTo>
                  <a:pt x="1128689" y="1035232"/>
                </a:lnTo>
                <a:lnTo>
                  <a:pt x="1100180" y="1034439"/>
                </a:lnTo>
                <a:lnTo>
                  <a:pt x="1072002" y="1033205"/>
                </a:lnTo>
                <a:lnTo>
                  <a:pt x="1044044" y="1031677"/>
                </a:lnTo>
                <a:lnTo>
                  <a:pt x="1016939" y="1030658"/>
                </a:lnTo>
                <a:lnTo>
                  <a:pt x="990403" y="1029979"/>
                </a:lnTo>
                <a:lnTo>
                  <a:pt x="964245" y="1029526"/>
                </a:lnTo>
                <a:lnTo>
                  <a:pt x="937634" y="1028518"/>
                </a:lnTo>
                <a:lnTo>
                  <a:pt x="910721" y="1027141"/>
                </a:lnTo>
                <a:lnTo>
                  <a:pt x="883607" y="1025517"/>
                </a:lnTo>
                <a:lnTo>
                  <a:pt x="857064" y="1024435"/>
                </a:lnTo>
                <a:lnTo>
                  <a:pt x="830903" y="1023713"/>
                </a:lnTo>
                <a:lnTo>
                  <a:pt x="804995" y="1023232"/>
                </a:lnTo>
                <a:lnTo>
                  <a:pt x="779961" y="1022206"/>
                </a:lnTo>
                <a:lnTo>
                  <a:pt x="755512" y="1020816"/>
                </a:lnTo>
                <a:lnTo>
                  <a:pt x="731451" y="1019184"/>
                </a:lnTo>
                <a:lnTo>
                  <a:pt x="684020" y="1017371"/>
                </a:lnTo>
                <a:lnTo>
                  <a:pt x="637069" y="1016565"/>
                </a:lnTo>
                <a:lnTo>
                  <a:pt x="590332" y="1016207"/>
                </a:lnTo>
                <a:lnTo>
                  <a:pt x="547452" y="1014166"/>
                </a:lnTo>
                <a:lnTo>
                  <a:pt x="506523" y="1011613"/>
                </a:lnTo>
                <a:lnTo>
                  <a:pt x="464813" y="1010478"/>
                </a:lnTo>
                <a:lnTo>
                  <a:pt x="426520" y="1009973"/>
                </a:lnTo>
                <a:lnTo>
                  <a:pt x="390686" y="1009044"/>
                </a:lnTo>
                <a:lnTo>
                  <a:pt x="355945" y="1006279"/>
                </a:lnTo>
                <a:lnTo>
                  <a:pt x="311395" y="1004126"/>
                </a:lnTo>
                <a:lnTo>
                  <a:pt x="271384" y="1000118"/>
                </a:lnTo>
                <a:lnTo>
                  <a:pt x="239892" y="994550"/>
                </a:lnTo>
                <a:lnTo>
                  <a:pt x="206846" y="987372"/>
                </a:lnTo>
                <a:lnTo>
                  <a:pt x="166558" y="974692"/>
                </a:lnTo>
                <a:lnTo>
                  <a:pt x="148148" y="963730"/>
                </a:lnTo>
                <a:lnTo>
                  <a:pt x="134791" y="948039"/>
                </a:lnTo>
                <a:lnTo>
                  <a:pt x="121220" y="919372"/>
                </a:lnTo>
                <a:lnTo>
                  <a:pt x="110313" y="881451"/>
                </a:lnTo>
                <a:lnTo>
                  <a:pt x="103540" y="841865"/>
                </a:lnTo>
                <a:lnTo>
                  <a:pt x="100436" y="801130"/>
                </a:lnTo>
                <a:lnTo>
                  <a:pt x="96145" y="755507"/>
                </a:lnTo>
                <a:lnTo>
                  <a:pt x="93776" y="716354"/>
                </a:lnTo>
                <a:lnTo>
                  <a:pt x="89704" y="679039"/>
                </a:lnTo>
                <a:lnTo>
                  <a:pt x="87399" y="641172"/>
                </a:lnTo>
                <a:lnTo>
                  <a:pt x="86716" y="599770"/>
                </a:lnTo>
                <a:lnTo>
                  <a:pt x="84675" y="567087"/>
                </a:lnTo>
                <a:lnTo>
                  <a:pt x="81441" y="522393"/>
                </a:lnTo>
                <a:lnTo>
                  <a:pt x="80482" y="479988"/>
                </a:lnTo>
                <a:lnTo>
                  <a:pt x="80258" y="445411"/>
                </a:lnTo>
                <a:lnTo>
                  <a:pt x="80132" y="402145"/>
                </a:lnTo>
                <a:lnTo>
                  <a:pt x="80800" y="362514"/>
                </a:lnTo>
                <a:lnTo>
                  <a:pt x="84448" y="323961"/>
                </a:lnTo>
                <a:lnTo>
                  <a:pt x="86548" y="286432"/>
                </a:lnTo>
                <a:lnTo>
                  <a:pt x="93221" y="239907"/>
                </a:lnTo>
                <a:lnTo>
                  <a:pt x="99260" y="202731"/>
                </a:lnTo>
                <a:lnTo>
                  <a:pt x="103636" y="159260"/>
                </a:lnTo>
                <a:lnTo>
                  <a:pt x="105479" y="1078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6" name="SMARTInkShape-Group115"/>
          <p:cNvGrpSpPr/>
          <p:nvPr/>
        </p:nvGrpSpPr>
        <p:grpSpPr>
          <a:xfrm>
            <a:off x="1994539" y="3131463"/>
            <a:ext cx="7711249" cy="1011463"/>
            <a:chOff x="1994539" y="3131463"/>
            <a:chExt cx="7711249" cy="1011463"/>
          </a:xfrm>
        </p:grpSpPr>
        <p:sp>
          <p:nvSpPr>
            <p:cNvPr id="470" name="SMARTInkShape-518"/>
            <p:cNvSpPr/>
            <p:nvPr>
              <p:custDataLst>
                <p:tags r:id="rId91"/>
              </p:custDataLst>
            </p:nvPr>
          </p:nvSpPr>
          <p:spPr>
            <a:xfrm>
              <a:off x="6350000" y="3619500"/>
              <a:ext cx="165101" cy="147001"/>
            </a:xfrm>
            <a:custGeom>
              <a:avLst/>
              <a:gdLst/>
              <a:ahLst/>
              <a:cxnLst/>
              <a:rect l="0" t="0" r="0" b="0"/>
              <a:pathLst>
                <a:path w="165101" h="147001">
                  <a:moveTo>
                    <a:pt x="0" y="50800"/>
                  </a:moveTo>
                  <a:lnTo>
                    <a:pt x="0" y="50800"/>
                  </a:lnTo>
                  <a:lnTo>
                    <a:pt x="26440" y="51505"/>
                  </a:lnTo>
                  <a:lnTo>
                    <a:pt x="35505" y="54171"/>
                  </a:lnTo>
                  <a:lnTo>
                    <a:pt x="48541" y="63009"/>
                  </a:lnTo>
                  <a:lnTo>
                    <a:pt x="61340" y="81307"/>
                  </a:lnTo>
                  <a:lnTo>
                    <a:pt x="70700" y="104603"/>
                  </a:lnTo>
                  <a:lnTo>
                    <a:pt x="70249" y="144481"/>
                  </a:lnTo>
                  <a:lnTo>
                    <a:pt x="69410" y="146415"/>
                  </a:lnTo>
                  <a:lnTo>
                    <a:pt x="68145" y="147000"/>
                  </a:lnTo>
                  <a:lnTo>
                    <a:pt x="66598" y="146683"/>
                  </a:lnTo>
                  <a:lnTo>
                    <a:pt x="64419" y="126011"/>
                  </a:lnTo>
                  <a:lnTo>
                    <a:pt x="70514" y="99817"/>
                  </a:lnTo>
                  <a:lnTo>
                    <a:pt x="90285" y="57660"/>
                  </a:lnTo>
                  <a:lnTo>
                    <a:pt x="109065" y="3448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19"/>
            <p:cNvSpPr/>
            <p:nvPr>
              <p:custDataLst>
                <p:tags r:id="rId92"/>
              </p:custDataLst>
            </p:nvPr>
          </p:nvSpPr>
          <p:spPr>
            <a:xfrm>
              <a:off x="6282701" y="3654490"/>
              <a:ext cx="59054" cy="111349"/>
            </a:xfrm>
            <a:custGeom>
              <a:avLst/>
              <a:gdLst/>
              <a:ahLst/>
              <a:cxnLst/>
              <a:rect l="0" t="0" r="0" b="0"/>
              <a:pathLst>
                <a:path w="59054" h="111349">
                  <a:moveTo>
                    <a:pt x="54599" y="9460"/>
                  </a:moveTo>
                  <a:lnTo>
                    <a:pt x="54599" y="9460"/>
                  </a:lnTo>
                  <a:lnTo>
                    <a:pt x="54597" y="6089"/>
                  </a:lnTo>
                  <a:lnTo>
                    <a:pt x="53894" y="5096"/>
                  </a:lnTo>
                  <a:lnTo>
                    <a:pt x="45760" y="0"/>
                  </a:lnTo>
                  <a:lnTo>
                    <a:pt x="37970" y="82"/>
                  </a:lnTo>
                  <a:lnTo>
                    <a:pt x="19094" y="5882"/>
                  </a:lnTo>
                  <a:lnTo>
                    <a:pt x="10361" y="15396"/>
                  </a:lnTo>
                  <a:lnTo>
                    <a:pt x="6058" y="21884"/>
                  </a:lnTo>
                  <a:lnTo>
                    <a:pt x="0" y="51241"/>
                  </a:lnTo>
                  <a:lnTo>
                    <a:pt x="1576" y="76638"/>
                  </a:lnTo>
                  <a:lnTo>
                    <a:pt x="8455" y="90822"/>
                  </a:lnTo>
                  <a:lnTo>
                    <a:pt x="22347" y="106945"/>
                  </a:lnTo>
                  <a:lnTo>
                    <a:pt x="26748" y="110434"/>
                  </a:lnTo>
                  <a:lnTo>
                    <a:pt x="31798" y="111348"/>
                  </a:lnTo>
                  <a:lnTo>
                    <a:pt x="43054" y="108601"/>
                  </a:lnTo>
                  <a:lnTo>
                    <a:pt x="51348" y="100795"/>
                  </a:lnTo>
                  <a:lnTo>
                    <a:pt x="54549" y="95750"/>
                  </a:lnTo>
                  <a:lnTo>
                    <a:pt x="59053" y="75165"/>
                  </a:lnTo>
                  <a:lnTo>
                    <a:pt x="55504" y="44337"/>
                  </a:lnTo>
                  <a:lnTo>
                    <a:pt x="48249" y="22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20"/>
            <p:cNvSpPr/>
            <p:nvPr>
              <p:custDataLst>
                <p:tags r:id="rId93"/>
              </p:custDataLst>
            </p:nvPr>
          </p:nvSpPr>
          <p:spPr>
            <a:xfrm>
              <a:off x="6134983" y="3683000"/>
              <a:ext cx="132468" cy="31751"/>
            </a:xfrm>
            <a:custGeom>
              <a:avLst/>
              <a:gdLst/>
              <a:ahLst/>
              <a:cxnLst/>
              <a:rect l="0" t="0" r="0" b="0"/>
              <a:pathLst>
                <a:path w="132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0" y="16170"/>
                  </a:lnTo>
                  <a:lnTo>
                    <a:pt x="411" y="13602"/>
                  </a:lnTo>
                  <a:lnTo>
                    <a:pt x="1390" y="12596"/>
                  </a:lnTo>
                  <a:lnTo>
                    <a:pt x="46049" y="7226"/>
                  </a:lnTo>
                  <a:lnTo>
                    <a:pt x="92714" y="2159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21"/>
            <p:cNvSpPr/>
            <p:nvPr>
              <p:custDataLst>
                <p:tags r:id="rId94"/>
              </p:custDataLst>
            </p:nvPr>
          </p:nvSpPr>
          <p:spPr>
            <a:xfrm>
              <a:off x="6184900" y="3464896"/>
              <a:ext cx="63501" cy="332405"/>
            </a:xfrm>
            <a:custGeom>
              <a:avLst/>
              <a:gdLst/>
              <a:ahLst/>
              <a:cxnLst/>
              <a:rect l="0" t="0" r="0" b="0"/>
              <a:pathLst>
                <a:path w="63501" h="332405">
                  <a:moveTo>
                    <a:pt x="63500" y="33954"/>
                  </a:moveTo>
                  <a:lnTo>
                    <a:pt x="63500" y="33954"/>
                  </a:lnTo>
                  <a:lnTo>
                    <a:pt x="63500" y="27212"/>
                  </a:lnTo>
                  <a:lnTo>
                    <a:pt x="61619" y="22020"/>
                  </a:lnTo>
                  <a:lnTo>
                    <a:pt x="48573" y="1015"/>
                  </a:lnTo>
                  <a:lnTo>
                    <a:pt x="46493" y="0"/>
                  </a:lnTo>
                  <a:lnTo>
                    <a:pt x="44402" y="29"/>
                  </a:lnTo>
                  <a:lnTo>
                    <a:pt x="42300" y="754"/>
                  </a:lnTo>
                  <a:lnTo>
                    <a:pt x="32603" y="11887"/>
                  </a:lnTo>
                  <a:lnTo>
                    <a:pt x="17390" y="54890"/>
                  </a:lnTo>
                  <a:lnTo>
                    <a:pt x="9936" y="96523"/>
                  </a:lnTo>
                  <a:lnTo>
                    <a:pt x="7412" y="140139"/>
                  </a:lnTo>
                  <a:lnTo>
                    <a:pt x="7370" y="181519"/>
                  </a:lnTo>
                  <a:lnTo>
                    <a:pt x="11438" y="221539"/>
                  </a:lnTo>
                  <a:lnTo>
                    <a:pt x="14208" y="259103"/>
                  </a:lnTo>
                  <a:lnTo>
                    <a:pt x="14723" y="305930"/>
                  </a:lnTo>
                  <a:lnTo>
                    <a:pt x="0" y="332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22"/>
            <p:cNvSpPr/>
            <p:nvPr>
              <p:custDataLst>
                <p:tags r:id="rId95"/>
              </p:custDataLst>
            </p:nvPr>
          </p:nvSpPr>
          <p:spPr>
            <a:xfrm>
              <a:off x="5433707" y="3587750"/>
              <a:ext cx="179694" cy="69851"/>
            </a:xfrm>
            <a:custGeom>
              <a:avLst/>
              <a:gdLst/>
              <a:ahLst/>
              <a:cxnLst/>
              <a:rect l="0" t="0" r="0" b="0"/>
              <a:pathLst>
                <a:path w="179694" h="69851">
                  <a:moveTo>
                    <a:pt x="20943" y="69850"/>
                  </a:moveTo>
                  <a:lnTo>
                    <a:pt x="20943" y="69850"/>
                  </a:lnTo>
                  <a:lnTo>
                    <a:pt x="3984" y="62942"/>
                  </a:lnTo>
                  <a:lnTo>
                    <a:pt x="1170" y="61012"/>
                  </a:lnTo>
                  <a:lnTo>
                    <a:pt x="0" y="57608"/>
                  </a:lnTo>
                  <a:lnTo>
                    <a:pt x="581" y="48181"/>
                  </a:lnTo>
                  <a:lnTo>
                    <a:pt x="2431" y="44115"/>
                  </a:lnTo>
                  <a:lnTo>
                    <a:pt x="8246" y="37716"/>
                  </a:lnTo>
                  <a:lnTo>
                    <a:pt x="48120" y="27153"/>
                  </a:lnTo>
                  <a:lnTo>
                    <a:pt x="84969" y="17609"/>
                  </a:lnTo>
                  <a:lnTo>
                    <a:pt x="123405" y="12743"/>
                  </a:lnTo>
                  <a:lnTo>
                    <a:pt x="179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23"/>
            <p:cNvSpPr/>
            <p:nvPr>
              <p:custDataLst>
                <p:tags r:id="rId96"/>
              </p:custDataLst>
            </p:nvPr>
          </p:nvSpPr>
          <p:spPr>
            <a:xfrm>
              <a:off x="5272476" y="3528978"/>
              <a:ext cx="252025" cy="220647"/>
            </a:xfrm>
            <a:custGeom>
              <a:avLst/>
              <a:gdLst/>
              <a:ahLst/>
              <a:cxnLst/>
              <a:rect l="0" t="0" r="0" b="0"/>
              <a:pathLst>
                <a:path w="252025" h="220647">
                  <a:moveTo>
                    <a:pt x="61524" y="185772"/>
                  </a:moveTo>
                  <a:lnTo>
                    <a:pt x="61524" y="185772"/>
                  </a:lnTo>
                  <a:lnTo>
                    <a:pt x="70362" y="161353"/>
                  </a:lnTo>
                  <a:lnTo>
                    <a:pt x="70626" y="148108"/>
                  </a:lnTo>
                  <a:lnTo>
                    <a:pt x="68391" y="136577"/>
                  </a:lnTo>
                  <a:lnTo>
                    <a:pt x="65047" y="129100"/>
                  </a:lnTo>
                  <a:lnTo>
                    <a:pt x="61756" y="126824"/>
                  </a:lnTo>
                  <a:lnTo>
                    <a:pt x="52455" y="124295"/>
                  </a:lnTo>
                  <a:lnTo>
                    <a:pt x="41266" y="126934"/>
                  </a:lnTo>
                  <a:lnTo>
                    <a:pt x="35319" y="129613"/>
                  </a:lnTo>
                  <a:lnTo>
                    <a:pt x="16835" y="146868"/>
                  </a:lnTo>
                  <a:lnTo>
                    <a:pt x="4695" y="169855"/>
                  </a:lnTo>
                  <a:lnTo>
                    <a:pt x="0" y="194540"/>
                  </a:lnTo>
                  <a:lnTo>
                    <a:pt x="2665" y="207543"/>
                  </a:lnTo>
                  <a:lnTo>
                    <a:pt x="5351" y="212985"/>
                  </a:lnTo>
                  <a:lnTo>
                    <a:pt x="9259" y="216614"/>
                  </a:lnTo>
                  <a:lnTo>
                    <a:pt x="19246" y="220646"/>
                  </a:lnTo>
                  <a:lnTo>
                    <a:pt x="24872" y="219605"/>
                  </a:lnTo>
                  <a:lnTo>
                    <a:pt x="36767" y="212803"/>
                  </a:lnTo>
                  <a:lnTo>
                    <a:pt x="48623" y="200445"/>
                  </a:lnTo>
                  <a:lnTo>
                    <a:pt x="60066" y="181918"/>
                  </a:lnTo>
                  <a:lnTo>
                    <a:pt x="60552" y="181791"/>
                  </a:lnTo>
                  <a:lnTo>
                    <a:pt x="60876" y="182413"/>
                  </a:lnTo>
                  <a:lnTo>
                    <a:pt x="61941" y="185690"/>
                  </a:lnTo>
                  <a:lnTo>
                    <a:pt x="70324" y="203252"/>
                  </a:lnTo>
                  <a:lnTo>
                    <a:pt x="73035" y="205892"/>
                  </a:lnTo>
                  <a:lnTo>
                    <a:pt x="79810" y="208825"/>
                  </a:lnTo>
                  <a:lnTo>
                    <a:pt x="89407" y="206366"/>
                  </a:lnTo>
                  <a:lnTo>
                    <a:pt x="106710" y="195166"/>
                  </a:lnTo>
                  <a:lnTo>
                    <a:pt x="134890" y="162306"/>
                  </a:lnTo>
                  <a:lnTo>
                    <a:pt x="160930" y="115837"/>
                  </a:lnTo>
                  <a:lnTo>
                    <a:pt x="181524" y="77796"/>
                  </a:lnTo>
                  <a:lnTo>
                    <a:pt x="200704" y="37130"/>
                  </a:lnTo>
                  <a:lnTo>
                    <a:pt x="223372" y="247"/>
                  </a:lnTo>
                  <a:lnTo>
                    <a:pt x="223751" y="0"/>
                  </a:lnTo>
                  <a:lnTo>
                    <a:pt x="210533" y="41868"/>
                  </a:lnTo>
                  <a:lnTo>
                    <a:pt x="199435" y="78458"/>
                  </a:lnTo>
                  <a:lnTo>
                    <a:pt x="189007" y="123103"/>
                  </a:lnTo>
                  <a:lnTo>
                    <a:pt x="183524" y="159674"/>
                  </a:lnTo>
                  <a:lnTo>
                    <a:pt x="182574" y="190425"/>
                  </a:lnTo>
                  <a:lnTo>
                    <a:pt x="184557" y="198752"/>
                  </a:lnTo>
                  <a:lnTo>
                    <a:pt x="192405" y="211767"/>
                  </a:lnTo>
                  <a:lnTo>
                    <a:pt x="201067" y="218492"/>
                  </a:lnTo>
                  <a:lnTo>
                    <a:pt x="205353" y="220285"/>
                  </a:lnTo>
                  <a:lnTo>
                    <a:pt x="217640" y="218515"/>
                  </a:lnTo>
                  <a:lnTo>
                    <a:pt x="231098" y="212318"/>
                  </a:lnTo>
                  <a:lnTo>
                    <a:pt x="245197" y="198341"/>
                  </a:lnTo>
                  <a:lnTo>
                    <a:pt x="252024" y="185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524"/>
            <p:cNvSpPr/>
            <p:nvPr>
              <p:custDataLst>
                <p:tags r:id="rId97"/>
              </p:custDataLst>
            </p:nvPr>
          </p:nvSpPr>
          <p:spPr>
            <a:xfrm>
              <a:off x="5080369" y="3500517"/>
              <a:ext cx="94882" cy="245984"/>
            </a:xfrm>
            <a:custGeom>
              <a:avLst/>
              <a:gdLst/>
              <a:ahLst/>
              <a:cxnLst/>
              <a:rect l="0" t="0" r="0" b="0"/>
              <a:pathLst>
                <a:path w="94882" h="245984">
                  <a:moveTo>
                    <a:pt x="25031" y="23733"/>
                  </a:moveTo>
                  <a:lnTo>
                    <a:pt x="25031" y="23733"/>
                  </a:lnTo>
                  <a:lnTo>
                    <a:pt x="31119" y="0"/>
                  </a:lnTo>
                  <a:lnTo>
                    <a:pt x="27932" y="5569"/>
                  </a:lnTo>
                  <a:lnTo>
                    <a:pt x="24898" y="46146"/>
                  </a:lnTo>
                  <a:lnTo>
                    <a:pt x="20132" y="90189"/>
                  </a:lnTo>
                  <a:lnTo>
                    <a:pt x="14250" y="130678"/>
                  </a:lnTo>
                  <a:lnTo>
                    <a:pt x="8039" y="168780"/>
                  </a:lnTo>
                  <a:lnTo>
                    <a:pt x="877" y="214292"/>
                  </a:lnTo>
                  <a:lnTo>
                    <a:pt x="185" y="219433"/>
                  </a:lnTo>
                  <a:lnTo>
                    <a:pt x="0" y="219816"/>
                  </a:lnTo>
                  <a:lnTo>
                    <a:pt x="10549" y="208176"/>
                  </a:lnTo>
                  <a:lnTo>
                    <a:pt x="38333" y="170936"/>
                  </a:lnTo>
                  <a:lnTo>
                    <a:pt x="48817" y="163240"/>
                  </a:lnTo>
                  <a:lnTo>
                    <a:pt x="62652" y="158907"/>
                  </a:lnTo>
                  <a:lnTo>
                    <a:pt x="67045" y="158299"/>
                  </a:lnTo>
                  <a:lnTo>
                    <a:pt x="75690" y="161386"/>
                  </a:lnTo>
                  <a:lnTo>
                    <a:pt x="79970" y="164185"/>
                  </a:lnTo>
                  <a:lnTo>
                    <a:pt x="82823" y="168168"/>
                  </a:lnTo>
                  <a:lnTo>
                    <a:pt x="85994" y="178237"/>
                  </a:lnTo>
                  <a:lnTo>
                    <a:pt x="88309" y="223256"/>
                  </a:lnTo>
                  <a:lnTo>
                    <a:pt x="94881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525"/>
            <p:cNvSpPr/>
            <p:nvPr>
              <p:custDataLst>
                <p:tags r:id="rId98"/>
              </p:custDataLst>
            </p:nvPr>
          </p:nvSpPr>
          <p:spPr>
            <a:xfrm>
              <a:off x="4925111" y="3568700"/>
              <a:ext cx="142190" cy="76201"/>
            </a:xfrm>
            <a:custGeom>
              <a:avLst/>
              <a:gdLst/>
              <a:ahLst/>
              <a:cxnLst/>
              <a:rect l="0" t="0" r="0" b="0"/>
              <a:pathLst>
                <a:path w="142190" h="76201">
                  <a:moveTo>
                    <a:pt x="8839" y="76200"/>
                  </a:moveTo>
                  <a:lnTo>
                    <a:pt x="8839" y="76200"/>
                  </a:lnTo>
                  <a:lnTo>
                    <a:pt x="5468" y="76200"/>
                  </a:lnTo>
                  <a:lnTo>
                    <a:pt x="1931" y="74318"/>
                  </a:lnTo>
                  <a:lnTo>
                    <a:pt x="0" y="72829"/>
                  </a:lnTo>
                  <a:lnTo>
                    <a:pt x="1535" y="71130"/>
                  </a:lnTo>
                  <a:lnTo>
                    <a:pt x="40395" y="54124"/>
                  </a:lnTo>
                  <a:lnTo>
                    <a:pt x="81368" y="36039"/>
                  </a:lnTo>
                  <a:lnTo>
                    <a:pt x="142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26"/>
            <p:cNvSpPr/>
            <p:nvPr>
              <p:custDataLst>
                <p:tags r:id="rId99"/>
              </p:custDataLst>
            </p:nvPr>
          </p:nvSpPr>
          <p:spPr>
            <a:xfrm>
              <a:off x="4979946" y="3473450"/>
              <a:ext cx="55605" cy="301448"/>
            </a:xfrm>
            <a:custGeom>
              <a:avLst/>
              <a:gdLst/>
              <a:ahLst/>
              <a:cxnLst/>
              <a:rect l="0" t="0" r="0" b="0"/>
              <a:pathLst>
                <a:path w="55605" h="301448">
                  <a:moveTo>
                    <a:pt x="55604" y="0"/>
                  </a:moveTo>
                  <a:lnTo>
                    <a:pt x="55604" y="0"/>
                  </a:lnTo>
                  <a:lnTo>
                    <a:pt x="52233" y="0"/>
                  </a:lnTo>
                  <a:lnTo>
                    <a:pt x="48696" y="3763"/>
                  </a:lnTo>
                  <a:lnTo>
                    <a:pt x="46766" y="6742"/>
                  </a:lnTo>
                  <a:lnTo>
                    <a:pt x="34623" y="51478"/>
                  </a:lnTo>
                  <a:lnTo>
                    <a:pt x="25164" y="86514"/>
                  </a:lnTo>
                  <a:lnTo>
                    <a:pt x="15646" y="129115"/>
                  </a:lnTo>
                  <a:lnTo>
                    <a:pt x="9114" y="164629"/>
                  </a:lnTo>
                  <a:lnTo>
                    <a:pt x="2710" y="206431"/>
                  </a:lnTo>
                  <a:lnTo>
                    <a:pt x="0" y="242984"/>
                  </a:lnTo>
                  <a:lnTo>
                    <a:pt x="5528" y="284697"/>
                  </a:lnTo>
                  <a:lnTo>
                    <a:pt x="7403" y="291398"/>
                  </a:lnTo>
                  <a:lnTo>
                    <a:pt x="10065" y="295866"/>
                  </a:lnTo>
                  <a:lnTo>
                    <a:pt x="13250" y="298844"/>
                  </a:lnTo>
                  <a:lnTo>
                    <a:pt x="16784" y="300829"/>
                  </a:lnTo>
                  <a:lnTo>
                    <a:pt x="20552" y="301447"/>
                  </a:lnTo>
                  <a:lnTo>
                    <a:pt x="28501" y="300252"/>
                  </a:lnTo>
                  <a:lnTo>
                    <a:pt x="4925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27"/>
            <p:cNvSpPr/>
            <p:nvPr>
              <p:custDataLst>
                <p:tags r:id="rId100"/>
              </p:custDataLst>
            </p:nvPr>
          </p:nvSpPr>
          <p:spPr>
            <a:xfrm>
              <a:off x="4204919" y="3636062"/>
              <a:ext cx="303582" cy="111238"/>
            </a:xfrm>
            <a:custGeom>
              <a:avLst/>
              <a:gdLst/>
              <a:ahLst/>
              <a:cxnLst/>
              <a:rect l="0" t="0" r="0" b="0"/>
              <a:pathLst>
                <a:path w="303582" h="111238">
                  <a:moveTo>
                    <a:pt x="11481" y="8838"/>
                  </a:moveTo>
                  <a:lnTo>
                    <a:pt x="11481" y="8838"/>
                  </a:lnTo>
                  <a:lnTo>
                    <a:pt x="11481" y="5467"/>
                  </a:lnTo>
                  <a:lnTo>
                    <a:pt x="13362" y="1931"/>
                  </a:lnTo>
                  <a:lnTo>
                    <a:pt x="14852" y="0"/>
                  </a:lnTo>
                  <a:lnTo>
                    <a:pt x="15845" y="123"/>
                  </a:lnTo>
                  <a:lnTo>
                    <a:pt x="16507" y="1617"/>
                  </a:lnTo>
                  <a:lnTo>
                    <a:pt x="17569" y="14154"/>
                  </a:lnTo>
                  <a:lnTo>
                    <a:pt x="8969" y="56243"/>
                  </a:lnTo>
                  <a:lnTo>
                    <a:pt x="0" y="99536"/>
                  </a:lnTo>
                  <a:lnTo>
                    <a:pt x="1204" y="107474"/>
                  </a:lnTo>
                  <a:lnTo>
                    <a:pt x="2513" y="110579"/>
                  </a:lnTo>
                  <a:lnTo>
                    <a:pt x="4797" y="111237"/>
                  </a:lnTo>
                  <a:lnTo>
                    <a:pt x="7730" y="110265"/>
                  </a:lnTo>
                  <a:lnTo>
                    <a:pt x="22578" y="98566"/>
                  </a:lnTo>
                  <a:lnTo>
                    <a:pt x="51022" y="53553"/>
                  </a:lnTo>
                  <a:lnTo>
                    <a:pt x="67268" y="23546"/>
                  </a:lnTo>
                  <a:lnTo>
                    <a:pt x="67722" y="24287"/>
                  </a:lnTo>
                  <a:lnTo>
                    <a:pt x="68227" y="28875"/>
                  </a:lnTo>
                  <a:lnTo>
                    <a:pt x="63551" y="72179"/>
                  </a:lnTo>
                  <a:lnTo>
                    <a:pt x="71194" y="100696"/>
                  </a:lnTo>
                  <a:lnTo>
                    <a:pt x="74573" y="103943"/>
                  </a:lnTo>
                  <a:lnTo>
                    <a:pt x="83972" y="107551"/>
                  </a:lnTo>
                  <a:lnTo>
                    <a:pt x="107905" y="106212"/>
                  </a:lnTo>
                  <a:lnTo>
                    <a:pt x="133968" y="97975"/>
                  </a:lnTo>
                  <a:lnTo>
                    <a:pt x="163695" y="76775"/>
                  </a:lnTo>
                  <a:lnTo>
                    <a:pt x="185620" y="54916"/>
                  </a:lnTo>
                  <a:lnTo>
                    <a:pt x="203058" y="21752"/>
                  </a:lnTo>
                  <a:lnTo>
                    <a:pt x="204106" y="12696"/>
                  </a:lnTo>
                  <a:lnTo>
                    <a:pt x="203398" y="9293"/>
                  </a:lnTo>
                  <a:lnTo>
                    <a:pt x="201514" y="8436"/>
                  </a:lnTo>
                  <a:lnTo>
                    <a:pt x="198848" y="9276"/>
                  </a:lnTo>
                  <a:lnTo>
                    <a:pt x="192122" y="14677"/>
                  </a:lnTo>
                  <a:lnTo>
                    <a:pt x="181107" y="29618"/>
                  </a:lnTo>
                  <a:lnTo>
                    <a:pt x="173767" y="48156"/>
                  </a:lnTo>
                  <a:lnTo>
                    <a:pt x="171984" y="69798"/>
                  </a:lnTo>
                  <a:lnTo>
                    <a:pt x="174068" y="80851"/>
                  </a:lnTo>
                  <a:lnTo>
                    <a:pt x="176316" y="84364"/>
                  </a:lnTo>
                  <a:lnTo>
                    <a:pt x="179227" y="86705"/>
                  </a:lnTo>
                  <a:lnTo>
                    <a:pt x="182578" y="88266"/>
                  </a:lnTo>
                  <a:lnTo>
                    <a:pt x="227962" y="90977"/>
                  </a:lnTo>
                  <a:lnTo>
                    <a:pt x="303581" y="78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28"/>
            <p:cNvSpPr/>
            <p:nvPr>
              <p:custDataLst>
                <p:tags r:id="rId101"/>
              </p:custDataLst>
            </p:nvPr>
          </p:nvSpPr>
          <p:spPr>
            <a:xfrm>
              <a:off x="4088607" y="3625850"/>
              <a:ext cx="64294" cy="137092"/>
            </a:xfrm>
            <a:custGeom>
              <a:avLst/>
              <a:gdLst/>
              <a:ahLst/>
              <a:cxnLst/>
              <a:rect l="0" t="0" r="0" b="0"/>
              <a:pathLst>
                <a:path w="64294" h="137092">
                  <a:moveTo>
                    <a:pt x="13493" y="0"/>
                  </a:moveTo>
                  <a:lnTo>
                    <a:pt x="13493" y="0"/>
                  </a:lnTo>
                  <a:lnTo>
                    <a:pt x="664" y="0"/>
                  </a:lnTo>
                  <a:lnTo>
                    <a:pt x="0" y="705"/>
                  </a:lnTo>
                  <a:lnTo>
                    <a:pt x="970" y="1881"/>
                  </a:lnTo>
                  <a:lnTo>
                    <a:pt x="27829" y="27136"/>
                  </a:lnTo>
                  <a:lnTo>
                    <a:pt x="38986" y="48335"/>
                  </a:lnTo>
                  <a:lnTo>
                    <a:pt x="43388" y="69119"/>
                  </a:lnTo>
                  <a:lnTo>
                    <a:pt x="41322" y="95426"/>
                  </a:lnTo>
                  <a:lnTo>
                    <a:pt x="32871" y="118820"/>
                  </a:lnTo>
                  <a:lnTo>
                    <a:pt x="21430" y="135787"/>
                  </a:lnTo>
                  <a:lnTo>
                    <a:pt x="18078" y="137091"/>
                  </a:lnTo>
                  <a:lnTo>
                    <a:pt x="15139" y="135844"/>
                  </a:lnTo>
                  <a:lnTo>
                    <a:pt x="12473" y="132896"/>
                  </a:lnTo>
                  <a:lnTo>
                    <a:pt x="9512" y="122094"/>
                  </a:lnTo>
                  <a:lnTo>
                    <a:pt x="8722" y="115263"/>
                  </a:lnTo>
                  <a:lnTo>
                    <a:pt x="16889" y="81068"/>
                  </a:lnTo>
                  <a:lnTo>
                    <a:pt x="36128" y="39157"/>
                  </a:lnTo>
                  <a:lnTo>
                    <a:pt x="6429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29"/>
            <p:cNvSpPr/>
            <p:nvPr>
              <p:custDataLst>
                <p:tags r:id="rId102"/>
              </p:custDataLst>
            </p:nvPr>
          </p:nvSpPr>
          <p:spPr>
            <a:xfrm>
              <a:off x="3922479" y="3632200"/>
              <a:ext cx="128822" cy="35122"/>
            </a:xfrm>
            <a:custGeom>
              <a:avLst/>
              <a:gdLst/>
              <a:ahLst/>
              <a:cxnLst/>
              <a:rect l="0" t="0" r="0" b="0"/>
              <a:pathLst>
                <a:path w="128822" h="35122">
                  <a:moveTo>
                    <a:pt x="8171" y="31750"/>
                  </a:moveTo>
                  <a:lnTo>
                    <a:pt x="8171" y="31750"/>
                  </a:lnTo>
                  <a:lnTo>
                    <a:pt x="1429" y="31750"/>
                  </a:lnTo>
                  <a:lnTo>
                    <a:pt x="148" y="32455"/>
                  </a:lnTo>
                  <a:lnTo>
                    <a:pt x="0" y="33631"/>
                  </a:lnTo>
                  <a:lnTo>
                    <a:pt x="607" y="35121"/>
                  </a:lnTo>
                  <a:lnTo>
                    <a:pt x="8807" y="34894"/>
                  </a:lnTo>
                  <a:lnTo>
                    <a:pt x="29291" y="28918"/>
                  </a:lnTo>
                  <a:lnTo>
                    <a:pt x="68238" y="17628"/>
                  </a:lnTo>
                  <a:lnTo>
                    <a:pt x="128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30"/>
            <p:cNvSpPr/>
            <p:nvPr>
              <p:custDataLst>
                <p:tags r:id="rId103"/>
              </p:custDataLst>
            </p:nvPr>
          </p:nvSpPr>
          <p:spPr>
            <a:xfrm>
              <a:off x="3953244" y="3470380"/>
              <a:ext cx="79007" cy="313794"/>
            </a:xfrm>
            <a:custGeom>
              <a:avLst/>
              <a:gdLst/>
              <a:ahLst/>
              <a:cxnLst/>
              <a:rect l="0" t="0" r="0" b="0"/>
              <a:pathLst>
                <a:path w="79007" h="313794">
                  <a:moveTo>
                    <a:pt x="66306" y="9420"/>
                  </a:moveTo>
                  <a:lnTo>
                    <a:pt x="66306" y="9420"/>
                  </a:lnTo>
                  <a:lnTo>
                    <a:pt x="66306" y="0"/>
                  </a:lnTo>
                  <a:lnTo>
                    <a:pt x="66306" y="1235"/>
                  </a:lnTo>
                  <a:lnTo>
                    <a:pt x="59398" y="17262"/>
                  </a:lnTo>
                  <a:lnTo>
                    <a:pt x="44935" y="64780"/>
                  </a:lnTo>
                  <a:lnTo>
                    <a:pt x="36534" y="104532"/>
                  </a:lnTo>
                  <a:lnTo>
                    <a:pt x="26126" y="147589"/>
                  </a:lnTo>
                  <a:lnTo>
                    <a:pt x="18260" y="188805"/>
                  </a:lnTo>
                  <a:lnTo>
                    <a:pt x="9282" y="228769"/>
                  </a:lnTo>
                  <a:lnTo>
                    <a:pt x="0" y="271113"/>
                  </a:lnTo>
                  <a:lnTo>
                    <a:pt x="3924" y="303327"/>
                  </a:lnTo>
                  <a:lnTo>
                    <a:pt x="5668" y="309075"/>
                  </a:lnTo>
                  <a:lnTo>
                    <a:pt x="8947" y="312201"/>
                  </a:lnTo>
                  <a:lnTo>
                    <a:pt x="13250" y="313579"/>
                  </a:lnTo>
                  <a:lnTo>
                    <a:pt x="18236" y="313793"/>
                  </a:lnTo>
                  <a:lnTo>
                    <a:pt x="27537" y="310267"/>
                  </a:lnTo>
                  <a:lnTo>
                    <a:pt x="57307" y="288168"/>
                  </a:lnTo>
                  <a:lnTo>
                    <a:pt x="68500" y="273732"/>
                  </a:lnTo>
                  <a:lnTo>
                    <a:pt x="79006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31"/>
            <p:cNvSpPr/>
            <p:nvPr>
              <p:custDataLst>
                <p:tags r:id="rId104"/>
              </p:custDataLst>
            </p:nvPr>
          </p:nvSpPr>
          <p:spPr>
            <a:xfrm>
              <a:off x="3422650" y="363220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2635" y="29703"/>
                  </a:lnTo>
                  <a:lnTo>
                    <a:pt x="85133" y="1467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32"/>
            <p:cNvSpPr/>
            <p:nvPr>
              <p:custDataLst>
                <p:tags r:id="rId105"/>
              </p:custDataLst>
            </p:nvPr>
          </p:nvSpPr>
          <p:spPr>
            <a:xfrm>
              <a:off x="3439075" y="3487012"/>
              <a:ext cx="28026" cy="286544"/>
            </a:xfrm>
            <a:custGeom>
              <a:avLst/>
              <a:gdLst/>
              <a:ahLst/>
              <a:cxnLst/>
              <a:rect l="0" t="0" r="0" b="0"/>
              <a:pathLst>
                <a:path w="28026" h="286544">
                  <a:moveTo>
                    <a:pt x="21675" y="24538"/>
                  </a:moveTo>
                  <a:lnTo>
                    <a:pt x="21675" y="24538"/>
                  </a:lnTo>
                  <a:lnTo>
                    <a:pt x="20969" y="18057"/>
                  </a:lnTo>
                  <a:lnTo>
                    <a:pt x="18016" y="5684"/>
                  </a:lnTo>
                  <a:lnTo>
                    <a:pt x="18531" y="3502"/>
                  </a:lnTo>
                  <a:lnTo>
                    <a:pt x="21054" y="0"/>
                  </a:lnTo>
                  <a:lnTo>
                    <a:pt x="24862" y="9506"/>
                  </a:lnTo>
                  <a:lnTo>
                    <a:pt x="23036" y="47596"/>
                  </a:lnTo>
                  <a:lnTo>
                    <a:pt x="21373" y="87030"/>
                  </a:lnTo>
                  <a:lnTo>
                    <a:pt x="17430" y="124428"/>
                  </a:lnTo>
                  <a:lnTo>
                    <a:pt x="13860" y="166827"/>
                  </a:lnTo>
                  <a:lnTo>
                    <a:pt x="8541" y="206868"/>
                  </a:lnTo>
                  <a:lnTo>
                    <a:pt x="422" y="254111"/>
                  </a:lnTo>
                  <a:lnTo>
                    <a:pt x="0" y="267917"/>
                  </a:lnTo>
                  <a:lnTo>
                    <a:pt x="2164" y="278050"/>
                  </a:lnTo>
                  <a:lnTo>
                    <a:pt x="5478" y="284907"/>
                  </a:lnTo>
                  <a:lnTo>
                    <a:pt x="8054" y="286311"/>
                  </a:lnTo>
                  <a:lnTo>
                    <a:pt x="11183" y="286543"/>
                  </a:lnTo>
                  <a:lnTo>
                    <a:pt x="14680" y="285991"/>
                  </a:lnTo>
                  <a:lnTo>
                    <a:pt x="17012" y="284212"/>
                  </a:lnTo>
                  <a:lnTo>
                    <a:pt x="28025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533"/>
            <p:cNvSpPr/>
            <p:nvPr>
              <p:custDataLst>
                <p:tags r:id="rId106"/>
              </p:custDataLst>
            </p:nvPr>
          </p:nvSpPr>
          <p:spPr>
            <a:xfrm>
              <a:off x="3333750" y="36004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1411" y="8219"/>
                  </a:lnTo>
                  <a:lnTo>
                    <a:pt x="6742" y="4123"/>
                  </a:lnTo>
                  <a:lnTo>
                    <a:pt x="14305" y="1222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534"/>
            <p:cNvSpPr/>
            <p:nvPr>
              <p:custDataLst>
                <p:tags r:id="rId107"/>
              </p:custDataLst>
            </p:nvPr>
          </p:nvSpPr>
          <p:spPr>
            <a:xfrm>
              <a:off x="3333750" y="3676650"/>
              <a:ext cx="12439" cy="82551"/>
            </a:xfrm>
            <a:custGeom>
              <a:avLst/>
              <a:gdLst/>
              <a:ahLst/>
              <a:cxnLst/>
              <a:rect l="0" t="0" r="0" b="0"/>
              <a:pathLst>
                <a:path w="12439" h="825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6" y="8789"/>
                  </a:lnTo>
                  <a:lnTo>
                    <a:pt x="12438" y="27136"/>
                  </a:lnTo>
                  <a:lnTo>
                    <a:pt x="6217" y="685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535"/>
            <p:cNvSpPr/>
            <p:nvPr>
              <p:custDataLst>
                <p:tags r:id="rId108"/>
              </p:custDataLst>
            </p:nvPr>
          </p:nvSpPr>
          <p:spPr>
            <a:xfrm>
              <a:off x="2889250" y="3620023"/>
              <a:ext cx="69851" cy="143923"/>
            </a:xfrm>
            <a:custGeom>
              <a:avLst/>
              <a:gdLst/>
              <a:ahLst/>
              <a:cxnLst/>
              <a:rect l="0" t="0" r="0" b="0"/>
              <a:pathLst>
                <a:path w="69851" h="143923">
                  <a:moveTo>
                    <a:pt x="69850" y="12177"/>
                  </a:moveTo>
                  <a:lnTo>
                    <a:pt x="69850" y="12177"/>
                  </a:lnTo>
                  <a:lnTo>
                    <a:pt x="66479" y="12177"/>
                  </a:lnTo>
                  <a:lnTo>
                    <a:pt x="65486" y="10766"/>
                  </a:lnTo>
                  <a:lnTo>
                    <a:pt x="64383" y="5435"/>
                  </a:lnTo>
                  <a:lnTo>
                    <a:pt x="62677" y="3449"/>
                  </a:lnTo>
                  <a:lnTo>
                    <a:pt x="57020" y="1242"/>
                  </a:lnTo>
                  <a:lnTo>
                    <a:pt x="49272" y="0"/>
                  </a:lnTo>
                  <a:lnTo>
                    <a:pt x="42830" y="3472"/>
                  </a:lnTo>
                  <a:lnTo>
                    <a:pt x="27197" y="17199"/>
                  </a:lnTo>
                  <a:lnTo>
                    <a:pt x="22671" y="25228"/>
                  </a:lnTo>
                  <a:lnTo>
                    <a:pt x="19765" y="45251"/>
                  </a:lnTo>
                  <a:lnTo>
                    <a:pt x="22633" y="59998"/>
                  </a:lnTo>
                  <a:lnTo>
                    <a:pt x="31322" y="76676"/>
                  </a:lnTo>
                  <a:lnTo>
                    <a:pt x="59803" y="105811"/>
                  </a:lnTo>
                  <a:lnTo>
                    <a:pt x="62405" y="113298"/>
                  </a:lnTo>
                  <a:lnTo>
                    <a:pt x="62769" y="115575"/>
                  </a:lnTo>
                  <a:lnTo>
                    <a:pt x="59412" y="121866"/>
                  </a:lnTo>
                  <a:lnTo>
                    <a:pt x="47707" y="133342"/>
                  </a:lnTo>
                  <a:lnTo>
                    <a:pt x="37431" y="140111"/>
                  </a:lnTo>
                  <a:lnTo>
                    <a:pt x="23712" y="143922"/>
                  </a:lnTo>
                  <a:lnTo>
                    <a:pt x="0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36"/>
            <p:cNvSpPr/>
            <p:nvPr>
              <p:custDataLst>
                <p:tags r:id="rId109"/>
              </p:custDataLst>
            </p:nvPr>
          </p:nvSpPr>
          <p:spPr>
            <a:xfrm>
              <a:off x="2800350" y="3533840"/>
              <a:ext cx="25401" cy="250761"/>
            </a:xfrm>
            <a:custGeom>
              <a:avLst/>
              <a:gdLst/>
              <a:ahLst/>
              <a:cxnLst/>
              <a:rect l="0" t="0" r="0" b="0"/>
              <a:pathLst>
                <a:path w="25401" h="250761">
                  <a:moveTo>
                    <a:pt x="0" y="9460"/>
                  </a:moveTo>
                  <a:lnTo>
                    <a:pt x="0" y="9460"/>
                  </a:lnTo>
                  <a:lnTo>
                    <a:pt x="0" y="0"/>
                  </a:lnTo>
                  <a:lnTo>
                    <a:pt x="5026" y="42076"/>
                  </a:lnTo>
                  <a:lnTo>
                    <a:pt x="9460" y="88809"/>
                  </a:lnTo>
                  <a:lnTo>
                    <a:pt x="12060" y="134260"/>
                  </a:lnTo>
                  <a:lnTo>
                    <a:pt x="12644" y="180940"/>
                  </a:lnTo>
                  <a:lnTo>
                    <a:pt x="12692" y="225417"/>
                  </a:lnTo>
                  <a:lnTo>
                    <a:pt x="25400" y="250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37"/>
            <p:cNvSpPr/>
            <p:nvPr>
              <p:custDataLst>
                <p:tags r:id="rId110"/>
              </p:custDataLst>
            </p:nvPr>
          </p:nvSpPr>
          <p:spPr>
            <a:xfrm>
              <a:off x="1994539" y="3573892"/>
              <a:ext cx="145412" cy="261509"/>
            </a:xfrm>
            <a:custGeom>
              <a:avLst/>
              <a:gdLst/>
              <a:ahLst/>
              <a:cxnLst/>
              <a:rect l="0" t="0" r="0" b="0"/>
              <a:pathLst>
                <a:path w="145412" h="261509">
                  <a:moveTo>
                    <a:pt x="56511" y="58308"/>
                  </a:moveTo>
                  <a:lnTo>
                    <a:pt x="56511" y="58308"/>
                  </a:lnTo>
                  <a:lnTo>
                    <a:pt x="59882" y="16245"/>
                  </a:lnTo>
                  <a:lnTo>
                    <a:pt x="61978" y="2257"/>
                  </a:lnTo>
                  <a:lnTo>
                    <a:pt x="61567" y="479"/>
                  </a:lnTo>
                  <a:lnTo>
                    <a:pt x="60587" y="0"/>
                  </a:lnTo>
                  <a:lnTo>
                    <a:pt x="59228" y="386"/>
                  </a:lnTo>
                  <a:lnTo>
                    <a:pt x="39073" y="27605"/>
                  </a:lnTo>
                  <a:lnTo>
                    <a:pt x="15200" y="73524"/>
                  </a:lnTo>
                  <a:lnTo>
                    <a:pt x="4214" y="112113"/>
                  </a:lnTo>
                  <a:lnTo>
                    <a:pt x="0" y="157926"/>
                  </a:lnTo>
                  <a:lnTo>
                    <a:pt x="1762" y="180194"/>
                  </a:lnTo>
                  <a:lnTo>
                    <a:pt x="13948" y="210447"/>
                  </a:lnTo>
                  <a:lnTo>
                    <a:pt x="22542" y="223762"/>
                  </a:lnTo>
                  <a:lnTo>
                    <a:pt x="45427" y="242563"/>
                  </a:lnTo>
                  <a:lnTo>
                    <a:pt x="87718" y="261398"/>
                  </a:lnTo>
                  <a:lnTo>
                    <a:pt x="145411" y="261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538"/>
            <p:cNvSpPr/>
            <p:nvPr>
              <p:custDataLst>
                <p:tags r:id="rId111"/>
              </p:custDataLst>
            </p:nvPr>
          </p:nvSpPr>
          <p:spPr>
            <a:xfrm>
              <a:off x="2330450" y="3534392"/>
              <a:ext cx="93760" cy="313709"/>
            </a:xfrm>
            <a:custGeom>
              <a:avLst/>
              <a:gdLst/>
              <a:ahLst/>
              <a:cxnLst/>
              <a:rect l="0" t="0" r="0" b="0"/>
              <a:pathLst>
                <a:path w="93760" h="313709">
                  <a:moveTo>
                    <a:pt x="38100" y="27958"/>
                  </a:moveTo>
                  <a:lnTo>
                    <a:pt x="38100" y="27958"/>
                  </a:lnTo>
                  <a:lnTo>
                    <a:pt x="38805" y="4740"/>
                  </a:lnTo>
                  <a:lnTo>
                    <a:pt x="39981" y="1896"/>
                  </a:lnTo>
                  <a:lnTo>
                    <a:pt x="41471" y="0"/>
                  </a:lnTo>
                  <a:lnTo>
                    <a:pt x="43169" y="147"/>
                  </a:lnTo>
                  <a:lnTo>
                    <a:pt x="46938" y="4073"/>
                  </a:lnTo>
                  <a:lnTo>
                    <a:pt x="68138" y="47208"/>
                  </a:lnTo>
                  <a:lnTo>
                    <a:pt x="80382" y="84729"/>
                  </a:lnTo>
                  <a:lnTo>
                    <a:pt x="90218" y="124193"/>
                  </a:lnTo>
                  <a:lnTo>
                    <a:pt x="93759" y="168498"/>
                  </a:lnTo>
                  <a:lnTo>
                    <a:pt x="93397" y="202166"/>
                  </a:lnTo>
                  <a:lnTo>
                    <a:pt x="84274" y="238325"/>
                  </a:lnTo>
                  <a:lnTo>
                    <a:pt x="64468" y="280943"/>
                  </a:lnTo>
                  <a:lnTo>
                    <a:pt x="49205" y="298826"/>
                  </a:lnTo>
                  <a:lnTo>
                    <a:pt x="43387" y="303787"/>
                  </a:lnTo>
                  <a:lnTo>
                    <a:pt x="0" y="31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539"/>
            <p:cNvSpPr/>
            <p:nvPr>
              <p:custDataLst>
                <p:tags r:id="rId112"/>
              </p:custDataLst>
            </p:nvPr>
          </p:nvSpPr>
          <p:spPr>
            <a:xfrm>
              <a:off x="2093208" y="3562817"/>
              <a:ext cx="186443" cy="226035"/>
            </a:xfrm>
            <a:custGeom>
              <a:avLst/>
              <a:gdLst/>
              <a:ahLst/>
              <a:cxnLst/>
              <a:rect l="0" t="0" r="0" b="0"/>
              <a:pathLst>
                <a:path w="186443" h="226035">
                  <a:moveTo>
                    <a:pt x="97542" y="12233"/>
                  </a:moveTo>
                  <a:lnTo>
                    <a:pt x="97542" y="12233"/>
                  </a:lnTo>
                  <a:lnTo>
                    <a:pt x="97542" y="3395"/>
                  </a:lnTo>
                  <a:lnTo>
                    <a:pt x="95425" y="2107"/>
                  </a:lnTo>
                  <a:lnTo>
                    <a:pt x="87429" y="677"/>
                  </a:lnTo>
                  <a:lnTo>
                    <a:pt x="71027" y="3243"/>
                  </a:lnTo>
                  <a:lnTo>
                    <a:pt x="52762" y="11843"/>
                  </a:lnTo>
                  <a:lnTo>
                    <a:pt x="37315" y="26699"/>
                  </a:lnTo>
                  <a:lnTo>
                    <a:pt x="15795" y="60821"/>
                  </a:lnTo>
                  <a:lnTo>
                    <a:pt x="3287" y="105295"/>
                  </a:lnTo>
                  <a:lnTo>
                    <a:pt x="0" y="144935"/>
                  </a:lnTo>
                  <a:lnTo>
                    <a:pt x="5210" y="186142"/>
                  </a:lnTo>
                  <a:lnTo>
                    <a:pt x="14642" y="201003"/>
                  </a:lnTo>
                  <a:lnTo>
                    <a:pt x="36952" y="221049"/>
                  </a:lnTo>
                  <a:lnTo>
                    <a:pt x="48035" y="224985"/>
                  </a:lnTo>
                  <a:lnTo>
                    <a:pt x="53954" y="226034"/>
                  </a:lnTo>
                  <a:lnTo>
                    <a:pt x="69938" y="221555"/>
                  </a:lnTo>
                  <a:lnTo>
                    <a:pt x="87390" y="211804"/>
                  </a:lnTo>
                  <a:lnTo>
                    <a:pt x="127547" y="167656"/>
                  </a:lnTo>
                  <a:lnTo>
                    <a:pt x="138810" y="147811"/>
                  </a:lnTo>
                  <a:lnTo>
                    <a:pt x="151137" y="102409"/>
                  </a:lnTo>
                  <a:lnTo>
                    <a:pt x="151701" y="79828"/>
                  </a:lnTo>
                  <a:lnTo>
                    <a:pt x="142446" y="34601"/>
                  </a:lnTo>
                  <a:lnTo>
                    <a:pt x="136550" y="17235"/>
                  </a:lnTo>
                  <a:lnTo>
                    <a:pt x="126873" y="4814"/>
                  </a:lnTo>
                  <a:lnTo>
                    <a:pt x="121330" y="1642"/>
                  </a:lnTo>
                  <a:lnTo>
                    <a:pt x="109525" y="0"/>
                  </a:lnTo>
                  <a:lnTo>
                    <a:pt x="99105" y="3504"/>
                  </a:lnTo>
                  <a:lnTo>
                    <a:pt x="94351" y="6414"/>
                  </a:lnTo>
                  <a:lnTo>
                    <a:pt x="87186" y="15291"/>
                  </a:lnTo>
                  <a:lnTo>
                    <a:pt x="84288" y="20622"/>
                  </a:lnTo>
                  <a:lnTo>
                    <a:pt x="80209" y="48350"/>
                  </a:lnTo>
                  <a:lnTo>
                    <a:pt x="84606" y="91282"/>
                  </a:lnTo>
                  <a:lnTo>
                    <a:pt x="98332" y="136032"/>
                  </a:lnTo>
                  <a:lnTo>
                    <a:pt x="123177" y="180439"/>
                  </a:lnTo>
                  <a:lnTo>
                    <a:pt x="142606" y="208264"/>
                  </a:lnTo>
                  <a:lnTo>
                    <a:pt x="153385" y="216680"/>
                  </a:lnTo>
                  <a:lnTo>
                    <a:pt x="168886" y="220271"/>
                  </a:lnTo>
                  <a:lnTo>
                    <a:pt x="186442" y="215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40"/>
            <p:cNvSpPr/>
            <p:nvPr>
              <p:custDataLst>
                <p:tags r:id="rId113"/>
              </p:custDataLst>
            </p:nvPr>
          </p:nvSpPr>
          <p:spPr>
            <a:xfrm>
              <a:off x="2446609" y="3131463"/>
              <a:ext cx="6964092" cy="278488"/>
            </a:xfrm>
            <a:custGeom>
              <a:avLst/>
              <a:gdLst/>
              <a:ahLst/>
              <a:cxnLst/>
              <a:rect l="0" t="0" r="0" b="0"/>
              <a:pathLst>
                <a:path w="6964092" h="278488">
                  <a:moveTo>
                    <a:pt x="48941" y="183237"/>
                  </a:moveTo>
                  <a:lnTo>
                    <a:pt x="48941" y="183237"/>
                  </a:lnTo>
                  <a:lnTo>
                    <a:pt x="24299" y="176756"/>
                  </a:lnTo>
                  <a:lnTo>
                    <a:pt x="3383" y="163678"/>
                  </a:lnTo>
                  <a:lnTo>
                    <a:pt x="930" y="160320"/>
                  </a:lnTo>
                  <a:lnTo>
                    <a:pt x="0" y="157375"/>
                  </a:lnTo>
                  <a:lnTo>
                    <a:pt x="2908" y="154002"/>
                  </a:lnTo>
                  <a:lnTo>
                    <a:pt x="15547" y="146489"/>
                  </a:lnTo>
                  <a:lnTo>
                    <a:pt x="52609" y="134327"/>
                  </a:lnTo>
                  <a:lnTo>
                    <a:pt x="89225" y="128529"/>
                  </a:lnTo>
                  <a:lnTo>
                    <a:pt x="125788" y="126810"/>
                  </a:lnTo>
                  <a:lnTo>
                    <a:pt x="166804" y="122930"/>
                  </a:lnTo>
                  <a:lnTo>
                    <a:pt x="213607" y="120683"/>
                  </a:lnTo>
                  <a:lnTo>
                    <a:pt x="248420" y="118276"/>
                  </a:lnTo>
                  <a:lnTo>
                    <a:pt x="285059" y="115560"/>
                  </a:lnTo>
                  <a:lnTo>
                    <a:pt x="322510" y="114352"/>
                  </a:lnTo>
                  <a:lnTo>
                    <a:pt x="364085" y="111935"/>
                  </a:lnTo>
                  <a:lnTo>
                    <a:pt x="409138" y="108508"/>
                  </a:lnTo>
                  <a:lnTo>
                    <a:pt x="433006" y="106607"/>
                  </a:lnTo>
                  <a:lnTo>
                    <a:pt x="457384" y="104634"/>
                  </a:lnTo>
                  <a:lnTo>
                    <a:pt x="483514" y="102612"/>
                  </a:lnTo>
                  <a:lnTo>
                    <a:pt x="510812" y="100559"/>
                  </a:lnTo>
                  <a:lnTo>
                    <a:pt x="538888" y="98485"/>
                  </a:lnTo>
                  <a:lnTo>
                    <a:pt x="567484" y="96397"/>
                  </a:lnTo>
                  <a:lnTo>
                    <a:pt x="596425" y="94299"/>
                  </a:lnTo>
                  <a:lnTo>
                    <a:pt x="625596" y="92195"/>
                  </a:lnTo>
                  <a:lnTo>
                    <a:pt x="654923" y="89381"/>
                  </a:lnTo>
                  <a:lnTo>
                    <a:pt x="684351" y="86095"/>
                  </a:lnTo>
                  <a:lnTo>
                    <a:pt x="713848" y="82492"/>
                  </a:lnTo>
                  <a:lnTo>
                    <a:pt x="745507" y="79385"/>
                  </a:lnTo>
                  <a:lnTo>
                    <a:pt x="778607" y="76607"/>
                  </a:lnTo>
                  <a:lnTo>
                    <a:pt x="812668" y="74051"/>
                  </a:lnTo>
                  <a:lnTo>
                    <a:pt x="847370" y="71640"/>
                  </a:lnTo>
                  <a:lnTo>
                    <a:pt x="882499" y="69328"/>
                  </a:lnTo>
                  <a:lnTo>
                    <a:pt x="917913" y="67081"/>
                  </a:lnTo>
                  <a:lnTo>
                    <a:pt x="953517" y="64878"/>
                  </a:lnTo>
                  <a:lnTo>
                    <a:pt x="989247" y="62703"/>
                  </a:lnTo>
                  <a:lnTo>
                    <a:pt x="1025062" y="60548"/>
                  </a:lnTo>
                  <a:lnTo>
                    <a:pt x="1062344" y="58405"/>
                  </a:lnTo>
                  <a:lnTo>
                    <a:pt x="1100604" y="56271"/>
                  </a:lnTo>
                  <a:lnTo>
                    <a:pt x="1139516" y="54143"/>
                  </a:lnTo>
                  <a:lnTo>
                    <a:pt x="1178864" y="52019"/>
                  </a:lnTo>
                  <a:lnTo>
                    <a:pt x="1218500" y="49897"/>
                  </a:lnTo>
                  <a:lnTo>
                    <a:pt x="1258332" y="47777"/>
                  </a:lnTo>
                  <a:lnTo>
                    <a:pt x="1298290" y="45658"/>
                  </a:lnTo>
                  <a:lnTo>
                    <a:pt x="1338334" y="43540"/>
                  </a:lnTo>
                  <a:lnTo>
                    <a:pt x="1378437" y="41422"/>
                  </a:lnTo>
                  <a:lnTo>
                    <a:pt x="1420693" y="39305"/>
                  </a:lnTo>
                  <a:lnTo>
                    <a:pt x="1464387" y="37188"/>
                  </a:lnTo>
                  <a:lnTo>
                    <a:pt x="1509038" y="35071"/>
                  </a:lnTo>
                  <a:lnTo>
                    <a:pt x="1555034" y="32954"/>
                  </a:lnTo>
                  <a:lnTo>
                    <a:pt x="1601925" y="30837"/>
                  </a:lnTo>
                  <a:lnTo>
                    <a:pt x="1649414" y="28720"/>
                  </a:lnTo>
                  <a:lnTo>
                    <a:pt x="1695889" y="27309"/>
                  </a:lnTo>
                  <a:lnTo>
                    <a:pt x="1741690" y="26369"/>
                  </a:lnTo>
                  <a:lnTo>
                    <a:pt x="1787041" y="25741"/>
                  </a:lnTo>
                  <a:lnTo>
                    <a:pt x="1833502" y="24618"/>
                  </a:lnTo>
                  <a:lnTo>
                    <a:pt x="1880704" y="23163"/>
                  </a:lnTo>
                  <a:lnTo>
                    <a:pt x="1928400" y="21488"/>
                  </a:lnTo>
                  <a:lnTo>
                    <a:pt x="1977836" y="20371"/>
                  </a:lnTo>
                  <a:lnTo>
                    <a:pt x="2028432" y="19626"/>
                  </a:lnTo>
                  <a:lnTo>
                    <a:pt x="2079802" y="19130"/>
                  </a:lnTo>
                  <a:lnTo>
                    <a:pt x="2132392" y="18093"/>
                  </a:lnTo>
                  <a:lnTo>
                    <a:pt x="2185798" y="16697"/>
                  </a:lnTo>
                  <a:lnTo>
                    <a:pt x="2239745" y="15060"/>
                  </a:lnTo>
                  <a:lnTo>
                    <a:pt x="2294055" y="13264"/>
                  </a:lnTo>
                  <a:lnTo>
                    <a:pt x="2348606" y="11360"/>
                  </a:lnTo>
                  <a:lnTo>
                    <a:pt x="2403317" y="9386"/>
                  </a:lnTo>
                  <a:lnTo>
                    <a:pt x="2457431" y="8069"/>
                  </a:lnTo>
                  <a:lnTo>
                    <a:pt x="2511146" y="7192"/>
                  </a:lnTo>
                  <a:lnTo>
                    <a:pt x="2564594" y="6607"/>
                  </a:lnTo>
                  <a:lnTo>
                    <a:pt x="2618571" y="6217"/>
                  </a:lnTo>
                  <a:lnTo>
                    <a:pt x="2672899" y="5957"/>
                  </a:lnTo>
                  <a:lnTo>
                    <a:pt x="2727464" y="5783"/>
                  </a:lnTo>
                  <a:lnTo>
                    <a:pt x="2782183" y="4962"/>
                  </a:lnTo>
                  <a:lnTo>
                    <a:pt x="2837008" y="3710"/>
                  </a:lnTo>
                  <a:lnTo>
                    <a:pt x="2891904" y="2169"/>
                  </a:lnTo>
                  <a:lnTo>
                    <a:pt x="2947549" y="1141"/>
                  </a:lnTo>
                  <a:lnTo>
                    <a:pt x="3003696" y="456"/>
                  </a:lnTo>
                  <a:lnTo>
                    <a:pt x="3060177" y="0"/>
                  </a:lnTo>
                  <a:lnTo>
                    <a:pt x="3118999" y="401"/>
                  </a:lnTo>
                  <a:lnTo>
                    <a:pt x="3179379" y="1374"/>
                  </a:lnTo>
                  <a:lnTo>
                    <a:pt x="3240800" y="2728"/>
                  </a:lnTo>
                  <a:lnTo>
                    <a:pt x="3297974" y="3631"/>
                  </a:lnTo>
                  <a:lnTo>
                    <a:pt x="3352319" y="4233"/>
                  </a:lnTo>
                  <a:lnTo>
                    <a:pt x="3404777" y="4634"/>
                  </a:lnTo>
                  <a:lnTo>
                    <a:pt x="3459503" y="5607"/>
                  </a:lnTo>
                  <a:lnTo>
                    <a:pt x="3515745" y="6962"/>
                  </a:lnTo>
                  <a:lnTo>
                    <a:pt x="3572993" y="8570"/>
                  </a:lnTo>
                  <a:lnTo>
                    <a:pt x="3628092" y="10348"/>
                  </a:lnTo>
                  <a:lnTo>
                    <a:pt x="3681759" y="12239"/>
                  </a:lnTo>
                  <a:lnTo>
                    <a:pt x="3734470" y="14205"/>
                  </a:lnTo>
                  <a:lnTo>
                    <a:pt x="3788660" y="16221"/>
                  </a:lnTo>
                  <a:lnTo>
                    <a:pt x="3843837" y="18271"/>
                  </a:lnTo>
                  <a:lnTo>
                    <a:pt x="3899672" y="20343"/>
                  </a:lnTo>
                  <a:lnTo>
                    <a:pt x="3953829" y="22430"/>
                  </a:lnTo>
                  <a:lnTo>
                    <a:pt x="4006866" y="24527"/>
                  </a:lnTo>
                  <a:lnTo>
                    <a:pt x="4059157" y="26630"/>
                  </a:lnTo>
                  <a:lnTo>
                    <a:pt x="4113774" y="29443"/>
                  </a:lnTo>
                  <a:lnTo>
                    <a:pt x="4169941" y="32730"/>
                  </a:lnTo>
                  <a:lnTo>
                    <a:pt x="4227140" y="36333"/>
                  </a:lnTo>
                  <a:lnTo>
                    <a:pt x="4282207" y="40145"/>
                  </a:lnTo>
                  <a:lnTo>
                    <a:pt x="4335852" y="44098"/>
                  </a:lnTo>
                  <a:lnTo>
                    <a:pt x="4388548" y="48144"/>
                  </a:lnTo>
                  <a:lnTo>
                    <a:pt x="4440612" y="52253"/>
                  </a:lnTo>
                  <a:lnTo>
                    <a:pt x="4492256" y="56403"/>
                  </a:lnTo>
                  <a:lnTo>
                    <a:pt x="4543617" y="60581"/>
                  </a:lnTo>
                  <a:lnTo>
                    <a:pt x="4596908" y="64777"/>
                  </a:lnTo>
                  <a:lnTo>
                    <a:pt x="4651486" y="68986"/>
                  </a:lnTo>
                  <a:lnTo>
                    <a:pt x="4706921" y="73203"/>
                  </a:lnTo>
                  <a:lnTo>
                    <a:pt x="4760811" y="77426"/>
                  </a:lnTo>
                  <a:lnTo>
                    <a:pt x="4813671" y="81652"/>
                  </a:lnTo>
                  <a:lnTo>
                    <a:pt x="4865845" y="85880"/>
                  </a:lnTo>
                  <a:lnTo>
                    <a:pt x="4919676" y="90110"/>
                  </a:lnTo>
                  <a:lnTo>
                    <a:pt x="4974615" y="94341"/>
                  </a:lnTo>
                  <a:lnTo>
                    <a:pt x="5030290" y="98573"/>
                  </a:lnTo>
                  <a:lnTo>
                    <a:pt x="5084341" y="102805"/>
                  </a:lnTo>
                  <a:lnTo>
                    <a:pt x="5137307" y="107038"/>
                  </a:lnTo>
                  <a:lnTo>
                    <a:pt x="5189553" y="111271"/>
                  </a:lnTo>
                  <a:lnTo>
                    <a:pt x="5243431" y="116210"/>
                  </a:lnTo>
                  <a:lnTo>
                    <a:pt x="5298402" y="121619"/>
                  </a:lnTo>
                  <a:lnTo>
                    <a:pt x="5354099" y="127342"/>
                  </a:lnTo>
                  <a:lnTo>
                    <a:pt x="5407457" y="133273"/>
                  </a:lnTo>
                  <a:lnTo>
                    <a:pt x="5459257" y="139344"/>
                  </a:lnTo>
                  <a:lnTo>
                    <a:pt x="5510018" y="145509"/>
                  </a:lnTo>
                  <a:lnTo>
                    <a:pt x="5560792" y="151029"/>
                  </a:lnTo>
                  <a:lnTo>
                    <a:pt x="5611575" y="156121"/>
                  </a:lnTo>
                  <a:lnTo>
                    <a:pt x="5662363" y="160926"/>
                  </a:lnTo>
                  <a:lnTo>
                    <a:pt x="5711744" y="165541"/>
                  </a:lnTo>
                  <a:lnTo>
                    <a:pt x="5760188" y="170029"/>
                  </a:lnTo>
                  <a:lnTo>
                    <a:pt x="5808005" y="174431"/>
                  </a:lnTo>
                  <a:lnTo>
                    <a:pt x="5856111" y="178778"/>
                  </a:lnTo>
                  <a:lnTo>
                    <a:pt x="5904410" y="183086"/>
                  </a:lnTo>
                  <a:lnTo>
                    <a:pt x="5952836" y="187369"/>
                  </a:lnTo>
                  <a:lnTo>
                    <a:pt x="5999233" y="191636"/>
                  </a:lnTo>
                  <a:lnTo>
                    <a:pt x="6044274" y="195892"/>
                  </a:lnTo>
                  <a:lnTo>
                    <a:pt x="6088413" y="200141"/>
                  </a:lnTo>
                  <a:lnTo>
                    <a:pt x="6131245" y="204384"/>
                  </a:lnTo>
                  <a:lnTo>
                    <a:pt x="6173204" y="208624"/>
                  </a:lnTo>
                  <a:lnTo>
                    <a:pt x="6214583" y="212861"/>
                  </a:lnTo>
                  <a:lnTo>
                    <a:pt x="6254165" y="217098"/>
                  </a:lnTo>
                  <a:lnTo>
                    <a:pt x="6292545" y="221333"/>
                  </a:lnTo>
                  <a:lnTo>
                    <a:pt x="6330127" y="225567"/>
                  </a:lnTo>
                  <a:lnTo>
                    <a:pt x="6366469" y="229802"/>
                  </a:lnTo>
                  <a:lnTo>
                    <a:pt x="6401988" y="234035"/>
                  </a:lnTo>
                  <a:lnTo>
                    <a:pt x="6436957" y="238270"/>
                  </a:lnTo>
                  <a:lnTo>
                    <a:pt x="6470852" y="241797"/>
                  </a:lnTo>
                  <a:lnTo>
                    <a:pt x="6504030" y="244855"/>
                  </a:lnTo>
                  <a:lnTo>
                    <a:pt x="6536734" y="247599"/>
                  </a:lnTo>
                  <a:lnTo>
                    <a:pt x="6567708" y="249428"/>
                  </a:lnTo>
                  <a:lnTo>
                    <a:pt x="6597530" y="250648"/>
                  </a:lnTo>
                  <a:lnTo>
                    <a:pt x="6626584" y="251461"/>
                  </a:lnTo>
                  <a:lnTo>
                    <a:pt x="6653715" y="252708"/>
                  </a:lnTo>
                  <a:lnTo>
                    <a:pt x="6679562" y="254245"/>
                  </a:lnTo>
                  <a:lnTo>
                    <a:pt x="6704556" y="255976"/>
                  </a:lnTo>
                  <a:lnTo>
                    <a:pt x="6749260" y="259780"/>
                  </a:lnTo>
                  <a:lnTo>
                    <a:pt x="6789587" y="263823"/>
                  </a:lnTo>
                  <a:lnTo>
                    <a:pt x="6826328" y="267971"/>
                  </a:lnTo>
                  <a:lnTo>
                    <a:pt x="6872001" y="270903"/>
                  </a:lnTo>
                  <a:lnTo>
                    <a:pt x="6908975" y="275142"/>
                  </a:lnTo>
                  <a:lnTo>
                    <a:pt x="6964091" y="278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41"/>
            <p:cNvSpPr/>
            <p:nvPr>
              <p:custDataLst>
                <p:tags r:id="rId114"/>
              </p:custDataLst>
            </p:nvPr>
          </p:nvSpPr>
          <p:spPr>
            <a:xfrm>
              <a:off x="9378950" y="3448050"/>
              <a:ext cx="304801" cy="44451"/>
            </a:xfrm>
            <a:custGeom>
              <a:avLst/>
              <a:gdLst/>
              <a:ahLst/>
              <a:cxnLst/>
              <a:rect l="0" t="0" r="0" b="0"/>
              <a:pathLst>
                <a:path w="304801" h="44451">
                  <a:moveTo>
                    <a:pt x="0" y="0"/>
                  </a:moveTo>
                  <a:lnTo>
                    <a:pt x="0" y="0"/>
                  </a:lnTo>
                  <a:lnTo>
                    <a:pt x="40000" y="3371"/>
                  </a:lnTo>
                  <a:lnTo>
                    <a:pt x="84910" y="6467"/>
                  </a:lnTo>
                  <a:lnTo>
                    <a:pt x="121348" y="11245"/>
                  </a:lnTo>
                  <a:lnTo>
                    <a:pt x="160369" y="17129"/>
                  </a:lnTo>
                  <a:lnTo>
                    <a:pt x="206346" y="24047"/>
                  </a:lnTo>
                  <a:lnTo>
                    <a:pt x="250855" y="34014"/>
                  </a:lnTo>
                  <a:lnTo>
                    <a:pt x="3048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542"/>
            <p:cNvSpPr/>
            <p:nvPr>
              <p:custDataLst>
                <p:tags r:id="rId115"/>
              </p:custDataLst>
            </p:nvPr>
          </p:nvSpPr>
          <p:spPr>
            <a:xfrm>
              <a:off x="7014753" y="3962400"/>
              <a:ext cx="471563" cy="50751"/>
            </a:xfrm>
            <a:custGeom>
              <a:avLst/>
              <a:gdLst/>
              <a:ahLst/>
              <a:cxnLst/>
              <a:rect l="0" t="0" r="0" b="0"/>
              <a:pathLst>
                <a:path w="471563" h="50751">
                  <a:moveTo>
                    <a:pt x="27397" y="12700"/>
                  </a:moveTo>
                  <a:lnTo>
                    <a:pt x="27397" y="12700"/>
                  </a:lnTo>
                  <a:lnTo>
                    <a:pt x="2268" y="29659"/>
                  </a:lnTo>
                  <a:lnTo>
                    <a:pt x="61" y="32472"/>
                  </a:lnTo>
                  <a:lnTo>
                    <a:pt x="0" y="35054"/>
                  </a:lnTo>
                  <a:lnTo>
                    <a:pt x="1371" y="37480"/>
                  </a:lnTo>
                  <a:lnTo>
                    <a:pt x="3698" y="39803"/>
                  </a:lnTo>
                  <a:lnTo>
                    <a:pt x="40799" y="47896"/>
                  </a:lnTo>
                  <a:lnTo>
                    <a:pt x="81263" y="50226"/>
                  </a:lnTo>
                  <a:lnTo>
                    <a:pt x="117205" y="50630"/>
                  </a:lnTo>
                  <a:lnTo>
                    <a:pt x="156547" y="50750"/>
                  </a:lnTo>
                  <a:lnTo>
                    <a:pt x="199483" y="48904"/>
                  </a:lnTo>
                  <a:lnTo>
                    <a:pt x="243485" y="43888"/>
                  </a:lnTo>
                  <a:lnTo>
                    <a:pt x="287803" y="39815"/>
                  </a:lnTo>
                  <a:lnTo>
                    <a:pt x="330331" y="36726"/>
                  </a:lnTo>
                  <a:lnTo>
                    <a:pt x="369744" y="33225"/>
                  </a:lnTo>
                  <a:lnTo>
                    <a:pt x="411996" y="30305"/>
                  </a:lnTo>
                  <a:lnTo>
                    <a:pt x="452738" y="23090"/>
                  </a:lnTo>
                  <a:lnTo>
                    <a:pt x="469026" y="16612"/>
                  </a:lnTo>
                  <a:lnTo>
                    <a:pt x="471394" y="13897"/>
                  </a:lnTo>
                  <a:lnTo>
                    <a:pt x="471562" y="11381"/>
                  </a:lnTo>
                  <a:lnTo>
                    <a:pt x="4655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543"/>
            <p:cNvSpPr/>
            <p:nvPr>
              <p:custDataLst>
                <p:tags r:id="rId116"/>
              </p:custDataLst>
            </p:nvPr>
          </p:nvSpPr>
          <p:spPr>
            <a:xfrm>
              <a:off x="8046672" y="3726929"/>
              <a:ext cx="119429" cy="146265"/>
            </a:xfrm>
            <a:custGeom>
              <a:avLst/>
              <a:gdLst/>
              <a:ahLst/>
              <a:cxnLst/>
              <a:rect l="0" t="0" r="0" b="0"/>
              <a:pathLst>
                <a:path w="119429" h="146265">
                  <a:moveTo>
                    <a:pt x="17828" y="25921"/>
                  </a:moveTo>
                  <a:lnTo>
                    <a:pt x="17828" y="25921"/>
                  </a:lnTo>
                  <a:lnTo>
                    <a:pt x="2901" y="10994"/>
                  </a:lnTo>
                  <a:lnTo>
                    <a:pt x="1527" y="10325"/>
                  </a:lnTo>
                  <a:lnTo>
                    <a:pt x="610" y="10585"/>
                  </a:lnTo>
                  <a:lnTo>
                    <a:pt x="0" y="11464"/>
                  </a:lnTo>
                  <a:lnTo>
                    <a:pt x="26438" y="57392"/>
                  </a:lnTo>
                  <a:lnTo>
                    <a:pt x="43282" y="96578"/>
                  </a:lnTo>
                  <a:lnTo>
                    <a:pt x="57864" y="141830"/>
                  </a:lnTo>
                  <a:lnTo>
                    <a:pt x="60040" y="144821"/>
                  </a:lnTo>
                  <a:lnTo>
                    <a:pt x="62198" y="146110"/>
                  </a:lnTo>
                  <a:lnTo>
                    <a:pt x="64341" y="146264"/>
                  </a:lnTo>
                  <a:lnTo>
                    <a:pt x="66475" y="143544"/>
                  </a:lnTo>
                  <a:lnTo>
                    <a:pt x="80461" y="101078"/>
                  </a:lnTo>
                  <a:lnTo>
                    <a:pt x="92027" y="56184"/>
                  </a:lnTo>
                  <a:lnTo>
                    <a:pt x="104513" y="12833"/>
                  </a:lnTo>
                  <a:lnTo>
                    <a:pt x="109443" y="798"/>
                  </a:lnTo>
                  <a:lnTo>
                    <a:pt x="111360" y="0"/>
                  </a:lnTo>
                  <a:lnTo>
                    <a:pt x="119428" y="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44"/>
            <p:cNvSpPr/>
            <p:nvPr>
              <p:custDataLst>
                <p:tags r:id="rId117"/>
              </p:custDataLst>
            </p:nvPr>
          </p:nvSpPr>
          <p:spPr>
            <a:xfrm>
              <a:off x="8189488" y="3668783"/>
              <a:ext cx="148020" cy="198368"/>
            </a:xfrm>
            <a:custGeom>
              <a:avLst/>
              <a:gdLst/>
              <a:ahLst/>
              <a:cxnLst/>
              <a:rect l="0" t="0" r="0" b="0"/>
              <a:pathLst>
                <a:path w="148020" h="198368">
                  <a:moveTo>
                    <a:pt x="59162" y="147567"/>
                  </a:moveTo>
                  <a:lnTo>
                    <a:pt x="59162" y="147567"/>
                  </a:lnTo>
                  <a:lnTo>
                    <a:pt x="58457" y="115365"/>
                  </a:lnTo>
                  <a:lnTo>
                    <a:pt x="54093" y="102198"/>
                  </a:lnTo>
                  <a:lnTo>
                    <a:pt x="50323" y="96124"/>
                  </a:lnTo>
                  <a:lnTo>
                    <a:pt x="46919" y="94927"/>
                  </a:lnTo>
                  <a:lnTo>
                    <a:pt x="37493" y="95479"/>
                  </a:lnTo>
                  <a:lnTo>
                    <a:pt x="28129" y="99958"/>
                  </a:lnTo>
                  <a:lnTo>
                    <a:pt x="23656" y="103127"/>
                  </a:lnTo>
                  <a:lnTo>
                    <a:pt x="10621" y="124444"/>
                  </a:lnTo>
                  <a:lnTo>
                    <a:pt x="1192" y="146360"/>
                  </a:lnTo>
                  <a:lnTo>
                    <a:pt x="0" y="161612"/>
                  </a:lnTo>
                  <a:lnTo>
                    <a:pt x="671" y="169630"/>
                  </a:lnTo>
                  <a:lnTo>
                    <a:pt x="3234" y="174975"/>
                  </a:lnTo>
                  <a:lnTo>
                    <a:pt x="7061" y="178539"/>
                  </a:lnTo>
                  <a:lnTo>
                    <a:pt x="11727" y="180915"/>
                  </a:lnTo>
                  <a:lnTo>
                    <a:pt x="20676" y="181674"/>
                  </a:lnTo>
                  <a:lnTo>
                    <a:pt x="25038" y="180888"/>
                  </a:lnTo>
                  <a:lnTo>
                    <a:pt x="63884" y="160695"/>
                  </a:lnTo>
                  <a:lnTo>
                    <a:pt x="66670" y="164220"/>
                  </a:lnTo>
                  <a:lnTo>
                    <a:pt x="69554" y="170491"/>
                  </a:lnTo>
                  <a:lnTo>
                    <a:pt x="71884" y="181248"/>
                  </a:lnTo>
                  <a:lnTo>
                    <a:pt x="74929" y="186760"/>
                  </a:lnTo>
                  <a:lnTo>
                    <a:pt x="77435" y="188513"/>
                  </a:lnTo>
                  <a:lnTo>
                    <a:pt x="83981" y="190459"/>
                  </a:lnTo>
                  <a:lnTo>
                    <a:pt x="87703" y="188862"/>
                  </a:lnTo>
                  <a:lnTo>
                    <a:pt x="95599" y="181442"/>
                  </a:lnTo>
                  <a:lnTo>
                    <a:pt x="112168" y="152246"/>
                  </a:lnTo>
                  <a:lnTo>
                    <a:pt x="124805" y="115635"/>
                  </a:lnTo>
                  <a:lnTo>
                    <a:pt x="136781" y="77663"/>
                  </a:lnTo>
                  <a:lnTo>
                    <a:pt x="144406" y="40306"/>
                  </a:lnTo>
                  <a:lnTo>
                    <a:pt x="147741" y="300"/>
                  </a:lnTo>
                  <a:lnTo>
                    <a:pt x="147847" y="0"/>
                  </a:lnTo>
                  <a:lnTo>
                    <a:pt x="148019" y="14701"/>
                  </a:lnTo>
                  <a:lnTo>
                    <a:pt x="143689" y="51264"/>
                  </a:lnTo>
                  <a:lnTo>
                    <a:pt x="142298" y="89085"/>
                  </a:lnTo>
                  <a:lnTo>
                    <a:pt x="139945" y="136067"/>
                  </a:lnTo>
                  <a:lnTo>
                    <a:pt x="136267" y="179162"/>
                  </a:lnTo>
                  <a:lnTo>
                    <a:pt x="135362" y="19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45"/>
            <p:cNvSpPr/>
            <p:nvPr>
              <p:custDataLst>
                <p:tags r:id="rId118"/>
              </p:custDataLst>
            </p:nvPr>
          </p:nvSpPr>
          <p:spPr>
            <a:xfrm>
              <a:off x="8407430" y="3772423"/>
              <a:ext cx="234921" cy="92025"/>
            </a:xfrm>
            <a:custGeom>
              <a:avLst/>
              <a:gdLst/>
              <a:ahLst/>
              <a:cxnLst/>
              <a:rect l="0" t="0" r="0" b="0"/>
              <a:pathLst>
                <a:path w="234921" h="92025">
                  <a:moveTo>
                    <a:pt x="12670" y="12177"/>
                  </a:moveTo>
                  <a:lnTo>
                    <a:pt x="12670" y="12177"/>
                  </a:lnTo>
                  <a:lnTo>
                    <a:pt x="12670" y="1242"/>
                  </a:lnTo>
                  <a:lnTo>
                    <a:pt x="11965" y="654"/>
                  </a:lnTo>
                  <a:lnTo>
                    <a:pt x="9299" y="0"/>
                  </a:lnTo>
                  <a:lnTo>
                    <a:pt x="7601" y="1237"/>
                  </a:lnTo>
                  <a:lnTo>
                    <a:pt x="3831" y="6374"/>
                  </a:lnTo>
                  <a:lnTo>
                    <a:pt x="732" y="30603"/>
                  </a:lnTo>
                  <a:lnTo>
                    <a:pt x="37" y="72931"/>
                  </a:lnTo>
                  <a:lnTo>
                    <a:pt x="0" y="84099"/>
                  </a:lnTo>
                  <a:lnTo>
                    <a:pt x="1401" y="87641"/>
                  </a:lnTo>
                  <a:lnTo>
                    <a:pt x="3747" y="90003"/>
                  </a:lnTo>
                  <a:lnTo>
                    <a:pt x="6721" y="91578"/>
                  </a:lnTo>
                  <a:lnTo>
                    <a:pt x="9410" y="91217"/>
                  </a:lnTo>
                  <a:lnTo>
                    <a:pt x="11907" y="89565"/>
                  </a:lnTo>
                  <a:lnTo>
                    <a:pt x="17270" y="82554"/>
                  </a:lnTo>
                  <a:lnTo>
                    <a:pt x="42008" y="38031"/>
                  </a:lnTo>
                  <a:lnTo>
                    <a:pt x="43518" y="36469"/>
                  </a:lnTo>
                  <a:lnTo>
                    <a:pt x="45229" y="36132"/>
                  </a:lnTo>
                  <a:lnTo>
                    <a:pt x="47076" y="36613"/>
                  </a:lnTo>
                  <a:lnTo>
                    <a:pt x="47602" y="37640"/>
                  </a:lnTo>
                  <a:lnTo>
                    <a:pt x="47246" y="39030"/>
                  </a:lnTo>
                  <a:lnTo>
                    <a:pt x="46305" y="40662"/>
                  </a:lnTo>
                  <a:lnTo>
                    <a:pt x="44977" y="49701"/>
                  </a:lnTo>
                  <a:lnTo>
                    <a:pt x="47956" y="61317"/>
                  </a:lnTo>
                  <a:lnTo>
                    <a:pt x="53307" y="70325"/>
                  </a:lnTo>
                  <a:lnTo>
                    <a:pt x="55988" y="72109"/>
                  </a:lnTo>
                  <a:lnTo>
                    <a:pt x="62732" y="74091"/>
                  </a:lnTo>
                  <a:lnTo>
                    <a:pt x="77833" y="71836"/>
                  </a:lnTo>
                  <a:lnTo>
                    <a:pt x="98239" y="63342"/>
                  </a:lnTo>
                  <a:lnTo>
                    <a:pt x="126000" y="43531"/>
                  </a:lnTo>
                  <a:lnTo>
                    <a:pt x="140602" y="20591"/>
                  </a:lnTo>
                  <a:lnTo>
                    <a:pt x="143612" y="12859"/>
                  </a:lnTo>
                  <a:lnTo>
                    <a:pt x="143709" y="10515"/>
                  </a:lnTo>
                  <a:lnTo>
                    <a:pt x="143067" y="8952"/>
                  </a:lnTo>
                  <a:lnTo>
                    <a:pt x="141935" y="7910"/>
                  </a:lnTo>
                  <a:lnTo>
                    <a:pt x="139769" y="8627"/>
                  </a:lnTo>
                  <a:lnTo>
                    <a:pt x="133600" y="13186"/>
                  </a:lnTo>
                  <a:lnTo>
                    <a:pt x="125563" y="23686"/>
                  </a:lnTo>
                  <a:lnTo>
                    <a:pt x="118713" y="39106"/>
                  </a:lnTo>
                  <a:lnTo>
                    <a:pt x="115585" y="60451"/>
                  </a:lnTo>
                  <a:lnTo>
                    <a:pt x="118618" y="72673"/>
                  </a:lnTo>
                  <a:lnTo>
                    <a:pt x="121403" y="77907"/>
                  </a:lnTo>
                  <a:lnTo>
                    <a:pt x="132021" y="85605"/>
                  </a:lnTo>
                  <a:lnTo>
                    <a:pt x="151984" y="92024"/>
                  </a:lnTo>
                  <a:lnTo>
                    <a:pt x="234920" y="7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46"/>
            <p:cNvSpPr/>
            <p:nvPr>
              <p:custDataLst>
                <p:tags r:id="rId119"/>
              </p:custDataLst>
            </p:nvPr>
          </p:nvSpPr>
          <p:spPr>
            <a:xfrm>
              <a:off x="8889640" y="3641769"/>
              <a:ext cx="260711" cy="415196"/>
            </a:xfrm>
            <a:custGeom>
              <a:avLst/>
              <a:gdLst/>
              <a:ahLst/>
              <a:cxnLst/>
              <a:rect l="0" t="0" r="0" b="0"/>
              <a:pathLst>
                <a:path w="260711" h="415196">
                  <a:moveTo>
                    <a:pt x="76560" y="180931"/>
                  </a:moveTo>
                  <a:lnTo>
                    <a:pt x="76560" y="180931"/>
                  </a:lnTo>
                  <a:lnTo>
                    <a:pt x="83301" y="177560"/>
                  </a:lnTo>
                  <a:lnTo>
                    <a:pt x="85287" y="175861"/>
                  </a:lnTo>
                  <a:lnTo>
                    <a:pt x="87495" y="172093"/>
                  </a:lnTo>
                  <a:lnTo>
                    <a:pt x="86672" y="169394"/>
                  </a:lnTo>
                  <a:lnTo>
                    <a:pt x="81995" y="162633"/>
                  </a:lnTo>
                  <a:lnTo>
                    <a:pt x="75212" y="158687"/>
                  </a:lnTo>
                  <a:lnTo>
                    <a:pt x="59360" y="152783"/>
                  </a:lnTo>
                  <a:lnTo>
                    <a:pt x="45397" y="154545"/>
                  </a:lnTo>
                  <a:lnTo>
                    <a:pt x="29548" y="160032"/>
                  </a:lnTo>
                  <a:lnTo>
                    <a:pt x="17801" y="167174"/>
                  </a:lnTo>
                  <a:lnTo>
                    <a:pt x="3254" y="185870"/>
                  </a:lnTo>
                  <a:lnTo>
                    <a:pt x="0" y="201235"/>
                  </a:lnTo>
                  <a:lnTo>
                    <a:pt x="120" y="209284"/>
                  </a:lnTo>
                  <a:lnTo>
                    <a:pt x="1610" y="215355"/>
                  </a:lnTo>
                  <a:lnTo>
                    <a:pt x="7030" y="223982"/>
                  </a:lnTo>
                  <a:lnTo>
                    <a:pt x="19788" y="228287"/>
                  </a:lnTo>
                  <a:lnTo>
                    <a:pt x="35806" y="228789"/>
                  </a:lnTo>
                  <a:lnTo>
                    <a:pt x="49979" y="224309"/>
                  </a:lnTo>
                  <a:lnTo>
                    <a:pt x="61452" y="211969"/>
                  </a:lnTo>
                  <a:lnTo>
                    <a:pt x="84711" y="169548"/>
                  </a:lnTo>
                  <a:lnTo>
                    <a:pt x="101896" y="123910"/>
                  </a:lnTo>
                  <a:lnTo>
                    <a:pt x="114641" y="83132"/>
                  </a:lnTo>
                  <a:lnTo>
                    <a:pt x="132165" y="41418"/>
                  </a:lnTo>
                  <a:lnTo>
                    <a:pt x="163302" y="2436"/>
                  </a:lnTo>
                  <a:lnTo>
                    <a:pt x="166137" y="551"/>
                  </a:lnTo>
                  <a:lnTo>
                    <a:pt x="168734" y="0"/>
                  </a:lnTo>
                  <a:lnTo>
                    <a:pt x="171169" y="338"/>
                  </a:lnTo>
                  <a:lnTo>
                    <a:pt x="173500" y="1269"/>
                  </a:lnTo>
                  <a:lnTo>
                    <a:pt x="177970" y="6066"/>
                  </a:lnTo>
                  <a:lnTo>
                    <a:pt x="180150" y="9321"/>
                  </a:lnTo>
                  <a:lnTo>
                    <a:pt x="183218" y="30756"/>
                  </a:lnTo>
                  <a:lnTo>
                    <a:pt x="177385" y="69564"/>
                  </a:lnTo>
                  <a:lnTo>
                    <a:pt x="166720" y="110069"/>
                  </a:lnTo>
                  <a:lnTo>
                    <a:pt x="154623" y="148881"/>
                  </a:lnTo>
                  <a:lnTo>
                    <a:pt x="138731" y="190563"/>
                  </a:lnTo>
                  <a:lnTo>
                    <a:pt x="123831" y="231439"/>
                  </a:lnTo>
                  <a:lnTo>
                    <a:pt x="112828" y="269431"/>
                  </a:lnTo>
                  <a:lnTo>
                    <a:pt x="104314" y="314907"/>
                  </a:lnTo>
                  <a:lnTo>
                    <a:pt x="99054" y="355013"/>
                  </a:lnTo>
                  <a:lnTo>
                    <a:pt x="101361" y="396516"/>
                  </a:lnTo>
                  <a:lnTo>
                    <a:pt x="104753" y="409861"/>
                  </a:lnTo>
                  <a:lnTo>
                    <a:pt x="106643" y="413279"/>
                  </a:lnTo>
                  <a:lnTo>
                    <a:pt x="108610" y="414852"/>
                  </a:lnTo>
                  <a:lnTo>
                    <a:pt x="110626" y="415195"/>
                  </a:lnTo>
                  <a:lnTo>
                    <a:pt x="140820" y="375000"/>
                  </a:lnTo>
                  <a:lnTo>
                    <a:pt x="156176" y="335891"/>
                  </a:lnTo>
                  <a:lnTo>
                    <a:pt x="170185" y="293777"/>
                  </a:lnTo>
                  <a:lnTo>
                    <a:pt x="177460" y="265025"/>
                  </a:lnTo>
                  <a:lnTo>
                    <a:pt x="177693" y="262394"/>
                  </a:lnTo>
                  <a:lnTo>
                    <a:pt x="178555" y="260639"/>
                  </a:lnTo>
                  <a:lnTo>
                    <a:pt x="179834" y="259470"/>
                  </a:lnTo>
                  <a:lnTo>
                    <a:pt x="181393" y="258690"/>
                  </a:lnTo>
                  <a:lnTo>
                    <a:pt x="227114" y="248333"/>
                  </a:lnTo>
                  <a:lnTo>
                    <a:pt x="251877" y="240132"/>
                  </a:lnTo>
                  <a:lnTo>
                    <a:pt x="260710" y="23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47"/>
            <p:cNvSpPr/>
            <p:nvPr>
              <p:custDataLst>
                <p:tags r:id="rId120"/>
              </p:custDataLst>
            </p:nvPr>
          </p:nvSpPr>
          <p:spPr>
            <a:xfrm>
              <a:off x="9570593" y="3793929"/>
              <a:ext cx="135195" cy="348997"/>
            </a:xfrm>
            <a:custGeom>
              <a:avLst/>
              <a:gdLst/>
              <a:ahLst/>
              <a:cxnLst/>
              <a:rect l="0" t="0" r="0" b="0"/>
              <a:pathLst>
                <a:path w="135195" h="348997">
                  <a:moveTo>
                    <a:pt x="11557" y="3371"/>
                  </a:moveTo>
                  <a:lnTo>
                    <a:pt x="11557" y="3371"/>
                  </a:lnTo>
                  <a:lnTo>
                    <a:pt x="8186" y="0"/>
                  </a:lnTo>
                  <a:lnTo>
                    <a:pt x="6488" y="418"/>
                  </a:lnTo>
                  <a:lnTo>
                    <a:pt x="2718" y="4646"/>
                  </a:lnTo>
                  <a:lnTo>
                    <a:pt x="0" y="25072"/>
                  </a:lnTo>
                  <a:lnTo>
                    <a:pt x="5915" y="63797"/>
                  </a:lnTo>
                  <a:lnTo>
                    <a:pt x="11166" y="81027"/>
                  </a:lnTo>
                  <a:lnTo>
                    <a:pt x="20556" y="93388"/>
                  </a:lnTo>
                  <a:lnTo>
                    <a:pt x="33665" y="101705"/>
                  </a:lnTo>
                  <a:lnTo>
                    <a:pt x="41114" y="104910"/>
                  </a:lnTo>
                  <a:lnTo>
                    <a:pt x="58794" y="104709"/>
                  </a:lnTo>
                  <a:lnTo>
                    <a:pt x="81057" y="98543"/>
                  </a:lnTo>
                  <a:lnTo>
                    <a:pt x="85406" y="96453"/>
                  </a:lnTo>
                  <a:lnTo>
                    <a:pt x="101642" y="73284"/>
                  </a:lnTo>
                  <a:lnTo>
                    <a:pt x="121692" y="27795"/>
                  </a:lnTo>
                  <a:lnTo>
                    <a:pt x="124622" y="16959"/>
                  </a:lnTo>
                  <a:lnTo>
                    <a:pt x="125035" y="16662"/>
                  </a:lnTo>
                  <a:lnTo>
                    <a:pt x="116946" y="47283"/>
                  </a:lnTo>
                  <a:lnTo>
                    <a:pt x="117651" y="88035"/>
                  </a:lnTo>
                  <a:lnTo>
                    <a:pt x="122326" y="125745"/>
                  </a:lnTo>
                  <a:lnTo>
                    <a:pt x="129524" y="173045"/>
                  </a:lnTo>
                  <a:lnTo>
                    <a:pt x="133559" y="210610"/>
                  </a:lnTo>
                  <a:lnTo>
                    <a:pt x="135194" y="243986"/>
                  </a:lnTo>
                  <a:lnTo>
                    <a:pt x="129327" y="279981"/>
                  </a:lnTo>
                  <a:lnTo>
                    <a:pt x="114705" y="322907"/>
                  </a:lnTo>
                  <a:lnTo>
                    <a:pt x="99034" y="344993"/>
                  </a:lnTo>
                  <a:lnTo>
                    <a:pt x="93159" y="348241"/>
                  </a:lnTo>
                  <a:lnTo>
                    <a:pt x="87122" y="348996"/>
                  </a:lnTo>
                  <a:lnTo>
                    <a:pt x="80985" y="348087"/>
                  </a:lnTo>
                  <a:lnTo>
                    <a:pt x="70401" y="341434"/>
                  </a:lnTo>
                  <a:lnTo>
                    <a:pt x="65603" y="336696"/>
                  </a:lnTo>
                  <a:lnTo>
                    <a:pt x="52109" y="309802"/>
                  </a:lnTo>
                  <a:lnTo>
                    <a:pt x="49657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48"/>
            <p:cNvSpPr/>
            <p:nvPr>
              <p:custDataLst>
                <p:tags r:id="rId121"/>
              </p:custDataLst>
            </p:nvPr>
          </p:nvSpPr>
          <p:spPr>
            <a:xfrm>
              <a:off x="6915506" y="3663457"/>
              <a:ext cx="107595" cy="110661"/>
            </a:xfrm>
            <a:custGeom>
              <a:avLst/>
              <a:gdLst/>
              <a:ahLst/>
              <a:cxnLst/>
              <a:rect l="0" t="0" r="0" b="0"/>
              <a:pathLst>
                <a:path w="107595" h="110661">
                  <a:moveTo>
                    <a:pt x="12344" y="19543"/>
                  </a:moveTo>
                  <a:lnTo>
                    <a:pt x="12344" y="19543"/>
                  </a:lnTo>
                  <a:lnTo>
                    <a:pt x="8973" y="22914"/>
                  </a:lnTo>
                  <a:lnTo>
                    <a:pt x="8685" y="24612"/>
                  </a:lnTo>
                  <a:lnTo>
                    <a:pt x="9199" y="26450"/>
                  </a:lnTo>
                  <a:lnTo>
                    <a:pt x="15093" y="34470"/>
                  </a:lnTo>
                  <a:lnTo>
                    <a:pt x="20998" y="40742"/>
                  </a:lnTo>
                  <a:lnTo>
                    <a:pt x="28890" y="43076"/>
                  </a:lnTo>
                  <a:lnTo>
                    <a:pt x="33958" y="43699"/>
                  </a:lnTo>
                  <a:lnTo>
                    <a:pt x="43352" y="40627"/>
                  </a:lnTo>
                  <a:lnTo>
                    <a:pt x="64252" y="27157"/>
                  </a:lnTo>
                  <a:lnTo>
                    <a:pt x="70692" y="19164"/>
                  </a:lnTo>
                  <a:lnTo>
                    <a:pt x="72410" y="15057"/>
                  </a:lnTo>
                  <a:lnTo>
                    <a:pt x="71437" y="10908"/>
                  </a:lnTo>
                  <a:lnTo>
                    <a:pt x="64714" y="2535"/>
                  </a:lnTo>
                  <a:lnTo>
                    <a:pt x="59958" y="443"/>
                  </a:lnTo>
                  <a:lnTo>
                    <a:pt x="49027" y="0"/>
                  </a:lnTo>
                  <a:lnTo>
                    <a:pt x="30975" y="7089"/>
                  </a:lnTo>
                  <a:lnTo>
                    <a:pt x="12220" y="28239"/>
                  </a:lnTo>
                  <a:lnTo>
                    <a:pt x="0" y="53478"/>
                  </a:lnTo>
                  <a:lnTo>
                    <a:pt x="37" y="70373"/>
                  </a:lnTo>
                  <a:lnTo>
                    <a:pt x="2022" y="78830"/>
                  </a:lnTo>
                  <a:lnTo>
                    <a:pt x="13636" y="93871"/>
                  </a:lnTo>
                  <a:lnTo>
                    <a:pt x="32482" y="108593"/>
                  </a:lnTo>
                  <a:lnTo>
                    <a:pt x="36353" y="110660"/>
                  </a:lnTo>
                  <a:lnTo>
                    <a:pt x="62026" y="110197"/>
                  </a:lnTo>
                  <a:lnTo>
                    <a:pt x="107594" y="89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49"/>
            <p:cNvSpPr/>
            <p:nvPr>
              <p:custDataLst>
                <p:tags r:id="rId122"/>
              </p:custDataLst>
            </p:nvPr>
          </p:nvSpPr>
          <p:spPr>
            <a:xfrm>
              <a:off x="7054850" y="3657600"/>
              <a:ext cx="107951" cy="114646"/>
            </a:xfrm>
            <a:custGeom>
              <a:avLst/>
              <a:gdLst/>
              <a:ahLst/>
              <a:cxnLst/>
              <a:rect l="0" t="0" r="0" b="0"/>
              <a:pathLst>
                <a:path w="107951" h="114646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022" y="48592"/>
                  </a:lnTo>
                  <a:lnTo>
                    <a:pt x="31397" y="94499"/>
                  </a:lnTo>
                  <a:lnTo>
                    <a:pt x="36531" y="106205"/>
                  </a:lnTo>
                  <a:lnTo>
                    <a:pt x="43517" y="113760"/>
                  </a:lnTo>
                  <a:lnTo>
                    <a:pt x="47356" y="114645"/>
                  </a:lnTo>
                  <a:lnTo>
                    <a:pt x="51326" y="113824"/>
                  </a:lnTo>
                  <a:lnTo>
                    <a:pt x="55384" y="111866"/>
                  </a:lnTo>
                  <a:lnTo>
                    <a:pt x="71208" y="95626"/>
                  </a:lnTo>
                  <a:lnTo>
                    <a:pt x="82561" y="76312"/>
                  </a:lnTo>
                  <a:lnTo>
                    <a:pt x="99360" y="31770"/>
                  </a:lnTo>
                  <a:lnTo>
                    <a:pt x="1079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50"/>
            <p:cNvSpPr/>
            <p:nvPr>
              <p:custDataLst>
                <p:tags r:id="rId123"/>
              </p:custDataLst>
            </p:nvPr>
          </p:nvSpPr>
          <p:spPr>
            <a:xfrm>
              <a:off x="7202489" y="3659460"/>
              <a:ext cx="61912" cy="109514"/>
            </a:xfrm>
            <a:custGeom>
              <a:avLst/>
              <a:gdLst/>
              <a:ahLst/>
              <a:cxnLst/>
              <a:rect l="0" t="0" r="0" b="0"/>
              <a:pathLst>
                <a:path w="61912" h="109514">
                  <a:moveTo>
                    <a:pt x="4761" y="48940"/>
                  </a:moveTo>
                  <a:lnTo>
                    <a:pt x="4761" y="48940"/>
                  </a:lnTo>
                  <a:lnTo>
                    <a:pt x="4761" y="57778"/>
                  </a:lnTo>
                  <a:lnTo>
                    <a:pt x="5466" y="58360"/>
                  </a:lnTo>
                  <a:lnTo>
                    <a:pt x="6642" y="58042"/>
                  </a:lnTo>
                  <a:lnTo>
                    <a:pt x="28526" y="41146"/>
                  </a:lnTo>
                  <a:lnTo>
                    <a:pt x="31188" y="38099"/>
                  </a:lnTo>
                  <a:lnTo>
                    <a:pt x="39181" y="15623"/>
                  </a:lnTo>
                  <a:lnTo>
                    <a:pt x="39344" y="7556"/>
                  </a:lnTo>
                  <a:lnTo>
                    <a:pt x="38400" y="4418"/>
                  </a:lnTo>
                  <a:lnTo>
                    <a:pt x="37064" y="2325"/>
                  </a:lnTo>
                  <a:lnTo>
                    <a:pt x="35469" y="930"/>
                  </a:lnTo>
                  <a:lnTo>
                    <a:pt x="33700" y="0"/>
                  </a:lnTo>
                  <a:lnTo>
                    <a:pt x="27970" y="848"/>
                  </a:lnTo>
                  <a:lnTo>
                    <a:pt x="24468" y="2062"/>
                  </a:lnTo>
                  <a:lnTo>
                    <a:pt x="16812" y="10937"/>
                  </a:lnTo>
                  <a:lnTo>
                    <a:pt x="9410" y="24994"/>
                  </a:lnTo>
                  <a:lnTo>
                    <a:pt x="0" y="66230"/>
                  </a:lnTo>
                  <a:lnTo>
                    <a:pt x="2879" y="79908"/>
                  </a:lnTo>
                  <a:lnTo>
                    <a:pt x="12435" y="97627"/>
                  </a:lnTo>
                  <a:lnTo>
                    <a:pt x="20165" y="105856"/>
                  </a:lnTo>
                  <a:lnTo>
                    <a:pt x="28306" y="109513"/>
                  </a:lnTo>
                  <a:lnTo>
                    <a:pt x="61911" y="99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51"/>
            <p:cNvSpPr/>
            <p:nvPr>
              <p:custDataLst>
                <p:tags r:id="rId124"/>
              </p:custDataLst>
            </p:nvPr>
          </p:nvSpPr>
          <p:spPr>
            <a:xfrm>
              <a:off x="7309993" y="3663950"/>
              <a:ext cx="87758" cy="115977"/>
            </a:xfrm>
            <a:custGeom>
              <a:avLst/>
              <a:gdLst/>
              <a:ahLst/>
              <a:cxnLst/>
              <a:rect l="0" t="0" r="0" b="0"/>
              <a:pathLst>
                <a:path w="87758" h="115977">
                  <a:moveTo>
                    <a:pt x="11557" y="25400"/>
                  </a:moveTo>
                  <a:lnTo>
                    <a:pt x="11557" y="25400"/>
                  </a:lnTo>
                  <a:lnTo>
                    <a:pt x="8186" y="25400"/>
                  </a:lnTo>
                  <a:lnTo>
                    <a:pt x="4649" y="21637"/>
                  </a:lnTo>
                  <a:lnTo>
                    <a:pt x="0" y="14465"/>
                  </a:lnTo>
                  <a:lnTo>
                    <a:pt x="325" y="13877"/>
                  </a:lnTo>
                  <a:lnTo>
                    <a:pt x="2567" y="13223"/>
                  </a:lnTo>
                  <a:lnTo>
                    <a:pt x="5915" y="14814"/>
                  </a:lnTo>
                  <a:lnTo>
                    <a:pt x="7795" y="16225"/>
                  </a:lnTo>
                  <a:lnTo>
                    <a:pt x="26531" y="45616"/>
                  </a:lnTo>
                  <a:lnTo>
                    <a:pt x="33554" y="64551"/>
                  </a:lnTo>
                  <a:lnTo>
                    <a:pt x="35242" y="87723"/>
                  </a:lnTo>
                  <a:lnTo>
                    <a:pt x="31588" y="109639"/>
                  </a:lnTo>
                  <a:lnTo>
                    <a:pt x="27985" y="115756"/>
                  </a:lnTo>
                  <a:lnTo>
                    <a:pt x="26743" y="115976"/>
                  </a:lnTo>
                  <a:lnTo>
                    <a:pt x="25914" y="114712"/>
                  </a:lnTo>
                  <a:lnTo>
                    <a:pt x="24585" y="99173"/>
                  </a:lnTo>
                  <a:lnTo>
                    <a:pt x="34461" y="66992"/>
                  </a:lnTo>
                  <a:lnTo>
                    <a:pt x="54119" y="32210"/>
                  </a:lnTo>
                  <a:lnTo>
                    <a:pt x="87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52"/>
            <p:cNvSpPr/>
            <p:nvPr>
              <p:custDataLst>
                <p:tags r:id="rId125"/>
              </p:custDataLst>
            </p:nvPr>
          </p:nvSpPr>
          <p:spPr>
            <a:xfrm>
              <a:off x="7461248" y="3665715"/>
              <a:ext cx="87631" cy="277114"/>
            </a:xfrm>
            <a:custGeom>
              <a:avLst/>
              <a:gdLst/>
              <a:ahLst/>
              <a:cxnLst/>
              <a:rect l="0" t="0" r="0" b="0"/>
              <a:pathLst>
                <a:path w="87631" h="277114">
                  <a:moveTo>
                    <a:pt x="2" y="10935"/>
                  </a:moveTo>
                  <a:lnTo>
                    <a:pt x="2" y="10935"/>
                  </a:lnTo>
                  <a:lnTo>
                    <a:pt x="0" y="0"/>
                  </a:lnTo>
                  <a:lnTo>
                    <a:pt x="1883" y="25915"/>
                  </a:lnTo>
                  <a:lnTo>
                    <a:pt x="11952" y="73113"/>
                  </a:lnTo>
                  <a:lnTo>
                    <a:pt x="18484" y="80432"/>
                  </a:lnTo>
                  <a:lnTo>
                    <a:pt x="27972" y="84156"/>
                  </a:lnTo>
                  <a:lnTo>
                    <a:pt x="33465" y="85149"/>
                  </a:lnTo>
                  <a:lnTo>
                    <a:pt x="39245" y="83695"/>
                  </a:lnTo>
                  <a:lnTo>
                    <a:pt x="51309" y="76434"/>
                  </a:lnTo>
                  <a:lnTo>
                    <a:pt x="59964" y="66151"/>
                  </a:lnTo>
                  <a:lnTo>
                    <a:pt x="78112" y="32360"/>
                  </a:lnTo>
                  <a:lnTo>
                    <a:pt x="80297" y="30157"/>
                  </a:lnTo>
                  <a:lnTo>
                    <a:pt x="82460" y="29394"/>
                  </a:lnTo>
                  <a:lnTo>
                    <a:pt x="84607" y="29591"/>
                  </a:lnTo>
                  <a:lnTo>
                    <a:pt x="86039" y="31839"/>
                  </a:lnTo>
                  <a:lnTo>
                    <a:pt x="87630" y="39981"/>
                  </a:lnTo>
                  <a:lnTo>
                    <a:pt x="83708" y="77972"/>
                  </a:lnTo>
                  <a:lnTo>
                    <a:pt x="81013" y="123696"/>
                  </a:lnTo>
                  <a:lnTo>
                    <a:pt x="78341" y="157006"/>
                  </a:lnTo>
                  <a:lnTo>
                    <a:pt x="75425" y="200265"/>
                  </a:lnTo>
                  <a:lnTo>
                    <a:pt x="67661" y="241227"/>
                  </a:lnTo>
                  <a:lnTo>
                    <a:pt x="63323" y="266612"/>
                  </a:lnTo>
                  <a:lnTo>
                    <a:pt x="57307" y="275792"/>
                  </a:lnTo>
                  <a:lnTo>
                    <a:pt x="53727" y="277113"/>
                  </a:lnTo>
                  <a:lnTo>
                    <a:pt x="49930" y="276582"/>
                  </a:lnTo>
                  <a:lnTo>
                    <a:pt x="45987" y="274816"/>
                  </a:lnTo>
                  <a:lnTo>
                    <a:pt x="39724" y="269091"/>
                  </a:lnTo>
                  <a:lnTo>
                    <a:pt x="37066" y="265589"/>
                  </a:lnTo>
                  <a:lnTo>
                    <a:pt x="33327" y="247176"/>
                  </a:lnTo>
                  <a:lnTo>
                    <a:pt x="38097" y="231877"/>
                  </a:lnTo>
                  <a:lnTo>
                    <a:pt x="47271" y="217787"/>
                  </a:lnTo>
                  <a:lnTo>
                    <a:pt x="82552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53"/>
            <p:cNvSpPr/>
            <p:nvPr>
              <p:custDataLst>
                <p:tags r:id="rId126"/>
              </p:custDataLst>
            </p:nvPr>
          </p:nvSpPr>
          <p:spPr>
            <a:xfrm>
              <a:off x="6905245" y="3899164"/>
              <a:ext cx="575056" cy="44187"/>
            </a:xfrm>
            <a:custGeom>
              <a:avLst/>
              <a:gdLst/>
              <a:ahLst/>
              <a:cxnLst/>
              <a:rect l="0" t="0" r="0" b="0"/>
              <a:pathLst>
                <a:path w="575056" h="44187">
                  <a:moveTo>
                    <a:pt x="79755" y="44186"/>
                  </a:moveTo>
                  <a:lnTo>
                    <a:pt x="79755" y="44186"/>
                  </a:lnTo>
                  <a:lnTo>
                    <a:pt x="41315" y="39822"/>
                  </a:lnTo>
                  <a:lnTo>
                    <a:pt x="11137" y="37013"/>
                  </a:lnTo>
                  <a:lnTo>
                    <a:pt x="340" y="31355"/>
                  </a:lnTo>
                  <a:lnTo>
                    <a:pt x="0" y="28577"/>
                  </a:lnTo>
                  <a:lnTo>
                    <a:pt x="2596" y="26019"/>
                  </a:lnTo>
                  <a:lnTo>
                    <a:pt x="7149" y="23608"/>
                  </a:lnTo>
                  <a:lnTo>
                    <a:pt x="53602" y="14669"/>
                  </a:lnTo>
                  <a:lnTo>
                    <a:pt x="92937" y="8943"/>
                  </a:lnTo>
                  <a:lnTo>
                    <a:pt x="136263" y="6932"/>
                  </a:lnTo>
                  <a:lnTo>
                    <a:pt x="168136" y="6462"/>
                  </a:lnTo>
                  <a:lnTo>
                    <a:pt x="202996" y="6253"/>
                  </a:lnTo>
                  <a:lnTo>
                    <a:pt x="239656" y="5455"/>
                  </a:lnTo>
                  <a:lnTo>
                    <a:pt x="277116" y="2748"/>
                  </a:lnTo>
                  <a:lnTo>
                    <a:pt x="314932" y="1075"/>
                  </a:lnTo>
                  <a:lnTo>
                    <a:pt x="352200" y="331"/>
                  </a:lnTo>
                  <a:lnTo>
                    <a:pt x="387578" y="0"/>
                  </a:lnTo>
                  <a:lnTo>
                    <a:pt x="422117" y="1735"/>
                  </a:lnTo>
                  <a:lnTo>
                    <a:pt x="469533" y="4797"/>
                  </a:lnTo>
                  <a:lnTo>
                    <a:pt x="514156" y="5703"/>
                  </a:lnTo>
                  <a:lnTo>
                    <a:pt x="575055" y="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7" name="SMARTInkShape-554"/>
          <p:cNvSpPr/>
          <p:nvPr>
            <p:custDataLst>
              <p:tags r:id="rId5"/>
            </p:custDataLst>
          </p:nvPr>
        </p:nvSpPr>
        <p:spPr>
          <a:xfrm>
            <a:off x="9861550" y="4044950"/>
            <a:ext cx="43307" cy="69851"/>
          </a:xfrm>
          <a:custGeom>
            <a:avLst/>
            <a:gdLst/>
            <a:ahLst/>
            <a:cxnLst/>
            <a:rect l="0" t="0" r="0" b="0"/>
            <a:pathLst>
              <a:path w="43307" h="69851">
                <a:moveTo>
                  <a:pt x="31750" y="0"/>
                </a:moveTo>
                <a:lnTo>
                  <a:pt x="31750" y="0"/>
                </a:lnTo>
                <a:lnTo>
                  <a:pt x="35120" y="0"/>
                </a:lnTo>
                <a:lnTo>
                  <a:pt x="38657" y="1881"/>
                </a:lnTo>
                <a:lnTo>
                  <a:pt x="40589" y="3371"/>
                </a:lnTo>
                <a:lnTo>
                  <a:pt x="42735" y="8789"/>
                </a:lnTo>
                <a:lnTo>
                  <a:pt x="43306" y="12209"/>
                </a:lnTo>
                <a:lnTo>
                  <a:pt x="37371" y="30507"/>
                </a:lnTo>
                <a:lnTo>
                  <a:pt x="23302" y="50431"/>
                </a:lnTo>
                <a:lnTo>
                  <a:pt x="0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SMARTInkShape-555"/>
          <p:cNvSpPr/>
          <p:nvPr>
            <p:custDataLst>
              <p:tags r:id="rId6"/>
            </p:custDataLst>
          </p:nvPr>
        </p:nvSpPr>
        <p:spPr>
          <a:xfrm>
            <a:off x="3746500" y="4946650"/>
            <a:ext cx="44451" cy="44451"/>
          </a:xfrm>
          <a:custGeom>
            <a:avLst/>
            <a:gdLst/>
            <a:ahLst/>
            <a:cxnLst/>
            <a:rect l="0" t="0" r="0" b="0"/>
            <a:pathLst>
              <a:path w="44451" h="44451">
                <a:moveTo>
                  <a:pt x="44450" y="0"/>
                </a:moveTo>
                <a:lnTo>
                  <a:pt x="44450" y="0"/>
                </a:lnTo>
                <a:lnTo>
                  <a:pt x="32194" y="15915"/>
                </a:lnTo>
                <a:lnTo>
                  <a:pt x="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0" name="SMARTInkShape-Group118"/>
          <p:cNvGrpSpPr/>
          <p:nvPr/>
        </p:nvGrpSpPr>
        <p:grpSpPr>
          <a:xfrm>
            <a:off x="4041243" y="4347032"/>
            <a:ext cx="2132007" cy="559577"/>
            <a:chOff x="4041243" y="4347032"/>
            <a:chExt cx="2132007" cy="559577"/>
          </a:xfrm>
        </p:grpSpPr>
        <p:sp>
          <p:nvSpPr>
            <p:cNvPr id="509" name="SMARTInkShape-556"/>
            <p:cNvSpPr/>
            <p:nvPr>
              <p:custDataLst>
                <p:tags r:id="rId80"/>
              </p:custDataLst>
            </p:nvPr>
          </p:nvSpPr>
          <p:spPr>
            <a:xfrm>
              <a:off x="5816600" y="4528694"/>
              <a:ext cx="120283" cy="377915"/>
            </a:xfrm>
            <a:custGeom>
              <a:avLst/>
              <a:gdLst/>
              <a:ahLst/>
              <a:cxnLst/>
              <a:rect l="0" t="0" r="0" b="0"/>
              <a:pathLst>
                <a:path w="120283" h="377915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1208" y="12821"/>
                  </a:lnTo>
                  <a:lnTo>
                    <a:pt x="1242" y="22701"/>
                  </a:lnTo>
                  <a:lnTo>
                    <a:pt x="8909" y="64407"/>
                  </a:lnTo>
                  <a:lnTo>
                    <a:pt x="26453" y="96915"/>
                  </a:lnTo>
                  <a:lnTo>
                    <a:pt x="35511" y="108525"/>
                  </a:lnTo>
                  <a:lnTo>
                    <a:pt x="48002" y="114626"/>
                  </a:lnTo>
                  <a:lnTo>
                    <a:pt x="55285" y="116252"/>
                  </a:lnTo>
                  <a:lnTo>
                    <a:pt x="61551" y="115926"/>
                  </a:lnTo>
                  <a:lnTo>
                    <a:pt x="72277" y="111800"/>
                  </a:lnTo>
                  <a:lnTo>
                    <a:pt x="81747" y="101500"/>
                  </a:lnTo>
                  <a:lnTo>
                    <a:pt x="89249" y="88925"/>
                  </a:lnTo>
                  <a:lnTo>
                    <a:pt x="98381" y="61939"/>
                  </a:lnTo>
                  <a:lnTo>
                    <a:pt x="98042" y="59961"/>
                  </a:lnTo>
                  <a:lnTo>
                    <a:pt x="97112" y="58643"/>
                  </a:lnTo>
                  <a:lnTo>
                    <a:pt x="104251" y="101704"/>
                  </a:lnTo>
                  <a:lnTo>
                    <a:pt x="112289" y="142774"/>
                  </a:lnTo>
                  <a:lnTo>
                    <a:pt x="118788" y="184545"/>
                  </a:lnTo>
                  <a:lnTo>
                    <a:pt x="120282" y="227289"/>
                  </a:lnTo>
                  <a:lnTo>
                    <a:pt x="119871" y="273859"/>
                  </a:lnTo>
                  <a:lnTo>
                    <a:pt x="115609" y="315567"/>
                  </a:lnTo>
                  <a:lnTo>
                    <a:pt x="113471" y="329411"/>
                  </a:lnTo>
                  <a:lnTo>
                    <a:pt x="96700" y="369598"/>
                  </a:lnTo>
                  <a:lnTo>
                    <a:pt x="91279" y="374428"/>
                  </a:lnTo>
                  <a:lnTo>
                    <a:pt x="84841" y="376943"/>
                  </a:lnTo>
                  <a:lnTo>
                    <a:pt x="77727" y="377914"/>
                  </a:lnTo>
                  <a:lnTo>
                    <a:pt x="71572" y="376445"/>
                  </a:lnTo>
                  <a:lnTo>
                    <a:pt x="60973" y="369168"/>
                  </a:lnTo>
                  <a:lnTo>
                    <a:pt x="47072" y="339686"/>
                  </a:lnTo>
                  <a:lnTo>
                    <a:pt x="40758" y="306414"/>
                  </a:lnTo>
                  <a:lnTo>
                    <a:pt x="42259" y="267470"/>
                  </a:lnTo>
                  <a:lnTo>
                    <a:pt x="44450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557"/>
            <p:cNvSpPr/>
            <p:nvPr>
              <p:custDataLst>
                <p:tags r:id="rId81"/>
              </p:custDataLst>
            </p:nvPr>
          </p:nvSpPr>
          <p:spPr>
            <a:xfrm>
              <a:off x="6089650" y="4438008"/>
              <a:ext cx="83600" cy="391977"/>
            </a:xfrm>
            <a:custGeom>
              <a:avLst/>
              <a:gdLst/>
              <a:ahLst/>
              <a:cxnLst/>
              <a:rect l="0" t="0" r="0" b="0"/>
              <a:pathLst>
                <a:path w="83600" h="391977">
                  <a:moveTo>
                    <a:pt x="50800" y="38742"/>
                  </a:moveTo>
                  <a:lnTo>
                    <a:pt x="50800" y="38742"/>
                  </a:lnTo>
                  <a:lnTo>
                    <a:pt x="45333" y="13501"/>
                  </a:lnTo>
                  <a:lnTo>
                    <a:pt x="48082" y="2179"/>
                  </a:lnTo>
                  <a:lnTo>
                    <a:pt x="51105" y="255"/>
                  </a:lnTo>
                  <a:lnTo>
                    <a:pt x="60107" y="0"/>
                  </a:lnTo>
                  <a:lnTo>
                    <a:pt x="67401" y="2238"/>
                  </a:lnTo>
                  <a:lnTo>
                    <a:pt x="70334" y="3822"/>
                  </a:lnTo>
                  <a:lnTo>
                    <a:pt x="81204" y="22908"/>
                  </a:lnTo>
                  <a:lnTo>
                    <a:pt x="83599" y="39231"/>
                  </a:lnTo>
                  <a:lnTo>
                    <a:pt x="76016" y="82818"/>
                  </a:lnTo>
                  <a:lnTo>
                    <a:pt x="56565" y="127437"/>
                  </a:lnTo>
                  <a:lnTo>
                    <a:pt x="37439" y="168250"/>
                  </a:lnTo>
                  <a:lnTo>
                    <a:pt x="26781" y="201017"/>
                  </a:lnTo>
                  <a:lnTo>
                    <a:pt x="27896" y="209877"/>
                  </a:lnTo>
                  <a:lnTo>
                    <a:pt x="31448" y="218519"/>
                  </a:lnTo>
                  <a:lnTo>
                    <a:pt x="50473" y="250166"/>
                  </a:lnTo>
                  <a:lnTo>
                    <a:pt x="60634" y="280994"/>
                  </a:lnTo>
                  <a:lnTo>
                    <a:pt x="61945" y="304235"/>
                  </a:lnTo>
                  <a:lnTo>
                    <a:pt x="54550" y="345778"/>
                  </a:lnTo>
                  <a:lnTo>
                    <a:pt x="48540" y="371094"/>
                  </a:lnTo>
                  <a:lnTo>
                    <a:pt x="45060" y="377433"/>
                  </a:lnTo>
                  <a:lnTo>
                    <a:pt x="35549" y="386356"/>
                  </a:lnTo>
                  <a:lnTo>
                    <a:pt x="26148" y="390793"/>
                  </a:lnTo>
                  <a:lnTo>
                    <a:pt x="21665" y="391976"/>
                  </a:lnTo>
                  <a:lnTo>
                    <a:pt x="0" y="387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558"/>
            <p:cNvSpPr/>
            <p:nvPr>
              <p:custDataLst>
                <p:tags r:id="rId82"/>
              </p:custDataLst>
            </p:nvPr>
          </p:nvSpPr>
          <p:spPr>
            <a:xfrm>
              <a:off x="5010227" y="4425567"/>
              <a:ext cx="134786" cy="244375"/>
            </a:xfrm>
            <a:custGeom>
              <a:avLst/>
              <a:gdLst/>
              <a:ahLst/>
              <a:cxnLst/>
              <a:rect l="0" t="0" r="0" b="0"/>
              <a:pathLst>
                <a:path w="134786" h="244375">
                  <a:moveTo>
                    <a:pt x="6273" y="76583"/>
                  </a:moveTo>
                  <a:lnTo>
                    <a:pt x="6273" y="76583"/>
                  </a:lnTo>
                  <a:lnTo>
                    <a:pt x="806" y="71116"/>
                  </a:lnTo>
                  <a:lnTo>
                    <a:pt x="97" y="66749"/>
                  </a:lnTo>
                  <a:lnTo>
                    <a:pt x="0" y="68214"/>
                  </a:lnTo>
                  <a:lnTo>
                    <a:pt x="11465" y="109795"/>
                  </a:lnTo>
                  <a:lnTo>
                    <a:pt x="20590" y="147259"/>
                  </a:lnTo>
                  <a:lnTo>
                    <a:pt x="23920" y="187521"/>
                  </a:lnTo>
                  <a:lnTo>
                    <a:pt x="25138" y="233078"/>
                  </a:lnTo>
                  <a:lnTo>
                    <a:pt x="25268" y="243601"/>
                  </a:lnTo>
                  <a:lnTo>
                    <a:pt x="24581" y="244374"/>
                  </a:lnTo>
                  <a:lnTo>
                    <a:pt x="23417" y="244182"/>
                  </a:lnTo>
                  <a:lnTo>
                    <a:pt x="21936" y="243349"/>
                  </a:lnTo>
                  <a:lnTo>
                    <a:pt x="23922" y="202161"/>
                  </a:lnTo>
                  <a:lnTo>
                    <a:pt x="25613" y="159496"/>
                  </a:lnTo>
                  <a:lnTo>
                    <a:pt x="29563" y="114948"/>
                  </a:lnTo>
                  <a:lnTo>
                    <a:pt x="33138" y="71618"/>
                  </a:lnTo>
                  <a:lnTo>
                    <a:pt x="40429" y="33191"/>
                  </a:lnTo>
                  <a:lnTo>
                    <a:pt x="49947" y="13397"/>
                  </a:lnTo>
                  <a:lnTo>
                    <a:pt x="59550" y="4285"/>
                  </a:lnTo>
                  <a:lnTo>
                    <a:pt x="65074" y="867"/>
                  </a:lnTo>
                  <a:lnTo>
                    <a:pt x="70168" y="0"/>
                  </a:lnTo>
                  <a:lnTo>
                    <a:pt x="74975" y="834"/>
                  </a:lnTo>
                  <a:lnTo>
                    <a:pt x="84785" y="6228"/>
                  </a:lnTo>
                  <a:lnTo>
                    <a:pt x="102209" y="22575"/>
                  </a:lnTo>
                  <a:lnTo>
                    <a:pt x="126621" y="58974"/>
                  </a:lnTo>
                  <a:lnTo>
                    <a:pt x="134673" y="87123"/>
                  </a:lnTo>
                  <a:lnTo>
                    <a:pt x="134785" y="129016"/>
                  </a:lnTo>
                  <a:lnTo>
                    <a:pt x="123608" y="173806"/>
                  </a:lnTo>
                  <a:lnTo>
                    <a:pt x="106891" y="204873"/>
                  </a:lnTo>
                  <a:lnTo>
                    <a:pt x="85161" y="227483"/>
                  </a:lnTo>
                  <a:lnTo>
                    <a:pt x="72850" y="235372"/>
                  </a:lnTo>
                  <a:lnTo>
                    <a:pt x="57985" y="239813"/>
                  </a:lnTo>
                  <a:lnTo>
                    <a:pt x="47061" y="241313"/>
                  </a:lnTo>
                  <a:lnTo>
                    <a:pt x="57073" y="24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59"/>
            <p:cNvSpPr/>
            <p:nvPr>
              <p:custDataLst>
                <p:tags r:id="rId83"/>
              </p:custDataLst>
            </p:nvPr>
          </p:nvSpPr>
          <p:spPr>
            <a:xfrm>
              <a:off x="4784830" y="4485792"/>
              <a:ext cx="28471" cy="194159"/>
            </a:xfrm>
            <a:custGeom>
              <a:avLst/>
              <a:gdLst/>
              <a:ahLst/>
              <a:cxnLst/>
              <a:rect l="0" t="0" r="0" b="0"/>
              <a:pathLst>
                <a:path w="28471" h="194159">
                  <a:moveTo>
                    <a:pt x="9420" y="3658"/>
                  </a:moveTo>
                  <a:lnTo>
                    <a:pt x="9420" y="3658"/>
                  </a:lnTo>
                  <a:lnTo>
                    <a:pt x="6049" y="287"/>
                  </a:lnTo>
                  <a:lnTo>
                    <a:pt x="4351" y="0"/>
                  </a:lnTo>
                  <a:lnTo>
                    <a:pt x="2512" y="513"/>
                  </a:lnTo>
                  <a:lnTo>
                    <a:pt x="581" y="1562"/>
                  </a:lnTo>
                  <a:lnTo>
                    <a:pt x="0" y="3672"/>
                  </a:lnTo>
                  <a:lnTo>
                    <a:pt x="7777" y="41112"/>
                  </a:lnTo>
                  <a:lnTo>
                    <a:pt x="15863" y="85453"/>
                  </a:lnTo>
                  <a:lnTo>
                    <a:pt x="20884" y="131763"/>
                  </a:lnTo>
                  <a:lnTo>
                    <a:pt x="21957" y="178607"/>
                  </a:lnTo>
                  <a:lnTo>
                    <a:pt x="22753" y="190069"/>
                  </a:lnTo>
                  <a:lnTo>
                    <a:pt x="2847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60"/>
            <p:cNvSpPr/>
            <p:nvPr>
              <p:custDataLst>
                <p:tags r:id="rId84"/>
              </p:custDataLst>
            </p:nvPr>
          </p:nvSpPr>
          <p:spPr>
            <a:xfrm>
              <a:off x="4676292" y="4552950"/>
              <a:ext cx="175109" cy="14790"/>
            </a:xfrm>
            <a:custGeom>
              <a:avLst/>
              <a:gdLst/>
              <a:ahLst/>
              <a:cxnLst/>
              <a:rect l="0" t="0" r="0" b="0"/>
              <a:pathLst>
                <a:path w="175109" h="14790">
                  <a:moveTo>
                    <a:pt x="3658" y="0"/>
                  </a:moveTo>
                  <a:lnTo>
                    <a:pt x="3658" y="0"/>
                  </a:lnTo>
                  <a:lnTo>
                    <a:pt x="3658" y="3371"/>
                  </a:lnTo>
                  <a:lnTo>
                    <a:pt x="2952" y="4364"/>
                  </a:lnTo>
                  <a:lnTo>
                    <a:pt x="1776" y="5026"/>
                  </a:lnTo>
                  <a:lnTo>
                    <a:pt x="287" y="5467"/>
                  </a:lnTo>
                  <a:lnTo>
                    <a:pt x="0" y="6467"/>
                  </a:lnTo>
                  <a:lnTo>
                    <a:pt x="1562" y="9460"/>
                  </a:lnTo>
                  <a:lnTo>
                    <a:pt x="8371" y="11260"/>
                  </a:lnTo>
                  <a:lnTo>
                    <a:pt x="49697" y="12573"/>
                  </a:lnTo>
                  <a:lnTo>
                    <a:pt x="88560" y="14544"/>
                  </a:lnTo>
                  <a:lnTo>
                    <a:pt x="135826" y="14789"/>
                  </a:lnTo>
                  <a:lnTo>
                    <a:pt x="161494" y="12407"/>
                  </a:lnTo>
                  <a:lnTo>
                    <a:pt x="1751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61"/>
            <p:cNvSpPr/>
            <p:nvPr>
              <p:custDataLst>
                <p:tags r:id="rId85"/>
              </p:custDataLst>
            </p:nvPr>
          </p:nvSpPr>
          <p:spPr>
            <a:xfrm>
              <a:off x="4540250" y="4591050"/>
              <a:ext cx="31751" cy="103047"/>
            </a:xfrm>
            <a:custGeom>
              <a:avLst/>
              <a:gdLst/>
              <a:ahLst/>
              <a:cxnLst/>
              <a:rect l="0" t="0" r="0" b="0"/>
              <a:pathLst>
                <a:path w="31751" h="103047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11793" y="47737"/>
                  </a:lnTo>
                  <a:lnTo>
                    <a:pt x="17011" y="94840"/>
                  </a:lnTo>
                  <a:lnTo>
                    <a:pt x="18143" y="101653"/>
                  </a:lnTo>
                  <a:lnTo>
                    <a:pt x="19857" y="103046"/>
                  </a:lnTo>
                  <a:lnTo>
                    <a:pt x="317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62"/>
            <p:cNvSpPr/>
            <p:nvPr>
              <p:custDataLst>
                <p:tags r:id="rId86"/>
              </p:custDataLst>
            </p:nvPr>
          </p:nvSpPr>
          <p:spPr>
            <a:xfrm>
              <a:off x="4330700" y="4352407"/>
              <a:ext cx="131982" cy="288848"/>
            </a:xfrm>
            <a:custGeom>
              <a:avLst/>
              <a:gdLst/>
              <a:ahLst/>
              <a:cxnLst/>
              <a:rect l="0" t="0" r="0" b="0"/>
              <a:pathLst>
                <a:path w="131982" h="288848">
                  <a:moveTo>
                    <a:pt x="0" y="54493"/>
                  </a:moveTo>
                  <a:lnTo>
                    <a:pt x="0" y="54493"/>
                  </a:lnTo>
                  <a:lnTo>
                    <a:pt x="0" y="24065"/>
                  </a:lnTo>
                  <a:lnTo>
                    <a:pt x="5026" y="64221"/>
                  </a:lnTo>
                  <a:lnTo>
                    <a:pt x="9460" y="107214"/>
                  </a:lnTo>
                  <a:lnTo>
                    <a:pt x="11740" y="150704"/>
                  </a:lnTo>
                  <a:lnTo>
                    <a:pt x="12416" y="192596"/>
                  </a:lnTo>
                  <a:lnTo>
                    <a:pt x="12616" y="235190"/>
                  </a:lnTo>
                  <a:lnTo>
                    <a:pt x="12683" y="280164"/>
                  </a:lnTo>
                  <a:lnTo>
                    <a:pt x="12693" y="288847"/>
                  </a:lnTo>
                  <a:lnTo>
                    <a:pt x="13402" y="288340"/>
                  </a:lnTo>
                  <a:lnTo>
                    <a:pt x="17063" y="274142"/>
                  </a:lnTo>
                  <a:lnTo>
                    <a:pt x="15417" y="229163"/>
                  </a:lnTo>
                  <a:lnTo>
                    <a:pt x="13505" y="189894"/>
                  </a:lnTo>
                  <a:lnTo>
                    <a:pt x="13564" y="149834"/>
                  </a:lnTo>
                  <a:lnTo>
                    <a:pt x="18522" y="110573"/>
                  </a:lnTo>
                  <a:lnTo>
                    <a:pt x="28614" y="65621"/>
                  </a:lnTo>
                  <a:lnTo>
                    <a:pt x="45457" y="20202"/>
                  </a:lnTo>
                  <a:lnTo>
                    <a:pt x="52588" y="6311"/>
                  </a:lnTo>
                  <a:lnTo>
                    <a:pt x="56931" y="3322"/>
                  </a:lnTo>
                  <a:lnTo>
                    <a:pt x="69281" y="0"/>
                  </a:lnTo>
                  <a:lnTo>
                    <a:pt x="75116" y="1231"/>
                  </a:lnTo>
                  <a:lnTo>
                    <a:pt x="85361" y="8243"/>
                  </a:lnTo>
                  <a:lnTo>
                    <a:pt x="103435" y="40131"/>
                  </a:lnTo>
                  <a:lnTo>
                    <a:pt x="118713" y="82282"/>
                  </a:lnTo>
                  <a:lnTo>
                    <a:pt x="128734" y="121052"/>
                  </a:lnTo>
                  <a:lnTo>
                    <a:pt x="131981" y="149160"/>
                  </a:lnTo>
                  <a:lnTo>
                    <a:pt x="126202" y="186573"/>
                  </a:lnTo>
                  <a:lnTo>
                    <a:pt x="115266" y="228253"/>
                  </a:lnTo>
                  <a:lnTo>
                    <a:pt x="95169" y="266304"/>
                  </a:lnTo>
                  <a:lnTo>
                    <a:pt x="86042" y="274692"/>
                  </a:lnTo>
                  <a:lnTo>
                    <a:pt x="65632" y="283974"/>
                  </a:lnTo>
                  <a:lnTo>
                    <a:pt x="51747" y="285131"/>
                  </a:lnTo>
                  <a:lnTo>
                    <a:pt x="38521" y="282588"/>
                  </a:lnTo>
                  <a:lnTo>
                    <a:pt x="25587" y="276753"/>
                  </a:lnTo>
                  <a:lnTo>
                    <a:pt x="22702" y="273222"/>
                  </a:lnTo>
                  <a:lnTo>
                    <a:pt x="25400" y="25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563"/>
            <p:cNvSpPr/>
            <p:nvPr>
              <p:custDataLst>
                <p:tags r:id="rId87"/>
              </p:custDataLst>
            </p:nvPr>
          </p:nvSpPr>
          <p:spPr>
            <a:xfrm>
              <a:off x="5505450" y="45720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0"/>
                  </a:moveTo>
                  <a:lnTo>
                    <a:pt x="0" y="0"/>
                  </a:lnTo>
                  <a:lnTo>
                    <a:pt x="17676" y="8838"/>
                  </a:lnTo>
                  <a:lnTo>
                    <a:pt x="60075" y="19103"/>
                  </a:lnTo>
                  <a:lnTo>
                    <a:pt x="889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564"/>
            <p:cNvSpPr/>
            <p:nvPr>
              <p:custDataLst>
                <p:tags r:id="rId88"/>
              </p:custDataLst>
            </p:nvPr>
          </p:nvSpPr>
          <p:spPr>
            <a:xfrm>
              <a:off x="5156461" y="4649444"/>
              <a:ext cx="145790" cy="96669"/>
            </a:xfrm>
            <a:custGeom>
              <a:avLst/>
              <a:gdLst/>
              <a:ahLst/>
              <a:cxnLst/>
              <a:rect l="0" t="0" r="0" b="0"/>
              <a:pathLst>
                <a:path w="145790" h="96669">
                  <a:moveTo>
                    <a:pt x="6089" y="24156"/>
                  </a:moveTo>
                  <a:lnTo>
                    <a:pt x="6089" y="24156"/>
                  </a:lnTo>
                  <a:lnTo>
                    <a:pt x="2718" y="24156"/>
                  </a:lnTo>
                  <a:lnTo>
                    <a:pt x="1725" y="23450"/>
                  </a:lnTo>
                  <a:lnTo>
                    <a:pt x="1063" y="22274"/>
                  </a:lnTo>
                  <a:lnTo>
                    <a:pt x="0" y="15317"/>
                  </a:lnTo>
                  <a:lnTo>
                    <a:pt x="1737" y="11291"/>
                  </a:lnTo>
                  <a:lnTo>
                    <a:pt x="3187" y="9229"/>
                  </a:lnTo>
                  <a:lnTo>
                    <a:pt x="11971" y="2957"/>
                  </a:lnTo>
                  <a:lnTo>
                    <a:pt x="23510" y="0"/>
                  </a:lnTo>
                  <a:lnTo>
                    <a:pt x="31706" y="1190"/>
                  </a:lnTo>
                  <a:lnTo>
                    <a:pt x="40052" y="4777"/>
                  </a:lnTo>
                  <a:lnTo>
                    <a:pt x="48465" y="11075"/>
                  </a:lnTo>
                  <a:lnTo>
                    <a:pt x="53145" y="20458"/>
                  </a:lnTo>
                  <a:lnTo>
                    <a:pt x="54520" y="32390"/>
                  </a:lnTo>
                  <a:lnTo>
                    <a:pt x="50620" y="54269"/>
                  </a:lnTo>
                  <a:lnTo>
                    <a:pt x="38901" y="77219"/>
                  </a:lnTo>
                  <a:lnTo>
                    <a:pt x="34783" y="83723"/>
                  </a:lnTo>
                  <a:lnTo>
                    <a:pt x="32953" y="88966"/>
                  </a:lnTo>
                  <a:lnTo>
                    <a:pt x="33170" y="91351"/>
                  </a:lnTo>
                  <a:lnTo>
                    <a:pt x="35293" y="95883"/>
                  </a:lnTo>
                  <a:lnTo>
                    <a:pt x="38964" y="96668"/>
                  </a:lnTo>
                  <a:lnTo>
                    <a:pt x="85378" y="92922"/>
                  </a:lnTo>
                  <a:lnTo>
                    <a:pt x="145789" y="62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65"/>
            <p:cNvSpPr/>
            <p:nvPr>
              <p:custDataLst>
                <p:tags r:id="rId89"/>
              </p:custDataLst>
            </p:nvPr>
          </p:nvSpPr>
          <p:spPr>
            <a:xfrm>
              <a:off x="5532517" y="4635500"/>
              <a:ext cx="131684" cy="34730"/>
            </a:xfrm>
            <a:custGeom>
              <a:avLst/>
              <a:gdLst/>
              <a:ahLst/>
              <a:cxnLst/>
              <a:rect l="0" t="0" r="0" b="0"/>
              <a:pathLst>
                <a:path w="131684" h="34730">
                  <a:moveTo>
                    <a:pt x="23733" y="0"/>
                  </a:moveTo>
                  <a:lnTo>
                    <a:pt x="23733" y="0"/>
                  </a:lnTo>
                  <a:lnTo>
                    <a:pt x="13620" y="3371"/>
                  </a:lnTo>
                  <a:lnTo>
                    <a:pt x="6774" y="8789"/>
                  </a:lnTo>
                  <a:lnTo>
                    <a:pt x="2084" y="15195"/>
                  </a:lnTo>
                  <a:lnTo>
                    <a:pt x="0" y="20394"/>
                  </a:lnTo>
                  <a:lnTo>
                    <a:pt x="1561" y="22768"/>
                  </a:lnTo>
                  <a:lnTo>
                    <a:pt x="8940" y="27287"/>
                  </a:lnTo>
                  <a:lnTo>
                    <a:pt x="44431" y="34729"/>
                  </a:lnTo>
                  <a:lnTo>
                    <a:pt x="91766" y="31659"/>
                  </a:lnTo>
                  <a:lnTo>
                    <a:pt x="13168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66"/>
            <p:cNvSpPr/>
            <p:nvPr>
              <p:custDataLst>
                <p:tags r:id="rId90"/>
              </p:custDataLst>
            </p:nvPr>
          </p:nvSpPr>
          <p:spPr>
            <a:xfrm>
              <a:off x="4041243" y="4347032"/>
              <a:ext cx="86448" cy="517069"/>
            </a:xfrm>
            <a:custGeom>
              <a:avLst/>
              <a:gdLst/>
              <a:ahLst/>
              <a:cxnLst/>
              <a:rect l="0" t="0" r="0" b="0"/>
              <a:pathLst>
                <a:path w="86448" h="517069">
                  <a:moveTo>
                    <a:pt x="35457" y="40818"/>
                  </a:moveTo>
                  <a:lnTo>
                    <a:pt x="35457" y="40818"/>
                  </a:lnTo>
                  <a:lnTo>
                    <a:pt x="42199" y="37447"/>
                  </a:lnTo>
                  <a:lnTo>
                    <a:pt x="47390" y="32029"/>
                  </a:lnTo>
                  <a:lnTo>
                    <a:pt x="57934" y="17344"/>
                  </a:lnTo>
                  <a:lnTo>
                    <a:pt x="60472" y="4923"/>
                  </a:lnTo>
                  <a:lnTo>
                    <a:pt x="56923" y="1816"/>
                  </a:lnTo>
                  <a:lnTo>
                    <a:pt x="54001" y="0"/>
                  </a:lnTo>
                  <a:lnTo>
                    <a:pt x="43229" y="1746"/>
                  </a:lnTo>
                  <a:lnTo>
                    <a:pt x="30445" y="7224"/>
                  </a:lnTo>
                  <a:lnTo>
                    <a:pt x="20059" y="14363"/>
                  </a:lnTo>
                  <a:lnTo>
                    <a:pt x="6279" y="39800"/>
                  </a:lnTo>
                  <a:lnTo>
                    <a:pt x="0" y="67406"/>
                  </a:lnTo>
                  <a:lnTo>
                    <a:pt x="4882" y="100201"/>
                  </a:lnTo>
                  <a:lnTo>
                    <a:pt x="18637" y="126617"/>
                  </a:lnTo>
                  <a:lnTo>
                    <a:pt x="55226" y="168930"/>
                  </a:lnTo>
                  <a:lnTo>
                    <a:pt x="82981" y="205089"/>
                  </a:lnTo>
                  <a:lnTo>
                    <a:pt x="86447" y="218249"/>
                  </a:lnTo>
                  <a:lnTo>
                    <a:pt x="84930" y="232565"/>
                  </a:lnTo>
                  <a:lnTo>
                    <a:pt x="75438" y="259048"/>
                  </a:lnTo>
                  <a:lnTo>
                    <a:pt x="38958" y="303520"/>
                  </a:lnTo>
                  <a:lnTo>
                    <a:pt x="33485" y="309974"/>
                  </a:lnTo>
                  <a:lnTo>
                    <a:pt x="31053" y="315195"/>
                  </a:lnTo>
                  <a:lnTo>
                    <a:pt x="31110" y="317575"/>
                  </a:lnTo>
                  <a:lnTo>
                    <a:pt x="33054" y="322100"/>
                  </a:lnTo>
                  <a:lnTo>
                    <a:pt x="44416" y="337236"/>
                  </a:lnTo>
                  <a:lnTo>
                    <a:pt x="51203" y="357402"/>
                  </a:lnTo>
                  <a:lnTo>
                    <a:pt x="52822" y="377802"/>
                  </a:lnTo>
                  <a:lnTo>
                    <a:pt x="47736" y="402818"/>
                  </a:lnTo>
                  <a:lnTo>
                    <a:pt x="27769" y="446600"/>
                  </a:lnTo>
                  <a:lnTo>
                    <a:pt x="15305" y="475022"/>
                  </a:lnTo>
                  <a:lnTo>
                    <a:pt x="13556" y="482687"/>
                  </a:lnTo>
                  <a:lnTo>
                    <a:pt x="13801" y="489208"/>
                  </a:lnTo>
                  <a:lnTo>
                    <a:pt x="17836" y="500217"/>
                  </a:lnTo>
                  <a:lnTo>
                    <a:pt x="28095" y="507933"/>
                  </a:lnTo>
                  <a:lnTo>
                    <a:pt x="42063" y="513008"/>
                  </a:lnTo>
                  <a:lnTo>
                    <a:pt x="73557" y="517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119"/>
          <p:cNvGrpSpPr/>
          <p:nvPr/>
        </p:nvGrpSpPr>
        <p:grpSpPr>
          <a:xfrm>
            <a:off x="6606644" y="4484583"/>
            <a:ext cx="327557" cy="392217"/>
            <a:chOff x="6606644" y="4484583"/>
            <a:chExt cx="327557" cy="392217"/>
          </a:xfrm>
        </p:grpSpPr>
        <p:sp>
          <p:nvSpPr>
            <p:cNvPr id="521" name="SMARTInkShape-567"/>
            <p:cNvSpPr/>
            <p:nvPr>
              <p:custDataLst>
                <p:tags r:id="rId78"/>
              </p:custDataLst>
            </p:nvPr>
          </p:nvSpPr>
          <p:spPr>
            <a:xfrm>
              <a:off x="6756400" y="4484583"/>
              <a:ext cx="19046" cy="354118"/>
            </a:xfrm>
            <a:custGeom>
              <a:avLst/>
              <a:gdLst/>
              <a:ahLst/>
              <a:cxnLst/>
              <a:rect l="0" t="0" r="0" b="0"/>
              <a:pathLst>
                <a:path w="19046" h="354118">
                  <a:moveTo>
                    <a:pt x="6350" y="23917"/>
                  </a:moveTo>
                  <a:lnTo>
                    <a:pt x="6350" y="23917"/>
                  </a:lnTo>
                  <a:lnTo>
                    <a:pt x="6350" y="20546"/>
                  </a:lnTo>
                  <a:lnTo>
                    <a:pt x="12438" y="0"/>
                  </a:lnTo>
                  <a:lnTo>
                    <a:pt x="12525" y="211"/>
                  </a:lnTo>
                  <a:lnTo>
                    <a:pt x="14546" y="9382"/>
                  </a:lnTo>
                  <a:lnTo>
                    <a:pt x="17716" y="29018"/>
                  </a:lnTo>
                  <a:lnTo>
                    <a:pt x="18786" y="70629"/>
                  </a:lnTo>
                  <a:lnTo>
                    <a:pt x="18998" y="107227"/>
                  </a:lnTo>
                  <a:lnTo>
                    <a:pt x="19034" y="145184"/>
                  </a:lnTo>
                  <a:lnTo>
                    <a:pt x="19045" y="185594"/>
                  </a:lnTo>
                  <a:lnTo>
                    <a:pt x="17167" y="229368"/>
                  </a:lnTo>
                  <a:lnTo>
                    <a:pt x="14023" y="265884"/>
                  </a:lnTo>
                  <a:lnTo>
                    <a:pt x="12168" y="309938"/>
                  </a:lnTo>
                  <a:lnTo>
                    <a:pt x="0" y="35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68"/>
            <p:cNvSpPr/>
            <p:nvPr>
              <p:custDataLst>
                <p:tags r:id="rId79"/>
              </p:custDataLst>
            </p:nvPr>
          </p:nvSpPr>
          <p:spPr>
            <a:xfrm>
              <a:off x="6606644" y="4838700"/>
              <a:ext cx="327557" cy="38100"/>
            </a:xfrm>
            <a:custGeom>
              <a:avLst/>
              <a:gdLst/>
              <a:ahLst/>
              <a:cxnLst/>
              <a:rect l="0" t="0" r="0" b="0"/>
              <a:pathLst>
                <a:path w="327557" h="38100">
                  <a:moveTo>
                    <a:pt x="60856" y="12700"/>
                  </a:moveTo>
                  <a:lnTo>
                    <a:pt x="60856" y="12700"/>
                  </a:lnTo>
                  <a:lnTo>
                    <a:pt x="15319" y="29707"/>
                  </a:lnTo>
                  <a:lnTo>
                    <a:pt x="0" y="36856"/>
                  </a:lnTo>
                  <a:lnTo>
                    <a:pt x="1236" y="37270"/>
                  </a:lnTo>
                  <a:lnTo>
                    <a:pt x="37586" y="37991"/>
                  </a:lnTo>
                  <a:lnTo>
                    <a:pt x="77557" y="38067"/>
                  </a:lnTo>
                  <a:lnTo>
                    <a:pt x="124052" y="38090"/>
                  </a:lnTo>
                  <a:lnTo>
                    <a:pt x="171463" y="38098"/>
                  </a:lnTo>
                  <a:lnTo>
                    <a:pt x="207694" y="38099"/>
                  </a:lnTo>
                  <a:lnTo>
                    <a:pt x="244533" y="37394"/>
                  </a:lnTo>
                  <a:lnTo>
                    <a:pt x="289585" y="32633"/>
                  </a:lnTo>
                  <a:lnTo>
                    <a:pt x="300331" y="28379"/>
                  </a:lnTo>
                  <a:lnTo>
                    <a:pt x="312434" y="21814"/>
                  </a:lnTo>
                  <a:lnTo>
                    <a:pt x="315358" y="20893"/>
                  </a:lnTo>
                  <a:lnTo>
                    <a:pt x="327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120"/>
          <p:cNvGrpSpPr/>
          <p:nvPr/>
        </p:nvGrpSpPr>
        <p:grpSpPr>
          <a:xfrm>
            <a:off x="7240120" y="4548106"/>
            <a:ext cx="1223217" cy="442995"/>
            <a:chOff x="7240120" y="4548106"/>
            <a:chExt cx="1223217" cy="442995"/>
          </a:xfrm>
        </p:grpSpPr>
        <p:sp>
          <p:nvSpPr>
            <p:cNvPr id="524" name="SMARTInkShape-569"/>
            <p:cNvSpPr/>
            <p:nvPr>
              <p:custDataLst>
                <p:tags r:id="rId71"/>
              </p:custDataLst>
            </p:nvPr>
          </p:nvSpPr>
          <p:spPr>
            <a:xfrm>
              <a:off x="7613648" y="4800607"/>
              <a:ext cx="139703" cy="101332"/>
            </a:xfrm>
            <a:custGeom>
              <a:avLst/>
              <a:gdLst/>
              <a:ahLst/>
              <a:cxnLst/>
              <a:rect l="0" t="0" r="0" b="0"/>
              <a:pathLst>
                <a:path w="139703" h="101332">
                  <a:moveTo>
                    <a:pt x="2" y="6343"/>
                  </a:moveTo>
                  <a:lnTo>
                    <a:pt x="2" y="6343"/>
                  </a:lnTo>
                  <a:lnTo>
                    <a:pt x="0" y="876"/>
                  </a:lnTo>
                  <a:lnTo>
                    <a:pt x="707" y="581"/>
                  </a:lnTo>
                  <a:lnTo>
                    <a:pt x="15112" y="0"/>
                  </a:lnTo>
                  <a:lnTo>
                    <a:pt x="19181" y="1878"/>
                  </a:lnTo>
                  <a:lnTo>
                    <a:pt x="23343" y="4359"/>
                  </a:lnTo>
                  <a:lnTo>
                    <a:pt x="29653" y="6460"/>
                  </a:lnTo>
                  <a:lnTo>
                    <a:pt x="44454" y="17292"/>
                  </a:lnTo>
                  <a:lnTo>
                    <a:pt x="46569" y="17876"/>
                  </a:lnTo>
                  <a:lnTo>
                    <a:pt x="47980" y="18970"/>
                  </a:lnTo>
                  <a:lnTo>
                    <a:pt x="49548" y="22068"/>
                  </a:lnTo>
                  <a:lnTo>
                    <a:pt x="50692" y="39406"/>
                  </a:lnTo>
                  <a:lnTo>
                    <a:pt x="48871" y="44086"/>
                  </a:lnTo>
                  <a:lnTo>
                    <a:pt x="46416" y="48517"/>
                  </a:lnTo>
                  <a:lnTo>
                    <a:pt x="44328" y="54980"/>
                  </a:lnTo>
                  <a:lnTo>
                    <a:pt x="20537" y="82935"/>
                  </a:lnTo>
                  <a:lnTo>
                    <a:pt x="20043" y="84921"/>
                  </a:lnTo>
                  <a:lnTo>
                    <a:pt x="19007" y="86245"/>
                  </a:lnTo>
                  <a:lnTo>
                    <a:pt x="15975" y="87716"/>
                  </a:lnTo>
                  <a:lnTo>
                    <a:pt x="14883" y="88814"/>
                  </a:lnTo>
                  <a:lnTo>
                    <a:pt x="12787" y="94950"/>
                  </a:lnTo>
                  <a:lnTo>
                    <a:pt x="23538" y="95931"/>
                  </a:lnTo>
                  <a:lnTo>
                    <a:pt x="31803" y="100265"/>
                  </a:lnTo>
                  <a:lnTo>
                    <a:pt x="43599" y="101331"/>
                  </a:lnTo>
                  <a:lnTo>
                    <a:pt x="49482" y="99595"/>
                  </a:lnTo>
                  <a:lnTo>
                    <a:pt x="55154" y="97177"/>
                  </a:lnTo>
                  <a:lnTo>
                    <a:pt x="101607" y="89798"/>
                  </a:lnTo>
                  <a:lnTo>
                    <a:pt x="139702" y="7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70"/>
            <p:cNvSpPr/>
            <p:nvPr>
              <p:custDataLst>
                <p:tags r:id="rId72"/>
              </p:custDataLst>
            </p:nvPr>
          </p:nvSpPr>
          <p:spPr>
            <a:xfrm>
              <a:off x="7918448" y="4692650"/>
              <a:ext cx="82553" cy="25401"/>
            </a:xfrm>
            <a:custGeom>
              <a:avLst/>
              <a:gdLst/>
              <a:ahLst/>
              <a:cxnLst/>
              <a:rect l="0" t="0" r="0" b="0"/>
              <a:pathLst>
                <a:path w="82553" h="25401">
                  <a:moveTo>
                    <a:pt x="2" y="0"/>
                  </a:moveTo>
                  <a:lnTo>
                    <a:pt x="2" y="0"/>
                  </a:lnTo>
                  <a:lnTo>
                    <a:pt x="0" y="6327"/>
                  </a:lnTo>
                  <a:lnTo>
                    <a:pt x="5469" y="6348"/>
                  </a:lnTo>
                  <a:lnTo>
                    <a:pt x="20580" y="11817"/>
                  </a:lnTo>
                  <a:lnTo>
                    <a:pt x="52284" y="14571"/>
                  </a:lnTo>
                  <a:lnTo>
                    <a:pt x="8255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71"/>
            <p:cNvSpPr/>
            <p:nvPr>
              <p:custDataLst>
                <p:tags r:id="rId73"/>
              </p:custDataLst>
            </p:nvPr>
          </p:nvSpPr>
          <p:spPr>
            <a:xfrm>
              <a:off x="7905783" y="4787900"/>
              <a:ext cx="139668" cy="25292"/>
            </a:xfrm>
            <a:custGeom>
              <a:avLst/>
              <a:gdLst/>
              <a:ahLst/>
              <a:cxnLst/>
              <a:rect l="0" t="0" r="0" b="0"/>
              <a:pathLst>
                <a:path w="139668" h="25292">
                  <a:moveTo>
                    <a:pt x="25367" y="0"/>
                  </a:moveTo>
                  <a:lnTo>
                    <a:pt x="25367" y="0"/>
                  </a:lnTo>
                  <a:lnTo>
                    <a:pt x="11062" y="8838"/>
                  </a:lnTo>
                  <a:lnTo>
                    <a:pt x="4352" y="14927"/>
                  </a:lnTo>
                  <a:lnTo>
                    <a:pt x="1916" y="19098"/>
                  </a:lnTo>
                  <a:lnTo>
                    <a:pt x="0" y="25291"/>
                  </a:lnTo>
                  <a:lnTo>
                    <a:pt x="40278" y="24694"/>
                  </a:lnTo>
                  <a:lnTo>
                    <a:pt x="84753" y="14155"/>
                  </a:lnTo>
                  <a:lnTo>
                    <a:pt x="130033" y="1229"/>
                  </a:lnTo>
                  <a:lnTo>
                    <a:pt x="139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72"/>
            <p:cNvSpPr/>
            <p:nvPr>
              <p:custDataLst>
                <p:tags r:id="rId74"/>
              </p:custDataLst>
            </p:nvPr>
          </p:nvSpPr>
          <p:spPr>
            <a:xfrm>
              <a:off x="8159750" y="4611013"/>
              <a:ext cx="76091" cy="267845"/>
            </a:xfrm>
            <a:custGeom>
              <a:avLst/>
              <a:gdLst/>
              <a:ahLst/>
              <a:cxnLst/>
              <a:rect l="0" t="0" r="0" b="0"/>
              <a:pathLst>
                <a:path w="76091" h="267845">
                  <a:moveTo>
                    <a:pt x="0" y="24487"/>
                  </a:moveTo>
                  <a:lnTo>
                    <a:pt x="0" y="24487"/>
                  </a:lnTo>
                  <a:lnTo>
                    <a:pt x="0" y="19020"/>
                  </a:lnTo>
                  <a:lnTo>
                    <a:pt x="8838" y="9376"/>
                  </a:lnTo>
                  <a:lnTo>
                    <a:pt x="12865" y="7188"/>
                  </a:lnTo>
                  <a:lnTo>
                    <a:pt x="33248" y="0"/>
                  </a:lnTo>
                  <a:lnTo>
                    <a:pt x="35571" y="400"/>
                  </a:lnTo>
                  <a:lnTo>
                    <a:pt x="50775" y="6962"/>
                  </a:lnTo>
                  <a:lnTo>
                    <a:pt x="65615" y="20343"/>
                  </a:lnTo>
                  <a:lnTo>
                    <a:pt x="67968" y="24527"/>
                  </a:lnTo>
                  <a:lnTo>
                    <a:pt x="69478" y="32962"/>
                  </a:lnTo>
                  <a:lnTo>
                    <a:pt x="67802" y="37190"/>
                  </a:lnTo>
                  <a:lnTo>
                    <a:pt x="65412" y="41422"/>
                  </a:lnTo>
                  <a:lnTo>
                    <a:pt x="63361" y="47770"/>
                  </a:lnTo>
                  <a:lnTo>
                    <a:pt x="54735" y="58354"/>
                  </a:lnTo>
                  <a:lnTo>
                    <a:pt x="50667" y="60705"/>
                  </a:lnTo>
                  <a:lnTo>
                    <a:pt x="48595" y="61332"/>
                  </a:lnTo>
                  <a:lnTo>
                    <a:pt x="44410" y="65792"/>
                  </a:lnTo>
                  <a:lnTo>
                    <a:pt x="40199" y="71067"/>
                  </a:lnTo>
                  <a:lnTo>
                    <a:pt x="34567" y="74742"/>
                  </a:lnTo>
                  <a:lnTo>
                    <a:pt x="33001" y="78102"/>
                  </a:lnTo>
                  <a:lnTo>
                    <a:pt x="31750" y="109178"/>
                  </a:lnTo>
                  <a:lnTo>
                    <a:pt x="33631" y="113397"/>
                  </a:lnTo>
                  <a:lnTo>
                    <a:pt x="73378" y="156426"/>
                  </a:lnTo>
                  <a:lnTo>
                    <a:pt x="75364" y="168551"/>
                  </a:lnTo>
                  <a:lnTo>
                    <a:pt x="76090" y="201886"/>
                  </a:lnTo>
                  <a:lnTo>
                    <a:pt x="72387" y="212927"/>
                  </a:lnTo>
                  <a:lnTo>
                    <a:pt x="45440" y="253402"/>
                  </a:lnTo>
                  <a:lnTo>
                    <a:pt x="31083" y="266712"/>
                  </a:lnTo>
                  <a:lnTo>
                    <a:pt x="28483" y="267816"/>
                  </a:lnTo>
                  <a:lnTo>
                    <a:pt x="26043" y="267844"/>
                  </a:lnTo>
                  <a:lnTo>
                    <a:pt x="23713" y="267158"/>
                  </a:lnTo>
                  <a:lnTo>
                    <a:pt x="22158" y="265290"/>
                  </a:lnTo>
                  <a:lnTo>
                    <a:pt x="20432" y="259451"/>
                  </a:lnTo>
                  <a:lnTo>
                    <a:pt x="25400" y="221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73"/>
            <p:cNvSpPr/>
            <p:nvPr>
              <p:custDataLst>
                <p:tags r:id="rId75"/>
              </p:custDataLst>
            </p:nvPr>
          </p:nvSpPr>
          <p:spPr>
            <a:xfrm>
              <a:off x="8343900" y="4585039"/>
              <a:ext cx="119437" cy="340470"/>
            </a:xfrm>
            <a:custGeom>
              <a:avLst/>
              <a:gdLst/>
              <a:ahLst/>
              <a:cxnLst/>
              <a:rect l="0" t="0" r="0" b="0"/>
              <a:pathLst>
                <a:path w="119437" h="340470">
                  <a:moveTo>
                    <a:pt x="107950" y="12361"/>
                  </a:moveTo>
                  <a:lnTo>
                    <a:pt x="107950" y="12361"/>
                  </a:lnTo>
                  <a:lnTo>
                    <a:pt x="107948" y="8990"/>
                  </a:lnTo>
                  <a:lnTo>
                    <a:pt x="106068" y="5453"/>
                  </a:lnTo>
                  <a:lnTo>
                    <a:pt x="102482" y="805"/>
                  </a:lnTo>
                  <a:lnTo>
                    <a:pt x="102894" y="423"/>
                  </a:lnTo>
                  <a:lnTo>
                    <a:pt x="105232" y="0"/>
                  </a:lnTo>
                  <a:lnTo>
                    <a:pt x="108624" y="5456"/>
                  </a:lnTo>
                  <a:lnTo>
                    <a:pt x="114500" y="16665"/>
                  </a:lnTo>
                  <a:lnTo>
                    <a:pt x="116549" y="19464"/>
                  </a:lnTo>
                  <a:lnTo>
                    <a:pt x="119436" y="40257"/>
                  </a:lnTo>
                  <a:lnTo>
                    <a:pt x="113547" y="65390"/>
                  </a:lnTo>
                  <a:lnTo>
                    <a:pt x="87394" y="110620"/>
                  </a:lnTo>
                  <a:lnTo>
                    <a:pt x="60715" y="142127"/>
                  </a:lnTo>
                  <a:lnTo>
                    <a:pt x="53737" y="161817"/>
                  </a:lnTo>
                  <a:lnTo>
                    <a:pt x="51380" y="184484"/>
                  </a:lnTo>
                  <a:lnTo>
                    <a:pt x="56702" y="196810"/>
                  </a:lnTo>
                  <a:lnTo>
                    <a:pt x="90999" y="243664"/>
                  </a:lnTo>
                  <a:lnTo>
                    <a:pt x="99475" y="257920"/>
                  </a:lnTo>
                  <a:lnTo>
                    <a:pt x="102302" y="271781"/>
                  </a:lnTo>
                  <a:lnTo>
                    <a:pt x="102067" y="278441"/>
                  </a:lnTo>
                  <a:lnTo>
                    <a:pt x="91625" y="301298"/>
                  </a:lnTo>
                  <a:lnTo>
                    <a:pt x="75126" y="322573"/>
                  </a:lnTo>
                  <a:lnTo>
                    <a:pt x="61141" y="332031"/>
                  </a:lnTo>
                  <a:lnTo>
                    <a:pt x="45518" y="337881"/>
                  </a:lnTo>
                  <a:lnTo>
                    <a:pt x="22267" y="340469"/>
                  </a:lnTo>
                  <a:lnTo>
                    <a:pt x="0" y="336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574"/>
            <p:cNvSpPr/>
            <p:nvPr>
              <p:custDataLst>
                <p:tags r:id="rId76"/>
              </p:custDataLst>
            </p:nvPr>
          </p:nvSpPr>
          <p:spPr>
            <a:xfrm>
              <a:off x="7240120" y="4548106"/>
              <a:ext cx="80209" cy="442995"/>
            </a:xfrm>
            <a:custGeom>
              <a:avLst/>
              <a:gdLst/>
              <a:ahLst/>
              <a:cxnLst/>
              <a:rect l="0" t="0" r="0" b="0"/>
              <a:pathLst>
                <a:path w="80209" h="442995">
                  <a:moveTo>
                    <a:pt x="62380" y="30244"/>
                  </a:moveTo>
                  <a:lnTo>
                    <a:pt x="62380" y="30244"/>
                  </a:lnTo>
                  <a:lnTo>
                    <a:pt x="75245" y="15496"/>
                  </a:lnTo>
                  <a:lnTo>
                    <a:pt x="79598" y="6120"/>
                  </a:lnTo>
                  <a:lnTo>
                    <a:pt x="80208" y="3577"/>
                  </a:lnTo>
                  <a:lnTo>
                    <a:pt x="79910" y="1883"/>
                  </a:lnTo>
                  <a:lnTo>
                    <a:pt x="79005" y="753"/>
                  </a:lnTo>
                  <a:lnTo>
                    <a:pt x="77695" y="0"/>
                  </a:lnTo>
                  <a:lnTo>
                    <a:pt x="65743" y="5682"/>
                  </a:lnTo>
                  <a:lnTo>
                    <a:pt x="21152" y="46317"/>
                  </a:lnTo>
                  <a:lnTo>
                    <a:pt x="12777" y="54556"/>
                  </a:lnTo>
                  <a:lnTo>
                    <a:pt x="4095" y="73274"/>
                  </a:lnTo>
                  <a:lnTo>
                    <a:pt x="424" y="93323"/>
                  </a:lnTo>
                  <a:lnTo>
                    <a:pt x="7092" y="108138"/>
                  </a:lnTo>
                  <a:lnTo>
                    <a:pt x="36520" y="142520"/>
                  </a:lnTo>
                  <a:lnTo>
                    <a:pt x="67223" y="166703"/>
                  </a:lnTo>
                  <a:lnTo>
                    <a:pt x="71587" y="177676"/>
                  </a:lnTo>
                  <a:lnTo>
                    <a:pt x="71341" y="182860"/>
                  </a:lnTo>
                  <a:lnTo>
                    <a:pt x="67304" y="192383"/>
                  </a:lnTo>
                  <a:lnTo>
                    <a:pt x="37280" y="224335"/>
                  </a:lnTo>
                  <a:lnTo>
                    <a:pt x="11639" y="250224"/>
                  </a:lnTo>
                  <a:lnTo>
                    <a:pt x="4551" y="264185"/>
                  </a:lnTo>
                  <a:lnTo>
                    <a:pt x="0" y="290395"/>
                  </a:lnTo>
                  <a:lnTo>
                    <a:pt x="5780" y="337789"/>
                  </a:lnTo>
                  <a:lnTo>
                    <a:pt x="16205" y="384681"/>
                  </a:lnTo>
                  <a:lnTo>
                    <a:pt x="19659" y="426986"/>
                  </a:lnTo>
                  <a:lnTo>
                    <a:pt x="21200" y="432323"/>
                  </a:lnTo>
                  <a:lnTo>
                    <a:pt x="23637" y="435880"/>
                  </a:lnTo>
                  <a:lnTo>
                    <a:pt x="43330" y="44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575"/>
            <p:cNvSpPr/>
            <p:nvPr>
              <p:custDataLst>
                <p:tags r:id="rId77"/>
              </p:custDataLst>
            </p:nvPr>
          </p:nvSpPr>
          <p:spPr>
            <a:xfrm>
              <a:off x="7429500" y="4584507"/>
              <a:ext cx="118440" cy="251941"/>
            </a:xfrm>
            <a:custGeom>
              <a:avLst/>
              <a:gdLst/>
              <a:ahLst/>
              <a:cxnLst/>
              <a:rect l="0" t="0" r="0" b="0"/>
              <a:pathLst>
                <a:path w="118440" h="251941">
                  <a:moveTo>
                    <a:pt x="0" y="19243"/>
                  </a:moveTo>
                  <a:lnTo>
                    <a:pt x="0" y="19243"/>
                  </a:lnTo>
                  <a:lnTo>
                    <a:pt x="0" y="13776"/>
                  </a:lnTo>
                  <a:lnTo>
                    <a:pt x="0" y="52261"/>
                  </a:lnTo>
                  <a:lnTo>
                    <a:pt x="0" y="91742"/>
                  </a:lnTo>
                  <a:lnTo>
                    <a:pt x="0" y="129075"/>
                  </a:lnTo>
                  <a:lnTo>
                    <a:pt x="0" y="169221"/>
                  </a:lnTo>
                  <a:lnTo>
                    <a:pt x="0" y="209891"/>
                  </a:lnTo>
                  <a:lnTo>
                    <a:pt x="0" y="164334"/>
                  </a:lnTo>
                  <a:lnTo>
                    <a:pt x="0" y="129496"/>
                  </a:lnTo>
                  <a:lnTo>
                    <a:pt x="3370" y="86961"/>
                  </a:lnTo>
                  <a:lnTo>
                    <a:pt x="12243" y="43673"/>
                  </a:lnTo>
                  <a:lnTo>
                    <a:pt x="27146" y="13938"/>
                  </a:lnTo>
                  <a:lnTo>
                    <a:pt x="38876" y="3244"/>
                  </a:lnTo>
                  <a:lnTo>
                    <a:pt x="44967" y="816"/>
                  </a:lnTo>
                  <a:lnTo>
                    <a:pt x="57380" y="0"/>
                  </a:lnTo>
                  <a:lnTo>
                    <a:pt x="69952" y="5752"/>
                  </a:lnTo>
                  <a:lnTo>
                    <a:pt x="83301" y="17480"/>
                  </a:lnTo>
                  <a:lnTo>
                    <a:pt x="104566" y="47883"/>
                  </a:lnTo>
                  <a:lnTo>
                    <a:pt x="115570" y="85114"/>
                  </a:lnTo>
                  <a:lnTo>
                    <a:pt x="118439" y="129149"/>
                  </a:lnTo>
                  <a:lnTo>
                    <a:pt x="111563" y="176707"/>
                  </a:lnTo>
                  <a:lnTo>
                    <a:pt x="100197" y="209959"/>
                  </a:lnTo>
                  <a:lnTo>
                    <a:pt x="83232" y="232228"/>
                  </a:lnTo>
                  <a:lnTo>
                    <a:pt x="63702" y="246588"/>
                  </a:lnTo>
                  <a:lnTo>
                    <a:pt x="41140" y="251940"/>
                  </a:lnTo>
                  <a:lnTo>
                    <a:pt x="23321" y="250154"/>
                  </a:lnTo>
                  <a:lnTo>
                    <a:pt x="19780" y="247972"/>
                  </a:lnTo>
                  <a:lnTo>
                    <a:pt x="17420" y="245107"/>
                  </a:lnTo>
                  <a:lnTo>
                    <a:pt x="13633" y="237111"/>
                  </a:lnTo>
                  <a:lnTo>
                    <a:pt x="14027" y="235749"/>
                  </a:lnTo>
                  <a:lnTo>
                    <a:pt x="17248" y="230462"/>
                  </a:lnTo>
                  <a:lnTo>
                    <a:pt x="18249" y="226477"/>
                  </a:lnTo>
                  <a:lnTo>
                    <a:pt x="22457" y="222354"/>
                  </a:lnTo>
                  <a:lnTo>
                    <a:pt x="31750" y="216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121"/>
          <p:cNvGrpSpPr/>
          <p:nvPr/>
        </p:nvGrpSpPr>
        <p:grpSpPr>
          <a:xfrm>
            <a:off x="6429066" y="4333392"/>
            <a:ext cx="295585" cy="210648"/>
            <a:chOff x="6429066" y="4333392"/>
            <a:chExt cx="295585" cy="210648"/>
          </a:xfrm>
        </p:grpSpPr>
        <p:sp>
          <p:nvSpPr>
            <p:cNvPr id="532" name="SMARTInkShape-576"/>
            <p:cNvSpPr/>
            <p:nvPr>
              <p:custDataLst>
                <p:tags r:id="rId67"/>
              </p:custDataLst>
            </p:nvPr>
          </p:nvSpPr>
          <p:spPr>
            <a:xfrm>
              <a:off x="6556915" y="4457700"/>
              <a:ext cx="39205" cy="68394"/>
            </a:xfrm>
            <a:custGeom>
              <a:avLst/>
              <a:gdLst/>
              <a:ahLst/>
              <a:cxnLst/>
              <a:rect l="0" t="0" r="0" b="0"/>
              <a:pathLst>
                <a:path w="39205" h="68394">
                  <a:moveTo>
                    <a:pt x="21685" y="6350"/>
                  </a:moveTo>
                  <a:lnTo>
                    <a:pt x="21685" y="6350"/>
                  </a:lnTo>
                  <a:lnTo>
                    <a:pt x="15412" y="78"/>
                  </a:lnTo>
                  <a:lnTo>
                    <a:pt x="410" y="27759"/>
                  </a:lnTo>
                  <a:lnTo>
                    <a:pt x="0" y="39148"/>
                  </a:lnTo>
                  <a:lnTo>
                    <a:pt x="2114" y="56965"/>
                  </a:lnTo>
                  <a:lnTo>
                    <a:pt x="3699" y="59849"/>
                  </a:lnTo>
                  <a:lnTo>
                    <a:pt x="9222" y="64935"/>
                  </a:lnTo>
                  <a:lnTo>
                    <a:pt x="14499" y="67665"/>
                  </a:lnTo>
                  <a:lnTo>
                    <a:pt x="16895" y="68393"/>
                  </a:lnTo>
                  <a:lnTo>
                    <a:pt x="19902" y="67468"/>
                  </a:lnTo>
                  <a:lnTo>
                    <a:pt x="27007" y="62676"/>
                  </a:lnTo>
                  <a:lnTo>
                    <a:pt x="35570" y="48674"/>
                  </a:lnTo>
                  <a:lnTo>
                    <a:pt x="39204" y="37862"/>
                  </a:lnTo>
                  <a:lnTo>
                    <a:pt x="36910" y="23448"/>
                  </a:lnTo>
                  <a:lnTo>
                    <a:pt x="28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77"/>
            <p:cNvSpPr/>
            <p:nvPr>
              <p:custDataLst>
                <p:tags r:id="rId68"/>
              </p:custDataLst>
            </p:nvPr>
          </p:nvSpPr>
          <p:spPr>
            <a:xfrm>
              <a:off x="6429066" y="4442893"/>
              <a:ext cx="77968" cy="101147"/>
            </a:xfrm>
            <a:custGeom>
              <a:avLst/>
              <a:gdLst/>
              <a:ahLst/>
              <a:cxnLst/>
              <a:rect l="0" t="0" r="0" b="0"/>
              <a:pathLst>
                <a:path w="77968" h="101147">
                  <a:moveTo>
                    <a:pt x="9834" y="33857"/>
                  </a:moveTo>
                  <a:lnTo>
                    <a:pt x="9834" y="33857"/>
                  </a:lnTo>
                  <a:lnTo>
                    <a:pt x="4367" y="33857"/>
                  </a:lnTo>
                  <a:lnTo>
                    <a:pt x="0" y="30199"/>
                  </a:lnTo>
                  <a:lnTo>
                    <a:pt x="1465" y="31761"/>
                  </a:lnTo>
                  <a:lnTo>
                    <a:pt x="2587" y="34807"/>
                  </a:lnTo>
                  <a:lnTo>
                    <a:pt x="8936" y="79426"/>
                  </a:lnTo>
                  <a:lnTo>
                    <a:pt x="9755" y="100925"/>
                  </a:lnTo>
                  <a:lnTo>
                    <a:pt x="10487" y="101146"/>
                  </a:lnTo>
                  <a:lnTo>
                    <a:pt x="13181" y="99511"/>
                  </a:lnTo>
                  <a:lnTo>
                    <a:pt x="21783" y="57817"/>
                  </a:lnTo>
                  <a:lnTo>
                    <a:pt x="34572" y="11748"/>
                  </a:lnTo>
                  <a:lnTo>
                    <a:pt x="36203" y="8534"/>
                  </a:lnTo>
                  <a:lnTo>
                    <a:pt x="43892" y="6"/>
                  </a:lnTo>
                  <a:lnTo>
                    <a:pt x="45945" y="0"/>
                  </a:lnTo>
                  <a:lnTo>
                    <a:pt x="48019" y="1408"/>
                  </a:lnTo>
                  <a:lnTo>
                    <a:pt x="74570" y="34196"/>
                  </a:lnTo>
                  <a:lnTo>
                    <a:pt x="77410" y="43180"/>
                  </a:lnTo>
                  <a:lnTo>
                    <a:pt x="77967" y="53522"/>
                  </a:lnTo>
                  <a:lnTo>
                    <a:pt x="73334" y="78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78"/>
            <p:cNvSpPr/>
            <p:nvPr>
              <p:custDataLst>
                <p:tags r:id="rId69"/>
              </p:custDataLst>
            </p:nvPr>
          </p:nvSpPr>
          <p:spPr>
            <a:xfrm>
              <a:off x="6635750" y="43878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43447" y="1474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79"/>
            <p:cNvSpPr/>
            <p:nvPr>
              <p:custDataLst>
                <p:tags r:id="rId70"/>
              </p:custDataLst>
            </p:nvPr>
          </p:nvSpPr>
          <p:spPr>
            <a:xfrm>
              <a:off x="6655139" y="4333392"/>
              <a:ext cx="44112" cy="174687"/>
            </a:xfrm>
            <a:custGeom>
              <a:avLst/>
              <a:gdLst/>
              <a:ahLst/>
              <a:cxnLst/>
              <a:rect l="0" t="0" r="0" b="0"/>
              <a:pathLst>
                <a:path w="44112" h="174687">
                  <a:moveTo>
                    <a:pt x="12361" y="3658"/>
                  </a:moveTo>
                  <a:lnTo>
                    <a:pt x="12361" y="3658"/>
                  </a:lnTo>
                  <a:lnTo>
                    <a:pt x="12361" y="0"/>
                  </a:lnTo>
                  <a:lnTo>
                    <a:pt x="11656" y="43409"/>
                  </a:lnTo>
                  <a:lnTo>
                    <a:pt x="3522" y="85842"/>
                  </a:lnTo>
                  <a:lnTo>
                    <a:pt x="0" y="133439"/>
                  </a:lnTo>
                  <a:lnTo>
                    <a:pt x="434" y="155927"/>
                  </a:lnTo>
                  <a:lnTo>
                    <a:pt x="3062" y="162585"/>
                  </a:lnTo>
                  <a:lnTo>
                    <a:pt x="11218" y="173683"/>
                  </a:lnTo>
                  <a:lnTo>
                    <a:pt x="18764" y="174686"/>
                  </a:lnTo>
                  <a:lnTo>
                    <a:pt x="24145" y="173039"/>
                  </a:lnTo>
                  <a:lnTo>
                    <a:pt x="33346" y="166233"/>
                  </a:lnTo>
                  <a:lnTo>
                    <a:pt x="39824" y="156799"/>
                  </a:lnTo>
                  <a:lnTo>
                    <a:pt x="44111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122"/>
          <p:cNvGrpSpPr/>
          <p:nvPr/>
        </p:nvGrpSpPr>
        <p:grpSpPr>
          <a:xfrm>
            <a:off x="3654373" y="5397500"/>
            <a:ext cx="430043" cy="317501"/>
            <a:chOff x="3654373" y="5397500"/>
            <a:chExt cx="430043" cy="317501"/>
          </a:xfrm>
        </p:grpSpPr>
        <p:sp>
          <p:nvSpPr>
            <p:cNvPr id="537" name="SMARTInkShape-580"/>
            <p:cNvSpPr/>
            <p:nvPr>
              <p:custDataLst>
                <p:tags r:id="rId64"/>
              </p:custDataLst>
            </p:nvPr>
          </p:nvSpPr>
          <p:spPr>
            <a:xfrm>
              <a:off x="3654373" y="5397500"/>
              <a:ext cx="187378" cy="317501"/>
            </a:xfrm>
            <a:custGeom>
              <a:avLst/>
              <a:gdLst/>
              <a:ahLst/>
              <a:cxnLst/>
              <a:rect l="0" t="0" r="0" b="0"/>
              <a:pathLst>
                <a:path w="187378" h="317501">
                  <a:moveTo>
                    <a:pt x="79427" y="0"/>
                  </a:moveTo>
                  <a:lnTo>
                    <a:pt x="79427" y="0"/>
                  </a:lnTo>
                  <a:lnTo>
                    <a:pt x="69314" y="3371"/>
                  </a:lnTo>
                  <a:lnTo>
                    <a:pt x="38018" y="29232"/>
                  </a:lnTo>
                  <a:lnTo>
                    <a:pt x="15979" y="63107"/>
                  </a:lnTo>
                  <a:lnTo>
                    <a:pt x="1068" y="108369"/>
                  </a:lnTo>
                  <a:lnTo>
                    <a:pt x="0" y="141000"/>
                  </a:lnTo>
                  <a:lnTo>
                    <a:pt x="6034" y="184535"/>
                  </a:lnTo>
                  <a:lnTo>
                    <a:pt x="16759" y="223070"/>
                  </a:lnTo>
                  <a:lnTo>
                    <a:pt x="30755" y="250480"/>
                  </a:lnTo>
                  <a:lnTo>
                    <a:pt x="64560" y="285447"/>
                  </a:lnTo>
                  <a:lnTo>
                    <a:pt x="106458" y="305808"/>
                  </a:lnTo>
                  <a:lnTo>
                    <a:pt x="138243" y="312303"/>
                  </a:lnTo>
                  <a:lnTo>
                    <a:pt x="18737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81"/>
            <p:cNvSpPr/>
            <p:nvPr>
              <p:custDataLst>
                <p:tags r:id="rId65"/>
              </p:custDataLst>
            </p:nvPr>
          </p:nvSpPr>
          <p:spPr>
            <a:xfrm>
              <a:off x="3994150" y="5433585"/>
              <a:ext cx="90266" cy="236966"/>
            </a:xfrm>
            <a:custGeom>
              <a:avLst/>
              <a:gdLst/>
              <a:ahLst/>
              <a:cxnLst/>
              <a:rect l="0" t="0" r="0" b="0"/>
              <a:pathLst>
                <a:path w="90266" h="236966">
                  <a:moveTo>
                    <a:pt x="38100" y="21065"/>
                  </a:moveTo>
                  <a:lnTo>
                    <a:pt x="38100" y="21065"/>
                  </a:lnTo>
                  <a:lnTo>
                    <a:pt x="43126" y="9132"/>
                  </a:lnTo>
                  <a:lnTo>
                    <a:pt x="43567" y="6760"/>
                  </a:lnTo>
                  <a:lnTo>
                    <a:pt x="45939" y="2243"/>
                  </a:lnTo>
                  <a:lnTo>
                    <a:pt x="47559" y="50"/>
                  </a:lnTo>
                  <a:lnTo>
                    <a:pt x="50051" y="0"/>
                  </a:lnTo>
                  <a:lnTo>
                    <a:pt x="56582" y="3706"/>
                  </a:lnTo>
                  <a:lnTo>
                    <a:pt x="68192" y="20468"/>
                  </a:lnTo>
                  <a:lnTo>
                    <a:pt x="87079" y="62788"/>
                  </a:lnTo>
                  <a:lnTo>
                    <a:pt x="89803" y="70047"/>
                  </a:lnTo>
                  <a:lnTo>
                    <a:pt x="90265" y="100488"/>
                  </a:lnTo>
                  <a:lnTo>
                    <a:pt x="79030" y="146585"/>
                  </a:lnTo>
                  <a:lnTo>
                    <a:pt x="59460" y="182032"/>
                  </a:lnTo>
                  <a:lnTo>
                    <a:pt x="0" y="236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82"/>
            <p:cNvSpPr/>
            <p:nvPr>
              <p:custDataLst>
                <p:tags r:id="rId66"/>
              </p:custDataLst>
            </p:nvPr>
          </p:nvSpPr>
          <p:spPr>
            <a:xfrm>
              <a:off x="3777789" y="5449545"/>
              <a:ext cx="210012" cy="167833"/>
            </a:xfrm>
            <a:custGeom>
              <a:avLst/>
              <a:gdLst/>
              <a:ahLst/>
              <a:cxnLst/>
              <a:rect l="0" t="0" r="0" b="0"/>
              <a:pathLst>
                <a:path w="210012" h="167833">
                  <a:moveTo>
                    <a:pt x="114761" y="30505"/>
                  </a:moveTo>
                  <a:lnTo>
                    <a:pt x="114761" y="30505"/>
                  </a:lnTo>
                  <a:lnTo>
                    <a:pt x="114761" y="24416"/>
                  </a:lnTo>
                  <a:lnTo>
                    <a:pt x="108986" y="19137"/>
                  </a:lnTo>
                  <a:lnTo>
                    <a:pt x="69796" y="2957"/>
                  </a:lnTo>
                  <a:lnTo>
                    <a:pt x="54479" y="0"/>
                  </a:lnTo>
                  <a:lnTo>
                    <a:pt x="34262" y="5866"/>
                  </a:lnTo>
                  <a:lnTo>
                    <a:pt x="22304" y="14616"/>
                  </a:lnTo>
                  <a:lnTo>
                    <a:pt x="12285" y="27676"/>
                  </a:lnTo>
                  <a:lnTo>
                    <a:pt x="3129" y="47592"/>
                  </a:lnTo>
                  <a:lnTo>
                    <a:pt x="0" y="68674"/>
                  </a:lnTo>
                  <a:lnTo>
                    <a:pt x="4087" y="104138"/>
                  </a:lnTo>
                  <a:lnTo>
                    <a:pt x="11245" y="128847"/>
                  </a:lnTo>
                  <a:lnTo>
                    <a:pt x="32402" y="162197"/>
                  </a:lnTo>
                  <a:lnTo>
                    <a:pt x="43350" y="166646"/>
                  </a:lnTo>
                  <a:lnTo>
                    <a:pt x="50220" y="167832"/>
                  </a:lnTo>
                  <a:lnTo>
                    <a:pt x="65380" y="165387"/>
                  </a:lnTo>
                  <a:lnTo>
                    <a:pt x="73374" y="162759"/>
                  </a:lnTo>
                  <a:lnTo>
                    <a:pt x="86018" y="152315"/>
                  </a:lnTo>
                  <a:lnTo>
                    <a:pt x="96342" y="136854"/>
                  </a:lnTo>
                  <a:lnTo>
                    <a:pt x="108676" y="105054"/>
                  </a:lnTo>
                  <a:lnTo>
                    <a:pt x="117331" y="58475"/>
                  </a:lnTo>
                  <a:lnTo>
                    <a:pt x="120364" y="42563"/>
                  </a:lnTo>
                  <a:lnTo>
                    <a:pt x="120613" y="42071"/>
                  </a:lnTo>
                  <a:lnTo>
                    <a:pt x="150335" y="87344"/>
                  </a:lnTo>
                  <a:lnTo>
                    <a:pt x="166694" y="109984"/>
                  </a:lnTo>
                  <a:lnTo>
                    <a:pt x="180646" y="118746"/>
                  </a:lnTo>
                  <a:lnTo>
                    <a:pt x="210011" y="125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123"/>
          <p:cNvGrpSpPr/>
          <p:nvPr/>
        </p:nvGrpSpPr>
        <p:grpSpPr>
          <a:xfrm>
            <a:off x="4425950" y="5385139"/>
            <a:ext cx="577851" cy="387012"/>
            <a:chOff x="4425950" y="5385139"/>
            <a:chExt cx="577851" cy="387012"/>
          </a:xfrm>
        </p:grpSpPr>
        <p:sp>
          <p:nvSpPr>
            <p:cNvPr id="541" name="SMARTInkShape-583"/>
            <p:cNvSpPr/>
            <p:nvPr>
              <p:custDataLst>
                <p:tags r:id="rId59"/>
              </p:custDataLst>
            </p:nvPr>
          </p:nvSpPr>
          <p:spPr>
            <a:xfrm>
              <a:off x="4959350" y="569595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3745" y="10139"/>
                  </a:lnTo>
                  <a:lnTo>
                    <a:pt x="35661" y="2761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84"/>
            <p:cNvSpPr/>
            <p:nvPr>
              <p:custDataLst>
                <p:tags r:id="rId60"/>
              </p:custDataLst>
            </p:nvPr>
          </p:nvSpPr>
          <p:spPr>
            <a:xfrm>
              <a:off x="4835461" y="5550423"/>
              <a:ext cx="62692" cy="169534"/>
            </a:xfrm>
            <a:custGeom>
              <a:avLst/>
              <a:gdLst/>
              <a:ahLst/>
              <a:cxnLst/>
              <a:rect l="0" t="0" r="0" b="0"/>
              <a:pathLst>
                <a:path w="62692" h="169534">
                  <a:moveTo>
                    <a:pt x="47689" y="12177"/>
                  </a:moveTo>
                  <a:lnTo>
                    <a:pt x="47689" y="12177"/>
                  </a:lnTo>
                  <a:lnTo>
                    <a:pt x="47689" y="5435"/>
                  </a:lnTo>
                  <a:lnTo>
                    <a:pt x="46277" y="3449"/>
                  </a:lnTo>
                  <a:lnTo>
                    <a:pt x="43926" y="2125"/>
                  </a:lnTo>
                  <a:lnTo>
                    <a:pt x="30012" y="0"/>
                  </a:lnTo>
                  <a:lnTo>
                    <a:pt x="23840" y="1590"/>
                  </a:lnTo>
                  <a:lnTo>
                    <a:pt x="17333" y="6061"/>
                  </a:lnTo>
                  <a:lnTo>
                    <a:pt x="3887" y="19772"/>
                  </a:lnTo>
                  <a:lnTo>
                    <a:pt x="0" y="28723"/>
                  </a:lnTo>
                  <a:lnTo>
                    <a:pt x="153" y="39286"/>
                  </a:lnTo>
                  <a:lnTo>
                    <a:pt x="1181" y="45067"/>
                  </a:lnTo>
                  <a:lnTo>
                    <a:pt x="7969" y="55252"/>
                  </a:lnTo>
                  <a:lnTo>
                    <a:pt x="53991" y="98936"/>
                  </a:lnTo>
                  <a:lnTo>
                    <a:pt x="61864" y="115024"/>
                  </a:lnTo>
                  <a:lnTo>
                    <a:pt x="62691" y="127032"/>
                  </a:lnTo>
                  <a:lnTo>
                    <a:pt x="60001" y="138717"/>
                  </a:lnTo>
                  <a:lnTo>
                    <a:pt x="54102" y="148616"/>
                  </a:lnTo>
                  <a:lnTo>
                    <a:pt x="44895" y="155836"/>
                  </a:lnTo>
                  <a:lnTo>
                    <a:pt x="16982" y="167790"/>
                  </a:lnTo>
                  <a:lnTo>
                    <a:pt x="9817" y="169533"/>
                  </a:lnTo>
                  <a:lnTo>
                    <a:pt x="7625" y="169292"/>
                  </a:lnTo>
                  <a:lnTo>
                    <a:pt x="3239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85"/>
            <p:cNvSpPr/>
            <p:nvPr>
              <p:custDataLst>
                <p:tags r:id="rId61"/>
              </p:custDataLst>
            </p:nvPr>
          </p:nvSpPr>
          <p:spPr>
            <a:xfrm>
              <a:off x="4679950" y="5576912"/>
              <a:ext cx="95251" cy="92860"/>
            </a:xfrm>
            <a:custGeom>
              <a:avLst/>
              <a:gdLst/>
              <a:ahLst/>
              <a:cxnLst/>
              <a:rect l="0" t="0" r="0" b="0"/>
              <a:pathLst>
                <a:path w="95251" h="92860">
                  <a:moveTo>
                    <a:pt x="0" y="36488"/>
                  </a:moveTo>
                  <a:lnTo>
                    <a:pt x="0" y="36488"/>
                  </a:lnTo>
                  <a:lnTo>
                    <a:pt x="0" y="45948"/>
                  </a:lnTo>
                  <a:lnTo>
                    <a:pt x="1411" y="47028"/>
                  </a:lnTo>
                  <a:lnTo>
                    <a:pt x="6742" y="48228"/>
                  </a:lnTo>
                  <a:lnTo>
                    <a:pt x="17677" y="45532"/>
                  </a:lnTo>
                  <a:lnTo>
                    <a:pt x="29853" y="36894"/>
                  </a:lnTo>
                  <a:lnTo>
                    <a:pt x="41540" y="21333"/>
                  </a:lnTo>
                  <a:lnTo>
                    <a:pt x="46214" y="13055"/>
                  </a:lnTo>
                  <a:lnTo>
                    <a:pt x="47037" y="9576"/>
                  </a:lnTo>
                  <a:lnTo>
                    <a:pt x="46880" y="6553"/>
                  </a:lnTo>
                  <a:lnTo>
                    <a:pt x="46070" y="3831"/>
                  </a:lnTo>
                  <a:lnTo>
                    <a:pt x="44119" y="2016"/>
                  </a:lnTo>
                  <a:lnTo>
                    <a:pt x="38188" y="0"/>
                  </a:lnTo>
                  <a:lnTo>
                    <a:pt x="34631" y="874"/>
                  </a:lnTo>
                  <a:lnTo>
                    <a:pt x="26915" y="5608"/>
                  </a:lnTo>
                  <a:lnTo>
                    <a:pt x="18009" y="16206"/>
                  </a:lnTo>
                  <a:lnTo>
                    <a:pt x="5021" y="41863"/>
                  </a:lnTo>
                  <a:lnTo>
                    <a:pt x="2231" y="55105"/>
                  </a:lnTo>
                  <a:lnTo>
                    <a:pt x="4755" y="66164"/>
                  </a:lnTo>
                  <a:lnTo>
                    <a:pt x="11285" y="75783"/>
                  </a:lnTo>
                  <a:lnTo>
                    <a:pt x="21243" y="84761"/>
                  </a:lnTo>
                  <a:lnTo>
                    <a:pt x="30843" y="89693"/>
                  </a:lnTo>
                  <a:lnTo>
                    <a:pt x="51875" y="92859"/>
                  </a:lnTo>
                  <a:lnTo>
                    <a:pt x="95250" y="8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586"/>
            <p:cNvSpPr/>
            <p:nvPr>
              <p:custDataLst>
                <p:tags r:id="rId62"/>
              </p:custDataLst>
            </p:nvPr>
          </p:nvSpPr>
          <p:spPr>
            <a:xfrm>
              <a:off x="4591086" y="5385139"/>
              <a:ext cx="79823" cy="299050"/>
            </a:xfrm>
            <a:custGeom>
              <a:avLst/>
              <a:gdLst/>
              <a:ahLst/>
              <a:cxnLst/>
              <a:rect l="0" t="0" r="0" b="0"/>
              <a:pathLst>
                <a:path w="79823" h="299050">
                  <a:moveTo>
                    <a:pt x="76164" y="12361"/>
                  </a:moveTo>
                  <a:lnTo>
                    <a:pt x="76164" y="12361"/>
                  </a:lnTo>
                  <a:lnTo>
                    <a:pt x="79535" y="8990"/>
                  </a:lnTo>
                  <a:lnTo>
                    <a:pt x="79822" y="7292"/>
                  </a:lnTo>
                  <a:lnTo>
                    <a:pt x="79308" y="5453"/>
                  </a:lnTo>
                  <a:lnTo>
                    <a:pt x="78260" y="3523"/>
                  </a:lnTo>
                  <a:lnTo>
                    <a:pt x="71451" y="1377"/>
                  </a:lnTo>
                  <a:lnTo>
                    <a:pt x="49833" y="0"/>
                  </a:lnTo>
                  <a:lnTo>
                    <a:pt x="39531" y="3574"/>
                  </a:lnTo>
                  <a:lnTo>
                    <a:pt x="21420" y="17367"/>
                  </a:lnTo>
                  <a:lnTo>
                    <a:pt x="11887" y="36265"/>
                  </a:lnTo>
                  <a:lnTo>
                    <a:pt x="2022" y="76222"/>
                  </a:lnTo>
                  <a:lnTo>
                    <a:pt x="371" y="116541"/>
                  </a:lnTo>
                  <a:lnTo>
                    <a:pt x="85" y="159567"/>
                  </a:lnTo>
                  <a:lnTo>
                    <a:pt x="0" y="197951"/>
                  </a:lnTo>
                  <a:lnTo>
                    <a:pt x="677" y="245479"/>
                  </a:lnTo>
                  <a:lnTo>
                    <a:pt x="5726" y="289631"/>
                  </a:lnTo>
                  <a:lnTo>
                    <a:pt x="6052" y="297399"/>
                  </a:lnTo>
                  <a:lnTo>
                    <a:pt x="6845" y="299049"/>
                  </a:lnTo>
                  <a:lnTo>
                    <a:pt x="19014" y="29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587"/>
            <p:cNvSpPr/>
            <p:nvPr>
              <p:custDataLst>
                <p:tags r:id="rId63"/>
              </p:custDataLst>
            </p:nvPr>
          </p:nvSpPr>
          <p:spPr>
            <a:xfrm>
              <a:off x="4425950" y="5410200"/>
              <a:ext cx="152401" cy="76557"/>
            </a:xfrm>
            <a:custGeom>
              <a:avLst/>
              <a:gdLst/>
              <a:ahLst/>
              <a:cxnLst/>
              <a:rect l="0" t="0" r="0" b="0"/>
              <a:pathLst>
                <a:path w="152401" h="76557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39967" y="15580"/>
                  </a:lnTo>
                  <a:lnTo>
                    <a:pt x="80635" y="44829"/>
                  </a:lnTo>
                  <a:lnTo>
                    <a:pt x="117337" y="70650"/>
                  </a:lnTo>
                  <a:lnTo>
                    <a:pt x="131172" y="76556"/>
                  </a:lnTo>
                  <a:lnTo>
                    <a:pt x="152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124"/>
          <p:cNvGrpSpPr/>
          <p:nvPr/>
        </p:nvGrpSpPr>
        <p:grpSpPr>
          <a:xfrm>
            <a:off x="5361427" y="5405517"/>
            <a:ext cx="563124" cy="283686"/>
            <a:chOff x="5361427" y="5405517"/>
            <a:chExt cx="563124" cy="283686"/>
          </a:xfrm>
        </p:grpSpPr>
        <p:sp>
          <p:nvSpPr>
            <p:cNvPr id="547" name="SMARTInkShape-588"/>
            <p:cNvSpPr/>
            <p:nvPr>
              <p:custDataLst>
                <p:tags r:id="rId55"/>
              </p:custDataLst>
            </p:nvPr>
          </p:nvSpPr>
          <p:spPr>
            <a:xfrm>
              <a:off x="5659256" y="5568950"/>
              <a:ext cx="265295" cy="93783"/>
            </a:xfrm>
            <a:custGeom>
              <a:avLst/>
              <a:gdLst/>
              <a:ahLst/>
              <a:cxnLst/>
              <a:rect l="0" t="0" r="0" b="0"/>
              <a:pathLst>
                <a:path w="265295" h="93783">
                  <a:moveTo>
                    <a:pt x="17644" y="0"/>
                  </a:moveTo>
                  <a:lnTo>
                    <a:pt x="17644" y="0"/>
                  </a:lnTo>
                  <a:lnTo>
                    <a:pt x="5711" y="13814"/>
                  </a:lnTo>
                  <a:lnTo>
                    <a:pt x="1757" y="21661"/>
                  </a:lnTo>
                  <a:lnTo>
                    <a:pt x="0" y="29854"/>
                  </a:lnTo>
                  <a:lnTo>
                    <a:pt x="5144" y="70803"/>
                  </a:lnTo>
                  <a:lnTo>
                    <a:pt x="8090" y="79916"/>
                  </a:lnTo>
                  <a:lnTo>
                    <a:pt x="11275" y="82911"/>
                  </a:lnTo>
                  <a:lnTo>
                    <a:pt x="20458" y="86238"/>
                  </a:lnTo>
                  <a:lnTo>
                    <a:pt x="25164" y="85714"/>
                  </a:lnTo>
                  <a:lnTo>
                    <a:pt x="34157" y="81369"/>
                  </a:lnTo>
                  <a:lnTo>
                    <a:pt x="55086" y="62717"/>
                  </a:lnTo>
                  <a:lnTo>
                    <a:pt x="69916" y="40392"/>
                  </a:lnTo>
                  <a:lnTo>
                    <a:pt x="73830" y="29799"/>
                  </a:lnTo>
                  <a:lnTo>
                    <a:pt x="74151" y="29743"/>
                  </a:lnTo>
                  <a:lnTo>
                    <a:pt x="74365" y="30412"/>
                  </a:lnTo>
                  <a:lnTo>
                    <a:pt x="69289" y="52680"/>
                  </a:lnTo>
                  <a:lnTo>
                    <a:pt x="72065" y="67036"/>
                  </a:lnTo>
                  <a:lnTo>
                    <a:pt x="80727" y="83597"/>
                  </a:lnTo>
                  <a:lnTo>
                    <a:pt x="88250" y="90071"/>
                  </a:lnTo>
                  <a:lnTo>
                    <a:pt x="92231" y="91797"/>
                  </a:lnTo>
                  <a:lnTo>
                    <a:pt x="104181" y="89952"/>
                  </a:lnTo>
                  <a:lnTo>
                    <a:pt x="126775" y="79098"/>
                  </a:lnTo>
                  <a:lnTo>
                    <a:pt x="147581" y="62477"/>
                  </a:lnTo>
                  <a:lnTo>
                    <a:pt x="170300" y="33026"/>
                  </a:lnTo>
                  <a:lnTo>
                    <a:pt x="173686" y="25732"/>
                  </a:lnTo>
                  <a:lnTo>
                    <a:pt x="173883" y="23504"/>
                  </a:lnTo>
                  <a:lnTo>
                    <a:pt x="173309" y="22020"/>
                  </a:lnTo>
                  <a:lnTo>
                    <a:pt x="172221" y="21030"/>
                  </a:lnTo>
                  <a:lnTo>
                    <a:pt x="170084" y="21075"/>
                  </a:lnTo>
                  <a:lnTo>
                    <a:pt x="163947" y="23008"/>
                  </a:lnTo>
                  <a:lnTo>
                    <a:pt x="158397" y="29981"/>
                  </a:lnTo>
                  <a:lnTo>
                    <a:pt x="149086" y="51705"/>
                  </a:lnTo>
                  <a:lnTo>
                    <a:pt x="148499" y="63902"/>
                  </a:lnTo>
                  <a:lnTo>
                    <a:pt x="149331" y="70117"/>
                  </a:lnTo>
                  <a:lnTo>
                    <a:pt x="152002" y="74967"/>
                  </a:lnTo>
                  <a:lnTo>
                    <a:pt x="160614" y="82237"/>
                  </a:lnTo>
                  <a:lnTo>
                    <a:pt x="184106" y="90297"/>
                  </a:lnTo>
                  <a:lnTo>
                    <a:pt x="213408" y="93782"/>
                  </a:lnTo>
                  <a:lnTo>
                    <a:pt x="26529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89"/>
            <p:cNvSpPr/>
            <p:nvPr>
              <p:custDataLst>
                <p:tags r:id="rId56"/>
              </p:custDataLst>
            </p:nvPr>
          </p:nvSpPr>
          <p:spPr>
            <a:xfrm>
              <a:off x="5524500" y="5549900"/>
              <a:ext cx="63993" cy="122029"/>
            </a:xfrm>
            <a:custGeom>
              <a:avLst/>
              <a:gdLst/>
              <a:ahLst/>
              <a:cxnLst/>
              <a:rect l="0" t="0" r="0" b="0"/>
              <a:pathLst>
                <a:path w="63993" h="122029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1"/>
                  </a:lnTo>
                  <a:lnTo>
                    <a:pt x="8788" y="8115"/>
                  </a:lnTo>
                  <a:lnTo>
                    <a:pt x="30507" y="21908"/>
                  </a:lnTo>
                  <a:lnTo>
                    <a:pt x="60902" y="62868"/>
                  </a:lnTo>
                  <a:lnTo>
                    <a:pt x="63992" y="79682"/>
                  </a:lnTo>
                  <a:lnTo>
                    <a:pt x="62308" y="96798"/>
                  </a:lnTo>
                  <a:lnTo>
                    <a:pt x="54131" y="113661"/>
                  </a:lnTo>
                  <a:lnTo>
                    <a:pt x="49223" y="120602"/>
                  </a:lnTo>
                  <a:lnTo>
                    <a:pt x="46221" y="122028"/>
                  </a:lnTo>
                  <a:lnTo>
                    <a:pt x="39122" y="121733"/>
                  </a:lnTo>
                  <a:lnTo>
                    <a:pt x="36665" y="118550"/>
                  </a:lnTo>
                  <a:lnTo>
                    <a:pt x="33934" y="107487"/>
                  </a:lnTo>
                  <a:lnTo>
                    <a:pt x="37251" y="78094"/>
                  </a:lnTo>
                  <a:lnTo>
                    <a:pt x="40780" y="64342"/>
                  </a:lnTo>
                  <a:lnTo>
                    <a:pt x="635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590"/>
            <p:cNvSpPr/>
            <p:nvPr>
              <p:custDataLst>
                <p:tags r:id="rId57"/>
              </p:custDataLst>
            </p:nvPr>
          </p:nvSpPr>
          <p:spPr>
            <a:xfrm>
              <a:off x="5361427" y="5549900"/>
              <a:ext cx="144024" cy="57151"/>
            </a:xfrm>
            <a:custGeom>
              <a:avLst/>
              <a:gdLst/>
              <a:ahLst/>
              <a:cxnLst/>
              <a:rect l="0" t="0" r="0" b="0"/>
              <a:pathLst>
                <a:path w="144024" h="57151">
                  <a:moveTo>
                    <a:pt x="17023" y="57150"/>
                  </a:moveTo>
                  <a:lnTo>
                    <a:pt x="17023" y="57150"/>
                  </a:lnTo>
                  <a:lnTo>
                    <a:pt x="11248" y="52081"/>
                  </a:lnTo>
                  <a:lnTo>
                    <a:pt x="4814" y="48312"/>
                  </a:lnTo>
                  <a:lnTo>
                    <a:pt x="2533" y="45613"/>
                  </a:lnTo>
                  <a:lnTo>
                    <a:pt x="0" y="38852"/>
                  </a:lnTo>
                  <a:lnTo>
                    <a:pt x="734" y="36485"/>
                  </a:lnTo>
                  <a:lnTo>
                    <a:pt x="2637" y="34906"/>
                  </a:lnTo>
                  <a:lnTo>
                    <a:pt x="42623" y="25119"/>
                  </a:lnTo>
                  <a:lnTo>
                    <a:pt x="83071" y="16878"/>
                  </a:lnTo>
                  <a:lnTo>
                    <a:pt x="144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91"/>
            <p:cNvSpPr/>
            <p:nvPr>
              <p:custDataLst>
                <p:tags r:id="rId58"/>
              </p:custDataLst>
            </p:nvPr>
          </p:nvSpPr>
          <p:spPr>
            <a:xfrm>
              <a:off x="5411096" y="5405517"/>
              <a:ext cx="62605" cy="283686"/>
            </a:xfrm>
            <a:custGeom>
              <a:avLst/>
              <a:gdLst/>
              <a:ahLst/>
              <a:cxnLst/>
              <a:rect l="0" t="0" r="0" b="0"/>
              <a:pathLst>
                <a:path w="62605" h="283686">
                  <a:moveTo>
                    <a:pt x="18154" y="23733"/>
                  </a:moveTo>
                  <a:lnTo>
                    <a:pt x="18154" y="23733"/>
                  </a:lnTo>
                  <a:lnTo>
                    <a:pt x="18154" y="0"/>
                  </a:lnTo>
                  <a:lnTo>
                    <a:pt x="14783" y="44464"/>
                  </a:lnTo>
                  <a:lnTo>
                    <a:pt x="12687" y="81381"/>
                  </a:lnTo>
                  <a:lnTo>
                    <a:pt x="8694" y="119131"/>
                  </a:lnTo>
                  <a:lnTo>
                    <a:pt x="5389" y="161084"/>
                  </a:lnTo>
                  <a:lnTo>
                    <a:pt x="554" y="203028"/>
                  </a:lnTo>
                  <a:lnTo>
                    <a:pt x="0" y="244063"/>
                  </a:lnTo>
                  <a:lnTo>
                    <a:pt x="7967" y="279484"/>
                  </a:lnTo>
                  <a:lnTo>
                    <a:pt x="11363" y="282428"/>
                  </a:lnTo>
                  <a:lnTo>
                    <a:pt x="15743" y="283685"/>
                  </a:lnTo>
                  <a:lnTo>
                    <a:pt x="25549" y="283201"/>
                  </a:lnTo>
                  <a:lnTo>
                    <a:pt x="34611" y="280634"/>
                  </a:lnTo>
                  <a:lnTo>
                    <a:pt x="47646" y="271850"/>
                  </a:lnTo>
                  <a:lnTo>
                    <a:pt x="62604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2" name="SMARTInkShape-592"/>
          <p:cNvSpPr/>
          <p:nvPr>
            <p:custDataLst>
              <p:tags r:id="rId7"/>
            </p:custDataLst>
          </p:nvPr>
        </p:nvSpPr>
        <p:spPr>
          <a:xfrm>
            <a:off x="6317548" y="5394759"/>
            <a:ext cx="286453" cy="275992"/>
          </a:xfrm>
          <a:custGeom>
            <a:avLst/>
            <a:gdLst/>
            <a:ahLst/>
            <a:cxnLst/>
            <a:rect l="0" t="0" r="0" b="0"/>
            <a:pathLst>
              <a:path w="286453" h="275992">
                <a:moveTo>
                  <a:pt x="70552" y="34491"/>
                </a:moveTo>
                <a:lnTo>
                  <a:pt x="70552" y="34491"/>
                </a:lnTo>
                <a:lnTo>
                  <a:pt x="70552" y="14718"/>
                </a:lnTo>
                <a:lnTo>
                  <a:pt x="68670" y="9710"/>
                </a:lnTo>
                <a:lnTo>
                  <a:pt x="66188" y="5133"/>
                </a:lnTo>
                <a:lnTo>
                  <a:pt x="65085" y="747"/>
                </a:lnTo>
                <a:lnTo>
                  <a:pt x="64085" y="0"/>
                </a:lnTo>
                <a:lnTo>
                  <a:pt x="62712" y="208"/>
                </a:lnTo>
                <a:lnTo>
                  <a:pt x="61092" y="1052"/>
                </a:lnTo>
                <a:lnTo>
                  <a:pt x="52071" y="15725"/>
                </a:lnTo>
                <a:lnTo>
                  <a:pt x="44183" y="62925"/>
                </a:lnTo>
                <a:lnTo>
                  <a:pt x="39864" y="104548"/>
                </a:lnTo>
                <a:lnTo>
                  <a:pt x="39011" y="148675"/>
                </a:lnTo>
                <a:lnTo>
                  <a:pt x="40726" y="187913"/>
                </a:lnTo>
                <a:lnTo>
                  <a:pt x="45722" y="222706"/>
                </a:lnTo>
                <a:lnTo>
                  <a:pt x="50741" y="267207"/>
                </a:lnTo>
                <a:lnTo>
                  <a:pt x="51164" y="275033"/>
                </a:lnTo>
                <a:lnTo>
                  <a:pt x="49160" y="275991"/>
                </a:lnTo>
                <a:lnTo>
                  <a:pt x="41289" y="273293"/>
                </a:lnTo>
                <a:lnTo>
                  <a:pt x="28329" y="263840"/>
                </a:lnTo>
                <a:lnTo>
                  <a:pt x="2828" y="222011"/>
                </a:lnTo>
                <a:lnTo>
                  <a:pt x="0" y="209319"/>
                </a:lnTo>
                <a:lnTo>
                  <a:pt x="235" y="203961"/>
                </a:lnTo>
                <a:lnTo>
                  <a:pt x="4257" y="194242"/>
                </a:lnTo>
                <a:lnTo>
                  <a:pt x="7305" y="189675"/>
                </a:lnTo>
                <a:lnTo>
                  <a:pt x="16337" y="182719"/>
                </a:lnTo>
                <a:lnTo>
                  <a:pt x="29523" y="177276"/>
                </a:lnTo>
                <a:lnTo>
                  <a:pt x="74364" y="169913"/>
                </a:lnTo>
                <a:lnTo>
                  <a:pt x="121200" y="168113"/>
                </a:lnTo>
                <a:lnTo>
                  <a:pt x="144973" y="167877"/>
                </a:lnTo>
                <a:lnTo>
                  <a:pt x="144860" y="167159"/>
                </a:lnTo>
                <a:lnTo>
                  <a:pt x="142853" y="164481"/>
                </a:lnTo>
                <a:lnTo>
                  <a:pt x="122019" y="162081"/>
                </a:lnTo>
                <a:lnTo>
                  <a:pt x="112006" y="161753"/>
                </a:lnTo>
                <a:lnTo>
                  <a:pt x="107360" y="163782"/>
                </a:lnTo>
                <a:lnTo>
                  <a:pt x="98435" y="171681"/>
                </a:lnTo>
                <a:lnTo>
                  <a:pt x="93528" y="182247"/>
                </a:lnTo>
                <a:lnTo>
                  <a:pt x="92052" y="193294"/>
                </a:lnTo>
                <a:lnTo>
                  <a:pt x="93749" y="202907"/>
                </a:lnTo>
                <a:lnTo>
                  <a:pt x="105412" y="219623"/>
                </a:lnTo>
                <a:lnTo>
                  <a:pt x="114503" y="226133"/>
                </a:lnTo>
                <a:lnTo>
                  <a:pt x="118903" y="227870"/>
                </a:lnTo>
                <a:lnTo>
                  <a:pt x="129436" y="227916"/>
                </a:lnTo>
                <a:lnTo>
                  <a:pt x="139761" y="225585"/>
                </a:lnTo>
                <a:lnTo>
                  <a:pt x="146702" y="222197"/>
                </a:lnTo>
                <a:lnTo>
                  <a:pt x="148836" y="218894"/>
                </a:lnTo>
                <a:lnTo>
                  <a:pt x="151206" y="209582"/>
                </a:lnTo>
                <a:lnTo>
                  <a:pt x="150378" y="200268"/>
                </a:lnTo>
                <a:lnTo>
                  <a:pt x="147469" y="182792"/>
                </a:lnTo>
                <a:lnTo>
                  <a:pt x="147935" y="179924"/>
                </a:lnTo>
                <a:lnTo>
                  <a:pt x="148952" y="178014"/>
                </a:lnTo>
                <a:lnTo>
                  <a:pt x="157625" y="170330"/>
                </a:lnTo>
                <a:lnTo>
                  <a:pt x="161695" y="168947"/>
                </a:lnTo>
                <a:lnTo>
                  <a:pt x="183118" y="167938"/>
                </a:lnTo>
                <a:lnTo>
                  <a:pt x="195547" y="171241"/>
                </a:lnTo>
                <a:lnTo>
                  <a:pt x="211540" y="183430"/>
                </a:lnTo>
                <a:lnTo>
                  <a:pt x="226311" y="207189"/>
                </a:lnTo>
                <a:lnTo>
                  <a:pt x="232885" y="229829"/>
                </a:lnTo>
                <a:lnTo>
                  <a:pt x="232541" y="241488"/>
                </a:lnTo>
                <a:lnTo>
                  <a:pt x="230036" y="249962"/>
                </a:lnTo>
                <a:lnTo>
                  <a:pt x="228380" y="252222"/>
                </a:lnTo>
                <a:lnTo>
                  <a:pt x="226570" y="253728"/>
                </a:lnTo>
                <a:lnTo>
                  <a:pt x="225364" y="253322"/>
                </a:lnTo>
                <a:lnTo>
                  <a:pt x="224560" y="251639"/>
                </a:lnTo>
                <a:lnTo>
                  <a:pt x="224024" y="249106"/>
                </a:lnTo>
                <a:lnTo>
                  <a:pt x="235254" y="202390"/>
                </a:lnTo>
                <a:lnTo>
                  <a:pt x="254466" y="171059"/>
                </a:lnTo>
                <a:lnTo>
                  <a:pt x="275607" y="147903"/>
                </a:lnTo>
                <a:lnTo>
                  <a:pt x="286452" y="1424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SMARTInkShape-593"/>
          <p:cNvSpPr/>
          <p:nvPr>
            <p:custDataLst>
              <p:tags r:id="rId8"/>
            </p:custDataLst>
          </p:nvPr>
        </p:nvSpPr>
        <p:spPr>
          <a:xfrm>
            <a:off x="6959143" y="5450083"/>
            <a:ext cx="330658" cy="195068"/>
          </a:xfrm>
          <a:custGeom>
            <a:avLst/>
            <a:gdLst/>
            <a:ahLst/>
            <a:cxnLst/>
            <a:rect l="0" t="0" r="0" b="0"/>
            <a:pathLst>
              <a:path w="330658" h="195068">
                <a:moveTo>
                  <a:pt x="89357" y="156967"/>
                </a:moveTo>
                <a:lnTo>
                  <a:pt x="89357" y="156967"/>
                </a:lnTo>
                <a:lnTo>
                  <a:pt x="88652" y="142463"/>
                </a:lnTo>
                <a:lnTo>
                  <a:pt x="84288" y="130248"/>
                </a:lnTo>
                <a:lnTo>
                  <a:pt x="80518" y="124397"/>
                </a:lnTo>
                <a:lnTo>
                  <a:pt x="67688" y="117134"/>
                </a:lnTo>
                <a:lnTo>
                  <a:pt x="56443" y="116450"/>
                </a:lnTo>
                <a:lnTo>
                  <a:pt x="50480" y="117255"/>
                </a:lnTo>
                <a:lnTo>
                  <a:pt x="38212" y="123795"/>
                </a:lnTo>
                <a:lnTo>
                  <a:pt x="13089" y="148611"/>
                </a:lnTo>
                <a:lnTo>
                  <a:pt x="829" y="165701"/>
                </a:lnTo>
                <a:lnTo>
                  <a:pt x="0" y="170551"/>
                </a:lnTo>
                <a:lnTo>
                  <a:pt x="858" y="175195"/>
                </a:lnTo>
                <a:lnTo>
                  <a:pt x="2841" y="179702"/>
                </a:lnTo>
                <a:lnTo>
                  <a:pt x="6279" y="182707"/>
                </a:lnTo>
                <a:lnTo>
                  <a:pt x="15745" y="186046"/>
                </a:lnTo>
                <a:lnTo>
                  <a:pt x="25127" y="185649"/>
                </a:lnTo>
                <a:lnTo>
                  <a:pt x="36115" y="181709"/>
                </a:lnTo>
                <a:lnTo>
                  <a:pt x="71850" y="159415"/>
                </a:lnTo>
                <a:lnTo>
                  <a:pt x="78048" y="152646"/>
                </a:lnTo>
                <a:lnTo>
                  <a:pt x="82027" y="145922"/>
                </a:lnTo>
                <a:lnTo>
                  <a:pt x="81648" y="146076"/>
                </a:lnTo>
                <a:lnTo>
                  <a:pt x="79345" y="148128"/>
                </a:lnTo>
                <a:lnTo>
                  <a:pt x="79733" y="155155"/>
                </a:lnTo>
                <a:lnTo>
                  <a:pt x="85732" y="173544"/>
                </a:lnTo>
                <a:lnTo>
                  <a:pt x="95271" y="182208"/>
                </a:lnTo>
                <a:lnTo>
                  <a:pt x="101766" y="186494"/>
                </a:lnTo>
                <a:lnTo>
                  <a:pt x="116509" y="189375"/>
                </a:lnTo>
                <a:lnTo>
                  <a:pt x="124392" y="189156"/>
                </a:lnTo>
                <a:lnTo>
                  <a:pt x="140676" y="183267"/>
                </a:lnTo>
                <a:lnTo>
                  <a:pt x="170755" y="162241"/>
                </a:lnTo>
                <a:lnTo>
                  <a:pt x="187244" y="127093"/>
                </a:lnTo>
                <a:lnTo>
                  <a:pt x="197697" y="87673"/>
                </a:lnTo>
                <a:lnTo>
                  <a:pt x="201890" y="45811"/>
                </a:lnTo>
                <a:lnTo>
                  <a:pt x="199761" y="15612"/>
                </a:lnTo>
                <a:lnTo>
                  <a:pt x="194635" y="4067"/>
                </a:lnTo>
                <a:lnTo>
                  <a:pt x="191293" y="0"/>
                </a:lnTo>
                <a:lnTo>
                  <a:pt x="187653" y="111"/>
                </a:lnTo>
                <a:lnTo>
                  <a:pt x="183816" y="3009"/>
                </a:lnTo>
                <a:lnTo>
                  <a:pt x="179846" y="7761"/>
                </a:lnTo>
                <a:lnTo>
                  <a:pt x="175435" y="22450"/>
                </a:lnTo>
                <a:lnTo>
                  <a:pt x="172604" y="63995"/>
                </a:lnTo>
                <a:lnTo>
                  <a:pt x="178906" y="108557"/>
                </a:lnTo>
                <a:lnTo>
                  <a:pt x="190337" y="153623"/>
                </a:lnTo>
                <a:lnTo>
                  <a:pt x="199853" y="168181"/>
                </a:lnTo>
                <a:lnTo>
                  <a:pt x="209257" y="176062"/>
                </a:lnTo>
                <a:lnTo>
                  <a:pt x="213740" y="178164"/>
                </a:lnTo>
                <a:lnTo>
                  <a:pt x="218845" y="177448"/>
                </a:lnTo>
                <a:lnTo>
                  <a:pt x="230163" y="171009"/>
                </a:lnTo>
                <a:lnTo>
                  <a:pt x="253264" y="145264"/>
                </a:lnTo>
                <a:lnTo>
                  <a:pt x="271930" y="102535"/>
                </a:lnTo>
                <a:lnTo>
                  <a:pt x="287019" y="61131"/>
                </a:lnTo>
                <a:lnTo>
                  <a:pt x="295729" y="18479"/>
                </a:lnTo>
                <a:lnTo>
                  <a:pt x="294438" y="8163"/>
                </a:lnTo>
                <a:lnTo>
                  <a:pt x="293105" y="5553"/>
                </a:lnTo>
                <a:lnTo>
                  <a:pt x="291511" y="4519"/>
                </a:lnTo>
                <a:lnTo>
                  <a:pt x="289742" y="4535"/>
                </a:lnTo>
                <a:lnTo>
                  <a:pt x="285895" y="10197"/>
                </a:lnTo>
                <a:lnTo>
                  <a:pt x="277679" y="41192"/>
                </a:lnTo>
                <a:lnTo>
                  <a:pt x="278114" y="79232"/>
                </a:lnTo>
                <a:lnTo>
                  <a:pt x="280925" y="126194"/>
                </a:lnTo>
                <a:lnTo>
                  <a:pt x="291723" y="161916"/>
                </a:lnTo>
                <a:lnTo>
                  <a:pt x="304230" y="183344"/>
                </a:lnTo>
                <a:lnTo>
                  <a:pt x="308806" y="187252"/>
                </a:lnTo>
                <a:lnTo>
                  <a:pt x="330657" y="1950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SMARTInkShape-594"/>
          <p:cNvSpPr/>
          <p:nvPr>
            <p:custDataLst>
              <p:tags r:id="rId9"/>
            </p:custDataLst>
          </p:nvPr>
        </p:nvSpPr>
        <p:spPr>
          <a:xfrm>
            <a:off x="7748143" y="5533542"/>
            <a:ext cx="125601" cy="314383"/>
          </a:xfrm>
          <a:custGeom>
            <a:avLst/>
            <a:gdLst/>
            <a:ahLst/>
            <a:cxnLst/>
            <a:rect l="0" t="0" r="0" b="0"/>
            <a:pathLst>
              <a:path w="125601" h="314383">
                <a:moveTo>
                  <a:pt x="11557" y="3658"/>
                </a:moveTo>
                <a:lnTo>
                  <a:pt x="11557" y="3658"/>
                </a:lnTo>
                <a:lnTo>
                  <a:pt x="11557" y="287"/>
                </a:lnTo>
                <a:lnTo>
                  <a:pt x="10852" y="0"/>
                </a:lnTo>
                <a:lnTo>
                  <a:pt x="8186" y="1561"/>
                </a:lnTo>
                <a:lnTo>
                  <a:pt x="2718" y="9779"/>
                </a:lnTo>
                <a:lnTo>
                  <a:pt x="0" y="21151"/>
                </a:lnTo>
                <a:lnTo>
                  <a:pt x="2567" y="40200"/>
                </a:lnTo>
                <a:lnTo>
                  <a:pt x="11167" y="60346"/>
                </a:lnTo>
                <a:lnTo>
                  <a:pt x="22437" y="69540"/>
                </a:lnTo>
                <a:lnTo>
                  <a:pt x="29394" y="72979"/>
                </a:lnTo>
                <a:lnTo>
                  <a:pt x="59411" y="74449"/>
                </a:lnTo>
                <a:lnTo>
                  <a:pt x="85002" y="67045"/>
                </a:lnTo>
                <a:lnTo>
                  <a:pt x="105991" y="52543"/>
                </a:lnTo>
                <a:lnTo>
                  <a:pt x="123787" y="26302"/>
                </a:lnTo>
                <a:lnTo>
                  <a:pt x="123772" y="25810"/>
                </a:lnTo>
                <a:lnTo>
                  <a:pt x="121873" y="27144"/>
                </a:lnTo>
                <a:lnTo>
                  <a:pt x="120209" y="38604"/>
                </a:lnTo>
                <a:lnTo>
                  <a:pt x="121481" y="85157"/>
                </a:lnTo>
                <a:lnTo>
                  <a:pt x="124560" y="122115"/>
                </a:lnTo>
                <a:lnTo>
                  <a:pt x="125600" y="169578"/>
                </a:lnTo>
                <a:lnTo>
                  <a:pt x="125099" y="206629"/>
                </a:lnTo>
                <a:lnTo>
                  <a:pt x="120067" y="241127"/>
                </a:lnTo>
                <a:lnTo>
                  <a:pt x="109952" y="279493"/>
                </a:lnTo>
                <a:lnTo>
                  <a:pt x="102089" y="297701"/>
                </a:lnTo>
                <a:lnTo>
                  <a:pt x="92009" y="309086"/>
                </a:lnTo>
                <a:lnTo>
                  <a:pt x="86359" y="313110"/>
                </a:lnTo>
                <a:lnTo>
                  <a:pt x="80475" y="314382"/>
                </a:lnTo>
                <a:lnTo>
                  <a:pt x="68292" y="312031"/>
                </a:lnTo>
                <a:lnTo>
                  <a:pt x="63492" y="308723"/>
                </a:lnTo>
                <a:lnTo>
                  <a:pt x="56276" y="299404"/>
                </a:lnTo>
                <a:lnTo>
                  <a:pt x="51618" y="285627"/>
                </a:lnTo>
                <a:lnTo>
                  <a:pt x="68707" y="251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8" name="SMARTInkShape-Group128"/>
          <p:cNvGrpSpPr/>
          <p:nvPr/>
        </p:nvGrpSpPr>
        <p:grpSpPr>
          <a:xfrm>
            <a:off x="3735641" y="6041829"/>
            <a:ext cx="342065" cy="276422"/>
            <a:chOff x="3735641" y="6041829"/>
            <a:chExt cx="342065" cy="276422"/>
          </a:xfrm>
        </p:grpSpPr>
        <p:sp>
          <p:nvSpPr>
            <p:cNvPr id="555" name="SMARTInkShape-595"/>
            <p:cNvSpPr/>
            <p:nvPr>
              <p:custDataLst>
                <p:tags r:id="rId52"/>
              </p:custDataLst>
            </p:nvPr>
          </p:nvSpPr>
          <p:spPr>
            <a:xfrm>
              <a:off x="3835400" y="6041829"/>
              <a:ext cx="112651" cy="267246"/>
            </a:xfrm>
            <a:custGeom>
              <a:avLst/>
              <a:gdLst/>
              <a:ahLst/>
              <a:cxnLst/>
              <a:rect l="0" t="0" r="0" b="0"/>
              <a:pathLst>
                <a:path w="112651" h="267246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1" y="21700"/>
                  </a:lnTo>
                  <a:lnTo>
                    <a:pt x="12209" y="58113"/>
                  </a:lnTo>
                  <a:lnTo>
                    <a:pt x="20394" y="94536"/>
                  </a:lnTo>
                  <a:lnTo>
                    <a:pt x="24411" y="141401"/>
                  </a:lnTo>
                  <a:lnTo>
                    <a:pt x="25205" y="178882"/>
                  </a:lnTo>
                  <a:lnTo>
                    <a:pt x="25389" y="219767"/>
                  </a:lnTo>
                  <a:lnTo>
                    <a:pt x="27280" y="204126"/>
                  </a:lnTo>
                  <a:lnTo>
                    <a:pt x="31879" y="192080"/>
                  </a:lnTo>
                  <a:lnTo>
                    <a:pt x="54632" y="159881"/>
                  </a:lnTo>
                  <a:lnTo>
                    <a:pt x="65203" y="154070"/>
                  </a:lnTo>
                  <a:lnTo>
                    <a:pt x="70985" y="152520"/>
                  </a:lnTo>
                  <a:lnTo>
                    <a:pt x="76251" y="152898"/>
                  </a:lnTo>
                  <a:lnTo>
                    <a:pt x="85865" y="157081"/>
                  </a:lnTo>
                  <a:lnTo>
                    <a:pt x="99211" y="170741"/>
                  </a:lnTo>
                  <a:lnTo>
                    <a:pt x="108731" y="194936"/>
                  </a:lnTo>
                  <a:lnTo>
                    <a:pt x="112650" y="217704"/>
                  </a:lnTo>
                  <a:lnTo>
                    <a:pt x="110440" y="241229"/>
                  </a:lnTo>
                  <a:lnTo>
                    <a:pt x="103412" y="253960"/>
                  </a:lnTo>
                  <a:lnTo>
                    <a:pt x="98575" y="259331"/>
                  </a:lnTo>
                  <a:lnTo>
                    <a:pt x="87556" y="265298"/>
                  </a:lnTo>
                  <a:lnTo>
                    <a:pt x="74191" y="267245"/>
                  </a:lnTo>
                  <a:lnTo>
                    <a:pt x="56493" y="265757"/>
                  </a:lnTo>
                  <a:lnTo>
                    <a:pt x="42511" y="258982"/>
                  </a:lnTo>
                  <a:lnTo>
                    <a:pt x="36808" y="254211"/>
                  </a:lnTo>
                  <a:lnTo>
                    <a:pt x="2540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596"/>
            <p:cNvSpPr/>
            <p:nvPr>
              <p:custDataLst>
                <p:tags r:id="rId53"/>
              </p:custDataLst>
            </p:nvPr>
          </p:nvSpPr>
          <p:spPr>
            <a:xfrm>
              <a:off x="3981450" y="6076950"/>
              <a:ext cx="96256" cy="241301"/>
            </a:xfrm>
            <a:custGeom>
              <a:avLst/>
              <a:gdLst/>
              <a:ahLst/>
              <a:cxnLst/>
              <a:rect l="0" t="0" r="0" b="0"/>
              <a:pathLst>
                <a:path w="96256" h="241301">
                  <a:moveTo>
                    <a:pt x="63500" y="0"/>
                  </a:moveTo>
                  <a:lnTo>
                    <a:pt x="63500" y="0"/>
                  </a:lnTo>
                  <a:lnTo>
                    <a:pt x="83273" y="38283"/>
                  </a:lnTo>
                  <a:lnTo>
                    <a:pt x="96255" y="80468"/>
                  </a:lnTo>
                  <a:lnTo>
                    <a:pt x="95474" y="125727"/>
                  </a:lnTo>
                  <a:lnTo>
                    <a:pt x="89045" y="151552"/>
                  </a:lnTo>
                  <a:lnTo>
                    <a:pt x="66054" y="194787"/>
                  </a:lnTo>
                  <a:lnTo>
                    <a:pt x="46304" y="21866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597"/>
            <p:cNvSpPr/>
            <p:nvPr>
              <p:custDataLst>
                <p:tags r:id="rId54"/>
              </p:custDataLst>
            </p:nvPr>
          </p:nvSpPr>
          <p:spPr>
            <a:xfrm>
              <a:off x="3735641" y="6096000"/>
              <a:ext cx="118810" cy="215901"/>
            </a:xfrm>
            <a:custGeom>
              <a:avLst/>
              <a:gdLst/>
              <a:ahLst/>
              <a:cxnLst/>
              <a:rect l="0" t="0" r="0" b="0"/>
              <a:pathLst>
                <a:path w="118810" h="215901">
                  <a:moveTo>
                    <a:pt x="74359" y="0"/>
                  </a:moveTo>
                  <a:lnTo>
                    <a:pt x="74359" y="0"/>
                  </a:lnTo>
                  <a:lnTo>
                    <a:pt x="42377" y="0"/>
                  </a:lnTo>
                  <a:lnTo>
                    <a:pt x="37515" y="1411"/>
                  </a:lnTo>
                  <a:lnTo>
                    <a:pt x="30232" y="6741"/>
                  </a:lnTo>
                  <a:lnTo>
                    <a:pt x="15423" y="24419"/>
                  </a:lnTo>
                  <a:lnTo>
                    <a:pt x="4372" y="54273"/>
                  </a:lnTo>
                  <a:lnTo>
                    <a:pt x="0" y="79816"/>
                  </a:lnTo>
                  <a:lnTo>
                    <a:pt x="4297" y="121913"/>
                  </a:lnTo>
                  <a:lnTo>
                    <a:pt x="21972" y="168829"/>
                  </a:lnTo>
                  <a:lnTo>
                    <a:pt x="41041" y="189723"/>
                  </a:lnTo>
                  <a:lnTo>
                    <a:pt x="71307" y="205949"/>
                  </a:lnTo>
                  <a:lnTo>
                    <a:pt x="11880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129"/>
          <p:cNvGrpSpPr/>
          <p:nvPr/>
        </p:nvGrpSpPr>
        <p:grpSpPr>
          <a:xfrm>
            <a:off x="4692650" y="6108700"/>
            <a:ext cx="374651" cy="285751"/>
            <a:chOff x="4692650" y="6108700"/>
            <a:chExt cx="374651" cy="285751"/>
          </a:xfrm>
        </p:grpSpPr>
        <p:sp>
          <p:nvSpPr>
            <p:cNvPr id="559" name="SMARTInkShape-598"/>
            <p:cNvSpPr/>
            <p:nvPr>
              <p:custDataLst>
                <p:tags r:id="rId49"/>
              </p:custDataLst>
            </p:nvPr>
          </p:nvSpPr>
          <p:spPr>
            <a:xfrm>
              <a:off x="5041900" y="63500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5400" y="6741"/>
                  </a:lnTo>
                  <a:lnTo>
                    <a:pt x="21637" y="1381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99"/>
            <p:cNvSpPr/>
            <p:nvPr>
              <p:custDataLst>
                <p:tags r:id="rId50"/>
              </p:custDataLst>
            </p:nvPr>
          </p:nvSpPr>
          <p:spPr>
            <a:xfrm>
              <a:off x="4944524" y="6231094"/>
              <a:ext cx="51318" cy="73665"/>
            </a:xfrm>
            <a:custGeom>
              <a:avLst/>
              <a:gdLst/>
              <a:ahLst/>
              <a:cxnLst/>
              <a:rect l="0" t="0" r="0" b="0"/>
              <a:pathLst>
                <a:path w="51318" h="73665">
                  <a:moveTo>
                    <a:pt x="27526" y="30006"/>
                  </a:moveTo>
                  <a:lnTo>
                    <a:pt x="27526" y="30006"/>
                  </a:lnTo>
                  <a:lnTo>
                    <a:pt x="26820" y="23525"/>
                  </a:lnTo>
                  <a:lnTo>
                    <a:pt x="22457" y="10447"/>
                  </a:lnTo>
                  <a:lnTo>
                    <a:pt x="18687" y="4144"/>
                  </a:lnTo>
                  <a:lnTo>
                    <a:pt x="14661" y="871"/>
                  </a:lnTo>
                  <a:lnTo>
                    <a:pt x="12599" y="0"/>
                  </a:lnTo>
                  <a:lnTo>
                    <a:pt x="10519" y="124"/>
                  </a:lnTo>
                  <a:lnTo>
                    <a:pt x="6327" y="2143"/>
                  </a:lnTo>
                  <a:lnTo>
                    <a:pt x="0" y="13989"/>
                  </a:lnTo>
                  <a:lnTo>
                    <a:pt x="1416" y="26885"/>
                  </a:lnTo>
                  <a:lnTo>
                    <a:pt x="10453" y="51418"/>
                  </a:lnTo>
                  <a:lnTo>
                    <a:pt x="20272" y="65435"/>
                  </a:lnTo>
                  <a:lnTo>
                    <a:pt x="28065" y="70447"/>
                  </a:lnTo>
                  <a:lnTo>
                    <a:pt x="41195" y="73664"/>
                  </a:lnTo>
                  <a:lnTo>
                    <a:pt x="43694" y="72517"/>
                  </a:lnTo>
                  <a:lnTo>
                    <a:pt x="48353" y="67479"/>
                  </a:lnTo>
                  <a:lnTo>
                    <a:pt x="50893" y="58655"/>
                  </a:lnTo>
                  <a:lnTo>
                    <a:pt x="51317" y="47678"/>
                  </a:lnTo>
                  <a:lnTo>
                    <a:pt x="45839" y="25266"/>
                  </a:lnTo>
                  <a:lnTo>
                    <a:pt x="40226" y="1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600"/>
            <p:cNvSpPr/>
            <p:nvPr>
              <p:custDataLst>
                <p:tags r:id="rId51"/>
              </p:custDataLst>
            </p:nvPr>
          </p:nvSpPr>
          <p:spPr>
            <a:xfrm>
              <a:off x="4692650" y="6108700"/>
              <a:ext cx="209551" cy="210413"/>
            </a:xfrm>
            <a:custGeom>
              <a:avLst/>
              <a:gdLst/>
              <a:ahLst/>
              <a:cxnLst/>
              <a:rect l="0" t="0" r="0" b="0"/>
              <a:pathLst>
                <a:path w="209551" h="210413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3763" y="56593"/>
                  </a:lnTo>
                  <a:lnTo>
                    <a:pt x="10935" y="51944"/>
                  </a:lnTo>
                  <a:lnTo>
                    <a:pt x="12545" y="82883"/>
                  </a:lnTo>
                  <a:lnTo>
                    <a:pt x="13375" y="119566"/>
                  </a:lnTo>
                  <a:lnTo>
                    <a:pt x="17719" y="165383"/>
                  </a:lnTo>
                  <a:lnTo>
                    <a:pt x="18933" y="204636"/>
                  </a:lnTo>
                  <a:lnTo>
                    <a:pt x="23409" y="157669"/>
                  </a:lnTo>
                  <a:lnTo>
                    <a:pt x="25138" y="111231"/>
                  </a:lnTo>
                  <a:lnTo>
                    <a:pt x="30418" y="65716"/>
                  </a:lnTo>
                  <a:lnTo>
                    <a:pt x="43692" y="28530"/>
                  </a:lnTo>
                  <a:lnTo>
                    <a:pt x="49522" y="19736"/>
                  </a:lnTo>
                  <a:lnTo>
                    <a:pt x="52065" y="17390"/>
                  </a:lnTo>
                  <a:lnTo>
                    <a:pt x="55171" y="17944"/>
                  </a:lnTo>
                  <a:lnTo>
                    <a:pt x="62385" y="24202"/>
                  </a:lnTo>
                  <a:lnTo>
                    <a:pt x="89589" y="70319"/>
                  </a:lnTo>
                  <a:lnTo>
                    <a:pt x="111065" y="112276"/>
                  </a:lnTo>
                  <a:lnTo>
                    <a:pt x="133203" y="155060"/>
                  </a:lnTo>
                  <a:lnTo>
                    <a:pt x="153625" y="195258"/>
                  </a:lnTo>
                  <a:lnTo>
                    <a:pt x="163762" y="206727"/>
                  </a:lnTo>
                  <a:lnTo>
                    <a:pt x="168442" y="209784"/>
                  </a:lnTo>
                  <a:lnTo>
                    <a:pt x="172267" y="210412"/>
                  </a:lnTo>
                  <a:lnTo>
                    <a:pt x="175522" y="209419"/>
                  </a:lnTo>
                  <a:lnTo>
                    <a:pt x="178398" y="207346"/>
                  </a:lnTo>
                  <a:lnTo>
                    <a:pt x="188083" y="168532"/>
                  </a:lnTo>
                  <a:lnTo>
                    <a:pt x="194644" y="127624"/>
                  </a:lnTo>
                  <a:lnTo>
                    <a:pt x="200351" y="87047"/>
                  </a:lnTo>
                  <a:lnTo>
                    <a:pt x="204519" y="4918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130"/>
          <p:cNvGrpSpPr/>
          <p:nvPr/>
        </p:nvGrpSpPr>
        <p:grpSpPr>
          <a:xfrm>
            <a:off x="5387034" y="6109583"/>
            <a:ext cx="626417" cy="227718"/>
            <a:chOff x="5387034" y="6109583"/>
            <a:chExt cx="626417" cy="227718"/>
          </a:xfrm>
        </p:grpSpPr>
        <p:sp>
          <p:nvSpPr>
            <p:cNvPr id="563" name="SMARTInkShape-601"/>
            <p:cNvSpPr/>
            <p:nvPr>
              <p:custDataLst>
                <p:tags r:id="rId45"/>
              </p:custDataLst>
            </p:nvPr>
          </p:nvSpPr>
          <p:spPr>
            <a:xfrm>
              <a:off x="5937250" y="6224354"/>
              <a:ext cx="76201" cy="67292"/>
            </a:xfrm>
            <a:custGeom>
              <a:avLst/>
              <a:gdLst/>
              <a:ahLst/>
              <a:cxnLst/>
              <a:rect l="0" t="0" r="0" b="0"/>
              <a:pathLst>
                <a:path w="76201" h="67292">
                  <a:moveTo>
                    <a:pt x="0" y="49446"/>
                  </a:moveTo>
                  <a:lnTo>
                    <a:pt x="0" y="49446"/>
                  </a:lnTo>
                  <a:lnTo>
                    <a:pt x="44548" y="10364"/>
                  </a:lnTo>
                  <a:lnTo>
                    <a:pt x="45927" y="7869"/>
                  </a:lnTo>
                  <a:lnTo>
                    <a:pt x="46141" y="5500"/>
                  </a:lnTo>
                  <a:lnTo>
                    <a:pt x="45577" y="3215"/>
                  </a:lnTo>
                  <a:lnTo>
                    <a:pt x="43790" y="1692"/>
                  </a:lnTo>
                  <a:lnTo>
                    <a:pt x="38042" y="0"/>
                  </a:lnTo>
                  <a:lnTo>
                    <a:pt x="34534" y="960"/>
                  </a:lnTo>
                  <a:lnTo>
                    <a:pt x="26872" y="5788"/>
                  </a:lnTo>
                  <a:lnTo>
                    <a:pt x="8146" y="29455"/>
                  </a:lnTo>
                  <a:lnTo>
                    <a:pt x="3620" y="38444"/>
                  </a:lnTo>
                  <a:lnTo>
                    <a:pt x="1610" y="47143"/>
                  </a:lnTo>
                  <a:lnTo>
                    <a:pt x="2484" y="51439"/>
                  </a:lnTo>
                  <a:lnTo>
                    <a:pt x="7220" y="59974"/>
                  </a:lnTo>
                  <a:lnTo>
                    <a:pt x="10457" y="62814"/>
                  </a:lnTo>
                  <a:lnTo>
                    <a:pt x="17818" y="65971"/>
                  </a:lnTo>
                  <a:lnTo>
                    <a:pt x="47839" y="67291"/>
                  </a:lnTo>
                  <a:lnTo>
                    <a:pt x="76200" y="62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602"/>
            <p:cNvSpPr/>
            <p:nvPr>
              <p:custDataLst>
                <p:tags r:id="rId46"/>
              </p:custDataLst>
            </p:nvPr>
          </p:nvSpPr>
          <p:spPr>
            <a:xfrm>
              <a:off x="5791200" y="6232043"/>
              <a:ext cx="95251" cy="74034"/>
            </a:xfrm>
            <a:custGeom>
              <a:avLst/>
              <a:gdLst/>
              <a:ahLst/>
              <a:cxnLst/>
              <a:rect l="0" t="0" r="0" b="0"/>
              <a:pathLst>
                <a:path w="95251" h="74034">
                  <a:moveTo>
                    <a:pt x="0" y="3657"/>
                  </a:moveTo>
                  <a:lnTo>
                    <a:pt x="0" y="3657"/>
                  </a:lnTo>
                  <a:lnTo>
                    <a:pt x="0" y="286"/>
                  </a:lnTo>
                  <a:lnTo>
                    <a:pt x="705" y="0"/>
                  </a:lnTo>
                  <a:lnTo>
                    <a:pt x="6907" y="2725"/>
                  </a:lnTo>
                  <a:lnTo>
                    <a:pt x="8839" y="3035"/>
                  </a:lnTo>
                  <a:lnTo>
                    <a:pt x="12865" y="5262"/>
                  </a:lnTo>
                  <a:lnTo>
                    <a:pt x="17007" y="9309"/>
                  </a:lnTo>
                  <a:lnTo>
                    <a:pt x="31754" y="37495"/>
                  </a:lnTo>
                  <a:lnTo>
                    <a:pt x="33869" y="43149"/>
                  </a:lnTo>
                  <a:lnTo>
                    <a:pt x="34339" y="55076"/>
                  </a:lnTo>
                  <a:lnTo>
                    <a:pt x="32260" y="73236"/>
                  </a:lnTo>
                  <a:lnTo>
                    <a:pt x="31386" y="74033"/>
                  </a:lnTo>
                  <a:lnTo>
                    <a:pt x="30096" y="73152"/>
                  </a:lnTo>
                  <a:lnTo>
                    <a:pt x="28531" y="71152"/>
                  </a:lnTo>
                  <a:lnTo>
                    <a:pt x="28192" y="68410"/>
                  </a:lnTo>
                  <a:lnTo>
                    <a:pt x="29699" y="61599"/>
                  </a:lnTo>
                  <a:lnTo>
                    <a:pt x="47149" y="36133"/>
                  </a:lnTo>
                  <a:lnTo>
                    <a:pt x="64301" y="19943"/>
                  </a:lnTo>
                  <a:lnTo>
                    <a:pt x="95250" y="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603"/>
            <p:cNvSpPr/>
            <p:nvPr>
              <p:custDataLst>
                <p:tags r:id="rId47"/>
              </p:custDataLst>
            </p:nvPr>
          </p:nvSpPr>
          <p:spPr>
            <a:xfrm>
              <a:off x="5652383" y="6262322"/>
              <a:ext cx="56268" cy="70777"/>
            </a:xfrm>
            <a:custGeom>
              <a:avLst/>
              <a:gdLst/>
              <a:ahLst/>
              <a:cxnLst/>
              <a:rect l="0" t="0" r="0" b="0"/>
              <a:pathLst>
                <a:path w="56268" h="70777">
                  <a:moveTo>
                    <a:pt x="5467" y="17828"/>
                  </a:moveTo>
                  <a:lnTo>
                    <a:pt x="5467" y="17828"/>
                  </a:lnTo>
                  <a:lnTo>
                    <a:pt x="0" y="17826"/>
                  </a:lnTo>
                  <a:lnTo>
                    <a:pt x="31042" y="17123"/>
                  </a:lnTo>
                  <a:lnTo>
                    <a:pt x="48520" y="8989"/>
                  </a:lnTo>
                  <a:lnTo>
                    <a:pt x="52824" y="4963"/>
                  </a:lnTo>
                  <a:lnTo>
                    <a:pt x="53971" y="2900"/>
                  </a:lnTo>
                  <a:lnTo>
                    <a:pt x="54031" y="1527"/>
                  </a:lnTo>
                  <a:lnTo>
                    <a:pt x="53365" y="610"/>
                  </a:lnTo>
                  <a:lnTo>
                    <a:pt x="52216" y="0"/>
                  </a:lnTo>
                  <a:lnTo>
                    <a:pt x="47175" y="1202"/>
                  </a:lnTo>
                  <a:lnTo>
                    <a:pt x="43857" y="2511"/>
                  </a:lnTo>
                  <a:lnTo>
                    <a:pt x="38286" y="7728"/>
                  </a:lnTo>
                  <a:lnTo>
                    <a:pt x="31184" y="20480"/>
                  </a:lnTo>
                  <a:lnTo>
                    <a:pt x="26492" y="35782"/>
                  </a:lnTo>
                  <a:lnTo>
                    <a:pt x="24907" y="50224"/>
                  </a:lnTo>
                  <a:lnTo>
                    <a:pt x="28453" y="57154"/>
                  </a:lnTo>
                  <a:lnTo>
                    <a:pt x="38857" y="69733"/>
                  </a:lnTo>
                  <a:lnTo>
                    <a:pt x="41838" y="70776"/>
                  </a:lnTo>
                  <a:lnTo>
                    <a:pt x="56267" y="6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604"/>
            <p:cNvSpPr/>
            <p:nvPr>
              <p:custDataLst>
                <p:tags r:id="rId48"/>
              </p:custDataLst>
            </p:nvPr>
          </p:nvSpPr>
          <p:spPr>
            <a:xfrm>
              <a:off x="5387034" y="6109583"/>
              <a:ext cx="213667" cy="227718"/>
            </a:xfrm>
            <a:custGeom>
              <a:avLst/>
              <a:gdLst/>
              <a:ahLst/>
              <a:cxnLst/>
              <a:rect l="0" t="0" r="0" b="0"/>
              <a:pathLst>
                <a:path w="213667" h="227718">
                  <a:moveTo>
                    <a:pt x="42216" y="5467"/>
                  </a:moveTo>
                  <a:lnTo>
                    <a:pt x="42216" y="5467"/>
                  </a:lnTo>
                  <a:lnTo>
                    <a:pt x="42216" y="0"/>
                  </a:lnTo>
                  <a:lnTo>
                    <a:pt x="35308" y="39646"/>
                  </a:lnTo>
                  <a:lnTo>
                    <a:pt x="33377" y="49419"/>
                  </a:lnTo>
                  <a:lnTo>
                    <a:pt x="36323" y="60169"/>
                  </a:lnTo>
                  <a:lnTo>
                    <a:pt x="55757" y="94114"/>
                  </a:lnTo>
                  <a:lnTo>
                    <a:pt x="60387" y="137225"/>
                  </a:lnTo>
                  <a:lnTo>
                    <a:pt x="62886" y="176444"/>
                  </a:lnTo>
                  <a:lnTo>
                    <a:pt x="70053" y="214139"/>
                  </a:lnTo>
                  <a:lnTo>
                    <a:pt x="67829" y="219372"/>
                  </a:lnTo>
                  <a:lnTo>
                    <a:pt x="62819" y="223564"/>
                  </a:lnTo>
                  <a:lnTo>
                    <a:pt x="55952" y="227065"/>
                  </a:lnTo>
                  <a:lnTo>
                    <a:pt x="52784" y="226578"/>
                  </a:lnTo>
                  <a:lnTo>
                    <a:pt x="52084" y="223429"/>
                  </a:lnTo>
                  <a:lnTo>
                    <a:pt x="54356" y="204842"/>
                  </a:lnTo>
                  <a:lnTo>
                    <a:pt x="41266" y="181742"/>
                  </a:lnTo>
                  <a:lnTo>
                    <a:pt x="0" y="147029"/>
                  </a:lnTo>
                  <a:lnTo>
                    <a:pt x="666" y="145702"/>
                  </a:lnTo>
                  <a:lnTo>
                    <a:pt x="5169" y="142347"/>
                  </a:lnTo>
                  <a:lnTo>
                    <a:pt x="52788" y="122417"/>
                  </a:lnTo>
                  <a:lnTo>
                    <a:pt x="97135" y="97251"/>
                  </a:lnTo>
                  <a:lnTo>
                    <a:pt x="122208" y="79702"/>
                  </a:lnTo>
                  <a:lnTo>
                    <a:pt x="134698" y="59233"/>
                  </a:lnTo>
                  <a:lnTo>
                    <a:pt x="137434" y="50037"/>
                  </a:lnTo>
                  <a:lnTo>
                    <a:pt x="140828" y="56694"/>
                  </a:lnTo>
                  <a:lnTo>
                    <a:pt x="143554" y="88612"/>
                  </a:lnTo>
                  <a:lnTo>
                    <a:pt x="143782" y="131778"/>
                  </a:lnTo>
                  <a:lnTo>
                    <a:pt x="139448" y="174709"/>
                  </a:lnTo>
                  <a:lnTo>
                    <a:pt x="137581" y="209577"/>
                  </a:lnTo>
                  <a:lnTo>
                    <a:pt x="137543" y="209273"/>
                  </a:lnTo>
                  <a:lnTo>
                    <a:pt x="167826" y="165450"/>
                  </a:lnTo>
                  <a:lnTo>
                    <a:pt x="177409" y="150898"/>
                  </a:lnTo>
                  <a:lnTo>
                    <a:pt x="183675" y="147714"/>
                  </a:lnTo>
                  <a:lnTo>
                    <a:pt x="187322" y="146865"/>
                  </a:lnTo>
                  <a:lnTo>
                    <a:pt x="190459" y="147004"/>
                  </a:lnTo>
                  <a:lnTo>
                    <a:pt x="195826" y="149041"/>
                  </a:lnTo>
                  <a:lnTo>
                    <a:pt x="197539" y="152688"/>
                  </a:lnTo>
                  <a:lnTo>
                    <a:pt x="200832" y="200225"/>
                  </a:lnTo>
                  <a:lnTo>
                    <a:pt x="202788" y="210323"/>
                  </a:lnTo>
                  <a:lnTo>
                    <a:pt x="213666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131"/>
          <p:cNvGrpSpPr/>
          <p:nvPr/>
        </p:nvGrpSpPr>
        <p:grpSpPr>
          <a:xfrm>
            <a:off x="6416115" y="6052694"/>
            <a:ext cx="668903" cy="249547"/>
            <a:chOff x="6416115" y="6052694"/>
            <a:chExt cx="668903" cy="249547"/>
          </a:xfrm>
        </p:grpSpPr>
        <p:sp>
          <p:nvSpPr>
            <p:cNvPr id="568" name="SMARTInkShape-605"/>
            <p:cNvSpPr/>
            <p:nvPr>
              <p:custDataLst>
                <p:tags r:id="rId36"/>
              </p:custDataLst>
            </p:nvPr>
          </p:nvSpPr>
          <p:spPr>
            <a:xfrm>
              <a:off x="6416115" y="6185498"/>
              <a:ext cx="105336" cy="86519"/>
            </a:xfrm>
            <a:custGeom>
              <a:avLst/>
              <a:gdLst/>
              <a:ahLst/>
              <a:cxnLst/>
              <a:rect l="0" t="0" r="0" b="0"/>
              <a:pathLst>
                <a:path w="105336" h="86519">
                  <a:moveTo>
                    <a:pt x="10085" y="18452"/>
                  </a:moveTo>
                  <a:lnTo>
                    <a:pt x="10085" y="18452"/>
                  </a:lnTo>
                  <a:lnTo>
                    <a:pt x="10085" y="6895"/>
                  </a:lnTo>
                  <a:lnTo>
                    <a:pt x="10085" y="9462"/>
                  </a:lnTo>
                  <a:lnTo>
                    <a:pt x="11966" y="12810"/>
                  </a:lnTo>
                  <a:lnTo>
                    <a:pt x="13456" y="14690"/>
                  </a:lnTo>
                  <a:lnTo>
                    <a:pt x="20755" y="16780"/>
                  </a:lnTo>
                  <a:lnTo>
                    <a:pt x="48048" y="17526"/>
                  </a:lnTo>
                  <a:lnTo>
                    <a:pt x="57767" y="14984"/>
                  </a:lnTo>
                  <a:lnTo>
                    <a:pt x="64908" y="9620"/>
                  </a:lnTo>
                  <a:lnTo>
                    <a:pt x="69023" y="3943"/>
                  </a:lnTo>
                  <a:lnTo>
                    <a:pt x="69133" y="2430"/>
                  </a:lnTo>
                  <a:lnTo>
                    <a:pt x="68500" y="1420"/>
                  </a:lnTo>
                  <a:lnTo>
                    <a:pt x="54124" y="0"/>
                  </a:lnTo>
                  <a:lnTo>
                    <a:pt x="29759" y="4590"/>
                  </a:lnTo>
                  <a:lnTo>
                    <a:pt x="19770" y="8293"/>
                  </a:lnTo>
                  <a:lnTo>
                    <a:pt x="6214" y="21086"/>
                  </a:lnTo>
                  <a:lnTo>
                    <a:pt x="1308" y="30441"/>
                  </a:lnTo>
                  <a:lnTo>
                    <a:pt x="0" y="34911"/>
                  </a:lnTo>
                  <a:lnTo>
                    <a:pt x="2310" y="47404"/>
                  </a:lnTo>
                  <a:lnTo>
                    <a:pt x="4902" y="54687"/>
                  </a:lnTo>
                  <a:lnTo>
                    <a:pt x="17189" y="66541"/>
                  </a:lnTo>
                  <a:lnTo>
                    <a:pt x="47080" y="82279"/>
                  </a:lnTo>
                  <a:lnTo>
                    <a:pt x="70278" y="86518"/>
                  </a:lnTo>
                  <a:lnTo>
                    <a:pt x="105335" y="81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606"/>
            <p:cNvSpPr/>
            <p:nvPr>
              <p:custDataLst>
                <p:tags r:id="rId37"/>
              </p:custDataLst>
            </p:nvPr>
          </p:nvSpPr>
          <p:spPr>
            <a:xfrm>
              <a:off x="6565900" y="6191250"/>
              <a:ext cx="50801" cy="110991"/>
            </a:xfrm>
            <a:custGeom>
              <a:avLst/>
              <a:gdLst/>
              <a:ahLst/>
              <a:cxnLst/>
              <a:rect l="0" t="0" r="0" b="0"/>
              <a:pathLst>
                <a:path w="50801" h="110991">
                  <a:moveTo>
                    <a:pt x="0" y="0"/>
                  </a:moveTo>
                  <a:lnTo>
                    <a:pt x="0" y="0"/>
                  </a:lnTo>
                  <a:lnTo>
                    <a:pt x="22076" y="40494"/>
                  </a:lnTo>
                  <a:lnTo>
                    <a:pt x="34516" y="73746"/>
                  </a:lnTo>
                  <a:lnTo>
                    <a:pt x="40763" y="101115"/>
                  </a:lnTo>
                  <a:lnTo>
                    <a:pt x="44692" y="108440"/>
                  </a:lnTo>
                  <a:lnTo>
                    <a:pt x="46727" y="110392"/>
                  </a:lnTo>
                  <a:lnTo>
                    <a:pt x="48085" y="110990"/>
                  </a:lnTo>
                  <a:lnTo>
                    <a:pt x="508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607"/>
            <p:cNvSpPr/>
            <p:nvPr>
              <p:custDataLst>
                <p:tags r:id="rId38"/>
              </p:custDataLst>
            </p:nvPr>
          </p:nvSpPr>
          <p:spPr>
            <a:xfrm>
              <a:off x="7035800" y="6165951"/>
              <a:ext cx="49218" cy="111673"/>
            </a:xfrm>
            <a:custGeom>
              <a:avLst/>
              <a:gdLst/>
              <a:ahLst/>
              <a:cxnLst/>
              <a:rect l="0" t="0" r="0" b="0"/>
              <a:pathLst>
                <a:path w="49218" h="111673">
                  <a:moveTo>
                    <a:pt x="44450" y="12599"/>
                  </a:moveTo>
                  <a:lnTo>
                    <a:pt x="44450" y="12599"/>
                  </a:lnTo>
                  <a:lnTo>
                    <a:pt x="33618" y="2473"/>
                  </a:lnTo>
                  <a:lnTo>
                    <a:pt x="27443" y="661"/>
                  </a:lnTo>
                  <a:lnTo>
                    <a:pt x="16923" y="0"/>
                  </a:lnTo>
                  <a:lnTo>
                    <a:pt x="15515" y="1377"/>
                  </a:lnTo>
                  <a:lnTo>
                    <a:pt x="13951" y="6669"/>
                  </a:lnTo>
                  <a:lnTo>
                    <a:pt x="13071" y="14213"/>
                  </a:lnTo>
                  <a:lnTo>
                    <a:pt x="16181" y="24287"/>
                  </a:lnTo>
                  <a:lnTo>
                    <a:pt x="28622" y="43992"/>
                  </a:lnTo>
                  <a:lnTo>
                    <a:pt x="39839" y="54983"/>
                  </a:lnTo>
                  <a:lnTo>
                    <a:pt x="47238" y="70313"/>
                  </a:lnTo>
                  <a:lnTo>
                    <a:pt x="49217" y="79642"/>
                  </a:lnTo>
                  <a:lnTo>
                    <a:pt x="48333" y="84105"/>
                  </a:lnTo>
                  <a:lnTo>
                    <a:pt x="40348" y="97129"/>
                  </a:lnTo>
                  <a:lnTo>
                    <a:pt x="32985" y="105671"/>
                  </a:lnTo>
                  <a:lnTo>
                    <a:pt x="25008" y="110409"/>
                  </a:lnTo>
                  <a:lnTo>
                    <a:pt x="20904" y="111672"/>
                  </a:lnTo>
                  <a:lnTo>
                    <a:pt x="16759" y="111103"/>
                  </a:lnTo>
                  <a:lnTo>
                    <a:pt x="0" y="101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608"/>
            <p:cNvSpPr/>
            <p:nvPr>
              <p:custDataLst>
                <p:tags r:id="rId39"/>
              </p:custDataLst>
            </p:nvPr>
          </p:nvSpPr>
          <p:spPr>
            <a:xfrm>
              <a:off x="6923008" y="6052694"/>
              <a:ext cx="52663" cy="223846"/>
            </a:xfrm>
            <a:custGeom>
              <a:avLst/>
              <a:gdLst/>
              <a:ahLst/>
              <a:cxnLst/>
              <a:rect l="0" t="0" r="0" b="0"/>
              <a:pathLst>
                <a:path w="52663" h="223846">
                  <a:moveTo>
                    <a:pt x="49292" y="11556"/>
                  </a:moveTo>
                  <a:lnTo>
                    <a:pt x="49292" y="11556"/>
                  </a:lnTo>
                  <a:lnTo>
                    <a:pt x="49292" y="8185"/>
                  </a:lnTo>
                  <a:lnTo>
                    <a:pt x="51173" y="4649"/>
                  </a:lnTo>
                  <a:lnTo>
                    <a:pt x="52662" y="2717"/>
                  </a:lnTo>
                  <a:lnTo>
                    <a:pt x="52245" y="1430"/>
                  </a:lnTo>
                  <a:lnTo>
                    <a:pt x="50555" y="572"/>
                  </a:lnTo>
                  <a:lnTo>
                    <a:pt x="48017" y="0"/>
                  </a:lnTo>
                  <a:lnTo>
                    <a:pt x="45619" y="2440"/>
                  </a:lnTo>
                  <a:lnTo>
                    <a:pt x="38876" y="20772"/>
                  </a:lnTo>
                  <a:lnTo>
                    <a:pt x="31518" y="66157"/>
                  </a:lnTo>
                  <a:lnTo>
                    <a:pt x="25424" y="106694"/>
                  </a:lnTo>
                  <a:lnTo>
                    <a:pt x="15545" y="144805"/>
                  </a:lnTo>
                  <a:lnTo>
                    <a:pt x="3585" y="188944"/>
                  </a:lnTo>
                  <a:lnTo>
                    <a:pt x="0" y="212751"/>
                  </a:lnTo>
                  <a:lnTo>
                    <a:pt x="1044" y="220922"/>
                  </a:lnTo>
                  <a:lnTo>
                    <a:pt x="2310" y="223099"/>
                  </a:lnTo>
                  <a:lnTo>
                    <a:pt x="5271" y="223845"/>
                  </a:lnTo>
                  <a:lnTo>
                    <a:pt x="18844" y="221526"/>
                  </a:lnTo>
                  <a:lnTo>
                    <a:pt x="27763" y="218236"/>
                  </a:lnTo>
                  <a:lnTo>
                    <a:pt x="36592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609"/>
            <p:cNvSpPr/>
            <p:nvPr>
              <p:custDataLst>
                <p:tags r:id="rId40"/>
              </p:custDataLst>
            </p:nvPr>
          </p:nvSpPr>
          <p:spPr>
            <a:xfrm>
              <a:off x="6901138" y="6178550"/>
              <a:ext cx="134663" cy="31751"/>
            </a:xfrm>
            <a:custGeom>
              <a:avLst/>
              <a:gdLst/>
              <a:ahLst/>
              <a:cxnLst/>
              <a:rect l="0" t="0" r="0" b="0"/>
              <a:pathLst>
                <a:path w="134663" h="31751">
                  <a:moveTo>
                    <a:pt x="20362" y="31750"/>
                  </a:moveTo>
                  <a:lnTo>
                    <a:pt x="20362" y="31750"/>
                  </a:lnTo>
                  <a:lnTo>
                    <a:pt x="16991" y="28379"/>
                  </a:lnTo>
                  <a:lnTo>
                    <a:pt x="13454" y="26724"/>
                  </a:lnTo>
                  <a:lnTo>
                    <a:pt x="402" y="24869"/>
                  </a:lnTo>
                  <a:lnTo>
                    <a:pt x="0" y="23635"/>
                  </a:lnTo>
                  <a:lnTo>
                    <a:pt x="436" y="22106"/>
                  </a:lnTo>
                  <a:lnTo>
                    <a:pt x="4684" y="18527"/>
                  </a:lnTo>
                  <a:lnTo>
                    <a:pt x="7794" y="16585"/>
                  </a:lnTo>
                  <a:lnTo>
                    <a:pt x="50875" y="8186"/>
                  </a:lnTo>
                  <a:lnTo>
                    <a:pt x="95847" y="3342"/>
                  </a:lnTo>
                  <a:lnTo>
                    <a:pt x="134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610"/>
            <p:cNvSpPr/>
            <p:nvPr>
              <p:custDataLst>
                <p:tags r:id="rId41"/>
              </p:custDataLst>
            </p:nvPr>
          </p:nvSpPr>
          <p:spPr>
            <a:xfrm>
              <a:off x="6802349" y="6161244"/>
              <a:ext cx="28750" cy="127640"/>
            </a:xfrm>
            <a:custGeom>
              <a:avLst/>
              <a:gdLst/>
              <a:ahLst/>
              <a:cxnLst/>
              <a:rect l="0" t="0" r="0" b="0"/>
              <a:pathLst>
                <a:path w="28750" h="127640">
                  <a:moveTo>
                    <a:pt x="23901" y="30006"/>
                  </a:moveTo>
                  <a:lnTo>
                    <a:pt x="23901" y="30006"/>
                  </a:lnTo>
                  <a:lnTo>
                    <a:pt x="24606" y="23525"/>
                  </a:lnTo>
                  <a:lnTo>
                    <a:pt x="27558" y="10447"/>
                  </a:lnTo>
                  <a:lnTo>
                    <a:pt x="25997" y="4144"/>
                  </a:lnTo>
                  <a:lnTo>
                    <a:pt x="24592" y="2181"/>
                  </a:lnTo>
                  <a:lnTo>
                    <a:pt x="21151" y="0"/>
                  </a:lnTo>
                  <a:lnTo>
                    <a:pt x="15388" y="912"/>
                  </a:lnTo>
                  <a:lnTo>
                    <a:pt x="11875" y="2143"/>
                  </a:lnTo>
                  <a:lnTo>
                    <a:pt x="6091" y="9156"/>
                  </a:lnTo>
                  <a:lnTo>
                    <a:pt x="1873" y="18622"/>
                  </a:lnTo>
                  <a:lnTo>
                    <a:pt x="0" y="27534"/>
                  </a:lnTo>
                  <a:lnTo>
                    <a:pt x="2315" y="43855"/>
                  </a:lnTo>
                  <a:lnTo>
                    <a:pt x="10125" y="63969"/>
                  </a:lnTo>
                  <a:lnTo>
                    <a:pt x="26869" y="95686"/>
                  </a:lnTo>
                  <a:lnTo>
                    <a:pt x="28749" y="107175"/>
                  </a:lnTo>
                  <a:lnTo>
                    <a:pt x="27702" y="115572"/>
                  </a:lnTo>
                  <a:lnTo>
                    <a:pt x="26435" y="118801"/>
                  </a:lnTo>
                  <a:lnTo>
                    <a:pt x="21265" y="124268"/>
                  </a:lnTo>
                  <a:lnTo>
                    <a:pt x="17909" y="126714"/>
                  </a:lnTo>
                  <a:lnTo>
                    <a:pt x="14967" y="127639"/>
                  </a:lnTo>
                  <a:lnTo>
                    <a:pt x="12301" y="127550"/>
                  </a:lnTo>
                  <a:lnTo>
                    <a:pt x="9817" y="126786"/>
                  </a:lnTo>
                  <a:lnTo>
                    <a:pt x="8161" y="124865"/>
                  </a:lnTo>
                  <a:lnTo>
                    <a:pt x="4851" y="11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611"/>
            <p:cNvSpPr/>
            <p:nvPr>
              <p:custDataLst>
                <p:tags r:id="rId42"/>
              </p:custDataLst>
            </p:nvPr>
          </p:nvSpPr>
          <p:spPr>
            <a:xfrm>
              <a:off x="6733691" y="6128894"/>
              <a:ext cx="3660" cy="11557"/>
            </a:xfrm>
            <a:custGeom>
              <a:avLst/>
              <a:gdLst/>
              <a:ahLst/>
              <a:cxnLst/>
              <a:rect l="0" t="0" r="0" b="0"/>
              <a:pathLst>
                <a:path w="3660" h="11557">
                  <a:moveTo>
                    <a:pt x="3659" y="11556"/>
                  </a:moveTo>
                  <a:lnTo>
                    <a:pt x="3659" y="11556"/>
                  </a:lnTo>
                  <a:lnTo>
                    <a:pt x="3657" y="2717"/>
                  </a:lnTo>
                  <a:lnTo>
                    <a:pt x="2954" y="1430"/>
                  </a:lnTo>
                  <a:lnTo>
                    <a:pt x="1777" y="572"/>
                  </a:lnTo>
                  <a:lnTo>
                    <a:pt x="288" y="0"/>
                  </a:lnTo>
                  <a:lnTo>
                    <a:pt x="0" y="324"/>
                  </a:lnTo>
                  <a:lnTo>
                    <a:pt x="3659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612"/>
            <p:cNvSpPr/>
            <p:nvPr>
              <p:custDataLst>
                <p:tags r:id="rId43"/>
              </p:custDataLst>
            </p:nvPr>
          </p:nvSpPr>
          <p:spPr>
            <a:xfrm>
              <a:off x="6731000" y="61976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6348" y="6741"/>
                  </a:lnTo>
                  <a:lnTo>
                    <a:pt x="4468" y="11933"/>
                  </a:lnTo>
                  <a:lnTo>
                    <a:pt x="2979" y="14305"/>
                  </a:lnTo>
                  <a:lnTo>
                    <a:pt x="391" y="372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613"/>
            <p:cNvSpPr/>
            <p:nvPr>
              <p:custDataLst>
                <p:tags r:id="rId44"/>
              </p:custDataLst>
            </p:nvPr>
          </p:nvSpPr>
          <p:spPr>
            <a:xfrm>
              <a:off x="6563954" y="6207230"/>
              <a:ext cx="70914" cy="94586"/>
            </a:xfrm>
            <a:custGeom>
              <a:avLst/>
              <a:gdLst/>
              <a:ahLst/>
              <a:cxnLst/>
              <a:rect l="0" t="0" r="0" b="0"/>
              <a:pathLst>
                <a:path w="70914" h="94586">
                  <a:moveTo>
                    <a:pt x="65446" y="9420"/>
                  </a:moveTo>
                  <a:lnTo>
                    <a:pt x="65446" y="9420"/>
                  </a:lnTo>
                  <a:lnTo>
                    <a:pt x="68816" y="6049"/>
                  </a:lnTo>
                  <a:lnTo>
                    <a:pt x="70471" y="2513"/>
                  </a:lnTo>
                  <a:lnTo>
                    <a:pt x="70913" y="581"/>
                  </a:lnTo>
                  <a:lnTo>
                    <a:pt x="70502" y="0"/>
                  </a:lnTo>
                  <a:lnTo>
                    <a:pt x="69522" y="318"/>
                  </a:lnTo>
                  <a:lnTo>
                    <a:pt x="68164" y="1235"/>
                  </a:lnTo>
                  <a:lnTo>
                    <a:pt x="62879" y="9268"/>
                  </a:lnTo>
                  <a:lnTo>
                    <a:pt x="48473" y="40724"/>
                  </a:lnTo>
                  <a:lnTo>
                    <a:pt x="7022" y="86772"/>
                  </a:lnTo>
                  <a:lnTo>
                    <a:pt x="1144" y="92717"/>
                  </a:lnTo>
                  <a:lnTo>
                    <a:pt x="0" y="94585"/>
                  </a:lnTo>
                  <a:lnTo>
                    <a:pt x="8296" y="9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132"/>
          <p:cNvGrpSpPr/>
          <p:nvPr/>
        </p:nvGrpSpPr>
        <p:grpSpPr>
          <a:xfrm>
            <a:off x="7362409" y="6041543"/>
            <a:ext cx="962442" cy="249631"/>
            <a:chOff x="7362409" y="6041543"/>
            <a:chExt cx="962442" cy="249631"/>
          </a:xfrm>
        </p:grpSpPr>
        <p:sp>
          <p:nvSpPr>
            <p:cNvPr id="578" name="SMARTInkShape-614"/>
            <p:cNvSpPr/>
            <p:nvPr>
              <p:custDataLst>
                <p:tags r:id="rId27"/>
              </p:custDataLst>
            </p:nvPr>
          </p:nvSpPr>
          <p:spPr>
            <a:xfrm>
              <a:off x="7362409" y="6175910"/>
              <a:ext cx="111542" cy="83494"/>
            </a:xfrm>
            <a:custGeom>
              <a:avLst/>
              <a:gdLst/>
              <a:ahLst/>
              <a:cxnLst/>
              <a:rect l="0" t="0" r="0" b="0"/>
              <a:pathLst>
                <a:path w="111542" h="83494">
                  <a:moveTo>
                    <a:pt x="60741" y="40740"/>
                  </a:moveTo>
                  <a:lnTo>
                    <a:pt x="60741" y="40740"/>
                  </a:lnTo>
                  <a:lnTo>
                    <a:pt x="60739" y="33999"/>
                  </a:lnTo>
                  <a:lnTo>
                    <a:pt x="62622" y="28807"/>
                  </a:lnTo>
                  <a:lnTo>
                    <a:pt x="64111" y="26435"/>
                  </a:lnTo>
                  <a:lnTo>
                    <a:pt x="64398" y="23441"/>
                  </a:lnTo>
                  <a:lnTo>
                    <a:pt x="62837" y="16354"/>
                  </a:lnTo>
                  <a:lnTo>
                    <a:pt x="57991" y="7801"/>
                  </a:lnTo>
                  <a:lnTo>
                    <a:pt x="48715" y="797"/>
                  </a:lnTo>
                  <a:lnTo>
                    <a:pt x="44962" y="0"/>
                  </a:lnTo>
                  <a:lnTo>
                    <a:pt x="37030" y="997"/>
                  </a:lnTo>
                  <a:lnTo>
                    <a:pt x="21260" y="12266"/>
                  </a:lnTo>
                  <a:lnTo>
                    <a:pt x="6552" y="35753"/>
                  </a:lnTo>
                  <a:lnTo>
                    <a:pt x="0" y="54941"/>
                  </a:lnTo>
                  <a:lnTo>
                    <a:pt x="349" y="64926"/>
                  </a:lnTo>
                  <a:lnTo>
                    <a:pt x="1429" y="69565"/>
                  </a:lnTo>
                  <a:lnTo>
                    <a:pt x="4267" y="73362"/>
                  </a:lnTo>
                  <a:lnTo>
                    <a:pt x="13063" y="79463"/>
                  </a:lnTo>
                  <a:lnTo>
                    <a:pt x="29917" y="83493"/>
                  </a:lnTo>
                  <a:lnTo>
                    <a:pt x="42102" y="78792"/>
                  </a:lnTo>
                  <a:lnTo>
                    <a:pt x="53162" y="70351"/>
                  </a:lnTo>
                  <a:lnTo>
                    <a:pt x="68489" y="49203"/>
                  </a:lnTo>
                  <a:lnTo>
                    <a:pt x="73005" y="36016"/>
                  </a:lnTo>
                  <a:lnTo>
                    <a:pt x="73856" y="36179"/>
                  </a:lnTo>
                  <a:lnTo>
                    <a:pt x="76683" y="38243"/>
                  </a:lnTo>
                  <a:lnTo>
                    <a:pt x="91145" y="60846"/>
                  </a:lnTo>
                  <a:lnTo>
                    <a:pt x="98008" y="63785"/>
                  </a:lnTo>
                  <a:lnTo>
                    <a:pt x="101108" y="63866"/>
                  </a:lnTo>
                  <a:lnTo>
                    <a:pt x="111541" y="59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615"/>
            <p:cNvSpPr/>
            <p:nvPr>
              <p:custDataLst>
                <p:tags r:id="rId28"/>
              </p:custDataLst>
            </p:nvPr>
          </p:nvSpPr>
          <p:spPr>
            <a:xfrm>
              <a:off x="7502637" y="6062282"/>
              <a:ext cx="53864" cy="208054"/>
            </a:xfrm>
            <a:custGeom>
              <a:avLst/>
              <a:gdLst/>
              <a:ahLst/>
              <a:cxnLst/>
              <a:rect l="0" t="0" r="0" b="0"/>
              <a:pathLst>
                <a:path w="53864" h="208054">
                  <a:moveTo>
                    <a:pt x="3063" y="21018"/>
                  </a:moveTo>
                  <a:lnTo>
                    <a:pt x="3063" y="21018"/>
                  </a:lnTo>
                  <a:lnTo>
                    <a:pt x="9970" y="4059"/>
                  </a:lnTo>
                  <a:lnTo>
                    <a:pt x="12483" y="75"/>
                  </a:lnTo>
                  <a:lnTo>
                    <a:pt x="12165" y="0"/>
                  </a:lnTo>
                  <a:lnTo>
                    <a:pt x="11247" y="656"/>
                  </a:lnTo>
                  <a:lnTo>
                    <a:pt x="5412" y="21987"/>
                  </a:lnTo>
                  <a:lnTo>
                    <a:pt x="0" y="65012"/>
                  </a:lnTo>
                  <a:lnTo>
                    <a:pt x="1726" y="108260"/>
                  </a:lnTo>
                  <a:lnTo>
                    <a:pt x="2886" y="148331"/>
                  </a:lnTo>
                  <a:lnTo>
                    <a:pt x="4438" y="186597"/>
                  </a:lnTo>
                  <a:lnTo>
                    <a:pt x="9789" y="199502"/>
                  </a:lnTo>
                  <a:lnTo>
                    <a:pt x="14989" y="206177"/>
                  </a:lnTo>
                  <a:lnTo>
                    <a:pt x="17364" y="207957"/>
                  </a:lnTo>
                  <a:lnTo>
                    <a:pt x="25646" y="208053"/>
                  </a:lnTo>
                  <a:lnTo>
                    <a:pt x="30818" y="207092"/>
                  </a:lnTo>
                  <a:lnTo>
                    <a:pt x="38447" y="202260"/>
                  </a:lnTo>
                  <a:lnTo>
                    <a:pt x="44188" y="194702"/>
                  </a:lnTo>
                  <a:lnTo>
                    <a:pt x="53863" y="17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616"/>
            <p:cNvSpPr/>
            <p:nvPr>
              <p:custDataLst>
                <p:tags r:id="rId29"/>
              </p:custDataLst>
            </p:nvPr>
          </p:nvSpPr>
          <p:spPr>
            <a:xfrm>
              <a:off x="7476641" y="6146800"/>
              <a:ext cx="124310" cy="29986"/>
            </a:xfrm>
            <a:custGeom>
              <a:avLst/>
              <a:gdLst/>
              <a:ahLst/>
              <a:cxnLst/>
              <a:rect l="0" t="0" r="0" b="0"/>
              <a:pathLst>
                <a:path w="124310" h="29986">
                  <a:moveTo>
                    <a:pt x="3659" y="19050"/>
                  </a:moveTo>
                  <a:lnTo>
                    <a:pt x="3659" y="19050"/>
                  </a:lnTo>
                  <a:lnTo>
                    <a:pt x="288" y="19048"/>
                  </a:lnTo>
                  <a:lnTo>
                    <a:pt x="0" y="20461"/>
                  </a:lnTo>
                  <a:lnTo>
                    <a:pt x="1563" y="25791"/>
                  </a:lnTo>
                  <a:lnTo>
                    <a:pt x="4378" y="27779"/>
                  </a:lnTo>
                  <a:lnTo>
                    <a:pt x="13151" y="29985"/>
                  </a:lnTo>
                  <a:lnTo>
                    <a:pt x="42510" y="2562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617"/>
            <p:cNvSpPr/>
            <p:nvPr>
              <p:custDataLst>
                <p:tags r:id="rId30"/>
              </p:custDataLst>
            </p:nvPr>
          </p:nvSpPr>
          <p:spPr>
            <a:xfrm>
              <a:off x="7850372" y="6180839"/>
              <a:ext cx="61729" cy="74443"/>
            </a:xfrm>
            <a:custGeom>
              <a:avLst/>
              <a:gdLst/>
              <a:ahLst/>
              <a:cxnLst/>
              <a:rect l="0" t="0" r="0" b="0"/>
              <a:pathLst>
                <a:path w="61729" h="74443">
                  <a:moveTo>
                    <a:pt x="4578" y="48511"/>
                  </a:moveTo>
                  <a:lnTo>
                    <a:pt x="4578" y="48511"/>
                  </a:lnTo>
                  <a:lnTo>
                    <a:pt x="919" y="48511"/>
                  </a:lnTo>
                  <a:lnTo>
                    <a:pt x="2480" y="48511"/>
                  </a:lnTo>
                  <a:lnTo>
                    <a:pt x="5528" y="46630"/>
                  </a:lnTo>
                  <a:lnTo>
                    <a:pt x="10645" y="43441"/>
                  </a:lnTo>
                  <a:lnTo>
                    <a:pt x="24721" y="36268"/>
                  </a:lnTo>
                  <a:lnTo>
                    <a:pt x="36730" y="22775"/>
                  </a:lnTo>
                  <a:lnTo>
                    <a:pt x="40035" y="16377"/>
                  </a:lnTo>
                  <a:lnTo>
                    <a:pt x="39505" y="12977"/>
                  </a:lnTo>
                  <a:lnTo>
                    <a:pt x="35152" y="5436"/>
                  </a:lnTo>
                  <a:lnTo>
                    <a:pt x="32017" y="2861"/>
                  </a:lnTo>
                  <a:lnTo>
                    <a:pt x="24767" y="0"/>
                  </a:lnTo>
                  <a:lnTo>
                    <a:pt x="20861" y="648"/>
                  </a:lnTo>
                  <a:lnTo>
                    <a:pt x="12755" y="5131"/>
                  </a:lnTo>
                  <a:lnTo>
                    <a:pt x="3630" y="15587"/>
                  </a:lnTo>
                  <a:lnTo>
                    <a:pt x="629" y="25412"/>
                  </a:lnTo>
                  <a:lnTo>
                    <a:pt x="0" y="36833"/>
                  </a:lnTo>
                  <a:lnTo>
                    <a:pt x="2074" y="48966"/>
                  </a:lnTo>
                  <a:lnTo>
                    <a:pt x="9109" y="59531"/>
                  </a:lnTo>
                  <a:lnTo>
                    <a:pt x="19292" y="68225"/>
                  </a:lnTo>
                  <a:lnTo>
                    <a:pt x="30873" y="74442"/>
                  </a:lnTo>
                  <a:lnTo>
                    <a:pt x="61728" y="73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618"/>
            <p:cNvSpPr/>
            <p:nvPr>
              <p:custDataLst>
                <p:tags r:id="rId31"/>
              </p:custDataLst>
            </p:nvPr>
          </p:nvSpPr>
          <p:spPr>
            <a:xfrm>
              <a:off x="7779338" y="6076950"/>
              <a:ext cx="31163" cy="203201"/>
            </a:xfrm>
            <a:custGeom>
              <a:avLst/>
              <a:gdLst/>
              <a:ahLst/>
              <a:cxnLst/>
              <a:rect l="0" t="0" r="0" b="0"/>
              <a:pathLst>
                <a:path w="31163" h="2032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5"/>
                  </a:lnTo>
                  <a:lnTo>
                    <a:pt x="736" y="1881"/>
                  </a:lnTo>
                  <a:lnTo>
                    <a:pt x="0" y="6479"/>
                  </a:lnTo>
                  <a:lnTo>
                    <a:pt x="1410" y="28561"/>
                  </a:lnTo>
                  <a:lnTo>
                    <a:pt x="9552" y="75467"/>
                  </a:lnTo>
                  <a:lnTo>
                    <a:pt x="11774" y="118106"/>
                  </a:lnTo>
                  <a:lnTo>
                    <a:pt x="15454" y="162223"/>
                  </a:lnTo>
                  <a:lnTo>
                    <a:pt x="19279" y="189224"/>
                  </a:lnTo>
                  <a:lnTo>
                    <a:pt x="24940" y="199577"/>
                  </a:lnTo>
                  <a:lnTo>
                    <a:pt x="27013" y="202195"/>
                  </a:lnTo>
                  <a:lnTo>
                    <a:pt x="3116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619"/>
            <p:cNvSpPr/>
            <p:nvPr>
              <p:custDataLst>
                <p:tags r:id="rId32"/>
              </p:custDataLst>
            </p:nvPr>
          </p:nvSpPr>
          <p:spPr>
            <a:xfrm>
              <a:off x="7950937" y="6191327"/>
              <a:ext cx="94514" cy="63424"/>
            </a:xfrm>
            <a:custGeom>
              <a:avLst/>
              <a:gdLst/>
              <a:ahLst/>
              <a:cxnLst/>
              <a:rect l="0" t="0" r="0" b="0"/>
              <a:pathLst>
                <a:path w="94514" h="63424">
                  <a:moveTo>
                    <a:pt x="50063" y="6273"/>
                  </a:moveTo>
                  <a:lnTo>
                    <a:pt x="50063" y="6273"/>
                  </a:lnTo>
                  <a:lnTo>
                    <a:pt x="50063" y="2902"/>
                  </a:lnTo>
                  <a:lnTo>
                    <a:pt x="48651" y="1909"/>
                  </a:lnTo>
                  <a:lnTo>
                    <a:pt x="36248" y="314"/>
                  </a:lnTo>
                  <a:lnTo>
                    <a:pt x="20209" y="0"/>
                  </a:lnTo>
                  <a:lnTo>
                    <a:pt x="16049" y="2091"/>
                  </a:lnTo>
                  <a:lnTo>
                    <a:pt x="7664" y="10058"/>
                  </a:lnTo>
                  <a:lnTo>
                    <a:pt x="2996" y="20655"/>
                  </a:lnTo>
                  <a:lnTo>
                    <a:pt x="0" y="41334"/>
                  </a:lnTo>
                  <a:lnTo>
                    <a:pt x="1165" y="45169"/>
                  </a:lnTo>
                  <a:lnTo>
                    <a:pt x="6223" y="51312"/>
                  </a:lnTo>
                  <a:lnTo>
                    <a:pt x="13175" y="54513"/>
                  </a:lnTo>
                  <a:lnTo>
                    <a:pt x="17004" y="55366"/>
                  </a:lnTo>
                  <a:lnTo>
                    <a:pt x="25021" y="54433"/>
                  </a:lnTo>
                  <a:lnTo>
                    <a:pt x="32583" y="51666"/>
                  </a:lnTo>
                  <a:lnTo>
                    <a:pt x="38296" y="48086"/>
                  </a:lnTo>
                  <a:lnTo>
                    <a:pt x="41305" y="44142"/>
                  </a:lnTo>
                  <a:lnTo>
                    <a:pt x="42108" y="42102"/>
                  </a:lnTo>
                  <a:lnTo>
                    <a:pt x="43348" y="40743"/>
                  </a:lnTo>
                  <a:lnTo>
                    <a:pt x="46607" y="39231"/>
                  </a:lnTo>
                  <a:lnTo>
                    <a:pt x="48465" y="40240"/>
                  </a:lnTo>
                  <a:lnTo>
                    <a:pt x="58598" y="52434"/>
                  </a:lnTo>
                  <a:lnTo>
                    <a:pt x="71642" y="59071"/>
                  </a:lnTo>
                  <a:lnTo>
                    <a:pt x="94513" y="6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620"/>
            <p:cNvSpPr/>
            <p:nvPr>
              <p:custDataLst>
                <p:tags r:id="rId33"/>
              </p:custDataLst>
            </p:nvPr>
          </p:nvSpPr>
          <p:spPr>
            <a:xfrm>
              <a:off x="8073139" y="6173140"/>
              <a:ext cx="34752" cy="118034"/>
            </a:xfrm>
            <a:custGeom>
              <a:avLst/>
              <a:gdLst/>
              <a:ahLst/>
              <a:cxnLst/>
              <a:rect l="0" t="0" r="0" b="0"/>
              <a:pathLst>
                <a:path w="34752" h="118034">
                  <a:moveTo>
                    <a:pt x="23111" y="30810"/>
                  </a:moveTo>
                  <a:lnTo>
                    <a:pt x="23111" y="30810"/>
                  </a:lnTo>
                  <a:lnTo>
                    <a:pt x="23111" y="2231"/>
                  </a:lnTo>
                  <a:lnTo>
                    <a:pt x="21699" y="1174"/>
                  </a:lnTo>
                  <a:lnTo>
                    <a:pt x="16369" y="0"/>
                  </a:lnTo>
                  <a:lnTo>
                    <a:pt x="5435" y="2709"/>
                  </a:lnTo>
                  <a:lnTo>
                    <a:pt x="2860" y="5021"/>
                  </a:lnTo>
                  <a:lnTo>
                    <a:pt x="0" y="11352"/>
                  </a:lnTo>
                  <a:lnTo>
                    <a:pt x="1759" y="26221"/>
                  </a:lnTo>
                  <a:lnTo>
                    <a:pt x="6750" y="37289"/>
                  </a:lnTo>
                  <a:lnTo>
                    <a:pt x="30448" y="79298"/>
                  </a:lnTo>
                  <a:lnTo>
                    <a:pt x="34751" y="99786"/>
                  </a:lnTo>
                  <a:lnTo>
                    <a:pt x="34635" y="108032"/>
                  </a:lnTo>
                  <a:lnTo>
                    <a:pt x="32231" y="114050"/>
                  </a:lnTo>
                  <a:lnTo>
                    <a:pt x="30600" y="115937"/>
                  </a:lnTo>
                  <a:lnTo>
                    <a:pt x="26910" y="118033"/>
                  </a:lnTo>
                  <a:lnTo>
                    <a:pt x="25643" y="116475"/>
                  </a:lnTo>
                  <a:lnTo>
                    <a:pt x="23111" y="100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621"/>
            <p:cNvSpPr/>
            <p:nvPr>
              <p:custDataLst>
                <p:tags r:id="rId34"/>
              </p:custDataLst>
            </p:nvPr>
          </p:nvSpPr>
          <p:spPr>
            <a:xfrm>
              <a:off x="8232314" y="6041543"/>
              <a:ext cx="41737" cy="245322"/>
            </a:xfrm>
            <a:custGeom>
              <a:avLst/>
              <a:gdLst/>
              <a:ahLst/>
              <a:cxnLst/>
              <a:rect l="0" t="0" r="0" b="0"/>
              <a:pathLst>
                <a:path w="41737" h="245322">
                  <a:moveTo>
                    <a:pt x="35386" y="3657"/>
                  </a:moveTo>
                  <a:lnTo>
                    <a:pt x="35386" y="3657"/>
                  </a:lnTo>
                  <a:lnTo>
                    <a:pt x="38756" y="286"/>
                  </a:lnTo>
                  <a:lnTo>
                    <a:pt x="39749" y="0"/>
                  </a:lnTo>
                  <a:lnTo>
                    <a:pt x="40411" y="512"/>
                  </a:lnTo>
                  <a:lnTo>
                    <a:pt x="40853" y="1559"/>
                  </a:lnTo>
                  <a:lnTo>
                    <a:pt x="27764" y="15499"/>
                  </a:lnTo>
                  <a:lnTo>
                    <a:pt x="16920" y="51910"/>
                  </a:lnTo>
                  <a:lnTo>
                    <a:pt x="10158" y="87334"/>
                  </a:lnTo>
                  <a:lnTo>
                    <a:pt x="4924" y="130488"/>
                  </a:lnTo>
                  <a:lnTo>
                    <a:pt x="3890" y="171258"/>
                  </a:lnTo>
                  <a:lnTo>
                    <a:pt x="1804" y="213283"/>
                  </a:lnTo>
                  <a:lnTo>
                    <a:pt x="0" y="231586"/>
                  </a:lnTo>
                  <a:lnTo>
                    <a:pt x="1549" y="242072"/>
                  </a:lnTo>
                  <a:lnTo>
                    <a:pt x="3655" y="244444"/>
                  </a:lnTo>
                  <a:lnTo>
                    <a:pt x="6471" y="245321"/>
                  </a:lnTo>
                  <a:lnTo>
                    <a:pt x="9760" y="245200"/>
                  </a:lnTo>
                  <a:lnTo>
                    <a:pt x="19058" y="237539"/>
                  </a:lnTo>
                  <a:lnTo>
                    <a:pt x="41736" y="213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622"/>
            <p:cNvSpPr/>
            <p:nvPr>
              <p:custDataLst>
                <p:tags r:id="rId35"/>
              </p:custDataLst>
            </p:nvPr>
          </p:nvSpPr>
          <p:spPr>
            <a:xfrm>
              <a:off x="8189925" y="6159500"/>
              <a:ext cx="134926" cy="31751"/>
            </a:xfrm>
            <a:custGeom>
              <a:avLst/>
              <a:gdLst/>
              <a:ahLst/>
              <a:cxnLst/>
              <a:rect l="0" t="0" r="0" b="0"/>
              <a:pathLst>
                <a:path w="134926" h="31751">
                  <a:moveTo>
                    <a:pt x="26975" y="31750"/>
                  </a:moveTo>
                  <a:lnTo>
                    <a:pt x="26975" y="31750"/>
                  </a:lnTo>
                  <a:lnTo>
                    <a:pt x="0" y="31750"/>
                  </a:lnTo>
                  <a:lnTo>
                    <a:pt x="37855" y="24843"/>
                  </a:lnTo>
                  <a:lnTo>
                    <a:pt x="76531" y="17002"/>
                  </a:lnTo>
                  <a:lnTo>
                    <a:pt x="134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SMARTInkShape-Group133"/>
          <p:cNvGrpSpPr/>
          <p:nvPr/>
        </p:nvGrpSpPr>
        <p:grpSpPr>
          <a:xfrm>
            <a:off x="8555164" y="6163180"/>
            <a:ext cx="334837" cy="110621"/>
            <a:chOff x="8555164" y="6163180"/>
            <a:chExt cx="334837" cy="110621"/>
          </a:xfrm>
        </p:grpSpPr>
        <p:sp>
          <p:nvSpPr>
            <p:cNvPr id="588" name="SMARTInkShape-623"/>
            <p:cNvSpPr/>
            <p:nvPr>
              <p:custDataLst>
                <p:tags r:id="rId24"/>
              </p:custDataLst>
            </p:nvPr>
          </p:nvSpPr>
          <p:spPr>
            <a:xfrm>
              <a:off x="8555164" y="6163180"/>
              <a:ext cx="65271" cy="101042"/>
            </a:xfrm>
            <a:custGeom>
              <a:avLst/>
              <a:gdLst/>
              <a:ahLst/>
              <a:cxnLst/>
              <a:rect l="0" t="0" r="0" b="0"/>
              <a:pathLst>
                <a:path w="65271" h="101042">
                  <a:moveTo>
                    <a:pt x="55436" y="28070"/>
                  </a:moveTo>
                  <a:lnTo>
                    <a:pt x="55436" y="28070"/>
                  </a:lnTo>
                  <a:lnTo>
                    <a:pt x="60903" y="28070"/>
                  </a:lnTo>
                  <a:lnTo>
                    <a:pt x="64895" y="24699"/>
                  </a:lnTo>
                  <a:lnTo>
                    <a:pt x="65270" y="22295"/>
                  </a:lnTo>
                  <a:lnTo>
                    <a:pt x="61479" y="5301"/>
                  </a:lnTo>
                  <a:lnTo>
                    <a:pt x="58592" y="782"/>
                  </a:lnTo>
                  <a:lnTo>
                    <a:pt x="55422" y="0"/>
                  </a:lnTo>
                  <a:lnTo>
                    <a:pt x="46257" y="1014"/>
                  </a:lnTo>
                  <a:lnTo>
                    <a:pt x="29198" y="8919"/>
                  </a:lnTo>
                  <a:lnTo>
                    <a:pt x="14108" y="26943"/>
                  </a:lnTo>
                  <a:lnTo>
                    <a:pt x="4072" y="50157"/>
                  </a:lnTo>
                  <a:lnTo>
                    <a:pt x="0" y="74909"/>
                  </a:lnTo>
                  <a:lnTo>
                    <a:pt x="2811" y="87928"/>
                  </a:lnTo>
                  <a:lnTo>
                    <a:pt x="5536" y="93375"/>
                  </a:lnTo>
                  <a:lnTo>
                    <a:pt x="8764" y="97007"/>
                  </a:lnTo>
                  <a:lnTo>
                    <a:pt x="16113" y="101041"/>
                  </a:lnTo>
                  <a:lnTo>
                    <a:pt x="27845" y="97191"/>
                  </a:lnTo>
                  <a:lnTo>
                    <a:pt x="41056" y="87718"/>
                  </a:lnTo>
                  <a:lnTo>
                    <a:pt x="51632" y="74101"/>
                  </a:lnTo>
                  <a:lnTo>
                    <a:pt x="57273" y="60522"/>
                  </a:lnTo>
                  <a:lnTo>
                    <a:pt x="58778" y="53939"/>
                  </a:lnTo>
                  <a:lnTo>
                    <a:pt x="56686" y="40979"/>
                  </a:lnTo>
                  <a:lnTo>
                    <a:pt x="47216" y="22153"/>
                  </a:lnTo>
                  <a:lnTo>
                    <a:pt x="42845" y="18385"/>
                  </a:lnTo>
                  <a:lnTo>
                    <a:pt x="40692" y="17379"/>
                  </a:lnTo>
                  <a:lnTo>
                    <a:pt x="39963" y="17415"/>
                  </a:lnTo>
                  <a:lnTo>
                    <a:pt x="40181" y="18144"/>
                  </a:lnTo>
                  <a:lnTo>
                    <a:pt x="41032" y="19336"/>
                  </a:lnTo>
                  <a:lnTo>
                    <a:pt x="42306" y="20131"/>
                  </a:lnTo>
                  <a:lnTo>
                    <a:pt x="49086" y="21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624"/>
            <p:cNvSpPr/>
            <p:nvPr>
              <p:custDataLst>
                <p:tags r:id="rId25"/>
              </p:custDataLst>
            </p:nvPr>
          </p:nvSpPr>
          <p:spPr>
            <a:xfrm>
              <a:off x="8636000" y="617855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0" y="0"/>
                  </a:moveTo>
                  <a:lnTo>
                    <a:pt x="0" y="0"/>
                  </a:lnTo>
                  <a:lnTo>
                    <a:pt x="18297" y="0"/>
                  </a:lnTo>
                  <a:lnTo>
                    <a:pt x="24125" y="1881"/>
                  </a:lnTo>
                  <a:lnTo>
                    <a:pt x="26667" y="3371"/>
                  </a:lnTo>
                  <a:lnTo>
                    <a:pt x="28360" y="5775"/>
                  </a:lnTo>
                  <a:lnTo>
                    <a:pt x="36578" y="42016"/>
                  </a:lnTo>
                  <a:lnTo>
                    <a:pt x="38073" y="86709"/>
                  </a:lnTo>
                  <a:lnTo>
                    <a:pt x="39510" y="60629"/>
                  </a:lnTo>
                  <a:lnTo>
                    <a:pt x="48944" y="34584"/>
                  </a:lnTo>
                  <a:lnTo>
                    <a:pt x="70051" y="1741"/>
                  </a:lnTo>
                  <a:lnTo>
                    <a:pt x="74216" y="455"/>
                  </a:lnTo>
                  <a:lnTo>
                    <a:pt x="84491" y="2789"/>
                  </a:lnTo>
                  <a:lnTo>
                    <a:pt x="92349" y="8531"/>
                  </a:lnTo>
                  <a:lnTo>
                    <a:pt x="95432" y="12037"/>
                  </a:lnTo>
                  <a:lnTo>
                    <a:pt x="103143" y="37197"/>
                  </a:lnTo>
                  <a:lnTo>
                    <a:pt x="107669" y="84098"/>
                  </a:lnTo>
                  <a:lnTo>
                    <a:pt x="1079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625"/>
            <p:cNvSpPr/>
            <p:nvPr>
              <p:custDataLst>
                <p:tags r:id="rId26"/>
              </p:custDataLst>
            </p:nvPr>
          </p:nvSpPr>
          <p:spPr>
            <a:xfrm>
              <a:off x="8788400" y="6188371"/>
              <a:ext cx="101601" cy="74257"/>
            </a:xfrm>
            <a:custGeom>
              <a:avLst/>
              <a:gdLst/>
              <a:ahLst/>
              <a:cxnLst/>
              <a:rect l="0" t="0" r="0" b="0"/>
              <a:pathLst>
                <a:path w="101601" h="74257">
                  <a:moveTo>
                    <a:pt x="0" y="40979"/>
                  </a:moveTo>
                  <a:lnTo>
                    <a:pt x="0" y="40979"/>
                  </a:lnTo>
                  <a:lnTo>
                    <a:pt x="3370" y="34238"/>
                  </a:lnTo>
                  <a:lnTo>
                    <a:pt x="5069" y="32250"/>
                  </a:lnTo>
                  <a:lnTo>
                    <a:pt x="17007" y="24263"/>
                  </a:lnTo>
                  <a:lnTo>
                    <a:pt x="38662" y="17041"/>
                  </a:lnTo>
                  <a:lnTo>
                    <a:pt x="42707" y="16553"/>
                  </a:lnTo>
                  <a:lnTo>
                    <a:pt x="45405" y="15522"/>
                  </a:lnTo>
                  <a:lnTo>
                    <a:pt x="47203" y="14131"/>
                  </a:lnTo>
                  <a:lnTo>
                    <a:pt x="49202" y="10702"/>
                  </a:lnTo>
                  <a:lnTo>
                    <a:pt x="50089" y="6826"/>
                  </a:lnTo>
                  <a:lnTo>
                    <a:pt x="49619" y="4804"/>
                  </a:lnTo>
                  <a:lnTo>
                    <a:pt x="47218" y="677"/>
                  </a:lnTo>
                  <a:lnTo>
                    <a:pt x="44179" y="0"/>
                  </a:lnTo>
                  <a:lnTo>
                    <a:pt x="35157" y="1129"/>
                  </a:lnTo>
                  <a:lnTo>
                    <a:pt x="24919" y="5732"/>
                  </a:lnTo>
                  <a:lnTo>
                    <a:pt x="14048" y="21677"/>
                  </a:lnTo>
                  <a:lnTo>
                    <a:pt x="11653" y="32635"/>
                  </a:lnTo>
                  <a:lnTo>
                    <a:pt x="12002" y="37533"/>
                  </a:lnTo>
                  <a:lnTo>
                    <a:pt x="19234" y="54539"/>
                  </a:lnTo>
                  <a:lnTo>
                    <a:pt x="26421" y="62999"/>
                  </a:lnTo>
                  <a:lnTo>
                    <a:pt x="35733" y="69109"/>
                  </a:lnTo>
                  <a:lnTo>
                    <a:pt x="49277" y="74177"/>
                  </a:lnTo>
                  <a:lnTo>
                    <a:pt x="72770" y="74256"/>
                  </a:lnTo>
                  <a:lnTo>
                    <a:pt x="101600" y="66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4" name="SMARTInkShape-Group134"/>
          <p:cNvGrpSpPr/>
          <p:nvPr/>
        </p:nvGrpSpPr>
        <p:grpSpPr>
          <a:xfrm>
            <a:off x="9131300" y="6020502"/>
            <a:ext cx="2298701" cy="413880"/>
            <a:chOff x="9131300" y="6020502"/>
            <a:chExt cx="2298701" cy="413880"/>
          </a:xfrm>
        </p:grpSpPr>
        <p:sp>
          <p:nvSpPr>
            <p:cNvPr id="592" name="SMARTInkShape-626"/>
            <p:cNvSpPr/>
            <p:nvPr>
              <p:custDataLst>
                <p:tags r:id="rId12"/>
              </p:custDataLst>
            </p:nvPr>
          </p:nvSpPr>
          <p:spPr>
            <a:xfrm>
              <a:off x="9131300" y="6159500"/>
              <a:ext cx="112277" cy="274882"/>
            </a:xfrm>
            <a:custGeom>
              <a:avLst/>
              <a:gdLst/>
              <a:ahLst/>
              <a:cxnLst/>
              <a:rect l="0" t="0" r="0" b="0"/>
              <a:pathLst>
                <a:path w="112277" h="274882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07" y="17578"/>
                  </a:lnTo>
                  <a:lnTo>
                    <a:pt x="2239" y="39546"/>
                  </a:lnTo>
                  <a:lnTo>
                    <a:pt x="8909" y="65511"/>
                  </a:lnTo>
                  <a:lnTo>
                    <a:pt x="16659" y="73330"/>
                  </a:lnTo>
                  <a:lnTo>
                    <a:pt x="21689" y="76403"/>
                  </a:lnTo>
                  <a:lnTo>
                    <a:pt x="32923" y="77938"/>
                  </a:lnTo>
                  <a:lnTo>
                    <a:pt x="45676" y="75561"/>
                  </a:lnTo>
                  <a:lnTo>
                    <a:pt x="60753" y="69802"/>
                  </a:lnTo>
                  <a:lnTo>
                    <a:pt x="73097" y="60656"/>
                  </a:lnTo>
                  <a:lnTo>
                    <a:pt x="97703" y="29901"/>
                  </a:lnTo>
                  <a:lnTo>
                    <a:pt x="97590" y="29813"/>
                  </a:lnTo>
                  <a:lnTo>
                    <a:pt x="96810" y="30457"/>
                  </a:lnTo>
                  <a:lnTo>
                    <a:pt x="95389" y="68264"/>
                  </a:lnTo>
                  <a:lnTo>
                    <a:pt x="98663" y="103012"/>
                  </a:lnTo>
                  <a:lnTo>
                    <a:pt x="107470" y="143490"/>
                  </a:lnTo>
                  <a:lnTo>
                    <a:pt x="112276" y="183392"/>
                  </a:lnTo>
                  <a:lnTo>
                    <a:pt x="110329" y="222025"/>
                  </a:lnTo>
                  <a:lnTo>
                    <a:pt x="106382" y="258091"/>
                  </a:lnTo>
                  <a:lnTo>
                    <a:pt x="104785" y="263077"/>
                  </a:lnTo>
                  <a:lnTo>
                    <a:pt x="100903" y="267107"/>
                  </a:lnTo>
                  <a:lnTo>
                    <a:pt x="89059" y="273466"/>
                  </a:lnTo>
                  <a:lnTo>
                    <a:pt x="74389" y="274881"/>
                  </a:lnTo>
                  <a:lnTo>
                    <a:pt x="66526" y="274270"/>
                  </a:lnTo>
                  <a:lnTo>
                    <a:pt x="52143" y="266067"/>
                  </a:lnTo>
                  <a:lnTo>
                    <a:pt x="40814" y="254424"/>
                  </a:lnTo>
                  <a:lnTo>
                    <a:pt x="31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627"/>
            <p:cNvSpPr/>
            <p:nvPr>
              <p:custDataLst>
                <p:tags r:id="rId13"/>
              </p:custDataLst>
            </p:nvPr>
          </p:nvSpPr>
          <p:spPr>
            <a:xfrm>
              <a:off x="9425443" y="6020502"/>
              <a:ext cx="245608" cy="269079"/>
            </a:xfrm>
            <a:custGeom>
              <a:avLst/>
              <a:gdLst/>
              <a:ahLst/>
              <a:cxnLst/>
              <a:rect l="0" t="0" r="0" b="0"/>
              <a:pathLst>
                <a:path w="245608" h="269079">
                  <a:moveTo>
                    <a:pt x="93207" y="31048"/>
                  </a:moveTo>
                  <a:lnTo>
                    <a:pt x="93207" y="31048"/>
                  </a:lnTo>
                  <a:lnTo>
                    <a:pt x="93205" y="27677"/>
                  </a:lnTo>
                  <a:lnTo>
                    <a:pt x="96863" y="15147"/>
                  </a:lnTo>
                  <a:lnTo>
                    <a:pt x="95303" y="7282"/>
                  </a:lnTo>
                  <a:lnTo>
                    <a:pt x="93898" y="4621"/>
                  </a:lnTo>
                  <a:lnTo>
                    <a:pt x="92256" y="2847"/>
                  </a:lnTo>
                  <a:lnTo>
                    <a:pt x="90457" y="1664"/>
                  </a:lnTo>
                  <a:lnTo>
                    <a:pt x="81181" y="0"/>
                  </a:lnTo>
                  <a:lnTo>
                    <a:pt x="73516" y="3373"/>
                  </a:lnTo>
                  <a:lnTo>
                    <a:pt x="69496" y="6248"/>
                  </a:lnTo>
                  <a:lnTo>
                    <a:pt x="57097" y="23778"/>
                  </a:lnTo>
                  <a:lnTo>
                    <a:pt x="47857" y="60328"/>
                  </a:lnTo>
                  <a:lnTo>
                    <a:pt x="44022" y="100165"/>
                  </a:lnTo>
                  <a:lnTo>
                    <a:pt x="46256" y="142152"/>
                  </a:lnTo>
                  <a:lnTo>
                    <a:pt x="51389" y="185872"/>
                  </a:lnTo>
                  <a:lnTo>
                    <a:pt x="55078" y="225320"/>
                  </a:lnTo>
                  <a:lnTo>
                    <a:pt x="58546" y="249633"/>
                  </a:lnTo>
                  <a:lnTo>
                    <a:pt x="57106" y="261312"/>
                  </a:lnTo>
                  <a:lnTo>
                    <a:pt x="55734" y="264991"/>
                  </a:lnTo>
                  <a:lnTo>
                    <a:pt x="54112" y="267444"/>
                  </a:lnTo>
                  <a:lnTo>
                    <a:pt x="52327" y="269078"/>
                  </a:lnTo>
                  <a:lnTo>
                    <a:pt x="42819" y="265250"/>
                  </a:lnTo>
                  <a:lnTo>
                    <a:pt x="12123" y="244733"/>
                  </a:lnTo>
                  <a:lnTo>
                    <a:pt x="4723" y="236321"/>
                  </a:lnTo>
                  <a:lnTo>
                    <a:pt x="965" y="225997"/>
                  </a:lnTo>
                  <a:lnTo>
                    <a:pt x="0" y="215764"/>
                  </a:lnTo>
                  <a:lnTo>
                    <a:pt x="1922" y="208865"/>
                  </a:lnTo>
                  <a:lnTo>
                    <a:pt x="8892" y="203446"/>
                  </a:lnTo>
                  <a:lnTo>
                    <a:pt x="21159" y="198686"/>
                  </a:lnTo>
                  <a:lnTo>
                    <a:pt x="51165" y="193450"/>
                  </a:lnTo>
                  <a:lnTo>
                    <a:pt x="93265" y="197287"/>
                  </a:lnTo>
                  <a:lnTo>
                    <a:pt x="139503" y="202193"/>
                  </a:lnTo>
                  <a:lnTo>
                    <a:pt x="139594" y="201589"/>
                  </a:lnTo>
                  <a:lnTo>
                    <a:pt x="135931" y="199036"/>
                  </a:lnTo>
                  <a:lnTo>
                    <a:pt x="110666" y="193031"/>
                  </a:lnTo>
                  <a:lnTo>
                    <a:pt x="105551" y="193364"/>
                  </a:lnTo>
                  <a:lnTo>
                    <a:pt x="96106" y="197498"/>
                  </a:lnTo>
                  <a:lnTo>
                    <a:pt x="90966" y="202158"/>
                  </a:lnTo>
                  <a:lnTo>
                    <a:pt x="89596" y="204387"/>
                  </a:lnTo>
                  <a:lnTo>
                    <a:pt x="89955" y="212509"/>
                  </a:lnTo>
                  <a:lnTo>
                    <a:pt x="93174" y="222470"/>
                  </a:lnTo>
                  <a:lnTo>
                    <a:pt x="99307" y="231601"/>
                  </a:lnTo>
                  <a:lnTo>
                    <a:pt x="108618" y="238481"/>
                  </a:lnTo>
                  <a:lnTo>
                    <a:pt x="123880" y="244438"/>
                  </a:lnTo>
                  <a:lnTo>
                    <a:pt x="132240" y="245127"/>
                  </a:lnTo>
                  <a:lnTo>
                    <a:pt x="138306" y="243081"/>
                  </a:lnTo>
                  <a:lnTo>
                    <a:pt x="140206" y="240843"/>
                  </a:lnTo>
                  <a:lnTo>
                    <a:pt x="142317" y="234593"/>
                  </a:lnTo>
                  <a:lnTo>
                    <a:pt x="144683" y="189236"/>
                  </a:lnTo>
                  <a:lnTo>
                    <a:pt x="145870" y="187307"/>
                  </a:lnTo>
                  <a:lnTo>
                    <a:pt x="147364" y="186021"/>
                  </a:lnTo>
                  <a:lnTo>
                    <a:pt x="149773" y="185868"/>
                  </a:lnTo>
                  <a:lnTo>
                    <a:pt x="156212" y="187581"/>
                  </a:lnTo>
                  <a:lnTo>
                    <a:pt x="174513" y="199253"/>
                  </a:lnTo>
                  <a:lnTo>
                    <a:pt x="184139" y="210228"/>
                  </a:lnTo>
                  <a:lnTo>
                    <a:pt x="193527" y="230188"/>
                  </a:lnTo>
                  <a:lnTo>
                    <a:pt x="197061" y="244438"/>
                  </a:lnTo>
                  <a:lnTo>
                    <a:pt x="195243" y="266251"/>
                  </a:lnTo>
                  <a:lnTo>
                    <a:pt x="194392" y="266872"/>
                  </a:lnTo>
                  <a:lnTo>
                    <a:pt x="193118" y="265876"/>
                  </a:lnTo>
                  <a:lnTo>
                    <a:pt x="191566" y="263800"/>
                  </a:lnTo>
                  <a:lnTo>
                    <a:pt x="189838" y="257730"/>
                  </a:lnTo>
                  <a:lnTo>
                    <a:pt x="189378" y="254136"/>
                  </a:lnTo>
                  <a:lnTo>
                    <a:pt x="195473" y="232222"/>
                  </a:lnTo>
                  <a:lnTo>
                    <a:pt x="215242" y="198988"/>
                  </a:lnTo>
                  <a:lnTo>
                    <a:pt x="245607" y="164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628"/>
            <p:cNvSpPr/>
            <p:nvPr>
              <p:custDataLst>
                <p:tags r:id="rId14"/>
              </p:custDataLst>
            </p:nvPr>
          </p:nvSpPr>
          <p:spPr>
            <a:xfrm>
              <a:off x="9849609" y="6179433"/>
              <a:ext cx="113542" cy="91393"/>
            </a:xfrm>
            <a:custGeom>
              <a:avLst/>
              <a:gdLst/>
              <a:ahLst/>
              <a:cxnLst/>
              <a:rect l="0" t="0" r="0" b="0"/>
              <a:pathLst>
                <a:path w="113542" h="91393">
                  <a:moveTo>
                    <a:pt x="5591" y="5467"/>
                  </a:moveTo>
                  <a:lnTo>
                    <a:pt x="5591" y="5467"/>
                  </a:lnTo>
                  <a:lnTo>
                    <a:pt x="5589" y="2096"/>
                  </a:lnTo>
                  <a:lnTo>
                    <a:pt x="4886" y="1103"/>
                  </a:lnTo>
                  <a:lnTo>
                    <a:pt x="3710" y="441"/>
                  </a:lnTo>
                  <a:lnTo>
                    <a:pt x="2220" y="0"/>
                  </a:lnTo>
                  <a:lnTo>
                    <a:pt x="1228" y="411"/>
                  </a:lnTo>
                  <a:lnTo>
                    <a:pt x="565" y="1390"/>
                  </a:lnTo>
                  <a:lnTo>
                    <a:pt x="124" y="2749"/>
                  </a:lnTo>
                  <a:lnTo>
                    <a:pt x="0" y="44973"/>
                  </a:lnTo>
                  <a:lnTo>
                    <a:pt x="5031" y="70638"/>
                  </a:lnTo>
                  <a:lnTo>
                    <a:pt x="11457" y="82880"/>
                  </a:lnTo>
                  <a:lnTo>
                    <a:pt x="17135" y="89261"/>
                  </a:lnTo>
                  <a:lnTo>
                    <a:pt x="19637" y="90963"/>
                  </a:lnTo>
                  <a:lnTo>
                    <a:pt x="22716" y="91392"/>
                  </a:lnTo>
                  <a:lnTo>
                    <a:pt x="29902" y="89987"/>
                  </a:lnTo>
                  <a:lnTo>
                    <a:pt x="45306" y="78971"/>
                  </a:lnTo>
                  <a:lnTo>
                    <a:pt x="52792" y="71539"/>
                  </a:lnTo>
                  <a:lnTo>
                    <a:pt x="55917" y="63932"/>
                  </a:lnTo>
                  <a:lnTo>
                    <a:pt x="56075" y="64199"/>
                  </a:lnTo>
                  <a:lnTo>
                    <a:pt x="56251" y="66378"/>
                  </a:lnTo>
                  <a:lnTo>
                    <a:pt x="60091" y="69697"/>
                  </a:lnTo>
                  <a:lnTo>
                    <a:pt x="73681" y="78940"/>
                  </a:lnTo>
                  <a:lnTo>
                    <a:pt x="92700" y="81309"/>
                  </a:lnTo>
                  <a:lnTo>
                    <a:pt x="96119" y="80016"/>
                  </a:lnTo>
                  <a:lnTo>
                    <a:pt x="101800" y="74819"/>
                  </a:lnTo>
                  <a:lnTo>
                    <a:pt x="104795" y="67805"/>
                  </a:lnTo>
                  <a:lnTo>
                    <a:pt x="107150" y="21146"/>
                  </a:lnTo>
                  <a:lnTo>
                    <a:pt x="113541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629"/>
            <p:cNvSpPr/>
            <p:nvPr>
              <p:custDataLst>
                <p:tags r:id="rId15"/>
              </p:custDataLst>
            </p:nvPr>
          </p:nvSpPr>
          <p:spPr>
            <a:xfrm>
              <a:off x="9994900" y="6065994"/>
              <a:ext cx="82551" cy="220507"/>
            </a:xfrm>
            <a:custGeom>
              <a:avLst/>
              <a:gdLst/>
              <a:ahLst/>
              <a:cxnLst/>
              <a:rect l="0" t="0" r="0" b="0"/>
              <a:pathLst>
                <a:path w="82551" h="220507">
                  <a:moveTo>
                    <a:pt x="0" y="30006"/>
                  </a:moveTo>
                  <a:lnTo>
                    <a:pt x="0" y="30006"/>
                  </a:lnTo>
                  <a:lnTo>
                    <a:pt x="3371" y="26635"/>
                  </a:lnTo>
                  <a:lnTo>
                    <a:pt x="7172" y="10447"/>
                  </a:lnTo>
                  <a:lnTo>
                    <a:pt x="17206" y="0"/>
                  </a:lnTo>
                  <a:lnTo>
                    <a:pt x="17820" y="830"/>
                  </a:lnTo>
                  <a:lnTo>
                    <a:pt x="20858" y="41632"/>
                  </a:lnTo>
                  <a:lnTo>
                    <a:pt x="25508" y="87458"/>
                  </a:lnTo>
                  <a:lnTo>
                    <a:pt x="30307" y="132919"/>
                  </a:lnTo>
                  <a:lnTo>
                    <a:pt x="31560" y="177117"/>
                  </a:lnTo>
                  <a:lnTo>
                    <a:pt x="31734" y="209029"/>
                  </a:lnTo>
                  <a:lnTo>
                    <a:pt x="32454" y="192167"/>
                  </a:lnTo>
                  <a:lnTo>
                    <a:pt x="35120" y="184157"/>
                  </a:lnTo>
                  <a:lnTo>
                    <a:pt x="43959" y="171714"/>
                  </a:lnTo>
                  <a:lnTo>
                    <a:pt x="51522" y="167071"/>
                  </a:lnTo>
                  <a:lnTo>
                    <a:pt x="67876" y="164090"/>
                  </a:lnTo>
                  <a:lnTo>
                    <a:pt x="71356" y="165962"/>
                  </a:lnTo>
                  <a:lnTo>
                    <a:pt x="77105" y="173686"/>
                  </a:lnTo>
                  <a:lnTo>
                    <a:pt x="80935" y="189936"/>
                  </a:lnTo>
                  <a:lnTo>
                    <a:pt x="82550" y="220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630"/>
            <p:cNvSpPr/>
            <p:nvPr>
              <p:custDataLst>
                <p:tags r:id="rId16"/>
              </p:custDataLst>
            </p:nvPr>
          </p:nvSpPr>
          <p:spPr>
            <a:xfrm>
              <a:off x="10109200" y="6229612"/>
              <a:ext cx="6351" cy="31489"/>
            </a:xfrm>
            <a:custGeom>
              <a:avLst/>
              <a:gdLst/>
              <a:ahLst/>
              <a:cxnLst/>
              <a:rect l="0" t="0" r="0" b="0"/>
              <a:pathLst>
                <a:path w="6351" h="3148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1" y="0"/>
                  </a:lnTo>
                  <a:lnTo>
                    <a:pt x="3656" y="2029"/>
                  </a:lnTo>
                  <a:lnTo>
                    <a:pt x="2102" y="13587"/>
                  </a:lnTo>
                  <a:lnTo>
                    <a:pt x="6350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631"/>
            <p:cNvSpPr/>
            <p:nvPr>
              <p:custDataLst>
                <p:tags r:id="rId17"/>
              </p:custDataLst>
            </p:nvPr>
          </p:nvSpPr>
          <p:spPr>
            <a:xfrm>
              <a:off x="10128508" y="6172200"/>
              <a:ext cx="6093" cy="38101"/>
            </a:xfrm>
            <a:custGeom>
              <a:avLst/>
              <a:gdLst/>
              <a:ahLst/>
              <a:cxnLst/>
              <a:rect l="0" t="0" r="0" b="0"/>
              <a:pathLst>
                <a:path w="6093" h="38101">
                  <a:moveTo>
                    <a:pt x="6092" y="38100"/>
                  </a:moveTo>
                  <a:lnTo>
                    <a:pt x="6092" y="38100"/>
                  </a:lnTo>
                  <a:lnTo>
                    <a:pt x="0" y="2811"/>
                  </a:lnTo>
                  <a:lnTo>
                    <a:pt x="625" y="1874"/>
                  </a:lnTo>
                  <a:lnTo>
                    <a:pt x="6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632"/>
            <p:cNvSpPr/>
            <p:nvPr>
              <p:custDataLst>
                <p:tags r:id="rId18"/>
              </p:custDataLst>
            </p:nvPr>
          </p:nvSpPr>
          <p:spPr>
            <a:xfrm>
              <a:off x="10199408" y="6085811"/>
              <a:ext cx="157569" cy="219740"/>
            </a:xfrm>
            <a:custGeom>
              <a:avLst/>
              <a:gdLst/>
              <a:ahLst/>
              <a:cxnLst/>
              <a:rect l="0" t="0" r="0" b="0"/>
              <a:pathLst>
                <a:path w="157569" h="219740">
                  <a:moveTo>
                    <a:pt x="36792" y="118139"/>
                  </a:moveTo>
                  <a:lnTo>
                    <a:pt x="36792" y="118139"/>
                  </a:lnTo>
                  <a:lnTo>
                    <a:pt x="33421" y="121510"/>
                  </a:lnTo>
                  <a:lnTo>
                    <a:pt x="31722" y="121796"/>
                  </a:lnTo>
                  <a:lnTo>
                    <a:pt x="29885" y="121284"/>
                  </a:lnTo>
                  <a:lnTo>
                    <a:pt x="27953" y="120235"/>
                  </a:lnTo>
                  <a:lnTo>
                    <a:pt x="26666" y="118831"/>
                  </a:lnTo>
                  <a:lnTo>
                    <a:pt x="25235" y="115388"/>
                  </a:lnTo>
                  <a:lnTo>
                    <a:pt x="23443" y="114189"/>
                  </a:lnTo>
                  <a:lnTo>
                    <a:pt x="17689" y="112854"/>
                  </a:lnTo>
                  <a:lnTo>
                    <a:pt x="14886" y="113911"/>
                  </a:lnTo>
                  <a:lnTo>
                    <a:pt x="9887" y="118847"/>
                  </a:lnTo>
                  <a:lnTo>
                    <a:pt x="3105" y="132931"/>
                  </a:lnTo>
                  <a:lnTo>
                    <a:pt x="0" y="157251"/>
                  </a:lnTo>
                  <a:lnTo>
                    <a:pt x="2451" y="180057"/>
                  </a:lnTo>
                  <a:lnTo>
                    <a:pt x="11016" y="200220"/>
                  </a:lnTo>
                  <a:lnTo>
                    <a:pt x="15375" y="203904"/>
                  </a:lnTo>
                  <a:lnTo>
                    <a:pt x="20398" y="205654"/>
                  </a:lnTo>
                  <a:lnTo>
                    <a:pt x="25862" y="206116"/>
                  </a:lnTo>
                  <a:lnTo>
                    <a:pt x="35697" y="202866"/>
                  </a:lnTo>
                  <a:lnTo>
                    <a:pt x="56880" y="185910"/>
                  </a:lnTo>
                  <a:lnTo>
                    <a:pt x="68458" y="171694"/>
                  </a:lnTo>
                  <a:lnTo>
                    <a:pt x="83055" y="133970"/>
                  </a:lnTo>
                  <a:lnTo>
                    <a:pt x="91108" y="97429"/>
                  </a:lnTo>
                  <a:lnTo>
                    <a:pt x="97963" y="58457"/>
                  </a:lnTo>
                  <a:lnTo>
                    <a:pt x="110150" y="11787"/>
                  </a:lnTo>
                  <a:lnTo>
                    <a:pt x="111730" y="1257"/>
                  </a:lnTo>
                  <a:lnTo>
                    <a:pt x="111445" y="0"/>
                  </a:lnTo>
                  <a:lnTo>
                    <a:pt x="109249" y="4250"/>
                  </a:lnTo>
                  <a:lnTo>
                    <a:pt x="106985" y="44563"/>
                  </a:lnTo>
                  <a:lnTo>
                    <a:pt x="104860" y="85284"/>
                  </a:lnTo>
                  <a:lnTo>
                    <a:pt x="97884" y="127925"/>
                  </a:lnTo>
                  <a:lnTo>
                    <a:pt x="88760" y="166900"/>
                  </a:lnTo>
                  <a:lnTo>
                    <a:pt x="82727" y="188919"/>
                  </a:lnTo>
                  <a:lnTo>
                    <a:pt x="82937" y="190020"/>
                  </a:lnTo>
                  <a:lnTo>
                    <a:pt x="83782" y="190049"/>
                  </a:lnTo>
                  <a:lnTo>
                    <a:pt x="85053" y="189362"/>
                  </a:lnTo>
                  <a:lnTo>
                    <a:pt x="109813" y="156987"/>
                  </a:lnTo>
                  <a:lnTo>
                    <a:pt x="120750" y="149986"/>
                  </a:lnTo>
                  <a:lnTo>
                    <a:pt x="125218" y="148543"/>
                  </a:lnTo>
                  <a:lnTo>
                    <a:pt x="128907" y="148285"/>
                  </a:lnTo>
                  <a:lnTo>
                    <a:pt x="132067" y="148820"/>
                  </a:lnTo>
                  <a:lnTo>
                    <a:pt x="139343" y="155058"/>
                  </a:lnTo>
                  <a:lnTo>
                    <a:pt x="147281" y="166297"/>
                  </a:lnTo>
                  <a:lnTo>
                    <a:pt x="157568" y="190342"/>
                  </a:lnTo>
                  <a:lnTo>
                    <a:pt x="157442" y="21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633"/>
            <p:cNvSpPr/>
            <p:nvPr>
              <p:custDataLst>
                <p:tags r:id="rId19"/>
              </p:custDataLst>
            </p:nvPr>
          </p:nvSpPr>
          <p:spPr>
            <a:xfrm>
              <a:off x="10552279" y="6100530"/>
              <a:ext cx="274472" cy="202134"/>
            </a:xfrm>
            <a:custGeom>
              <a:avLst/>
              <a:gdLst/>
              <a:ahLst/>
              <a:cxnLst/>
              <a:rect l="0" t="0" r="0" b="0"/>
              <a:pathLst>
                <a:path w="274472" h="202134">
                  <a:moveTo>
                    <a:pt x="64921" y="8170"/>
                  </a:moveTo>
                  <a:lnTo>
                    <a:pt x="64921" y="8170"/>
                  </a:lnTo>
                  <a:lnTo>
                    <a:pt x="64919" y="0"/>
                  </a:lnTo>
                  <a:lnTo>
                    <a:pt x="64919" y="607"/>
                  </a:lnTo>
                  <a:lnTo>
                    <a:pt x="68291" y="4832"/>
                  </a:lnTo>
                  <a:lnTo>
                    <a:pt x="70388" y="24036"/>
                  </a:lnTo>
                  <a:lnTo>
                    <a:pt x="66732" y="67200"/>
                  </a:lnTo>
                  <a:lnTo>
                    <a:pt x="65278" y="110847"/>
                  </a:lnTo>
                  <a:lnTo>
                    <a:pt x="65674" y="153656"/>
                  </a:lnTo>
                  <a:lnTo>
                    <a:pt x="70394" y="195276"/>
                  </a:lnTo>
                  <a:lnTo>
                    <a:pt x="72098" y="198525"/>
                  </a:lnTo>
                  <a:lnTo>
                    <a:pt x="74642" y="200690"/>
                  </a:lnTo>
                  <a:lnTo>
                    <a:pt x="77754" y="202133"/>
                  </a:lnTo>
                  <a:lnTo>
                    <a:pt x="80532" y="201685"/>
                  </a:lnTo>
                  <a:lnTo>
                    <a:pt x="83088" y="199974"/>
                  </a:lnTo>
                  <a:lnTo>
                    <a:pt x="85500" y="197423"/>
                  </a:lnTo>
                  <a:lnTo>
                    <a:pt x="88178" y="187063"/>
                  </a:lnTo>
                  <a:lnTo>
                    <a:pt x="88892" y="180347"/>
                  </a:lnTo>
                  <a:lnTo>
                    <a:pt x="85922" y="167243"/>
                  </a:lnTo>
                  <a:lnTo>
                    <a:pt x="78487" y="153658"/>
                  </a:lnTo>
                  <a:lnTo>
                    <a:pt x="52864" y="123764"/>
                  </a:lnTo>
                  <a:lnTo>
                    <a:pt x="9438" y="96316"/>
                  </a:lnTo>
                  <a:lnTo>
                    <a:pt x="346" y="92378"/>
                  </a:lnTo>
                  <a:lnTo>
                    <a:pt x="0" y="91825"/>
                  </a:lnTo>
                  <a:lnTo>
                    <a:pt x="473" y="91457"/>
                  </a:lnTo>
                  <a:lnTo>
                    <a:pt x="38223" y="74157"/>
                  </a:lnTo>
                  <a:lnTo>
                    <a:pt x="77842" y="45762"/>
                  </a:lnTo>
                  <a:lnTo>
                    <a:pt x="111150" y="21361"/>
                  </a:lnTo>
                  <a:lnTo>
                    <a:pt x="119915" y="10776"/>
                  </a:lnTo>
                  <a:lnTo>
                    <a:pt x="120632" y="12024"/>
                  </a:lnTo>
                  <a:lnTo>
                    <a:pt x="123867" y="58801"/>
                  </a:lnTo>
                  <a:lnTo>
                    <a:pt x="130893" y="102916"/>
                  </a:lnTo>
                  <a:lnTo>
                    <a:pt x="134260" y="146131"/>
                  </a:lnTo>
                  <a:lnTo>
                    <a:pt x="134669" y="162813"/>
                  </a:lnTo>
                  <a:lnTo>
                    <a:pt x="135407" y="163476"/>
                  </a:lnTo>
                  <a:lnTo>
                    <a:pt x="136609" y="163213"/>
                  </a:lnTo>
                  <a:lnTo>
                    <a:pt x="138111" y="162333"/>
                  </a:lnTo>
                  <a:lnTo>
                    <a:pt x="149514" y="148868"/>
                  </a:lnTo>
                  <a:lnTo>
                    <a:pt x="156138" y="144786"/>
                  </a:lnTo>
                  <a:lnTo>
                    <a:pt x="161438" y="142970"/>
                  </a:lnTo>
                  <a:lnTo>
                    <a:pt x="169905" y="145928"/>
                  </a:lnTo>
                  <a:lnTo>
                    <a:pt x="215922" y="170014"/>
                  </a:lnTo>
                  <a:lnTo>
                    <a:pt x="225163" y="171117"/>
                  </a:lnTo>
                  <a:lnTo>
                    <a:pt x="233977" y="169256"/>
                  </a:lnTo>
                  <a:lnTo>
                    <a:pt x="240716" y="164195"/>
                  </a:lnTo>
                  <a:lnTo>
                    <a:pt x="250792" y="149448"/>
                  </a:lnTo>
                  <a:lnTo>
                    <a:pt x="251629" y="145394"/>
                  </a:lnTo>
                  <a:lnTo>
                    <a:pt x="250678" y="137128"/>
                  </a:lnTo>
                  <a:lnTo>
                    <a:pt x="246177" y="127910"/>
                  </a:lnTo>
                  <a:lnTo>
                    <a:pt x="244319" y="126803"/>
                  </a:lnTo>
                  <a:lnTo>
                    <a:pt x="242376" y="126769"/>
                  </a:lnTo>
                  <a:lnTo>
                    <a:pt x="240374" y="127453"/>
                  </a:lnTo>
                  <a:lnTo>
                    <a:pt x="236268" y="131976"/>
                  </a:lnTo>
                  <a:lnTo>
                    <a:pt x="232798" y="137983"/>
                  </a:lnTo>
                  <a:lnTo>
                    <a:pt x="231254" y="143006"/>
                  </a:lnTo>
                  <a:lnTo>
                    <a:pt x="233758" y="156542"/>
                  </a:lnTo>
                  <a:lnTo>
                    <a:pt x="238972" y="164190"/>
                  </a:lnTo>
                  <a:lnTo>
                    <a:pt x="242339" y="167216"/>
                  </a:lnTo>
                  <a:lnTo>
                    <a:pt x="249841" y="170579"/>
                  </a:lnTo>
                  <a:lnTo>
                    <a:pt x="253817" y="171476"/>
                  </a:lnTo>
                  <a:lnTo>
                    <a:pt x="274471" y="16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634"/>
            <p:cNvSpPr/>
            <p:nvPr>
              <p:custDataLst>
                <p:tags r:id="rId20"/>
              </p:custDataLst>
            </p:nvPr>
          </p:nvSpPr>
          <p:spPr>
            <a:xfrm>
              <a:off x="10845800" y="6225088"/>
              <a:ext cx="62617" cy="197586"/>
            </a:xfrm>
            <a:custGeom>
              <a:avLst/>
              <a:gdLst/>
              <a:ahLst/>
              <a:cxnLst/>
              <a:rect l="0" t="0" r="0" b="0"/>
              <a:pathLst>
                <a:path w="62617" h="197586">
                  <a:moveTo>
                    <a:pt x="0" y="16962"/>
                  </a:moveTo>
                  <a:lnTo>
                    <a:pt x="0" y="16962"/>
                  </a:lnTo>
                  <a:lnTo>
                    <a:pt x="5026" y="5029"/>
                  </a:lnTo>
                  <a:lnTo>
                    <a:pt x="5762" y="1781"/>
                  </a:lnTo>
                  <a:lnTo>
                    <a:pt x="5959" y="1901"/>
                  </a:lnTo>
                  <a:lnTo>
                    <a:pt x="6087" y="2688"/>
                  </a:lnTo>
                  <a:lnTo>
                    <a:pt x="10663" y="9726"/>
                  </a:lnTo>
                  <a:lnTo>
                    <a:pt x="11792" y="16334"/>
                  </a:lnTo>
                  <a:lnTo>
                    <a:pt x="13508" y="18660"/>
                  </a:lnTo>
                  <a:lnTo>
                    <a:pt x="16061" y="20210"/>
                  </a:lnTo>
                  <a:lnTo>
                    <a:pt x="19174" y="21244"/>
                  </a:lnTo>
                  <a:lnTo>
                    <a:pt x="26396" y="20511"/>
                  </a:lnTo>
                  <a:lnTo>
                    <a:pt x="42531" y="14292"/>
                  </a:lnTo>
                  <a:lnTo>
                    <a:pt x="49007" y="8484"/>
                  </a:lnTo>
                  <a:lnTo>
                    <a:pt x="55542" y="0"/>
                  </a:lnTo>
                  <a:lnTo>
                    <a:pt x="56075" y="715"/>
                  </a:lnTo>
                  <a:lnTo>
                    <a:pt x="57123" y="44909"/>
                  </a:lnTo>
                  <a:lnTo>
                    <a:pt x="59027" y="86690"/>
                  </a:lnTo>
                  <a:lnTo>
                    <a:pt x="62616" y="132492"/>
                  </a:lnTo>
                  <a:lnTo>
                    <a:pt x="58256" y="175118"/>
                  </a:lnTo>
                  <a:lnTo>
                    <a:pt x="54585" y="188619"/>
                  </a:lnTo>
                  <a:lnTo>
                    <a:pt x="51205" y="192783"/>
                  </a:lnTo>
                  <a:lnTo>
                    <a:pt x="41808" y="197411"/>
                  </a:lnTo>
                  <a:lnTo>
                    <a:pt x="32458" y="197585"/>
                  </a:lnTo>
                  <a:lnTo>
                    <a:pt x="27988" y="196644"/>
                  </a:lnTo>
                  <a:lnTo>
                    <a:pt x="12700" y="182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635"/>
            <p:cNvSpPr/>
            <p:nvPr>
              <p:custDataLst>
                <p:tags r:id="rId21"/>
              </p:custDataLst>
            </p:nvPr>
          </p:nvSpPr>
          <p:spPr>
            <a:xfrm>
              <a:off x="11122544" y="6210300"/>
              <a:ext cx="97907" cy="82551"/>
            </a:xfrm>
            <a:custGeom>
              <a:avLst/>
              <a:gdLst/>
              <a:ahLst/>
              <a:cxnLst/>
              <a:rect l="0" t="0" r="0" b="0"/>
              <a:pathLst>
                <a:path w="97907" h="82551">
                  <a:moveTo>
                    <a:pt x="34406" y="0"/>
                  </a:moveTo>
                  <a:lnTo>
                    <a:pt x="34406" y="0"/>
                  </a:lnTo>
                  <a:lnTo>
                    <a:pt x="31036" y="0"/>
                  </a:lnTo>
                  <a:lnTo>
                    <a:pt x="27499" y="3763"/>
                  </a:lnTo>
                  <a:lnTo>
                    <a:pt x="10281" y="34518"/>
                  </a:lnTo>
                  <a:lnTo>
                    <a:pt x="0" y="63603"/>
                  </a:lnTo>
                  <a:lnTo>
                    <a:pt x="1004" y="70131"/>
                  </a:lnTo>
                  <a:lnTo>
                    <a:pt x="2966" y="72154"/>
                  </a:lnTo>
                  <a:lnTo>
                    <a:pt x="8909" y="74402"/>
                  </a:lnTo>
                  <a:lnTo>
                    <a:pt x="11763" y="74295"/>
                  </a:lnTo>
                  <a:lnTo>
                    <a:pt x="16816" y="72296"/>
                  </a:lnTo>
                  <a:lnTo>
                    <a:pt x="38022" y="46306"/>
                  </a:lnTo>
                  <a:lnTo>
                    <a:pt x="43774" y="38219"/>
                  </a:lnTo>
                  <a:lnTo>
                    <a:pt x="48683" y="34625"/>
                  </a:lnTo>
                  <a:lnTo>
                    <a:pt x="50979" y="34372"/>
                  </a:lnTo>
                  <a:lnTo>
                    <a:pt x="55413" y="35972"/>
                  </a:lnTo>
                  <a:lnTo>
                    <a:pt x="83455" y="69995"/>
                  </a:lnTo>
                  <a:lnTo>
                    <a:pt x="97906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636"/>
            <p:cNvSpPr/>
            <p:nvPr>
              <p:custDataLst>
                <p:tags r:id="rId22"/>
              </p:custDataLst>
            </p:nvPr>
          </p:nvSpPr>
          <p:spPr>
            <a:xfrm>
              <a:off x="11226800" y="6207230"/>
              <a:ext cx="76201" cy="98557"/>
            </a:xfrm>
            <a:custGeom>
              <a:avLst/>
              <a:gdLst/>
              <a:ahLst/>
              <a:cxnLst/>
              <a:rect l="0" t="0" r="0" b="0"/>
              <a:pathLst>
                <a:path w="76201" h="98557">
                  <a:moveTo>
                    <a:pt x="0" y="9420"/>
                  </a:moveTo>
                  <a:lnTo>
                    <a:pt x="0" y="9420"/>
                  </a:lnTo>
                  <a:lnTo>
                    <a:pt x="8839" y="581"/>
                  </a:lnTo>
                  <a:lnTo>
                    <a:pt x="10831" y="0"/>
                  </a:lnTo>
                  <a:lnTo>
                    <a:pt x="12865" y="318"/>
                  </a:lnTo>
                  <a:lnTo>
                    <a:pt x="14926" y="1235"/>
                  </a:lnTo>
                  <a:lnTo>
                    <a:pt x="37347" y="23551"/>
                  </a:lnTo>
                  <a:lnTo>
                    <a:pt x="48695" y="41594"/>
                  </a:lnTo>
                  <a:lnTo>
                    <a:pt x="53394" y="54765"/>
                  </a:lnTo>
                  <a:lnTo>
                    <a:pt x="56655" y="87742"/>
                  </a:lnTo>
                  <a:lnTo>
                    <a:pt x="55410" y="91973"/>
                  </a:lnTo>
                  <a:lnTo>
                    <a:pt x="50261" y="98556"/>
                  </a:lnTo>
                  <a:lnTo>
                    <a:pt x="48323" y="98477"/>
                  </a:lnTo>
                  <a:lnTo>
                    <a:pt x="47032" y="96309"/>
                  </a:lnTo>
                  <a:lnTo>
                    <a:pt x="46171" y="92746"/>
                  </a:lnTo>
                  <a:lnTo>
                    <a:pt x="48330" y="77619"/>
                  </a:lnTo>
                  <a:lnTo>
                    <a:pt x="60451" y="49886"/>
                  </a:lnTo>
                  <a:lnTo>
                    <a:pt x="76200" y="28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637"/>
            <p:cNvSpPr/>
            <p:nvPr>
              <p:custDataLst>
                <p:tags r:id="rId23"/>
              </p:custDataLst>
            </p:nvPr>
          </p:nvSpPr>
          <p:spPr>
            <a:xfrm>
              <a:off x="11350871" y="6208974"/>
              <a:ext cx="79130" cy="118518"/>
            </a:xfrm>
            <a:custGeom>
              <a:avLst/>
              <a:gdLst/>
              <a:ahLst/>
              <a:cxnLst/>
              <a:rect l="0" t="0" r="0" b="0"/>
              <a:pathLst>
                <a:path w="79130" h="118518">
                  <a:moveTo>
                    <a:pt x="15629" y="26726"/>
                  </a:moveTo>
                  <a:lnTo>
                    <a:pt x="15629" y="26726"/>
                  </a:lnTo>
                  <a:lnTo>
                    <a:pt x="15629" y="35565"/>
                  </a:lnTo>
                  <a:lnTo>
                    <a:pt x="16334" y="36852"/>
                  </a:lnTo>
                  <a:lnTo>
                    <a:pt x="17510" y="37710"/>
                  </a:lnTo>
                  <a:lnTo>
                    <a:pt x="20698" y="38662"/>
                  </a:lnTo>
                  <a:lnTo>
                    <a:pt x="24468" y="39087"/>
                  </a:lnTo>
                  <a:lnTo>
                    <a:pt x="30375" y="35512"/>
                  </a:lnTo>
                  <a:lnTo>
                    <a:pt x="45665" y="21720"/>
                  </a:lnTo>
                  <a:lnTo>
                    <a:pt x="50145" y="13681"/>
                  </a:lnTo>
                  <a:lnTo>
                    <a:pt x="51339" y="9564"/>
                  </a:lnTo>
                  <a:lnTo>
                    <a:pt x="51431" y="6112"/>
                  </a:lnTo>
                  <a:lnTo>
                    <a:pt x="49651" y="396"/>
                  </a:lnTo>
                  <a:lnTo>
                    <a:pt x="46775" y="0"/>
                  </a:lnTo>
                  <a:lnTo>
                    <a:pt x="37938" y="3324"/>
                  </a:lnTo>
                  <a:lnTo>
                    <a:pt x="24435" y="13129"/>
                  </a:lnTo>
                  <a:lnTo>
                    <a:pt x="8123" y="38454"/>
                  </a:lnTo>
                  <a:lnTo>
                    <a:pt x="0" y="62657"/>
                  </a:lnTo>
                  <a:lnTo>
                    <a:pt x="3744" y="80325"/>
                  </a:lnTo>
                  <a:lnTo>
                    <a:pt x="15870" y="104461"/>
                  </a:lnTo>
                  <a:lnTo>
                    <a:pt x="20023" y="110298"/>
                  </a:lnTo>
                  <a:lnTo>
                    <a:pt x="26317" y="114192"/>
                  </a:lnTo>
                  <a:lnTo>
                    <a:pt x="42723" y="118517"/>
                  </a:lnTo>
                  <a:lnTo>
                    <a:pt x="79129" y="11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135"/>
          <p:cNvGrpSpPr/>
          <p:nvPr/>
        </p:nvGrpSpPr>
        <p:grpSpPr>
          <a:xfrm>
            <a:off x="11672444" y="6106340"/>
            <a:ext cx="221107" cy="266368"/>
            <a:chOff x="11672444" y="6106340"/>
            <a:chExt cx="221107" cy="266368"/>
          </a:xfrm>
        </p:grpSpPr>
        <p:sp>
          <p:nvSpPr>
            <p:cNvPr id="605" name="SMARTInkShape-638"/>
            <p:cNvSpPr/>
            <p:nvPr>
              <p:custDataLst>
                <p:tags r:id="rId10"/>
              </p:custDataLst>
            </p:nvPr>
          </p:nvSpPr>
          <p:spPr>
            <a:xfrm>
              <a:off x="11772900" y="6106340"/>
              <a:ext cx="49570" cy="237311"/>
            </a:xfrm>
            <a:custGeom>
              <a:avLst/>
              <a:gdLst/>
              <a:ahLst/>
              <a:cxnLst/>
              <a:rect l="0" t="0" r="0" b="0"/>
              <a:pathLst>
                <a:path w="49570" h="237311">
                  <a:moveTo>
                    <a:pt x="0" y="15060"/>
                  </a:moveTo>
                  <a:lnTo>
                    <a:pt x="0" y="15060"/>
                  </a:lnTo>
                  <a:lnTo>
                    <a:pt x="3370" y="8319"/>
                  </a:lnTo>
                  <a:lnTo>
                    <a:pt x="8789" y="3127"/>
                  </a:lnTo>
                  <a:lnTo>
                    <a:pt x="12209" y="755"/>
                  </a:lnTo>
                  <a:lnTo>
                    <a:pt x="21651" y="0"/>
                  </a:lnTo>
                  <a:lnTo>
                    <a:pt x="27136" y="786"/>
                  </a:lnTo>
                  <a:lnTo>
                    <a:pt x="30791" y="4133"/>
                  </a:lnTo>
                  <a:lnTo>
                    <a:pt x="34847" y="15378"/>
                  </a:lnTo>
                  <a:lnTo>
                    <a:pt x="40509" y="51059"/>
                  </a:lnTo>
                  <a:lnTo>
                    <a:pt x="46654" y="90637"/>
                  </a:lnTo>
                  <a:lnTo>
                    <a:pt x="49569" y="129176"/>
                  </a:lnTo>
                  <a:lnTo>
                    <a:pt x="45612" y="170850"/>
                  </a:lnTo>
                  <a:lnTo>
                    <a:pt x="43897" y="214343"/>
                  </a:lnTo>
                  <a:lnTo>
                    <a:pt x="38100" y="237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639"/>
            <p:cNvSpPr/>
            <p:nvPr>
              <p:custDataLst>
                <p:tags r:id="rId11"/>
              </p:custDataLst>
            </p:nvPr>
          </p:nvSpPr>
          <p:spPr>
            <a:xfrm>
              <a:off x="11672444" y="6343650"/>
              <a:ext cx="221107" cy="29058"/>
            </a:xfrm>
            <a:custGeom>
              <a:avLst/>
              <a:gdLst/>
              <a:ahLst/>
              <a:cxnLst/>
              <a:rect l="0" t="0" r="0" b="0"/>
              <a:pathLst>
                <a:path w="221107" h="29058">
                  <a:moveTo>
                    <a:pt x="11556" y="25400"/>
                  </a:moveTo>
                  <a:lnTo>
                    <a:pt x="11556" y="25400"/>
                  </a:lnTo>
                  <a:lnTo>
                    <a:pt x="2717" y="25400"/>
                  </a:lnTo>
                  <a:lnTo>
                    <a:pt x="1430" y="26105"/>
                  </a:lnTo>
                  <a:lnTo>
                    <a:pt x="571" y="27281"/>
                  </a:lnTo>
                  <a:lnTo>
                    <a:pt x="0" y="28771"/>
                  </a:lnTo>
                  <a:lnTo>
                    <a:pt x="323" y="29057"/>
                  </a:lnTo>
                  <a:lnTo>
                    <a:pt x="2566" y="27496"/>
                  </a:lnTo>
                  <a:lnTo>
                    <a:pt x="41276" y="21913"/>
                  </a:lnTo>
                  <a:lnTo>
                    <a:pt x="81868" y="14519"/>
                  </a:lnTo>
                  <a:lnTo>
                    <a:pt x="121916" y="9868"/>
                  </a:lnTo>
                  <a:lnTo>
                    <a:pt x="166442" y="7045"/>
                  </a:lnTo>
                  <a:lnTo>
                    <a:pt x="212296" y="6441"/>
                  </a:lnTo>
                  <a:lnTo>
                    <a:pt x="216644" y="5704"/>
                  </a:lnTo>
                  <a:lnTo>
                    <a:pt x="2211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002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SMARTInkShape-Group136"/>
          <p:cNvGrpSpPr/>
          <p:nvPr/>
        </p:nvGrpSpPr>
        <p:grpSpPr>
          <a:xfrm>
            <a:off x="8208743" y="3126488"/>
            <a:ext cx="1418487" cy="522574"/>
            <a:chOff x="8208743" y="3126488"/>
            <a:chExt cx="1418487" cy="522574"/>
          </a:xfrm>
        </p:grpSpPr>
        <p:sp>
          <p:nvSpPr>
            <p:cNvPr id="107" name="SMARTInkShape-640"/>
            <p:cNvSpPr/>
            <p:nvPr>
              <p:custDataLst>
                <p:tags r:id="rId163"/>
              </p:custDataLst>
            </p:nvPr>
          </p:nvSpPr>
          <p:spPr>
            <a:xfrm>
              <a:off x="9410700" y="3126488"/>
              <a:ext cx="216530" cy="522574"/>
            </a:xfrm>
            <a:custGeom>
              <a:avLst/>
              <a:gdLst/>
              <a:ahLst/>
              <a:cxnLst/>
              <a:rect l="0" t="0" r="0" b="0"/>
              <a:pathLst>
                <a:path w="216530" h="522574">
                  <a:moveTo>
                    <a:pt x="152400" y="23112"/>
                  </a:moveTo>
                  <a:lnTo>
                    <a:pt x="152400" y="23112"/>
                  </a:lnTo>
                  <a:lnTo>
                    <a:pt x="145657" y="16370"/>
                  </a:lnTo>
                  <a:lnTo>
                    <a:pt x="144378" y="12973"/>
                  </a:lnTo>
                  <a:lnTo>
                    <a:pt x="144837" y="5435"/>
                  </a:lnTo>
                  <a:lnTo>
                    <a:pt x="147358" y="2861"/>
                  </a:lnTo>
                  <a:lnTo>
                    <a:pt x="155804" y="0"/>
                  </a:lnTo>
                  <a:lnTo>
                    <a:pt x="166613" y="2492"/>
                  </a:lnTo>
                  <a:lnTo>
                    <a:pt x="178472" y="9008"/>
                  </a:lnTo>
                  <a:lnTo>
                    <a:pt x="199570" y="28558"/>
                  </a:lnTo>
                  <a:lnTo>
                    <a:pt x="214321" y="52959"/>
                  </a:lnTo>
                  <a:lnTo>
                    <a:pt x="216529" y="90203"/>
                  </a:lnTo>
                  <a:lnTo>
                    <a:pt x="209345" y="126873"/>
                  </a:lnTo>
                  <a:lnTo>
                    <a:pt x="181182" y="168753"/>
                  </a:lnTo>
                  <a:lnTo>
                    <a:pt x="141332" y="214636"/>
                  </a:lnTo>
                  <a:lnTo>
                    <a:pt x="108165" y="243632"/>
                  </a:lnTo>
                  <a:lnTo>
                    <a:pt x="95705" y="263899"/>
                  </a:lnTo>
                  <a:lnTo>
                    <a:pt x="90915" y="290052"/>
                  </a:lnTo>
                  <a:lnTo>
                    <a:pt x="92867" y="313402"/>
                  </a:lnTo>
                  <a:lnTo>
                    <a:pt x="104655" y="337096"/>
                  </a:lnTo>
                  <a:lnTo>
                    <a:pt x="131128" y="376307"/>
                  </a:lnTo>
                  <a:lnTo>
                    <a:pt x="143902" y="407162"/>
                  </a:lnTo>
                  <a:lnTo>
                    <a:pt x="144861" y="432749"/>
                  </a:lnTo>
                  <a:lnTo>
                    <a:pt x="139876" y="458467"/>
                  </a:lnTo>
                  <a:lnTo>
                    <a:pt x="125171" y="488108"/>
                  </a:lnTo>
                  <a:lnTo>
                    <a:pt x="107407" y="509197"/>
                  </a:lnTo>
                  <a:lnTo>
                    <a:pt x="95008" y="517374"/>
                  </a:lnTo>
                  <a:lnTo>
                    <a:pt x="69386" y="522573"/>
                  </a:lnTo>
                  <a:lnTo>
                    <a:pt x="32709" y="517371"/>
                  </a:lnTo>
                  <a:lnTo>
                    <a:pt x="0" y="499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41"/>
            <p:cNvSpPr/>
            <p:nvPr>
              <p:custDataLst>
                <p:tags r:id="rId164"/>
              </p:custDataLst>
            </p:nvPr>
          </p:nvSpPr>
          <p:spPr>
            <a:xfrm>
              <a:off x="9283700" y="3217485"/>
              <a:ext cx="90161" cy="309067"/>
            </a:xfrm>
            <a:custGeom>
              <a:avLst/>
              <a:gdLst/>
              <a:ahLst/>
              <a:cxnLst/>
              <a:rect l="0" t="0" r="0" b="0"/>
              <a:pathLst>
                <a:path w="90161" h="309067">
                  <a:moveTo>
                    <a:pt x="0" y="21015"/>
                  </a:moveTo>
                  <a:lnTo>
                    <a:pt x="0" y="21015"/>
                  </a:lnTo>
                  <a:lnTo>
                    <a:pt x="3370" y="14273"/>
                  </a:lnTo>
                  <a:lnTo>
                    <a:pt x="8789" y="9082"/>
                  </a:lnTo>
                  <a:lnTo>
                    <a:pt x="21653" y="2192"/>
                  </a:lnTo>
                  <a:lnTo>
                    <a:pt x="27136" y="0"/>
                  </a:lnTo>
                  <a:lnTo>
                    <a:pt x="42635" y="1327"/>
                  </a:lnTo>
                  <a:lnTo>
                    <a:pt x="74586" y="13676"/>
                  </a:lnTo>
                  <a:lnTo>
                    <a:pt x="84420" y="25279"/>
                  </a:lnTo>
                  <a:lnTo>
                    <a:pt x="88030" y="32325"/>
                  </a:lnTo>
                  <a:lnTo>
                    <a:pt x="90160" y="47678"/>
                  </a:lnTo>
                  <a:lnTo>
                    <a:pt x="89739" y="55724"/>
                  </a:lnTo>
                  <a:lnTo>
                    <a:pt x="83627" y="70308"/>
                  </a:lnTo>
                  <a:lnTo>
                    <a:pt x="69201" y="90175"/>
                  </a:lnTo>
                  <a:lnTo>
                    <a:pt x="30456" y="123515"/>
                  </a:lnTo>
                  <a:lnTo>
                    <a:pt x="30182" y="126742"/>
                  </a:lnTo>
                  <a:lnTo>
                    <a:pt x="33639" y="134092"/>
                  </a:lnTo>
                  <a:lnTo>
                    <a:pt x="68682" y="180915"/>
                  </a:lnTo>
                  <a:lnTo>
                    <a:pt x="76388" y="197915"/>
                  </a:lnTo>
                  <a:lnTo>
                    <a:pt x="79811" y="217230"/>
                  </a:lnTo>
                  <a:lnTo>
                    <a:pt x="74995" y="251308"/>
                  </a:lnTo>
                  <a:lnTo>
                    <a:pt x="61261" y="278104"/>
                  </a:lnTo>
                  <a:lnTo>
                    <a:pt x="37044" y="299449"/>
                  </a:lnTo>
                  <a:lnTo>
                    <a:pt x="17639" y="309066"/>
                  </a:lnTo>
                  <a:lnTo>
                    <a:pt x="13169" y="309004"/>
                  </a:lnTo>
                  <a:lnTo>
                    <a:pt x="9485" y="307552"/>
                  </a:lnTo>
                  <a:lnTo>
                    <a:pt x="6323" y="305173"/>
                  </a:lnTo>
                  <a:lnTo>
                    <a:pt x="0" y="262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42"/>
            <p:cNvSpPr/>
            <p:nvPr>
              <p:custDataLst>
                <p:tags r:id="rId165"/>
              </p:custDataLst>
            </p:nvPr>
          </p:nvSpPr>
          <p:spPr>
            <a:xfrm>
              <a:off x="8971827" y="3403600"/>
              <a:ext cx="159474" cy="27528"/>
            </a:xfrm>
            <a:custGeom>
              <a:avLst/>
              <a:gdLst/>
              <a:ahLst/>
              <a:cxnLst/>
              <a:rect l="0" t="0" r="0" b="0"/>
              <a:pathLst>
                <a:path w="159474" h="27528">
                  <a:moveTo>
                    <a:pt x="19773" y="0"/>
                  </a:moveTo>
                  <a:lnTo>
                    <a:pt x="19773" y="0"/>
                  </a:lnTo>
                  <a:lnTo>
                    <a:pt x="5976" y="10139"/>
                  </a:lnTo>
                  <a:lnTo>
                    <a:pt x="0" y="17677"/>
                  </a:lnTo>
                  <a:lnTo>
                    <a:pt x="948" y="20956"/>
                  </a:lnTo>
                  <a:lnTo>
                    <a:pt x="9525" y="26482"/>
                  </a:lnTo>
                  <a:lnTo>
                    <a:pt x="22744" y="27527"/>
                  </a:lnTo>
                  <a:lnTo>
                    <a:pt x="67710" y="25820"/>
                  </a:lnTo>
                  <a:lnTo>
                    <a:pt x="111195" y="18783"/>
                  </a:lnTo>
                  <a:lnTo>
                    <a:pt x="15947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43"/>
            <p:cNvSpPr/>
            <p:nvPr>
              <p:custDataLst>
                <p:tags r:id="rId166"/>
              </p:custDataLst>
            </p:nvPr>
          </p:nvSpPr>
          <p:spPr>
            <a:xfrm>
              <a:off x="8943779" y="3321050"/>
              <a:ext cx="130372" cy="6351"/>
            </a:xfrm>
            <a:custGeom>
              <a:avLst/>
              <a:gdLst/>
              <a:ahLst/>
              <a:cxnLst/>
              <a:rect l="0" t="0" r="0" b="0"/>
              <a:pathLst>
                <a:path w="13037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7" y="4364"/>
                  </a:lnTo>
                  <a:lnTo>
                    <a:pt x="4645" y="5467"/>
                  </a:lnTo>
                  <a:lnTo>
                    <a:pt x="44209" y="6234"/>
                  </a:lnTo>
                  <a:lnTo>
                    <a:pt x="82969" y="6316"/>
                  </a:lnTo>
                  <a:lnTo>
                    <a:pt x="1303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44"/>
            <p:cNvSpPr/>
            <p:nvPr>
              <p:custDataLst>
                <p:tags r:id="rId167"/>
              </p:custDataLst>
            </p:nvPr>
          </p:nvSpPr>
          <p:spPr>
            <a:xfrm>
              <a:off x="8618976" y="3461167"/>
              <a:ext cx="156725" cy="84578"/>
            </a:xfrm>
            <a:custGeom>
              <a:avLst/>
              <a:gdLst/>
              <a:ahLst/>
              <a:cxnLst/>
              <a:rect l="0" t="0" r="0" b="0"/>
              <a:pathLst>
                <a:path w="156725" h="84578">
                  <a:moveTo>
                    <a:pt x="17024" y="18633"/>
                  </a:moveTo>
                  <a:lnTo>
                    <a:pt x="17024" y="18633"/>
                  </a:lnTo>
                  <a:lnTo>
                    <a:pt x="4814" y="18633"/>
                  </a:lnTo>
                  <a:lnTo>
                    <a:pt x="2534" y="17222"/>
                  </a:lnTo>
                  <a:lnTo>
                    <a:pt x="1014" y="14870"/>
                  </a:lnTo>
                  <a:lnTo>
                    <a:pt x="0" y="11891"/>
                  </a:lnTo>
                  <a:lnTo>
                    <a:pt x="30" y="9199"/>
                  </a:lnTo>
                  <a:lnTo>
                    <a:pt x="1945" y="4327"/>
                  </a:lnTo>
                  <a:lnTo>
                    <a:pt x="4149" y="2746"/>
                  </a:lnTo>
                  <a:lnTo>
                    <a:pt x="10361" y="988"/>
                  </a:lnTo>
                  <a:lnTo>
                    <a:pt x="25162" y="0"/>
                  </a:lnTo>
                  <a:lnTo>
                    <a:pt x="34986" y="3531"/>
                  </a:lnTo>
                  <a:lnTo>
                    <a:pt x="39582" y="6448"/>
                  </a:lnTo>
                  <a:lnTo>
                    <a:pt x="42646" y="11215"/>
                  </a:lnTo>
                  <a:lnTo>
                    <a:pt x="46051" y="24038"/>
                  </a:lnTo>
                  <a:lnTo>
                    <a:pt x="43799" y="39145"/>
                  </a:lnTo>
                  <a:lnTo>
                    <a:pt x="32022" y="69364"/>
                  </a:lnTo>
                  <a:lnTo>
                    <a:pt x="25291" y="81283"/>
                  </a:lnTo>
                  <a:lnTo>
                    <a:pt x="24653" y="83683"/>
                  </a:lnTo>
                  <a:lnTo>
                    <a:pt x="27048" y="84577"/>
                  </a:lnTo>
                  <a:lnTo>
                    <a:pt x="37237" y="83690"/>
                  </a:lnTo>
                  <a:lnTo>
                    <a:pt x="83672" y="70405"/>
                  </a:lnTo>
                  <a:lnTo>
                    <a:pt x="156724" y="56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45"/>
            <p:cNvSpPr/>
            <p:nvPr>
              <p:custDataLst>
                <p:tags r:id="rId168"/>
              </p:custDataLst>
            </p:nvPr>
          </p:nvSpPr>
          <p:spPr>
            <a:xfrm>
              <a:off x="8478008" y="3218506"/>
              <a:ext cx="131347" cy="288715"/>
            </a:xfrm>
            <a:custGeom>
              <a:avLst/>
              <a:gdLst/>
              <a:ahLst/>
              <a:cxnLst/>
              <a:rect l="0" t="0" r="0" b="0"/>
              <a:pathLst>
                <a:path w="131347" h="288715">
                  <a:moveTo>
                    <a:pt x="11942" y="96194"/>
                  </a:moveTo>
                  <a:lnTo>
                    <a:pt x="11942" y="96194"/>
                  </a:lnTo>
                  <a:lnTo>
                    <a:pt x="8571" y="96194"/>
                  </a:lnTo>
                  <a:lnTo>
                    <a:pt x="7578" y="98311"/>
                  </a:lnTo>
                  <a:lnTo>
                    <a:pt x="6474" y="106307"/>
                  </a:lnTo>
                  <a:lnTo>
                    <a:pt x="10130" y="143896"/>
                  </a:lnTo>
                  <a:lnTo>
                    <a:pt x="11405" y="179708"/>
                  </a:lnTo>
                  <a:lnTo>
                    <a:pt x="11077" y="217835"/>
                  </a:lnTo>
                  <a:lnTo>
                    <a:pt x="6824" y="257276"/>
                  </a:lnTo>
                  <a:lnTo>
                    <a:pt x="380" y="287916"/>
                  </a:lnTo>
                  <a:lnTo>
                    <a:pt x="0" y="286803"/>
                  </a:lnTo>
                  <a:lnTo>
                    <a:pt x="3673" y="240691"/>
                  </a:lnTo>
                  <a:lnTo>
                    <a:pt x="8976" y="193385"/>
                  </a:lnTo>
                  <a:lnTo>
                    <a:pt x="17413" y="148745"/>
                  </a:lnTo>
                  <a:lnTo>
                    <a:pt x="29956" y="105006"/>
                  </a:lnTo>
                  <a:lnTo>
                    <a:pt x="42363" y="65348"/>
                  </a:lnTo>
                  <a:lnTo>
                    <a:pt x="59971" y="21558"/>
                  </a:lnTo>
                  <a:lnTo>
                    <a:pt x="63011" y="14687"/>
                  </a:lnTo>
                  <a:lnTo>
                    <a:pt x="73915" y="5170"/>
                  </a:lnTo>
                  <a:lnTo>
                    <a:pt x="86053" y="0"/>
                  </a:lnTo>
                  <a:lnTo>
                    <a:pt x="93799" y="54"/>
                  </a:lnTo>
                  <a:lnTo>
                    <a:pt x="103356" y="11837"/>
                  </a:lnTo>
                  <a:lnTo>
                    <a:pt x="123367" y="53895"/>
                  </a:lnTo>
                  <a:lnTo>
                    <a:pt x="129858" y="97223"/>
                  </a:lnTo>
                  <a:lnTo>
                    <a:pt x="131346" y="140612"/>
                  </a:lnTo>
                  <a:lnTo>
                    <a:pt x="127362" y="180459"/>
                  </a:lnTo>
                  <a:lnTo>
                    <a:pt x="115933" y="220318"/>
                  </a:lnTo>
                  <a:lnTo>
                    <a:pt x="93709" y="261588"/>
                  </a:lnTo>
                  <a:lnTo>
                    <a:pt x="81443" y="273889"/>
                  </a:lnTo>
                  <a:lnTo>
                    <a:pt x="56322" y="287536"/>
                  </a:lnTo>
                  <a:lnTo>
                    <a:pt x="41780" y="288714"/>
                  </a:lnTo>
                  <a:lnTo>
                    <a:pt x="33951" y="288041"/>
                  </a:lnTo>
                  <a:lnTo>
                    <a:pt x="28731" y="286181"/>
                  </a:lnTo>
                  <a:lnTo>
                    <a:pt x="25251" y="283529"/>
                  </a:lnTo>
                  <a:lnTo>
                    <a:pt x="22932" y="280351"/>
                  </a:lnTo>
                  <a:lnTo>
                    <a:pt x="23503" y="276821"/>
                  </a:lnTo>
                  <a:lnTo>
                    <a:pt x="29779" y="269136"/>
                  </a:lnTo>
                  <a:lnTo>
                    <a:pt x="50042" y="26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46"/>
            <p:cNvSpPr/>
            <p:nvPr>
              <p:custDataLst>
                <p:tags r:id="rId169"/>
              </p:custDataLst>
            </p:nvPr>
          </p:nvSpPr>
          <p:spPr>
            <a:xfrm>
              <a:off x="8208743" y="3143348"/>
              <a:ext cx="122458" cy="438053"/>
            </a:xfrm>
            <a:custGeom>
              <a:avLst/>
              <a:gdLst/>
              <a:ahLst/>
              <a:cxnLst/>
              <a:rect l="0" t="0" r="0" b="0"/>
              <a:pathLst>
                <a:path w="122458" h="438053">
                  <a:moveTo>
                    <a:pt x="122457" y="50702"/>
                  </a:moveTo>
                  <a:lnTo>
                    <a:pt x="122457" y="50702"/>
                  </a:lnTo>
                  <a:lnTo>
                    <a:pt x="110247" y="15348"/>
                  </a:lnTo>
                  <a:lnTo>
                    <a:pt x="100804" y="4886"/>
                  </a:lnTo>
                  <a:lnTo>
                    <a:pt x="95319" y="1108"/>
                  </a:lnTo>
                  <a:lnTo>
                    <a:pt x="89549" y="0"/>
                  </a:lnTo>
                  <a:lnTo>
                    <a:pt x="77493" y="2533"/>
                  </a:lnTo>
                  <a:lnTo>
                    <a:pt x="66960" y="10243"/>
                  </a:lnTo>
                  <a:lnTo>
                    <a:pt x="57575" y="22137"/>
                  </a:lnTo>
                  <a:lnTo>
                    <a:pt x="45769" y="48667"/>
                  </a:lnTo>
                  <a:lnTo>
                    <a:pt x="42513" y="68612"/>
                  </a:lnTo>
                  <a:lnTo>
                    <a:pt x="44828" y="87355"/>
                  </a:lnTo>
                  <a:lnTo>
                    <a:pt x="57812" y="129124"/>
                  </a:lnTo>
                  <a:lnTo>
                    <a:pt x="66457" y="169031"/>
                  </a:lnTo>
                  <a:lnTo>
                    <a:pt x="66744" y="198651"/>
                  </a:lnTo>
                  <a:lnTo>
                    <a:pt x="46655" y="246199"/>
                  </a:lnTo>
                  <a:lnTo>
                    <a:pt x="26031" y="284522"/>
                  </a:lnTo>
                  <a:lnTo>
                    <a:pt x="4091" y="331556"/>
                  </a:lnTo>
                  <a:lnTo>
                    <a:pt x="0" y="351915"/>
                  </a:lnTo>
                  <a:lnTo>
                    <a:pt x="3122" y="388085"/>
                  </a:lnTo>
                  <a:lnTo>
                    <a:pt x="7330" y="399616"/>
                  </a:lnTo>
                  <a:lnTo>
                    <a:pt x="19044" y="414748"/>
                  </a:lnTo>
                  <a:lnTo>
                    <a:pt x="39761" y="430912"/>
                  </a:lnTo>
                  <a:lnTo>
                    <a:pt x="55600" y="437936"/>
                  </a:lnTo>
                  <a:lnTo>
                    <a:pt x="97057" y="438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37"/>
          <p:cNvGrpSpPr/>
          <p:nvPr/>
        </p:nvGrpSpPr>
        <p:grpSpPr>
          <a:xfrm>
            <a:off x="7185836" y="3100846"/>
            <a:ext cx="510365" cy="486120"/>
            <a:chOff x="7185836" y="3100846"/>
            <a:chExt cx="510365" cy="486120"/>
          </a:xfrm>
        </p:grpSpPr>
        <p:sp>
          <p:nvSpPr>
            <p:cNvPr id="115" name="SMARTInkShape-647"/>
            <p:cNvSpPr/>
            <p:nvPr>
              <p:custDataLst>
                <p:tags r:id="rId161"/>
              </p:custDataLst>
            </p:nvPr>
          </p:nvSpPr>
          <p:spPr>
            <a:xfrm>
              <a:off x="7454900" y="3100846"/>
              <a:ext cx="43918" cy="467855"/>
            </a:xfrm>
            <a:custGeom>
              <a:avLst/>
              <a:gdLst/>
              <a:ahLst/>
              <a:cxnLst/>
              <a:rect l="0" t="0" r="0" b="0"/>
              <a:pathLst>
                <a:path w="43918" h="467855">
                  <a:moveTo>
                    <a:pt x="12700" y="67804"/>
                  </a:moveTo>
                  <a:lnTo>
                    <a:pt x="12700" y="67804"/>
                  </a:lnTo>
                  <a:lnTo>
                    <a:pt x="28710" y="24183"/>
                  </a:lnTo>
                  <a:lnTo>
                    <a:pt x="31104" y="12433"/>
                  </a:lnTo>
                  <a:lnTo>
                    <a:pt x="34520" y="4860"/>
                  </a:lnTo>
                  <a:lnTo>
                    <a:pt x="38390" y="1023"/>
                  </a:lnTo>
                  <a:lnTo>
                    <a:pt x="40410" y="0"/>
                  </a:lnTo>
                  <a:lnTo>
                    <a:pt x="41756" y="3551"/>
                  </a:lnTo>
                  <a:lnTo>
                    <a:pt x="43917" y="41550"/>
                  </a:lnTo>
                  <a:lnTo>
                    <a:pt x="42410" y="84014"/>
                  </a:lnTo>
                  <a:lnTo>
                    <a:pt x="39376" y="126700"/>
                  </a:lnTo>
                  <a:lnTo>
                    <a:pt x="36597" y="171097"/>
                  </a:lnTo>
                  <a:lnTo>
                    <a:pt x="33904" y="208962"/>
                  </a:lnTo>
                  <a:lnTo>
                    <a:pt x="32707" y="249310"/>
                  </a:lnTo>
                  <a:lnTo>
                    <a:pt x="32034" y="291466"/>
                  </a:lnTo>
                  <a:lnTo>
                    <a:pt x="28463" y="338685"/>
                  </a:lnTo>
                  <a:lnTo>
                    <a:pt x="26308" y="376038"/>
                  </a:lnTo>
                  <a:lnTo>
                    <a:pt x="24874" y="419012"/>
                  </a:lnTo>
                  <a:lnTo>
                    <a:pt x="20383" y="447346"/>
                  </a:lnTo>
                  <a:lnTo>
                    <a:pt x="16585" y="455211"/>
                  </a:lnTo>
                  <a:lnTo>
                    <a:pt x="0" y="467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48"/>
            <p:cNvSpPr/>
            <p:nvPr>
              <p:custDataLst>
                <p:tags r:id="rId162"/>
              </p:custDataLst>
            </p:nvPr>
          </p:nvSpPr>
          <p:spPr>
            <a:xfrm>
              <a:off x="7185836" y="3568700"/>
              <a:ext cx="510365" cy="18266"/>
            </a:xfrm>
            <a:custGeom>
              <a:avLst/>
              <a:gdLst/>
              <a:ahLst/>
              <a:cxnLst/>
              <a:rect l="0" t="0" r="0" b="0"/>
              <a:pathLst>
                <a:path w="510365" h="18266">
                  <a:moveTo>
                    <a:pt x="91264" y="0"/>
                  </a:moveTo>
                  <a:lnTo>
                    <a:pt x="91264" y="0"/>
                  </a:lnTo>
                  <a:lnTo>
                    <a:pt x="51718" y="0"/>
                  </a:lnTo>
                  <a:lnTo>
                    <a:pt x="4984" y="17285"/>
                  </a:lnTo>
                  <a:lnTo>
                    <a:pt x="0" y="18265"/>
                  </a:lnTo>
                  <a:lnTo>
                    <a:pt x="33699" y="13826"/>
                  </a:lnTo>
                  <a:lnTo>
                    <a:pt x="80087" y="8878"/>
                  </a:lnTo>
                  <a:lnTo>
                    <a:pt x="122289" y="7099"/>
                  </a:lnTo>
                  <a:lnTo>
                    <a:pt x="166465" y="6572"/>
                  </a:lnTo>
                  <a:lnTo>
                    <a:pt x="198534" y="6448"/>
                  </a:lnTo>
                  <a:lnTo>
                    <a:pt x="231602" y="4512"/>
                  </a:lnTo>
                  <a:lnTo>
                    <a:pt x="264409" y="2711"/>
                  </a:lnTo>
                  <a:lnTo>
                    <a:pt x="310644" y="4958"/>
                  </a:lnTo>
                  <a:lnTo>
                    <a:pt x="354918" y="5938"/>
                  </a:lnTo>
                  <a:lnTo>
                    <a:pt x="394456" y="6228"/>
                  </a:lnTo>
                  <a:lnTo>
                    <a:pt x="430239" y="7019"/>
                  </a:lnTo>
                  <a:lnTo>
                    <a:pt x="469376" y="11409"/>
                  </a:lnTo>
                  <a:lnTo>
                    <a:pt x="507780" y="17904"/>
                  </a:lnTo>
                  <a:lnTo>
                    <a:pt x="510052" y="16875"/>
                  </a:lnTo>
                  <a:lnTo>
                    <a:pt x="51036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38"/>
          <p:cNvGrpSpPr/>
          <p:nvPr/>
        </p:nvGrpSpPr>
        <p:grpSpPr>
          <a:xfrm>
            <a:off x="4471036" y="3079750"/>
            <a:ext cx="2124578" cy="569683"/>
            <a:chOff x="4471036" y="3079750"/>
            <a:chExt cx="2124578" cy="569683"/>
          </a:xfrm>
        </p:grpSpPr>
        <p:sp>
          <p:nvSpPr>
            <p:cNvPr id="118" name="SMARTInkShape-649"/>
            <p:cNvSpPr/>
            <p:nvPr>
              <p:custDataLst>
                <p:tags r:id="rId149"/>
              </p:custDataLst>
            </p:nvPr>
          </p:nvSpPr>
          <p:spPr>
            <a:xfrm>
              <a:off x="5479984" y="3505278"/>
              <a:ext cx="127067" cy="144155"/>
            </a:xfrm>
            <a:custGeom>
              <a:avLst/>
              <a:gdLst/>
              <a:ahLst/>
              <a:cxnLst/>
              <a:rect l="0" t="0" r="0" b="0"/>
              <a:pathLst>
                <a:path w="127067" h="144155">
                  <a:moveTo>
                    <a:pt x="6416" y="6272"/>
                  </a:moveTo>
                  <a:lnTo>
                    <a:pt x="6416" y="6272"/>
                  </a:lnTo>
                  <a:lnTo>
                    <a:pt x="3045" y="6272"/>
                  </a:lnTo>
                  <a:lnTo>
                    <a:pt x="2052" y="5566"/>
                  </a:lnTo>
                  <a:lnTo>
                    <a:pt x="1390" y="4390"/>
                  </a:lnTo>
                  <a:lnTo>
                    <a:pt x="949" y="2901"/>
                  </a:lnTo>
                  <a:lnTo>
                    <a:pt x="1360" y="1908"/>
                  </a:lnTo>
                  <a:lnTo>
                    <a:pt x="2340" y="1246"/>
                  </a:lnTo>
                  <a:lnTo>
                    <a:pt x="3698" y="805"/>
                  </a:lnTo>
                  <a:lnTo>
                    <a:pt x="34789" y="0"/>
                  </a:lnTo>
                  <a:lnTo>
                    <a:pt x="55118" y="10057"/>
                  </a:lnTo>
                  <a:lnTo>
                    <a:pt x="65220" y="20654"/>
                  </a:lnTo>
                  <a:lnTo>
                    <a:pt x="68902" y="26444"/>
                  </a:lnTo>
                  <a:lnTo>
                    <a:pt x="68534" y="33831"/>
                  </a:lnTo>
                  <a:lnTo>
                    <a:pt x="47667" y="72916"/>
                  </a:lnTo>
                  <a:lnTo>
                    <a:pt x="13886" y="117772"/>
                  </a:lnTo>
                  <a:lnTo>
                    <a:pt x="1025" y="133226"/>
                  </a:lnTo>
                  <a:lnTo>
                    <a:pt x="0" y="136769"/>
                  </a:lnTo>
                  <a:lnTo>
                    <a:pt x="21" y="139837"/>
                  </a:lnTo>
                  <a:lnTo>
                    <a:pt x="2858" y="141882"/>
                  </a:lnTo>
                  <a:lnTo>
                    <a:pt x="13537" y="144154"/>
                  </a:lnTo>
                  <a:lnTo>
                    <a:pt x="48899" y="138691"/>
                  </a:lnTo>
                  <a:lnTo>
                    <a:pt x="127066" y="12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50"/>
            <p:cNvSpPr/>
            <p:nvPr>
              <p:custDataLst>
                <p:tags r:id="rId150"/>
              </p:custDataLst>
            </p:nvPr>
          </p:nvSpPr>
          <p:spPr>
            <a:xfrm>
              <a:off x="5238750" y="3257632"/>
              <a:ext cx="143897" cy="264169"/>
            </a:xfrm>
            <a:custGeom>
              <a:avLst/>
              <a:gdLst/>
              <a:ahLst/>
              <a:cxnLst/>
              <a:rect l="0" t="0" r="0" b="0"/>
              <a:pathLst>
                <a:path w="143897" h="264169">
                  <a:moveTo>
                    <a:pt x="50800" y="50718"/>
                  </a:moveTo>
                  <a:lnTo>
                    <a:pt x="50800" y="50718"/>
                  </a:lnTo>
                  <a:lnTo>
                    <a:pt x="47429" y="57460"/>
                  </a:lnTo>
                  <a:lnTo>
                    <a:pt x="44842" y="97171"/>
                  </a:lnTo>
                  <a:lnTo>
                    <a:pt x="44528" y="141268"/>
                  </a:lnTo>
                  <a:lnTo>
                    <a:pt x="42578" y="183231"/>
                  </a:lnTo>
                  <a:lnTo>
                    <a:pt x="35613" y="226236"/>
                  </a:lnTo>
                  <a:lnTo>
                    <a:pt x="32895" y="237876"/>
                  </a:lnTo>
                  <a:lnTo>
                    <a:pt x="38808" y="202478"/>
                  </a:lnTo>
                  <a:lnTo>
                    <a:pt x="46706" y="158933"/>
                  </a:lnTo>
                  <a:lnTo>
                    <a:pt x="56330" y="115002"/>
                  </a:lnTo>
                  <a:lnTo>
                    <a:pt x="65957" y="81876"/>
                  </a:lnTo>
                  <a:lnTo>
                    <a:pt x="81397" y="37137"/>
                  </a:lnTo>
                  <a:lnTo>
                    <a:pt x="95884" y="3899"/>
                  </a:lnTo>
                  <a:lnTo>
                    <a:pt x="99201" y="1161"/>
                  </a:lnTo>
                  <a:lnTo>
                    <a:pt x="102823" y="41"/>
                  </a:lnTo>
                  <a:lnTo>
                    <a:pt x="106649" y="0"/>
                  </a:lnTo>
                  <a:lnTo>
                    <a:pt x="116544" y="9362"/>
                  </a:lnTo>
                  <a:lnTo>
                    <a:pt x="126586" y="26693"/>
                  </a:lnTo>
                  <a:lnTo>
                    <a:pt x="138781" y="70536"/>
                  </a:lnTo>
                  <a:lnTo>
                    <a:pt x="143896" y="101040"/>
                  </a:lnTo>
                  <a:lnTo>
                    <a:pt x="143530" y="141358"/>
                  </a:lnTo>
                  <a:lnTo>
                    <a:pt x="137085" y="185744"/>
                  </a:lnTo>
                  <a:lnTo>
                    <a:pt x="120973" y="214825"/>
                  </a:lnTo>
                  <a:lnTo>
                    <a:pt x="82223" y="249070"/>
                  </a:lnTo>
                  <a:lnTo>
                    <a:pt x="66177" y="258349"/>
                  </a:lnTo>
                  <a:lnTo>
                    <a:pt x="38501" y="264168"/>
                  </a:lnTo>
                  <a:lnTo>
                    <a:pt x="0" y="25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51"/>
            <p:cNvSpPr/>
            <p:nvPr>
              <p:custDataLst>
                <p:tags r:id="rId151"/>
              </p:custDataLst>
            </p:nvPr>
          </p:nvSpPr>
          <p:spPr>
            <a:xfrm>
              <a:off x="6201468" y="3308350"/>
              <a:ext cx="199333" cy="69851"/>
            </a:xfrm>
            <a:custGeom>
              <a:avLst/>
              <a:gdLst/>
              <a:ahLst/>
              <a:cxnLst/>
              <a:rect l="0" t="0" r="0" b="0"/>
              <a:pathLst>
                <a:path w="199333" h="69851">
                  <a:moveTo>
                    <a:pt x="15182" y="69850"/>
                  </a:moveTo>
                  <a:lnTo>
                    <a:pt x="15182" y="69850"/>
                  </a:lnTo>
                  <a:lnTo>
                    <a:pt x="8441" y="66479"/>
                  </a:lnTo>
                  <a:lnTo>
                    <a:pt x="5748" y="66191"/>
                  </a:lnTo>
                  <a:lnTo>
                    <a:pt x="877" y="67754"/>
                  </a:lnTo>
                  <a:lnTo>
                    <a:pt x="0" y="68452"/>
                  </a:lnTo>
                  <a:lnTo>
                    <a:pt x="122" y="68918"/>
                  </a:lnTo>
                  <a:lnTo>
                    <a:pt x="908" y="69229"/>
                  </a:lnTo>
                  <a:lnTo>
                    <a:pt x="47125" y="58277"/>
                  </a:lnTo>
                  <a:lnTo>
                    <a:pt x="88911" y="45718"/>
                  </a:lnTo>
                  <a:lnTo>
                    <a:pt x="134874" y="29492"/>
                  </a:lnTo>
                  <a:lnTo>
                    <a:pt x="182209" y="8020"/>
                  </a:lnTo>
                  <a:lnTo>
                    <a:pt x="199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52"/>
            <p:cNvSpPr/>
            <p:nvPr>
              <p:custDataLst>
                <p:tags r:id="rId152"/>
              </p:custDataLst>
            </p:nvPr>
          </p:nvSpPr>
          <p:spPr>
            <a:xfrm>
              <a:off x="6521450" y="3112645"/>
              <a:ext cx="74164" cy="487806"/>
            </a:xfrm>
            <a:custGeom>
              <a:avLst/>
              <a:gdLst/>
              <a:ahLst/>
              <a:cxnLst/>
              <a:rect l="0" t="0" r="0" b="0"/>
              <a:pathLst>
                <a:path w="74164" h="487806">
                  <a:moveTo>
                    <a:pt x="50800" y="11555"/>
                  </a:moveTo>
                  <a:lnTo>
                    <a:pt x="50800" y="11555"/>
                  </a:lnTo>
                  <a:lnTo>
                    <a:pt x="50800" y="0"/>
                  </a:lnTo>
                  <a:lnTo>
                    <a:pt x="51505" y="323"/>
                  </a:lnTo>
                  <a:lnTo>
                    <a:pt x="54170" y="2565"/>
                  </a:lnTo>
                  <a:lnTo>
                    <a:pt x="65994" y="24961"/>
                  </a:lnTo>
                  <a:lnTo>
                    <a:pt x="71194" y="40326"/>
                  </a:lnTo>
                  <a:lnTo>
                    <a:pt x="71346" y="74957"/>
                  </a:lnTo>
                  <a:lnTo>
                    <a:pt x="63551" y="116497"/>
                  </a:lnTo>
                  <a:lnTo>
                    <a:pt x="52639" y="163936"/>
                  </a:lnTo>
                  <a:lnTo>
                    <a:pt x="33551" y="209961"/>
                  </a:lnTo>
                  <a:lnTo>
                    <a:pt x="22645" y="239914"/>
                  </a:lnTo>
                  <a:lnTo>
                    <a:pt x="20820" y="262583"/>
                  </a:lnTo>
                  <a:lnTo>
                    <a:pt x="22895" y="273877"/>
                  </a:lnTo>
                  <a:lnTo>
                    <a:pt x="50819" y="312703"/>
                  </a:lnTo>
                  <a:lnTo>
                    <a:pt x="69462" y="349499"/>
                  </a:lnTo>
                  <a:lnTo>
                    <a:pt x="74163" y="397038"/>
                  </a:lnTo>
                  <a:lnTo>
                    <a:pt x="72237" y="417360"/>
                  </a:lnTo>
                  <a:lnTo>
                    <a:pt x="57072" y="448039"/>
                  </a:lnTo>
                  <a:lnTo>
                    <a:pt x="41449" y="465988"/>
                  </a:lnTo>
                  <a:lnTo>
                    <a:pt x="15504" y="482032"/>
                  </a:lnTo>
                  <a:lnTo>
                    <a:pt x="0" y="487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53"/>
            <p:cNvSpPr/>
            <p:nvPr>
              <p:custDataLst>
                <p:tags r:id="rId153"/>
              </p:custDataLst>
            </p:nvPr>
          </p:nvSpPr>
          <p:spPr>
            <a:xfrm>
              <a:off x="4471036" y="3079750"/>
              <a:ext cx="81915" cy="562797"/>
            </a:xfrm>
            <a:custGeom>
              <a:avLst/>
              <a:gdLst/>
              <a:ahLst/>
              <a:cxnLst/>
              <a:rect l="0" t="0" r="0" b="0"/>
              <a:pathLst>
                <a:path w="81915" h="562797">
                  <a:moveTo>
                    <a:pt x="56514" y="0"/>
                  </a:moveTo>
                  <a:lnTo>
                    <a:pt x="56514" y="0"/>
                  </a:lnTo>
                  <a:lnTo>
                    <a:pt x="47675" y="0"/>
                  </a:lnTo>
                  <a:lnTo>
                    <a:pt x="23106" y="17677"/>
                  </a:lnTo>
                  <a:lnTo>
                    <a:pt x="15089" y="27612"/>
                  </a:lnTo>
                  <a:lnTo>
                    <a:pt x="4195" y="54608"/>
                  </a:lnTo>
                  <a:lnTo>
                    <a:pt x="0" y="101762"/>
                  </a:lnTo>
                  <a:lnTo>
                    <a:pt x="2861" y="137144"/>
                  </a:lnTo>
                  <a:lnTo>
                    <a:pt x="18948" y="178419"/>
                  </a:lnTo>
                  <a:lnTo>
                    <a:pt x="36114" y="221888"/>
                  </a:lnTo>
                  <a:lnTo>
                    <a:pt x="45951" y="267883"/>
                  </a:lnTo>
                  <a:lnTo>
                    <a:pt x="43350" y="303034"/>
                  </a:lnTo>
                  <a:lnTo>
                    <a:pt x="26262" y="348573"/>
                  </a:lnTo>
                  <a:lnTo>
                    <a:pt x="17368" y="372568"/>
                  </a:lnTo>
                  <a:lnTo>
                    <a:pt x="17006" y="396454"/>
                  </a:lnTo>
                  <a:lnTo>
                    <a:pt x="21551" y="409270"/>
                  </a:lnTo>
                  <a:lnTo>
                    <a:pt x="38583" y="434869"/>
                  </a:lnTo>
                  <a:lnTo>
                    <a:pt x="41489" y="448921"/>
                  </a:lnTo>
                  <a:lnTo>
                    <a:pt x="36383" y="476070"/>
                  </a:lnTo>
                  <a:lnTo>
                    <a:pt x="17993" y="520398"/>
                  </a:lnTo>
                  <a:lnTo>
                    <a:pt x="8139" y="544394"/>
                  </a:lnTo>
                  <a:lnTo>
                    <a:pt x="9447" y="548490"/>
                  </a:lnTo>
                  <a:lnTo>
                    <a:pt x="16546" y="556805"/>
                  </a:lnTo>
                  <a:lnTo>
                    <a:pt x="28637" y="561441"/>
                  </a:lnTo>
                  <a:lnTo>
                    <a:pt x="44124" y="562796"/>
                  </a:lnTo>
                  <a:lnTo>
                    <a:pt x="81914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54"/>
            <p:cNvSpPr/>
            <p:nvPr>
              <p:custDataLst>
                <p:tags r:id="rId154"/>
              </p:custDataLst>
            </p:nvPr>
          </p:nvSpPr>
          <p:spPr>
            <a:xfrm>
              <a:off x="5848350" y="328930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0" y="50800"/>
                  </a:moveTo>
                  <a:lnTo>
                    <a:pt x="0" y="50800"/>
                  </a:lnTo>
                  <a:lnTo>
                    <a:pt x="0" y="35252"/>
                  </a:lnTo>
                  <a:lnTo>
                    <a:pt x="1881" y="31425"/>
                  </a:lnTo>
                  <a:lnTo>
                    <a:pt x="3371" y="29417"/>
                  </a:lnTo>
                  <a:lnTo>
                    <a:pt x="12553" y="27185"/>
                  </a:lnTo>
                  <a:lnTo>
                    <a:pt x="57694" y="20531"/>
                  </a:lnTo>
                  <a:lnTo>
                    <a:pt x="75736" y="1759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55"/>
            <p:cNvSpPr/>
            <p:nvPr>
              <p:custDataLst>
                <p:tags r:id="rId155"/>
              </p:custDataLst>
            </p:nvPr>
          </p:nvSpPr>
          <p:spPr>
            <a:xfrm>
              <a:off x="6173083" y="3153367"/>
              <a:ext cx="147966" cy="335205"/>
            </a:xfrm>
            <a:custGeom>
              <a:avLst/>
              <a:gdLst/>
              <a:ahLst/>
              <a:cxnLst/>
              <a:rect l="0" t="0" r="0" b="0"/>
              <a:pathLst>
                <a:path w="147966" h="335205">
                  <a:moveTo>
                    <a:pt x="5467" y="53383"/>
                  </a:moveTo>
                  <a:lnTo>
                    <a:pt x="5467" y="53383"/>
                  </a:lnTo>
                  <a:lnTo>
                    <a:pt x="2096" y="53383"/>
                  </a:lnTo>
                  <a:lnTo>
                    <a:pt x="1103" y="52677"/>
                  </a:lnTo>
                  <a:lnTo>
                    <a:pt x="441" y="51501"/>
                  </a:lnTo>
                  <a:lnTo>
                    <a:pt x="0" y="50012"/>
                  </a:lnTo>
                  <a:lnTo>
                    <a:pt x="3273" y="44594"/>
                  </a:lnTo>
                  <a:lnTo>
                    <a:pt x="10841" y="37482"/>
                  </a:lnTo>
                  <a:lnTo>
                    <a:pt x="46670" y="17257"/>
                  </a:lnTo>
                  <a:lnTo>
                    <a:pt x="87062" y="5508"/>
                  </a:lnTo>
                  <a:lnTo>
                    <a:pt x="107096" y="0"/>
                  </a:lnTo>
                  <a:lnTo>
                    <a:pt x="119781" y="964"/>
                  </a:lnTo>
                  <a:lnTo>
                    <a:pt x="132472" y="7508"/>
                  </a:lnTo>
                  <a:lnTo>
                    <a:pt x="138821" y="12216"/>
                  </a:lnTo>
                  <a:lnTo>
                    <a:pt x="145875" y="28737"/>
                  </a:lnTo>
                  <a:lnTo>
                    <a:pt x="147965" y="59956"/>
                  </a:lnTo>
                  <a:lnTo>
                    <a:pt x="144114" y="95312"/>
                  </a:lnTo>
                  <a:lnTo>
                    <a:pt x="136492" y="138022"/>
                  </a:lnTo>
                  <a:lnTo>
                    <a:pt x="130288" y="173554"/>
                  </a:lnTo>
                  <a:lnTo>
                    <a:pt x="123982" y="211991"/>
                  </a:lnTo>
                  <a:lnTo>
                    <a:pt x="116235" y="255588"/>
                  </a:lnTo>
                  <a:lnTo>
                    <a:pt x="114252" y="295407"/>
                  </a:lnTo>
                  <a:lnTo>
                    <a:pt x="110157" y="332181"/>
                  </a:lnTo>
                  <a:lnTo>
                    <a:pt x="109127" y="335204"/>
                  </a:lnTo>
                  <a:lnTo>
                    <a:pt x="107067" y="33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56"/>
            <p:cNvSpPr/>
            <p:nvPr>
              <p:custDataLst>
                <p:tags r:id="rId156"/>
              </p:custDataLst>
            </p:nvPr>
          </p:nvSpPr>
          <p:spPr>
            <a:xfrm>
              <a:off x="5817295" y="3429000"/>
              <a:ext cx="132656" cy="36303"/>
            </a:xfrm>
            <a:custGeom>
              <a:avLst/>
              <a:gdLst/>
              <a:ahLst/>
              <a:cxnLst/>
              <a:rect l="0" t="0" r="0" b="0"/>
              <a:pathLst>
                <a:path w="132656" h="36303">
                  <a:moveTo>
                    <a:pt x="31055" y="0"/>
                  </a:moveTo>
                  <a:lnTo>
                    <a:pt x="31055" y="0"/>
                  </a:lnTo>
                  <a:lnTo>
                    <a:pt x="8530" y="14503"/>
                  </a:lnTo>
                  <a:lnTo>
                    <a:pt x="348" y="23144"/>
                  </a:lnTo>
                  <a:lnTo>
                    <a:pt x="0" y="26718"/>
                  </a:lnTo>
                  <a:lnTo>
                    <a:pt x="1885" y="29806"/>
                  </a:lnTo>
                  <a:lnTo>
                    <a:pt x="5258" y="32571"/>
                  </a:lnTo>
                  <a:lnTo>
                    <a:pt x="14651" y="35643"/>
                  </a:lnTo>
                  <a:lnTo>
                    <a:pt x="27997" y="36302"/>
                  </a:lnTo>
                  <a:lnTo>
                    <a:pt x="59312" y="31296"/>
                  </a:lnTo>
                  <a:lnTo>
                    <a:pt x="132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57"/>
            <p:cNvSpPr/>
            <p:nvPr>
              <p:custDataLst>
                <p:tags r:id="rId157"/>
              </p:custDataLst>
            </p:nvPr>
          </p:nvSpPr>
          <p:spPr>
            <a:xfrm>
              <a:off x="5133779" y="3342791"/>
              <a:ext cx="9722" cy="162410"/>
            </a:xfrm>
            <a:custGeom>
              <a:avLst/>
              <a:gdLst/>
              <a:ahLst/>
              <a:cxnLst/>
              <a:rect l="0" t="0" r="0" b="0"/>
              <a:pathLst>
                <a:path w="9722" h="162410">
                  <a:moveTo>
                    <a:pt x="3371" y="3659"/>
                  </a:moveTo>
                  <a:lnTo>
                    <a:pt x="3371" y="3659"/>
                  </a:lnTo>
                  <a:lnTo>
                    <a:pt x="3371" y="288"/>
                  </a:lnTo>
                  <a:lnTo>
                    <a:pt x="2666" y="0"/>
                  </a:lnTo>
                  <a:lnTo>
                    <a:pt x="0" y="1563"/>
                  </a:lnTo>
                  <a:lnTo>
                    <a:pt x="418" y="4378"/>
                  </a:lnTo>
                  <a:lnTo>
                    <a:pt x="7465" y="24105"/>
                  </a:lnTo>
                  <a:lnTo>
                    <a:pt x="9425" y="61829"/>
                  </a:lnTo>
                  <a:lnTo>
                    <a:pt x="7780" y="107839"/>
                  </a:lnTo>
                  <a:lnTo>
                    <a:pt x="9721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58"/>
            <p:cNvSpPr/>
            <p:nvPr>
              <p:custDataLst>
                <p:tags r:id="rId158"/>
              </p:custDataLst>
            </p:nvPr>
          </p:nvSpPr>
          <p:spPr>
            <a:xfrm>
              <a:off x="5060950" y="34036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371" y="19540"/>
                  </a:lnTo>
                  <a:lnTo>
                    <a:pt x="7186" y="17260"/>
                  </a:lnTo>
                  <a:lnTo>
                    <a:pt x="31705" y="13601"/>
                  </a:lnTo>
                  <a:lnTo>
                    <a:pt x="77291" y="12818"/>
                  </a:lnTo>
                  <a:lnTo>
                    <a:pt x="104197" y="1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59"/>
            <p:cNvSpPr/>
            <p:nvPr>
              <p:custDataLst>
                <p:tags r:id="rId159"/>
              </p:custDataLst>
            </p:nvPr>
          </p:nvSpPr>
          <p:spPr>
            <a:xfrm>
              <a:off x="4927600" y="34861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8" y="6907"/>
                  </a:lnTo>
                  <a:lnTo>
                    <a:pt x="9329" y="8838"/>
                  </a:lnTo>
                  <a:lnTo>
                    <a:pt x="6612" y="51084"/>
                  </a:lnTo>
                  <a:lnTo>
                    <a:pt x="905" y="9471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60"/>
            <p:cNvSpPr/>
            <p:nvPr>
              <p:custDataLst>
                <p:tags r:id="rId160"/>
              </p:custDataLst>
            </p:nvPr>
          </p:nvSpPr>
          <p:spPr>
            <a:xfrm>
              <a:off x="4729325" y="3243943"/>
              <a:ext cx="137528" cy="278820"/>
            </a:xfrm>
            <a:custGeom>
              <a:avLst/>
              <a:gdLst/>
              <a:ahLst/>
              <a:cxnLst/>
              <a:rect l="0" t="0" r="0" b="0"/>
              <a:pathLst>
                <a:path w="137528" h="278820">
                  <a:moveTo>
                    <a:pt x="20475" y="19957"/>
                  </a:moveTo>
                  <a:lnTo>
                    <a:pt x="20475" y="19957"/>
                  </a:lnTo>
                  <a:lnTo>
                    <a:pt x="20475" y="58681"/>
                  </a:lnTo>
                  <a:lnTo>
                    <a:pt x="20475" y="98615"/>
                  </a:lnTo>
                  <a:lnTo>
                    <a:pt x="23846" y="142825"/>
                  </a:lnTo>
                  <a:lnTo>
                    <a:pt x="25942" y="183833"/>
                  </a:lnTo>
                  <a:lnTo>
                    <a:pt x="26650" y="222523"/>
                  </a:lnTo>
                  <a:lnTo>
                    <a:pt x="26791" y="263091"/>
                  </a:lnTo>
                  <a:lnTo>
                    <a:pt x="26818" y="278631"/>
                  </a:lnTo>
                  <a:lnTo>
                    <a:pt x="21798" y="232997"/>
                  </a:lnTo>
                  <a:lnTo>
                    <a:pt x="21063" y="199308"/>
                  </a:lnTo>
                  <a:lnTo>
                    <a:pt x="20736" y="160817"/>
                  </a:lnTo>
                  <a:lnTo>
                    <a:pt x="23923" y="119705"/>
                  </a:lnTo>
                  <a:lnTo>
                    <a:pt x="29336" y="72795"/>
                  </a:lnTo>
                  <a:lnTo>
                    <a:pt x="38779" y="32163"/>
                  </a:lnTo>
                  <a:lnTo>
                    <a:pt x="47144" y="11265"/>
                  </a:lnTo>
                  <a:lnTo>
                    <a:pt x="53729" y="3629"/>
                  </a:lnTo>
                  <a:lnTo>
                    <a:pt x="57461" y="605"/>
                  </a:lnTo>
                  <a:lnTo>
                    <a:pt x="61360" y="0"/>
                  </a:lnTo>
                  <a:lnTo>
                    <a:pt x="65371" y="1008"/>
                  </a:lnTo>
                  <a:lnTo>
                    <a:pt x="69455" y="3091"/>
                  </a:lnTo>
                  <a:lnTo>
                    <a:pt x="85317" y="19506"/>
                  </a:lnTo>
                  <a:lnTo>
                    <a:pt x="105850" y="57292"/>
                  </a:lnTo>
                  <a:lnTo>
                    <a:pt x="128983" y="103610"/>
                  </a:lnTo>
                  <a:lnTo>
                    <a:pt x="137527" y="144305"/>
                  </a:lnTo>
                  <a:lnTo>
                    <a:pt x="136688" y="184271"/>
                  </a:lnTo>
                  <a:lnTo>
                    <a:pt x="131971" y="212811"/>
                  </a:lnTo>
                  <a:lnTo>
                    <a:pt x="115992" y="238044"/>
                  </a:lnTo>
                  <a:lnTo>
                    <a:pt x="96754" y="253282"/>
                  </a:lnTo>
                  <a:lnTo>
                    <a:pt x="62562" y="272774"/>
                  </a:lnTo>
                  <a:lnTo>
                    <a:pt x="32081" y="278819"/>
                  </a:lnTo>
                  <a:lnTo>
                    <a:pt x="16461" y="278234"/>
                  </a:lnTo>
                  <a:lnTo>
                    <a:pt x="2463" y="273271"/>
                  </a:lnTo>
                  <a:lnTo>
                    <a:pt x="0" y="270677"/>
                  </a:lnTo>
                  <a:lnTo>
                    <a:pt x="26825" y="261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39"/>
          <p:cNvGrpSpPr/>
          <p:nvPr/>
        </p:nvGrpSpPr>
        <p:grpSpPr>
          <a:xfrm>
            <a:off x="3101779" y="3067050"/>
            <a:ext cx="815289" cy="533401"/>
            <a:chOff x="3101779" y="3067050"/>
            <a:chExt cx="815289" cy="533401"/>
          </a:xfrm>
        </p:grpSpPr>
        <p:sp>
          <p:nvSpPr>
            <p:cNvPr id="131" name="SMARTInkShape-661"/>
            <p:cNvSpPr/>
            <p:nvPr>
              <p:custDataLst>
                <p:tags r:id="rId144"/>
              </p:custDataLst>
            </p:nvPr>
          </p:nvSpPr>
          <p:spPr>
            <a:xfrm>
              <a:off x="3867150" y="3505200"/>
              <a:ext cx="49918" cy="95251"/>
            </a:xfrm>
            <a:custGeom>
              <a:avLst/>
              <a:gdLst/>
              <a:ahLst/>
              <a:cxnLst/>
              <a:rect l="0" t="0" r="0" b="0"/>
              <a:pathLst>
                <a:path w="49918" h="95251">
                  <a:moveTo>
                    <a:pt x="44450" y="0"/>
                  </a:moveTo>
                  <a:lnTo>
                    <a:pt x="44450" y="0"/>
                  </a:lnTo>
                  <a:lnTo>
                    <a:pt x="47821" y="3371"/>
                  </a:lnTo>
                  <a:lnTo>
                    <a:pt x="49476" y="8789"/>
                  </a:lnTo>
                  <a:lnTo>
                    <a:pt x="49917" y="12209"/>
                  </a:lnTo>
                  <a:lnTo>
                    <a:pt x="43796" y="33878"/>
                  </a:lnTo>
                  <a:lnTo>
                    <a:pt x="34987" y="47042"/>
                  </a:lnTo>
                  <a:lnTo>
                    <a:pt x="20009" y="6614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62"/>
            <p:cNvSpPr/>
            <p:nvPr>
              <p:custDataLst>
                <p:tags r:id="rId145"/>
              </p:custDataLst>
            </p:nvPr>
          </p:nvSpPr>
          <p:spPr>
            <a:xfrm>
              <a:off x="3688076" y="3316106"/>
              <a:ext cx="55856" cy="212428"/>
            </a:xfrm>
            <a:custGeom>
              <a:avLst/>
              <a:gdLst/>
              <a:ahLst/>
              <a:cxnLst/>
              <a:rect l="0" t="0" r="0" b="0"/>
              <a:pathLst>
                <a:path w="55856" h="212428">
                  <a:moveTo>
                    <a:pt x="52074" y="17644"/>
                  </a:moveTo>
                  <a:lnTo>
                    <a:pt x="52074" y="17644"/>
                  </a:lnTo>
                  <a:lnTo>
                    <a:pt x="52074" y="10902"/>
                  </a:lnTo>
                  <a:lnTo>
                    <a:pt x="50663" y="8210"/>
                  </a:lnTo>
                  <a:lnTo>
                    <a:pt x="45332" y="3338"/>
                  </a:lnTo>
                  <a:lnTo>
                    <a:pt x="38259" y="702"/>
                  </a:lnTo>
                  <a:lnTo>
                    <a:pt x="34397" y="0"/>
                  </a:lnTo>
                  <a:lnTo>
                    <a:pt x="22580" y="4863"/>
                  </a:lnTo>
                  <a:lnTo>
                    <a:pt x="10038" y="14080"/>
                  </a:lnTo>
                  <a:lnTo>
                    <a:pt x="2112" y="25232"/>
                  </a:lnTo>
                  <a:lnTo>
                    <a:pt x="0" y="37244"/>
                  </a:lnTo>
                  <a:lnTo>
                    <a:pt x="2119" y="49639"/>
                  </a:lnTo>
                  <a:lnTo>
                    <a:pt x="27250" y="91879"/>
                  </a:lnTo>
                  <a:lnTo>
                    <a:pt x="49754" y="132077"/>
                  </a:lnTo>
                  <a:lnTo>
                    <a:pt x="55855" y="152131"/>
                  </a:lnTo>
                  <a:lnTo>
                    <a:pt x="53519" y="166080"/>
                  </a:lnTo>
                  <a:lnTo>
                    <a:pt x="47072" y="180982"/>
                  </a:lnTo>
                  <a:lnTo>
                    <a:pt x="32247" y="199861"/>
                  </a:lnTo>
                  <a:lnTo>
                    <a:pt x="19309" y="209845"/>
                  </a:lnTo>
                  <a:lnTo>
                    <a:pt x="13288" y="212427"/>
                  </a:lnTo>
                  <a:lnTo>
                    <a:pt x="12106" y="212411"/>
                  </a:lnTo>
                  <a:lnTo>
                    <a:pt x="13974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63"/>
            <p:cNvSpPr/>
            <p:nvPr>
              <p:custDataLst>
                <p:tags r:id="rId146"/>
              </p:custDataLst>
            </p:nvPr>
          </p:nvSpPr>
          <p:spPr>
            <a:xfrm>
              <a:off x="3460750" y="3342561"/>
              <a:ext cx="127001" cy="161336"/>
            </a:xfrm>
            <a:custGeom>
              <a:avLst/>
              <a:gdLst/>
              <a:ahLst/>
              <a:cxnLst/>
              <a:rect l="0" t="0" r="0" b="0"/>
              <a:pathLst>
                <a:path w="127001" h="161336">
                  <a:moveTo>
                    <a:pt x="0" y="10239"/>
                  </a:moveTo>
                  <a:lnTo>
                    <a:pt x="0" y="10239"/>
                  </a:lnTo>
                  <a:lnTo>
                    <a:pt x="0" y="13610"/>
                  </a:lnTo>
                  <a:lnTo>
                    <a:pt x="14305" y="34004"/>
                  </a:lnTo>
                  <a:lnTo>
                    <a:pt x="19414" y="36665"/>
                  </a:lnTo>
                  <a:lnTo>
                    <a:pt x="34499" y="39623"/>
                  </a:lnTo>
                  <a:lnTo>
                    <a:pt x="62825" y="37917"/>
                  </a:lnTo>
                  <a:lnTo>
                    <a:pt x="77546" y="32888"/>
                  </a:lnTo>
                  <a:lnTo>
                    <a:pt x="88087" y="25950"/>
                  </a:lnTo>
                  <a:lnTo>
                    <a:pt x="95124" y="18162"/>
                  </a:lnTo>
                  <a:lnTo>
                    <a:pt x="95871" y="14110"/>
                  </a:lnTo>
                  <a:lnTo>
                    <a:pt x="94959" y="9998"/>
                  </a:lnTo>
                  <a:lnTo>
                    <a:pt x="92939" y="5845"/>
                  </a:lnTo>
                  <a:lnTo>
                    <a:pt x="88771" y="3076"/>
                  </a:lnTo>
                  <a:lnTo>
                    <a:pt x="76613" y="0"/>
                  </a:lnTo>
                  <a:lnTo>
                    <a:pt x="59920" y="4277"/>
                  </a:lnTo>
                  <a:lnTo>
                    <a:pt x="34452" y="18585"/>
                  </a:lnTo>
                  <a:lnTo>
                    <a:pt x="27201" y="24270"/>
                  </a:lnTo>
                  <a:lnTo>
                    <a:pt x="10254" y="52496"/>
                  </a:lnTo>
                  <a:lnTo>
                    <a:pt x="8321" y="77468"/>
                  </a:lnTo>
                  <a:lnTo>
                    <a:pt x="12871" y="102913"/>
                  </a:lnTo>
                  <a:lnTo>
                    <a:pt x="21948" y="123629"/>
                  </a:lnTo>
                  <a:lnTo>
                    <a:pt x="42330" y="147788"/>
                  </a:lnTo>
                  <a:lnTo>
                    <a:pt x="56130" y="158239"/>
                  </a:lnTo>
                  <a:lnTo>
                    <a:pt x="78171" y="161335"/>
                  </a:lnTo>
                  <a:lnTo>
                    <a:pt x="127000" y="15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64"/>
            <p:cNvSpPr/>
            <p:nvPr>
              <p:custDataLst>
                <p:tags r:id="rId147"/>
              </p:custDataLst>
            </p:nvPr>
          </p:nvSpPr>
          <p:spPr>
            <a:xfrm>
              <a:off x="3295650" y="3075329"/>
              <a:ext cx="130880" cy="429872"/>
            </a:xfrm>
            <a:custGeom>
              <a:avLst/>
              <a:gdLst/>
              <a:ahLst/>
              <a:cxnLst/>
              <a:rect l="0" t="0" r="0" b="0"/>
              <a:pathLst>
                <a:path w="130880" h="429872">
                  <a:moveTo>
                    <a:pt x="114300" y="29821"/>
                  </a:moveTo>
                  <a:lnTo>
                    <a:pt x="114300" y="29821"/>
                  </a:lnTo>
                  <a:lnTo>
                    <a:pt x="129378" y="7836"/>
                  </a:lnTo>
                  <a:lnTo>
                    <a:pt x="130702" y="4581"/>
                  </a:lnTo>
                  <a:lnTo>
                    <a:pt x="130879" y="2411"/>
                  </a:lnTo>
                  <a:lnTo>
                    <a:pt x="130292" y="964"/>
                  </a:lnTo>
                  <a:lnTo>
                    <a:pt x="129194" y="0"/>
                  </a:lnTo>
                  <a:lnTo>
                    <a:pt x="127757" y="768"/>
                  </a:lnTo>
                  <a:lnTo>
                    <a:pt x="118500" y="15903"/>
                  </a:lnTo>
                  <a:lnTo>
                    <a:pt x="99906" y="58144"/>
                  </a:lnTo>
                  <a:lnTo>
                    <a:pt x="87520" y="98706"/>
                  </a:lnTo>
                  <a:lnTo>
                    <a:pt x="73909" y="141248"/>
                  </a:lnTo>
                  <a:lnTo>
                    <a:pt x="60234" y="182075"/>
                  </a:lnTo>
                  <a:lnTo>
                    <a:pt x="49832" y="219572"/>
                  </a:lnTo>
                  <a:lnTo>
                    <a:pt x="37813" y="264549"/>
                  </a:lnTo>
                  <a:lnTo>
                    <a:pt x="27196" y="309155"/>
                  </a:lnTo>
                  <a:lnTo>
                    <a:pt x="17288" y="354990"/>
                  </a:lnTo>
                  <a:lnTo>
                    <a:pt x="8537" y="401177"/>
                  </a:lnTo>
                  <a:lnTo>
                    <a:pt x="0" y="429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65"/>
            <p:cNvSpPr/>
            <p:nvPr>
              <p:custDataLst>
                <p:tags r:id="rId148"/>
              </p:custDataLst>
            </p:nvPr>
          </p:nvSpPr>
          <p:spPr>
            <a:xfrm>
              <a:off x="3101779" y="3067050"/>
              <a:ext cx="206572" cy="196851"/>
            </a:xfrm>
            <a:custGeom>
              <a:avLst/>
              <a:gdLst/>
              <a:ahLst/>
              <a:cxnLst/>
              <a:rect l="0" t="0" r="0" b="0"/>
              <a:pathLst>
                <a:path w="206572" h="196851">
                  <a:moveTo>
                    <a:pt x="3371" y="0"/>
                  </a:moveTo>
                  <a:lnTo>
                    <a:pt x="3371" y="0"/>
                  </a:lnTo>
                  <a:lnTo>
                    <a:pt x="3371" y="6089"/>
                  </a:lnTo>
                  <a:lnTo>
                    <a:pt x="0" y="2901"/>
                  </a:lnTo>
                  <a:lnTo>
                    <a:pt x="8017" y="7602"/>
                  </a:lnTo>
                  <a:lnTo>
                    <a:pt x="54088" y="42138"/>
                  </a:lnTo>
                  <a:lnTo>
                    <a:pt x="98833" y="82298"/>
                  </a:lnTo>
                  <a:lnTo>
                    <a:pt x="140398" y="123656"/>
                  </a:lnTo>
                  <a:lnTo>
                    <a:pt x="175236" y="169170"/>
                  </a:lnTo>
                  <a:lnTo>
                    <a:pt x="20657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40"/>
          <p:cNvGrpSpPr/>
          <p:nvPr/>
        </p:nvGrpSpPr>
        <p:grpSpPr>
          <a:xfrm>
            <a:off x="3129746" y="1627365"/>
            <a:ext cx="896155" cy="752436"/>
            <a:chOff x="3129746" y="1627365"/>
            <a:chExt cx="896155" cy="752436"/>
          </a:xfrm>
        </p:grpSpPr>
        <p:sp>
          <p:nvSpPr>
            <p:cNvPr id="137" name="SMARTInkShape-666"/>
            <p:cNvSpPr/>
            <p:nvPr>
              <p:custDataLst>
                <p:tags r:id="rId135"/>
              </p:custDataLst>
            </p:nvPr>
          </p:nvSpPr>
          <p:spPr>
            <a:xfrm>
              <a:off x="3187700" y="1627365"/>
              <a:ext cx="100718" cy="240763"/>
            </a:xfrm>
            <a:custGeom>
              <a:avLst/>
              <a:gdLst/>
              <a:ahLst/>
              <a:cxnLst/>
              <a:rect l="0" t="0" r="0" b="0"/>
              <a:pathLst>
                <a:path w="100718" h="240763">
                  <a:moveTo>
                    <a:pt x="95250" y="10935"/>
                  </a:moveTo>
                  <a:lnTo>
                    <a:pt x="95250" y="10935"/>
                  </a:lnTo>
                  <a:lnTo>
                    <a:pt x="98621" y="10935"/>
                  </a:lnTo>
                  <a:lnTo>
                    <a:pt x="99614" y="9524"/>
                  </a:lnTo>
                  <a:lnTo>
                    <a:pt x="100717" y="4193"/>
                  </a:lnTo>
                  <a:lnTo>
                    <a:pt x="100306" y="2207"/>
                  </a:lnTo>
                  <a:lnTo>
                    <a:pt x="99326" y="883"/>
                  </a:lnTo>
                  <a:lnTo>
                    <a:pt x="97967" y="0"/>
                  </a:lnTo>
                  <a:lnTo>
                    <a:pt x="97062" y="117"/>
                  </a:lnTo>
                  <a:lnTo>
                    <a:pt x="96458" y="901"/>
                  </a:lnTo>
                  <a:lnTo>
                    <a:pt x="96055" y="2129"/>
                  </a:lnTo>
                  <a:lnTo>
                    <a:pt x="54783" y="46020"/>
                  </a:lnTo>
                  <a:lnTo>
                    <a:pt x="31830" y="85623"/>
                  </a:lnTo>
                  <a:lnTo>
                    <a:pt x="12873" y="123786"/>
                  </a:lnTo>
                  <a:lnTo>
                    <a:pt x="2752" y="168014"/>
                  </a:lnTo>
                  <a:lnTo>
                    <a:pt x="1068" y="209943"/>
                  </a:lnTo>
                  <a:lnTo>
                    <a:pt x="3532" y="224972"/>
                  </a:lnTo>
                  <a:lnTo>
                    <a:pt x="7999" y="230532"/>
                  </a:lnTo>
                  <a:lnTo>
                    <a:pt x="22370" y="238591"/>
                  </a:lnTo>
                  <a:lnTo>
                    <a:pt x="34872" y="240762"/>
                  </a:lnTo>
                  <a:lnTo>
                    <a:pt x="40181" y="240353"/>
                  </a:lnTo>
                  <a:lnTo>
                    <a:pt x="53606" y="232372"/>
                  </a:lnTo>
                  <a:lnTo>
                    <a:pt x="61137" y="226293"/>
                  </a:lnTo>
                  <a:lnTo>
                    <a:pt x="69505" y="212013"/>
                  </a:lnTo>
                  <a:lnTo>
                    <a:pt x="71737" y="204253"/>
                  </a:lnTo>
                  <a:lnTo>
                    <a:pt x="71814" y="197670"/>
                  </a:lnTo>
                  <a:lnTo>
                    <a:pt x="68136" y="186591"/>
                  </a:lnTo>
                  <a:lnTo>
                    <a:pt x="58034" y="178845"/>
                  </a:lnTo>
                  <a:lnTo>
                    <a:pt x="44843" y="173756"/>
                  </a:lnTo>
                  <a:lnTo>
                    <a:pt x="31925" y="171494"/>
                  </a:lnTo>
                  <a:lnTo>
                    <a:pt x="19128" y="174252"/>
                  </a:lnTo>
                  <a:lnTo>
                    <a:pt x="12752" y="176963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67"/>
            <p:cNvSpPr/>
            <p:nvPr>
              <p:custDataLst>
                <p:tags r:id="rId136"/>
              </p:custDataLst>
            </p:nvPr>
          </p:nvSpPr>
          <p:spPr>
            <a:xfrm>
              <a:off x="3633965" y="2012950"/>
              <a:ext cx="112536" cy="40583"/>
            </a:xfrm>
            <a:custGeom>
              <a:avLst/>
              <a:gdLst/>
              <a:ahLst/>
              <a:cxnLst/>
              <a:rect l="0" t="0" r="0" b="0"/>
              <a:pathLst>
                <a:path w="112536" h="40583">
                  <a:moveTo>
                    <a:pt x="10935" y="25400"/>
                  </a:moveTo>
                  <a:lnTo>
                    <a:pt x="10935" y="25400"/>
                  </a:lnTo>
                  <a:lnTo>
                    <a:pt x="2207" y="34834"/>
                  </a:lnTo>
                  <a:lnTo>
                    <a:pt x="0" y="39706"/>
                  </a:lnTo>
                  <a:lnTo>
                    <a:pt x="1528" y="40582"/>
                  </a:lnTo>
                  <a:lnTo>
                    <a:pt x="8871" y="39673"/>
                  </a:lnTo>
                  <a:lnTo>
                    <a:pt x="49803" y="20561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68"/>
            <p:cNvSpPr/>
            <p:nvPr>
              <p:custDataLst>
                <p:tags r:id="rId137"/>
              </p:custDataLst>
            </p:nvPr>
          </p:nvSpPr>
          <p:spPr>
            <a:xfrm>
              <a:off x="3615841" y="1943735"/>
              <a:ext cx="86210" cy="24766"/>
            </a:xfrm>
            <a:custGeom>
              <a:avLst/>
              <a:gdLst/>
              <a:ahLst/>
              <a:cxnLst/>
              <a:rect l="0" t="0" r="0" b="0"/>
              <a:pathLst>
                <a:path w="86210" h="24766">
                  <a:moveTo>
                    <a:pt x="3659" y="24765"/>
                  </a:moveTo>
                  <a:lnTo>
                    <a:pt x="3659" y="24765"/>
                  </a:lnTo>
                  <a:lnTo>
                    <a:pt x="288" y="21394"/>
                  </a:lnTo>
                  <a:lnTo>
                    <a:pt x="0" y="20401"/>
                  </a:lnTo>
                  <a:lnTo>
                    <a:pt x="515" y="19739"/>
                  </a:lnTo>
                  <a:lnTo>
                    <a:pt x="1563" y="19298"/>
                  </a:lnTo>
                  <a:lnTo>
                    <a:pt x="2728" y="15044"/>
                  </a:lnTo>
                  <a:lnTo>
                    <a:pt x="3038" y="11934"/>
                  </a:lnTo>
                  <a:lnTo>
                    <a:pt x="6067" y="9156"/>
                  </a:lnTo>
                  <a:lnTo>
                    <a:pt x="16959" y="4187"/>
                  </a:lnTo>
                  <a:lnTo>
                    <a:pt x="50069" y="0"/>
                  </a:lnTo>
                  <a:lnTo>
                    <a:pt x="64503" y="1058"/>
                  </a:lnTo>
                  <a:lnTo>
                    <a:pt x="86209" y="12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69"/>
            <p:cNvSpPr/>
            <p:nvPr>
              <p:custDataLst>
                <p:tags r:id="rId138"/>
              </p:custDataLst>
            </p:nvPr>
          </p:nvSpPr>
          <p:spPr>
            <a:xfrm>
              <a:off x="3351080" y="2102994"/>
              <a:ext cx="112159" cy="213435"/>
            </a:xfrm>
            <a:custGeom>
              <a:avLst/>
              <a:gdLst/>
              <a:ahLst/>
              <a:cxnLst/>
              <a:rect l="0" t="0" r="0" b="0"/>
              <a:pathLst>
                <a:path w="112159" h="213435">
                  <a:moveTo>
                    <a:pt x="103320" y="11556"/>
                  </a:moveTo>
                  <a:lnTo>
                    <a:pt x="103320" y="11556"/>
                  </a:lnTo>
                  <a:lnTo>
                    <a:pt x="112158" y="2718"/>
                  </a:lnTo>
                  <a:lnTo>
                    <a:pt x="112034" y="1430"/>
                  </a:lnTo>
                  <a:lnTo>
                    <a:pt x="110540" y="572"/>
                  </a:lnTo>
                  <a:lnTo>
                    <a:pt x="108133" y="0"/>
                  </a:lnTo>
                  <a:lnTo>
                    <a:pt x="91262" y="5937"/>
                  </a:lnTo>
                  <a:lnTo>
                    <a:pt x="68390" y="20004"/>
                  </a:lnTo>
                  <a:lnTo>
                    <a:pt x="41857" y="51743"/>
                  </a:lnTo>
                  <a:lnTo>
                    <a:pt x="19088" y="91933"/>
                  </a:lnTo>
                  <a:lnTo>
                    <a:pt x="2613" y="134847"/>
                  </a:lnTo>
                  <a:lnTo>
                    <a:pt x="0" y="154546"/>
                  </a:lnTo>
                  <a:lnTo>
                    <a:pt x="6463" y="184059"/>
                  </a:lnTo>
                  <a:lnTo>
                    <a:pt x="13470" y="199702"/>
                  </a:lnTo>
                  <a:lnTo>
                    <a:pt x="19431" y="204720"/>
                  </a:lnTo>
                  <a:lnTo>
                    <a:pt x="35462" y="210295"/>
                  </a:lnTo>
                  <a:lnTo>
                    <a:pt x="57579" y="213434"/>
                  </a:lnTo>
                  <a:lnTo>
                    <a:pt x="62948" y="212464"/>
                  </a:lnTo>
                  <a:lnTo>
                    <a:pt x="70795" y="207622"/>
                  </a:lnTo>
                  <a:lnTo>
                    <a:pt x="79180" y="196963"/>
                  </a:lnTo>
                  <a:lnTo>
                    <a:pt x="78760" y="193016"/>
                  </a:lnTo>
                  <a:lnTo>
                    <a:pt x="72649" y="184868"/>
                  </a:lnTo>
                  <a:lnTo>
                    <a:pt x="53937" y="175718"/>
                  </a:lnTo>
                  <a:lnTo>
                    <a:pt x="172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70"/>
            <p:cNvSpPr/>
            <p:nvPr>
              <p:custDataLst>
                <p:tags r:id="rId139"/>
              </p:custDataLst>
            </p:nvPr>
          </p:nvSpPr>
          <p:spPr>
            <a:xfrm>
              <a:off x="3129746" y="2138625"/>
              <a:ext cx="128029" cy="173574"/>
            </a:xfrm>
            <a:custGeom>
              <a:avLst/>
              <a:gdLst/>
              <a:ahLst/>
              <a:cxnLst/>
              <a:rect l="0" t="0" r="0" b="0"/>
              <a:pathLst>
                <a:path w="128029" h="173574">
                  <a:moveTo>
                    <a:pt x="32554" y="7675"/>
                  </a:moveTo>
                  <a:lnTo>
                    <a:pt x="32554" y="7675"/>
                  </a:lnTo>
                  <a:lnTo>
                    <a:pt x="10892" y="17801"/>
                  </a:lnTo>
                  <a:lnTo>
                    <a:pt x="2700" y="19231"/>
                  </a:lnTo>
                  <a:lnTo>
                    <a:pt x="657" y="18907"/>
                  </a:lnTo>
                  <a:lnTo>
                    <a:pt x="0" y="17985"/>
                  </a:lnTo>
                  <a:lnTo>
                    <a:pt x="268" y="16665"/>
                  </a:lnTo>
                  <a:lnTo>
                    <a:pt x="4329" y="13317"/>
                  </a:lnTo>
                  <a:lnTo>
                    <a:pt x="28547" y="2047"/>
                  </a:lnTo>
                  <a:lnTo>
                    <a:pt x="47236" y="0"/>
                  </a:lnTo>
                  <a:lnTo>
                    <a:pt x="65891" y="2147"/>
                  </a:lnTo>
                  <a:lnTo>
                    <a:pt x="81237" y="7805"/>
                  </a:lnTo>
                  <a:lnTo>
                    <a:pt x="91350" y="16905"/>
                  </a:lnTo>
                  <a:lnTo>
                    <a:pt x="95035" y="22295"/>
                  </a:lnTo>
                  <a:lnTo>
                    <a:pt x="96786" y="27299"/>
                  </a:lnTo>
                  <a:lnTo>
                    <a:pt x="96850" y="36623"/>
                  </a:lnTo>
                  <a:lnTo>
                    <a:pt x="94526" y="43589"/>
                  </a:lnTo>
                  <a:lnTo>
                    <a:pt x="83915" y="57181"/>
                  </a:lnTo>
                  <a:lnTo>
                    <a:pt x="78194" y="61428"/>
                  </a:lnTo>
                  <a:lnTo>
                    <a:pt x="75681" y="62560"/>
                  </a:lnTo>
                  <a:lnTo>
                    <a:pt x="74711" y="64021"/>
                  </a:lnTo>
                  <a:lnTo>
                    <a:pt x="74769" y="65700"/>
                  </a:lnTo>
                  <a:lnTo>
                    <a:pt x="75514" y="67525"/>
                  </a:lnTo>
                  <a:lnTo>
                    <a:pt x="83304" y="73464"/>
                  </a:lnTo>
                  <a:lnTo>
                    <a:pt x="124858" y="101184"/>
                  </a:lnTo>
                  <a:lnTo>
                    <a:pt x="127251" y="106704"/>
                  </a:lnTo>
                  <a:lnTo>
                    <a:pt x="128028" y="120362"/>
                  </a:lnTo>
                  <a:lnTo>
                    <a:pt x="122259" y="135839"/>
                  </a:lnTo>
                  <a:lnTo>
                    <a:pt x="113345" y="150009"/>
                  </a:lnTo>
                  <a:lnTo>
                    <a:pt x="104680" y="158659"/>
                  </a:lnTo>
                  <a:lnTo>
                    <a:pt x="78384" y="170866"/>
                  </a:lnTo>
                  <a:lnTo>
                    <a:pt x="61390" y="173573"/>
                  </a:lnTo>
                  <a:lnTo>
                    <a:pt x="48898" y="172424"/>
                  </a:lnTo>
                  <a:lnTo>
                    <a:pt x="45566" y="171130"/>
                  </a:lnTo>
                  <a:lnTo>
                    <a:pt x="43345" y="169561"/>
                  </a:lnTo>
                  <a:lnTo>
                    <a:pt x="43981" y="166399"/>
                  </a:lnTo>
                  <a:lnTo>
                    <a:pt x="57954" y="147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71"/>
            <p:cNvSpPr/>
            <p:nvPr>
              <p:custDataLst>
                <p:tags r:id="rId140"/>
              </p:custDataLst>
            </p:nvPr>
          </p:nvSpPr>
          <p:spPr>
            <a:xfrm>
              <a:off x="3135457" y="1969830"/>
              <a:ext cx="261794" cy="39841"/>
            </a:xfrm>
            <a:custGeom>
              <a:avLst/>
              <a:gdLst/>
              <a:ahLst/>
              <a:cxnLst/>
              <a:rect l="0" t="0" r="0" b="0"/>
              <a:pathLst>
                <a:path w="261794" h="39841">
                  <a:moveTo>
                    <a:pt x="33193" y="30420"/>
                  </a:moveTo>
                  <a:lnTo>
                    <a:pt x="33193" y="30420"/>
                  </a:lnTo>
                  <a:lnTo>
                    <a:pt x="11208" y="37327"/>
                  </a:lnTo>
                  <a:lnTo>
                    <a:pt x="7953" y="39258"/>
                  </a:lnTo>
                  <a:lnTo>
                    <a:pt x="5078" y="39840"/>
                  </a:lnTo>
                  <a:lnTo>
                    <a:pt x="2455" y="39522"/>
                  </a:lnTo>
                  <a:lnTo>
                    <a:pt x="0" y="38605"/>
                  </a:lnTo>
                  <a:lnTo>
                    <a:pt x="1893" y="37288"/>
                  </a:lnTo>
                  <a:lnTo>
                    <a:pt x="43086" y="28093"/>
                  </a:lnTo>
                  <a:lnTo>
                    <a:pt x="85435" y="18520"/>
                  </a:lnTo>
                  <a:lnTo>
                    <a:pt x="123618" y="10118"/>
                  </a:lnTo>
                  <a:lnTo>
                    <a:pt x="167387" y="3159"/>
                  </a:lnTo>
                  <a:lnTo>
                    <a:pt x="212732" y="0"/>
                  </a:lnTo>
                  <a:lnTo>
                    <a:pt x="240593" y="2435"/>
                  </a:lnTo>
                  <a:lnTo>
                    <a:pt x="261793" y="17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72"/>
            <p:cNvSpPr/>
            <p:nvPr>
              <p:custDataLst>
                <p:tags r:id="rId141"/>
              </p:custDataLst>
            </p:nvPr>
          </p:nvSpPr>
          <p:spPr>
            <a:xfrm>
              <a:off x="3803650" y="2204856"/>
              <a:ext cx="155325" cy="174945"/>
            </a:xfrm>
            <a:custGeom>
              <a:avLst/>
              <a:gdLst/>
              <a:ahLst/>
              <a:cxnLst/>
              <a:rect l="0" t="0" r="0" b="0"/>
              <a:pathLst>
                <a:path w="155325" h="174945">
                  <a:moveTo>
                    <a:pt x="146050" y="17644"/>
                  </a:moveTo>
                  <a:lnTo>
                    <a:pt x="146050" y="17644"/>
                  </a:lnTo>
                  <a:lnTo>
                    <a:pt x="149421" y="10902"/>
                  </a:lnTo>
                  <a:lnTo>
                    <a:pt x="149708" y="8210"/>
                  </a:lnTo>
                  <a:lnTo>
                    <a:pt x="148146" y="3338"/>
                  </a:lnTo>
                  <a:lnTo>
                    <a:pt x="146741" y="1757"/>
                  </a:lnTo>
                  <a:lnTo>
                    <a:pt x="143300" y="0"/>
                  </a:lnTo>
                  <a:lnTo>
                    <a:pt x="135655" y="2982"/>
                  </a:lnTo>
                  <a:lnTo>
                    <a:pt x="113501" y="19765"/>
                  </a:lnTo>
                  <a:lnTo>
                    <a:pt x="82444" y="61607"/>
                  </a:lnTo>
                  <a:lnTo>
                    <a:pt x="63871" y="89122"/>
                  </a:lnTo>
                  <a:lnTo>
                    <a:pt x="59141" y="113769"/>
                  </a:lnTo>
                  <a:lnTo>
                    <a:pt x="61111" y="143413"/>
                  </a:lnTo>
                  <a:lnTo>
                    <a:pt x="71846" y="160325"/>
                  </a:lnTo>
                  <a:lnTo>
                    <a:pt x="79647" y="167798"/>
                  </a:lnTo>
                  <a:lnTo>
                    <a:pt x="86964" y="172074"/>
                  </a:lnTo>
                  <a:lnTo>
                    <a:pt x="100740" y="174944"/>
                  </a:lnTo>
                  <a:lnTo>
                    <a:pt x="127137" y="172593"/>
                  </a:lnTo>
                  <a:lnTo>
                    <a:pt x="141407" y="167414"/>
                  </a:lnTo>
                  <a:lnTo>
                    <a:pt x="147188" y="164057"/>
                  </a:lnTo>
                  <a:lnTo>
                    <a:pt x="153612" y="156565"/>
                  </a:lnTo>
                  <a:lnTo>
                    <a:pt x="155324" y="152591"/>
                  </a:lnTo>
                  <a:lnTo>
                    <a:pt x="152233" y="149942"/>
                  </a:lnTo>
                  <a:lnTo>
                    <a:pt x="127656" y="146214"/>
                  </a:lnTo>
                  <a:lnTo>
                    <a:pt x="81425" y="144954"/>
                  </a:lnTo>
                  <a:lnTo>
                    <a:pt x="42235" y="148499"/>
                  </a:lnTo>
                  <a:lnTo>
                    <a:pt x="0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73"/>
            <p:cNvSpPr/>
            <p:nvPr>
              <p:custDataLst>
                <p:tags r:id="rId142"/>
              </p:custDataLst>
            </p:nvPr>
          </p:nvSpPr>
          <p:spPr>
            <a:xfrm>
              <a:off x="3857142" y="2051417"/>
              <a:ext cx="168759" cy="22342"/>
            </a:xfrm>
            <a:custGeom>
              <a:avLst/>
              <a:gdLst/>
              <a:ahLst/>
              <a:cxnLst/>
              <a:rect l="0" t="0" r="0" b="0"/>
              <a:pathLst>
                <a:path w="168759" h="22342">
                  <a:moveTo>
                    <a:pt x="3658" y="18683"/>
                  </a:moveTo>
                  <a:lnTo>
                    <a:pt x="3658" y="18683"/>
                  </a:lnTo>
                  <a:lnTo>
                    <a:pt x="0" y="22341"/>
                  </a:lnTo>
                  <a:lnTo>
                    <a:pt x="1562" y="20779"/>
                  </a:lnTo>
                  <a:lnTo>
                    <a:pt x="42198" y="10029"/>
                  </a:lnTo>
                  <a:lnTo>
                    <a:pt x="85432" y="2418"/>
                  </a:lnTo>
                  <a:lnTo>
                    <a:pt x="126741" y="0"/>
                  </a:lnTo>
                  <a:lnTo>
                    <a:pt x="168758" y="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74"/>
            <p:cNvSpPr/>
            <p:nvPr>
              <p:custDataLst>
                <p:tags r:id="rId143"/>
              </p:custDataLst>
            </p:nvPr>
          </p:nvSpPr>
          <p:spPr>
            <a:xfrm>
              <a:off x="3898900" y="1832661"/>
              <a:ext cx="19051" cy="205690"/>
            </a:xfrm>
            <a:custGeom>
              <a:avLst/>
              <a:gdLst/>
              <a:ahLst/>
              <a:cxnLst/>
              <a:rect l="0" t="0" r="0" b="0"/>
              <a:pathLst>
                <a:path w="19051" h="205690">
                  <a:moveTo>
                    <a:pt x="0" y="8839"/>
                  </a:moveTo>
                  <a:lnTo>
                    <a:pt x="0" y="8839"/>
                  </a:lnTo>
                  <a:lnTo>
                    <a:pt x="0" y="0"/>
                  </a:lnTo>
                  <a:lnTo>
                    <a:pt x="5026" y="41793"/>
                  </a:lnTo>
                  <a:lnTo>
                    <a:pt x="9459" y="81435"/>
                  </a:lnTo>
                  <a:lnTo>
                    <a:pt x="14155" y="122447"/>
                  </a:lnTo>
                  <a:lnTo>
                    <a:pt x="19050" y="205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141"/>
          <p:cNvGrpSpPr/>
          <p:nvPr/>
        </p:nvGrpSpPr>
        <p:grpSpPr>
          <a:xfrm>
            <a:off x="1220422" y="1628990"/>
            <a:ext cx="1770429" cy="406779"/>
            <a:chOff x="1220422" y="1628990"/>
            <a:chExt cx="1770429" cy="406779"/>
          </a:xfrm>
        </p:grpSpPr>
        <p:sp>
          <p:nvSpPr>
            <p:cNvPr id="147" name="SMARTInkShape-675"/>
            <p:cNvSpPr/>
            <p:nvPr>
              <p:custDataLst>
                <p:tags r:id="rId119"/>
              </p:custDataLst>
            </p:nvPr>
          </p:nvSpPr>
          <p:spPr>
            <a:xfrm>
              <a:off x="2858906" y="1905000"/>
              <a:ext cx="131945" cy="24102"/>
            </a:xfrm>
            <a:custGeom>
              <a:avLst/>
              <a:gdLst/>
              <a:ahLst/>
              <a:cxnLst/>
              <a:rect l="0" t="0" r="0" b="0"/>
              <a:pathLst>
                <a:path w="131945" h="24102">
                  <a:moveTo>
                    <a:pt x="17644" y="0"/>
                  </a:moveTo>
                  <a:lnTo>
                    <a:pt x="17644" y="0"/>
                  </a:lnTo>
                  <a:lnTo>
                    <a:pt x="1757" y="16593"/>
                  </a:lnTo>
                  <a:lnTo>
                    <a:pt x="0" y="21015"/>
                  </a:lnTo>
                  <a:lnTo>
                    <a:pt x="2353" y="22477"/>
                  </a:lnTo>
                  <a:lnTo>
                    <a:pt x="12494" y="24101"/>
                  </a:lnTo>
                  <a:lnTo>
                    <a:pt x="55754" y="18322"/>
                  </a:lnTo>
                  <a:lnTo>
                    <a:pt x="13194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76"/>
            <p:cNvSpPr/>
            <p:nvPr>
              <p:custDataLst>
                <p:tags r:id="rId120"/>
              </p:custDataLst>
            </p:nvPr>
          </p:nvSpPr>
          <p:spPr>
            <a:xfrm>
              <a:off x="2819400" y="1829691"/>
              <a:ext cx="107951" cy="9118"/>
            </a:xfrm>
            <a:custGeom>
              <a:avLst/>
              <a:gdLst/>
              <a:ahLst/>
              <a:cxnLst/>
              <a:rect l="0" t="0" r="0" b="0"/>
              <a:pathLst>
                <a:path w="107951" h="9118">
                  <a:moveTo>
                    <a:pt x="0" y="5459"/>
                  </a:moveTo>
                  <a:lnTo>
                    <a:pt x="0" y="5459"/>
                  </a:lnTo>
                  <a:lnTo>
                    <a:pt x="0" y="8830"/>
                  </a:lnTo>
                  <a:lnTo>
                    <a:pt x="1411" y="9117"/>
                  </a:lnTo>
                  <a:lnTo>
                    <a:pt x="48516" y="1218"/>
                  </a:lnTo>
                  <a:lnTo>
                    <a:pt x="92988" y="0"/>
                  </a:lnTo>
                  <a:lnTo>
                    <a:pt x="107950" y="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77"/>
            <p:cNvSpPr/>
            <p:nvPr>
              <p:custDataLst>
                <p:tags r:id="rId121"/>
              </p:custDataLst>
            </p:nvPr>
          </p:nvSpPr>
          <p:spPr>
            <a:xfrm>
              <a:off x="2646762" y="1704088"/>
              <a:ext cx="101022" cy="296163"/>
            </a:xfrm>
            <a:custGeom>
              <a:avLst/>
              <a:gdLst/>
              <a:ahLst/>
              <a:cxnLst/>
              <a:rect l="0" t="0" r="0" b="0"/>
              <a:pathLst>
                <a:path w="101022" h="296163">
                  <a:moveTo>
                    <a:pt x="20238" y="23112"/>
                  </a:moveTo>
                  <a:lnTo>
                    <a:pt x="20238" y="23112"/>
                  </a:lnTo>
                  <a:lnTo>
                    <a:pt x="6441" y="12973"/>
                  </a:lnTo>
                  <a:lnTo>
                    <a:pt x="465" y="5435"/>
                  </a:lnTo>
                  <a:lnTo>
                    <a:pt x="0" y="2861"/>
                  </a:lnTo>
                  <a:lnTo>
                    <a:pt x="1102" y="1145"/>
                  </a:lnTo>
                  <a:lnTo>
                    <a:pt x="3247" y="0"/>
                  </a:lnTo>
                  <a:lnTo>
                    <a:pt x="23122" y="11874"/>
                  </a:lnTo>
                  <a:lnTo>
                    <a:pt x="55667" y="41876"/>
                  </a:lnTo>
                  <a:lnTo>
                    <a:pt x="86365" y="87994"/>
                  </a:lnTo>
                  <a:lnTo>
                    <a:pt x="96825" y="124024"/>
                  </a:lnTo>
                  <a:lnTo>
                    <a:pt x="101021" y="165979"/>
                  </a:lnTo>
                  <a:lnTo>
                    <a:pt x="95523" y="206319"/>
                  </a:lnTo>
                  <a:lnTo>
                    <a:pt x="81022" y="252101"/>
                  </a:lnTo>
                  <a:lnTo>
                    <a:pt x="68744" y="278089"/>
                  </a:lnTo>
                  <a:lnTo>
                    <a:pt x="51988" y="29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78"/>
            <p:cNvSpPr/>
            <p:nvPr>
              <p:custDataLst>
                <p:tags r:id="rId122"/>
              </p:custDataLst>
            </p:nvPr>
          </p:nvSpPr>
          <p:spPr>
            <a:xfrm>
              <a:off x="2507330" y="1841500"/>
              <a:ext cx="159671" cy="50801"/>
            </a:xfrm>
            <a:custGeom>
              <a:avLst/>
              <a:gdLst/>
              <a:ahLst/>
              <a:cxnLst/>
              <a:rect l="0" t="0" r="0" b="0"/>
              <a:pathLst>
                <a:path w="159671" h="50801">
                  <a:moveTo>
                    <a:pt x="26320" y="50800"/>
                  </a:moveTo>
                  <a:lnTo>
                    <a:pt x="26320" y="50800"/>
                  </a:lnTo>
                  <a:lnTo>
                    <a:pt x="22949" y="47429"/>
                  </a:lnTo>
                  <a:lnTo>
                    <a:pt x="17531" y="45774"/>
                  </a:lnTo>
                  <a:lnTo>
                    <a:pt x="6547" y="42961"/>
                  </a:lnTo>
                  <a:lnTo>
                    <a:pt x="2555" y="41340"/>
                  </a:lnTo>
                  <a:lnTo>
                    <a:pt x="599" y="39555"/>
                  </a:lnTo>
                  <a:lnTo>
                    <a:pt x="0" y="37659"/>
                  </a:lnTo>
                  <a:lnTo>
                    <a:pt x="307" y="35689"/>
                  </a:lnTo>
                  <a:lnTo>
                    <a:pt x="2628" y="34376"/>
                  </a:lnTo>
                  <a:lnTo>
                    <a:pt x="40865" y="28725"/>
                  </a:lnTo>
                  <a:lnTo>
                    <a:pt x="81038" y="23014"/>
                  </a:lnTo>
                  <a:lnTo>
                    <a:pt x="127309" y="10400"/>
                  </a:lnTo>
                  <a:lnTo>
                    <a:pt x="159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79"/>
            <p:cNvSpPr/>
            <p:nvPr>
              <p:custDataLst>
                <p:tags r:id="rId123"/>
              </p:custDataLst>
            </p:nvPr>
          </p:nvSpPr>
          <p:spPr>
            <a:xfrm>
              <a:off x="2485081" y="1703965"/>
              <a:ext cx="120205" cy="258186"/>
            </a:xfrm>
            <a:custGeom>
              <a:avLst/>
              <a:gdLst/>
              <a:ahLst/>
              <a:cxnLst/>
              <a:rect l="0" t="0" r="0" b="0"/>
              <a:pathLst>
                <a:path w="120205" h="258186">
                  <a:moveTo>
                    <a:pt x="23169" y="16885"/>
                  </a:moveTo>
                  <a:lnTo>
                    <a:pt x="23169" y="16885"/>
                  </a:lnTo>
                  <a:lnTo>
                    <a:pt x="13030" y="12521"/>
                  </a:lnTo>
                  <a:lnTo>
                    <a:pt x="57" y="10796"/>
                  </a:lnTo>
                  <a:lnTo>
                    <a:pt x="0" y="10004"/>
                  </a:lnTo>
                  <a:lnTo>
                    <a:pt x="1818" y="7241"/>
                  </a:lnTo>
                  <a:lnTo>
                    <a:pt x="48014" y="0"/>
                  </a:lnTo>
                  <a:lnTo>
                    <a:pt x="83633" y="144"/>
                  </a:lnTo>
                  <a:lnTo>
                    <a:pt x="108098" y="6758"/>
                  </a:lnTo>
                  <a:lnTo>
                    <a:pt x="115713" y="14500"/>
                  </a:lnTo>
                  <a:lnTo>
                    <a:pt x="118732" y="19529"/>
                  </a:lnTo>
                  <a:lnTo>
                    <a:pt x="120204" y="32641"/>
                  </a:lnTo>
                  <a:lnTo>
                    <a:pt x="115401" y="74168"/>
                  </a:lnTo>
                  <a:lnTo>
                    <a:pt x="109685" y="112175"/>
                  </a:lnTo>
                  <a:lnTo>
                    <a:pt x="101433" y="149851"/>
                  </a:lnTo>
                  <a:lnTo>
                    <a:pt x="95120" y="184458"/>
                  </a:lnTo>
                  <a:lnTo>
                    <a:pt x="89486" y="222856"/>
                  </a:lnTo>
                  <a:lnTo>
                    <a:pt x="86669" y="258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80"/>
            <p:cNvSpPr/>
            <p:nvPr>
              <p:custDataLst>
                <p:tags r:id="rId124"/>
              </p:custDataLst>
            </p:nvPr>
          </p:nvSpPr>
          <p:spPr>
            <a:xfrm>
              <a:off x="2307338" y="1898650"/>
              <a:ext cx="124713" cy="34472"/>
            </a:xfrm>
            <a:custGeom>
              <a:avLst/>
              <a:gdLst/>
              <a:ahLst/>
              <a:cxnLst/>
              <a:rect l="0" t="0" r="0" b="0"/>
              <a:pathLst>
                <a:path w="124713" h="34472">
                  <a:moveTo>
                    <a:pt x="23112" y="12700"/>
                  </a:moveTo>
                  <a:lnTo>
                    <a:pt x="23112" y="12700"/>
                  </a:lnTo>
                  <a:lnTo>
                    <a:pt x="9297" y="24633"/>
                  </a:lnTo>
                  <a:lnTo>
                    <a:pt x="2861" y="29293"/>
                  </a:lnTo>
                  <a:lnTo>
                    <a:pt x="0" y="33715"/>
                  </a:lnTo>
                  <a:lnTo>
                    <a:pt x="648" y="34471"/>
                  </a:lnTo>
                  <a:lnTo>
                    <a:pt x="43205" y="25155"/>
                  </a:lnTo>
                  <a:lnTo>
                    <a:pt x="1247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81"/>
            <p:cNvSpPr/>
            <p:nvPr>
              <p:custDataLst>
                <p:tags r:id="rId125"/>
              </p:custDataLst>
            </p:nvPr>
          </p:nvSpPr>
          <p:spPr>
            <a:xfrm>
              <a:off x="2311400" y="1817982"/>
              <a:ext cx="63501" cy="23519"/>
            </a:xfrm>
            <a:custGeom>
              <a:avLst/>
              <a:gdLst/>
              <a:ahLst/>
              <a:cxnLst/>
              <a:rect l="0" t="0" r="0" b="0"/>
              <a:pathLst>
                <a:path w="63501" h="23519">
                  <a:moveTo>
                    <a:pt x="0" y="10818"/>
                  </a:moveTo>
                  <a:lnTo>
                    <a:pt x="0" y="10818"/>
                  </a:lnTo>
                  <a:lnTo>
                    <a:pt x="6742" y="4076"/>
                  </a:lnTo>
                  <a:lnTo>
                    <a:pt x="15696" y="766"/>
                  </a:lnTo>
                  <a:lnTo>
                    <a:pt x="26026" y="0"/>
                  </a:lnTo>
                  <a:lnTo>
                    <a:pt x="51858" y="7111"/>
                  </a:lnTo>
                  <a:lnTo>
                    <a:pt x="55739" y="9758"/>
                  </a:lnTo>
                  <a:lnTo>
                    <a:pt x="63500" y="23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82"/>
            <p:cNvSpPr/>
            <p:nvPr>
              <p:custDataLst>
                <p:tags r:id="rId126"/>
              </p:custDataLst>
            </p:nvPr>
          </p:nvSpPr>
          <p:spPr>
            <a:xfrm>
              <a:off x="2000250" y="1714467"/>
              <a:ext cx="94052" cy="208924"/>
            </a:xfrm>
            <a:custGeom>
              <a:avLst/>
              <a:gdLst/>
              <a:ahLst/>
              <a:cxnLst/>
              <a:rect l="0" t="0" r="0" b="0"/>
              <a:pathLst>
                <a:path w="94052" h="208924">
                  <a:moveTo>
                    <a:pt x="0" y="50833"/>
                  </a:moveTo>
                  <a:lnTo>
                    <a:pt x="0" y="50833"/>
                  </a:lnTo>
                  <a:lnTo>
                    <a:pt x="1881" y="96612"/>
                  </a:lnTo>
                  <a:lnTo>
                    <a:pt x="8838" y="139525"/>
                  </a:lnTo>
                  <a:lnTo>
                    <a:pt x="17007" y="179647"/>
                  </a:lnTo>
                  <a:lnTo>
                    <a:pt x="24155" y="208594"/>
                  </a:lnTo>
                  <a:lnTo>
                    <a:pt x="25276" y="208923"/>
                  </a:lnTo>
                  <a:lnTo>
                    <a:pt x="28402" y="203645"/>
                  </a:lnTo>
                  <a:lnTo>
                    <a:pt x="30758" y="182032"/>
                  </a:lnTo>
                  <a:lnTo>
                    <a:pt x="27190" y="139465"/>
                  </a:lnTo>
                  <a:lnTo>
                    <a:pt x="27635" y="96772"/>
                  </a:lnTo>
                  <a:lnTo>
                    <a:pt x="32412" y="57624"/>
                  </a:lnTo>
                  <a:lnTo>
                    <a:pt x="40348" y="19954"/>
                  </a:lnTo>
                  <a:lnTo>
                    <a:pt x="49976" y="3662"/>
                  </a:lnTo>
                  <a:lnTo>
                    <a:pt x="53779" y="1041"/>
                  </a:lnTo>
                  <a:lnTo>
                    <a:pt x="57725" y="0"/>
                  </a:lnTo>
                  <a:lnTo>
                    <a:pt x="61766" y="11"/>
                  </a:lnTo>
                  <a:lnTo>
                    <a:pt x="65872" y="2840"/>
                  </a:lnTo>
                  <a:lnTo>
                    <a:pt x="74197" y="13510"/>
                  </a:lnTo>
                  <a:lnTo>
                    <a:pt x="89628" y="57859"/>
                  </a:lnTo>
                  <a:lnTo>
                    <a:pt x="93584" y="96894"/>
                  </a:lnTo>
                  <a:lnTo>
                    <a:pt x="94051" y="140054"/>
                  </a:lnTo>
                  <a:lnTo>
                    <a:pt x="91660" y="159631"/>
                  </a:lnTo>
                  <a:lnTo>
                    <a:pt x="87917" y="167109"/>
                  </a:lnTo>
                  <a:lnTo>
                    <a:pt x="76234" y="179182"/>
                  </a:lnTo>
                  <a:lnTo>
                    <a:pt x="59752" y="185488"/>
                  </a:lnTo>
                  <a:lnTo>
                    <a:pt x="43490" y="187585"/>
                  </a:lnTo>
                  <a:lnTo>
                    <a:pt x="25400" y="18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83"/>
            <p:cNvSpPr/>
            <p:nvPr>
              <p:custDataLst>
                <p:tags r:id="rId127"/>
              </p:custDataLst>
            </p:nvPr>
          </p:nvSpPr>
          <p:spPr>
            <a:xfrm>
              <a:off x="2139950" y="1899190"/>
              <a:ext cx="158751" cy="136579"/>
            </a:xfrm>
            <a:custGeom>
              <a:avLst/>
              <a:gdLst/>
              <a:ahLst/>
              <a:cxnLst/>
              <a:rect l="0" t="0" r="0" b="0"/>
              <a:pathLst>
                <a:path w="158751" h="136579">
                  <a:moveTo>
                    <a:pt x="0" y="37560"/>
                  </a:moveTo>
                  <a:lnTo>
                    <a:pt x="0" y="37560"/>
                  </a:lnTo>
                  <a:lnTo>
                    <a:pt x="705" y="12239"/>
                  </a:lnTo>
                  <a:lnTo>
                    <a:pt x="3371" y="5610"/>
                  </a:lnTo>
                  <a:lnTo>
                    <a:pt x="7186" y="3560"/>
                  </a:lnTo>
                  <a:lnTo>
                    <a:pt x="38071" y="0"/>
                  </a:lnTo>
                  <a:lnTo>
                    <a:pt x="50787" y="5344"/>
                  </a:lnTo>
                  <a:lnTo>
                    <a:pt x="57141" y="9733"/>
                  </a:lnTo>
                  <a:lnTo>
                    <a:pt x="66083" y="25898"/>
                  </a:lnTo>
                  <a:lnTo>
                    <a:pt x="69455" y="36135"/>
                  </a:lnTo>
                  <a:lnTo>
                    <a:pt x="69439" y="55036"/>
                  </a:lnTo>
                  <a:lnTo>
                    <a:pt x="54143" y="101689"/>
                  </a:lnTo>
                  <a:lnTo>
                    <a:pt x="37120" y="129661"/>
                  </a:lnTo>
                  <a:lnTo>
                    <a:pt x="36741" y="132827"/>
                  </a:lnTo>
                  <a:lnTo>
                    <a:pt x="37900" y="134938"/>
                  </a:lnTo>
                  <a:lnTo>
                    <a:pt x="40083" y="136345"/>
                  </a:lnTo>
                  <a:lnTo>
                    <a:pt x="42950" y="136578"/>
                  </a:lnTo>
                  <a:lnTo>
                    <a:pt x="89469" y="129330"/>
                  </a:lnTo>
                  <a:lnTo>
                    <a:pt x="158750" y="94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84"/>
            <p:cNvSpPr/>
            <p:nvPr>
              <p:custDataLst>
                <p:tags r:id="rId128"/>
              </p:custDataLst>
            </p:nvPr>
          </p:nvSpPr>
          <p:spPr>
            <a:xfrm>
              <a:off x="1898650" y="17970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0" y="18951"/>
                  </a:lnTo>
                  <a:lnTo>
                    <a:pt x="3763" y="29825"/>
                  </a:lnTo>
                  <a:lnTo>
                    <a:pt x="9434" y="41478"/>
                  </a:lnTo>
                  <a:lnTo>
                    <a:pt x="24386" y="84415"/>
                  </a:lnTo>
                  <a:lnTo>
                    <a:pt x="31001" y="106933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85"/>
            <p:cNvSpPr/>
            <p:nvPr>
              <p:custDataLst>
                <p:tags r:id="rId129"/>
              </p:custDataLst>
            </p:nvPr>
          </p:nvSpPr>
          <p:spPr>
            <a:xfrm>
              <a:off x="1838430" y="1847850"/>
              <a:ext cx="123721" cy="12701"/>
            </a:xfrm>
            <a:custGeom>
              <a:avLst/>
              <a:gdLst/>
              <a:ahLst/>
              <a:cxnLst/>
              <a:rect l="0" t="0" r="0" b="0"/>
              <a:pathLst>
                <a:path w="123721" h="12701">
                  <a:moveTo>
                    <a:pt x="9420" y="12700"/>
                  </a:moveTo>
                  <a:lnTo>
                    <a:pt x="9420" y="12700"/>
                  </a:lnTo>
                  <a:lnTo>
                    <a:pt x="0" y="12700"/>
                  </a:lnTo>
                  <a:lnTo>
                    <a:pt x="41281" y="12700"/>
                  </a:lnTo>
                  <a:lnTo>
                    <a:pt x="84668" y="11994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86"/>
            <p:cNvSpPr/>
            <p:nvPr>
              <p:custDataLst>
                <p:tags r:id="rId130"/>
              </p:custDataLst>
            </p:nvPr>
          </p:nvSpPr>
          <p:spPr>
            <a:xfrm>
              <a:off x="1359783" y="1771650"/>
              <a:ext cx="113418" cy="171437"/>
            </a:xfrm>
            <a:custGeom>
              <a:avLst/>
              <a:gdLst/>
              <a:ahLst/>
              <a:cxnLst/>
              <a:rect l="0" t="0" r="0" b="0"/>
              <a:pathLst>
                <a:path w="113418" h="171437">
                  <a:moveTo>
                    <a:pt x="5467" y="127000"/>
                  </a:moveTo>
                  <a:lnTo>
                    <a:pt x="5467" y="127000"/>
                  </a:lnTo>
                  <a:lnTo>
                    <a:pt x="2096" y="123629"/>
                  </a:lnTo>
                  <a:lnTo>
                    <a:pt x="441" y="118211"/>
                  </a:lnTo>
                  <a:lnTo>
                    <a:pt x="0" y="114790"/>
                  </a:lnTo>
                  <a:lnTo>
                    <a:pt x="2750" y="103235"/>
                  </a:lnTo>
                  <a:lnTo>
                    <a:pt x="9904" y="96917"/>
                  </a:lnTo>
                  <a:lnTo>
                    <a:pt x="14775" y="94245"/>
                  </a:lnTo>
                  <a:lnTo>
                    <a:pt x="20139" y="93875"/>
                  </a:lnTo>
                  <a:lnTo>
                    <a:pt x="31743" y="97226"/>
                  </a:lnTo>
                  <a:lnTo>
                    <a:pt x="50177" y="107046"/>
                  </a:lnTo>
                  <a:lnTo>
                    <a:pt x="60851" y="120483"/>
                  </a:lnTo>
                  <a:lnTo>
                    <a:pt x="75830" y="151113"/>
                  </a:lnTo>
                  <a:lnTo>
                    <a:pt x="77191" y="162646"/>
                  </a:lnTo>
                  <a:lnTo>
                    <a:pt x="76567" y="167698"/>
                  </a:lnTo>
                  <a:lnTo>
                    <a:pt x="75445" y="170359"/>
                  </a:lnTo>
                  <a:lnTo>
                    <a:pt x="73991" y="171428"/>
                  </a:lnTo>
                  <a:lnTo>
                    <a:pt x="72316" y="171436"/>
                  </a:lnTo>
                  <a:lnTo>
                    <a:pt x="63217" y="157962"/>
                  </a:lnTo>
                  <a:lnTo>
                    <a:pt x="58326" y="122612"/>
                  </a:lnTo>
                  <a:lnTo>
                    <a:pt x="56877" y="86502"/>
                  </a:lnTo>
                  <a:lnTo>
                    <a:pt x="64064" y="62434"/>
                  </a:lnTo>
                  <a:lnTo>
                    <a:pt x="88303" y="22602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87"/>
            <p:cNvSpPr/>
            <p:nvPr>
              <p:custDataLst>
                <p:tags r:id="rId131"/>
              </p:custDataLst>
            </p:nvPr>
          </p:nvSpPr>
          <p:spPr>
            <a:xfrm>
              <a:off x="1527310" y="1699493"/>
              <a:ext cx="79241" cy="225559"/>
            </a:xfrm>
            <a:custGeom>
              <a:avLst/>
              <a:gdLst/>
              <a:ahLst/>
              <a:cxnLst/>
              <a:rect l="0" t="0" r="0" b="0"/>
              <a:pathLst>
                <a:path w="79241" h="225559">
                  <a:moveTo>
                    <a:pt x="66540" y="21357"/>
                  </a:moveTo>
                  <a:lnTo>
                    <a:pt x="66540" y="21357"/>
                  </a:lnTo>
                  <a:lnTo>
                    <a:pt x="46767" y="3466"/>
                  </a:lnTo>
                  <a:lnTo>
                    <a:pt x="42775" y="963"/>
                  </a:lnTo>
                  <a:lnTo>
                    <a:pt x="39408" y="0"/>
                  </a:lnTo>
                  <a:lnTo>
                    <a:pt x="36457" y="63"/>
                  </a:lnTo>
                  <a:lnTo>
                    <a:pt x="33785" y="811"/>
                  </a:lnTo>
                  <a:lnTo>
                    <a:pt x="23282" y="11977"/>
                  </a:lnTo>
                  <a:lnTo>
                    <a:pt x="7862" y="42175"/>
                  </a:lnTo>
                  <a:lnTo>
                    <a:pt x="0" y="82402"/>
                  </a:lnTo>
                  <a:lnTo>
                    <a:pt x="1042" y="122229"/>
                  </a:lnTo>
                  <a:lnTo>
                    <a:pt x="4762" y="164180"/>
                  </a:lnTo>
                  <a:lnTo>
                    <a:pt x="23685" y="203824"/>
                  </a:lnTo>
                  <a:lnTo>
                    <a:pt x="29503" y="212852"/>
                  </a:lnTo>
                  <a:lnTo>
                    <a:pt x="36204" y="218870"/>
                  </a:lnTo>
                  <a:lnTo>
                    <a:pt x="51176" y="225558"/>
                  </a:lnTo>
                  <a:lnTo>
                    <a:pt x="79240" y="224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88"/>
            <p:cNvSpPr/>
            <p:nvPr>
              <p:custDataLst>
                <p:tags r:id="rId132"/>
              </p:custDataLst>
            </p:nvPr>
          </p:nvSpPr>
          <p:spPr>
            <a:xfrm>
              <a:off x="1628579" y="1708227"/>
              <a:ext cx="109999" cy="223378"/>
            </a:xfrm>
            <a:custGeom>
              <a:avLst/>
              <a:gdLst/>
              <a:ahLst/>
              <a:cxnLst/>
              <a:rect l="0" t="0" r="0" b="0"/>
              <a:pathLst>
                <a:path w="109999" h="223378">
                  <a:moveTo>
                    <a:pt x="3371" y="63423"/>
                  </a:moveTo>
                  <a:lnTo>
                    <a:pt x="3371" y="63423"/>
                  </a:lnTo>
                  <a:lnTo>
                    <a:pt x="3371" y="60052"/>
                  </a:lnTo>
                  <a:lnTo>
                    <a:pt x="2665" y="59765"/>
                  </a:lnTo>
                  <a:lnTo>
                    <a:pt x="0" y="61327"/>
                  </a:lnTo>
                  <a:lnTo>
                    <a:pt x="226" y="70017"/>
                  </a:lnTo>
                  <a:lnTo>
                    <a:pt x="3662" y="113811"/>
                  </a:lnTo>
                  <a:lnTo>
                    <a:pt x="8318" y="155337"/>
                  </a:lnTo>
                  <a:lnTo>
                    <a:pt x="16212" y="200164"/>
                  </a:lnTo>
                  <a:lnTo>
                    <a:pt x="20367" y="215919"/>
                  </a:lnTo>
                  <a:lnTo>
                    <a:pt x="24565" y="222921"/>
                  </a:lnTo>
                  <a:lnTo>
                    <a:pt x="25262" y="223377"/>
                  </a:lnTo>
                  <a:lnTo>
                    <a:pt x="22649" y="180589"/>
                  </a:lnTo>
                  <a:lnTo>
                    <a:pt x="22466" y="136034"/>
                  </a:lnTo>
                  <a:lnTo>
                    <a:pt x="22434" y="92620"/>
                  </a:lnTo>
                  <a:lnTo>
                    <a:pt x="25796" y="48477"/>
                  </a:lnTo>
                  <a:lnTo>
                    <a:pt x="31260" y="20973"/>
                  </a:lnTo>
                  <a:lnTo>
                    <a:pt x="40719" y="3887"/>
                  </a:lnTo>
                  <a:lnTo>
                    <a:pt x="45909" y="1154"/>
                  </a:lnTo>
                  <a:lnTo>
                    <a:pt x="59201" y="0"/>
                  </a:lnTo>
                  <a:lnTo>
                    <a:pt x="72634" y="5602"/>
                  </a:lnTo>
                  <a:lnTo>
                    <a:pt x="88334" y="18774"/>
                  </a:lnTo>
                  <a:lnTo>
                    <a:pt x="91763" y="23074"/>
                  </a:lnTo>
                  <a:lnTo>
                    <a:pt x="102336" y="56028"/>
                  </a:lnTo>
                  <a:lnTo>
                    <a:pt x="109998" y="101438"/>
                  </a:lnTo>
                  <a:lnTo>
                    <a:pt x="104579" y="142115"/>
                  </a:lnTo>
                  <a:lnTo>
                    <a:pt x="90273" y="175639"/>
                  </a:lnTo>
                  <a:lnTo>
                    <a:pt x="78683" y="189967"/>
                  </a:lnTo>
                  <a:lnTo>
                    <a:pt x="35121" y="215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89"/>
            <p:cNvSpPr/>
            <p:nvPr>
              <p:custDataLst>
                <p:tags r:id="rId133"/>
              </p:custDataLst>
            </p:nvPr>
          </p:nvSpPr>
          <p:spPr>
            <a:xfrm>
              <a:off x="1778000" y="1911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0" y="40335"/>
                  </a:lnTo>
                  <a:lnTo>
                    <a:pt x="6467" y="82178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90"/>
            <p:cNvSpPr/>
            <p:nvPr>
              <p:custDataLst>
                <p:tags r:id="rId134"/>
              </p:custDataLst>
            </p:nvPr>
          </p:nvSpPr>
          <p:spPr>
            <a:xfrm>
              <a:off x="1220422" y="1628990"/>
              <a:ext cx="125454" cy="345668"/>
            </a:xfrm>
            <a:custGeom>
              <a:avLst/>
              <a:gdLst/>
              <a:ahLst/>
              <a:cxnLst/>
              <a:rect l="0" t="0" r="0" b="0"/>
              <a:pathLst>
                <a:path w="125454" h="345668">
                  <a:moveTo>
                    <a:pt x="17828" y="180760"/>
                  </a:moveTo>
                  <a:lnTo>
                    <a:pt x="17828" y="180760"/>
                  </a:lnTo>
                  <a:lnTo>
                    <a:pt x="4963" y="166013"/>
                  </a:lnTo>
                  <a:lnTo>
                    <a:pt x="0" y="157464"/>
                  </a:lnTo>
                  <a:lnTo>
                    <a:pt x="10872" y="176359"/>
                  </a:lnTo>
                  <a:lnTo>
                    <a:pt x="32121" y="221625"/>
                  </a:lnTo>
                  <a:lnTo>
                    <a:pt x="52375" y="269240"/>
                  </a:lnTo>
                  <a:lnTo>
                    <a:pt x="66551" y="315287"/>
                  </a:lnTo>
                  <a:lnTo>
                    <a:pt x="73913" y="345571"/>
                  </a:lnTo>
                  <a:lnTo>
                    <a:pt x="74268" y="345667"/>
                  </a:lnTo>
                  <a:lnTo>
                    <a:pt x="74662" y="340130"/>
                  </a:lnTo>
                  <a:lnTo>
                    <a:pt x="68142" y="304886"/>
                  </a:lnTo>
                  <a:lnTo>
                    <a:pt x="63003" y="270029"/>
                  </a:lnTo>
                  <a:lnTo>
                    <a:pt x="59072" y="231018"/>
                  </a:lnTo>
                  <a:lnTo>
                    <a:pt x="57325" y="190162"/>
                  </a:lnTo>
                  <a:lnTo>
                    <a:pt x="56342" y="144348"/>
                  </a:lnTo>
                  <a:lnTo>
                    <a:pt x="54231" y="112366"/>
                  </a:lnTo>
                  <a:lnTo>
                    <a:pt x="52838" y="68067"/>
                  </a:lnTo>
                  <a:lnTo>
                    <a:pt x="58689" y="27815"/>
                  </a:lnTo>
                  <a:lnTo>
                    <a:pt x="64585" y="8051"/>
                  </a:lnTo>
                  <a:lnTo>
                    <a:pt x="68050" y="4237"/>
                  </a:lnTo>
                  <a:lnTo>
                    <a:pt x="77543" y="0"/>
                  </a:lnTo>
                  <a:lnTo>
                    <a:pt x="83038" y="987"/>
                  </a:lnTo>
                  <a:lnTo>
                    <a:pt x="94788" y="7727"/>
                  </a:lnTo>
                  <a:lnTo>
                    <a:pt x="113303" y="33535"/>
                  </a:lnTo>
                  <a:lnTo>
                    <a:pt x="125453" y="64622"/>
                  </a:lnTo>
                  <a:lnTo>
                    <a:pt x="123408" y="102918"/>
                  </a:lnTo>
                  <a:lnTo>
                    <a:pt x="107123" y="142173"/>
                  </a:lnTo>
                  <a:lnTo>
                    <a:pt x="68628" y="206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42"/>
          <p:cNvGrpSpPr/>
          <p:nvPr/>
        </p:nvGrpSpPr>
        <p:grpSpPr>
          <a:xfrm>
            <a:off x="5314126" y="1535054"/>
            <a:ext cx="1918525" cy="582204"/>
            <a:chOff x="5314126" y="1535054"/>
            <a:chExt cx="1918525" cy="582204"/>
          </a:xfrm>
        </p:grpSpPr>
        <p:sp>
          <p:nvSpPr>
            <p:cNvPr id="164" name="SMARTInkShape-691"/>
            <p:cNvSpPr/>
            <p:nvPr>
              <p:custDataLst>
                <p:tags r:id="rId105"/>
              </p:custDataLst>
            </p:nvPr>
          </p:nvSpPr>
          <p:spPr>
            <a:xfrm>
              <a:off x="6046944" y="1809750"/>
              <a:ext cx="106207" cy="41405"/>
            </a:xfrm>
            <a:custGeom>
              <a:avLst/>
              <a:gdLst/>
              <a:ahLst/>
              <a:cxnLst/>
              <a:rect l="0" t="0" r="0" b="0"/>
              <a:pathLst>
                <a:path w="106207" h="41405">
                  <a:moveTo>
                    <a:pt x="30006" y="0"/>
                  </a:moveTo>
                  <a:lnTo>
                    <a:pt x="30006" y="0"/>
                  </a:lnTo>
                  <a:lnTo>
                    <a:pt x="10447" y="20970"/>
                  </a:lnTo>
                  <a:lnTo>
                    <a:pt x="0" y="40940"/>
                  </a:lnTo>
                  <a:lnTo>
                    <a:pt x="830" y="41404"/>
                  </a:lnTo>
                  <a:lnTo>
                    <a:pt x="39593" y="32708"/>
                  </a:lnTo>
                  <a:lnTo>
                    <a:pt x="1062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92"/>
            <p:cNvSpPr/>
            <p:nvPr>
              <p:custDataLst>
                <p:tags r:id="rId106"/>
              </p:custDataLst>
            </p:nvPr>
          </p:nvSpPr>
          <p:spPr>
            <a:xfrm>
              <a:off x="6026150" y="1747007"/>
              <a:ext cx="88901" cy="24644"/>
            </a:xfrm>
            <a:custGeom>
              <a:avLst/>
              <a:gdLst/>
              <a:ahLst/>
              <a:cxnLst/>
              <a:rect l="0" t="0" r="0" b="0"/>
              <a:pathLst>
                <a:path w="88901" h="24644">
                  <a:moveTo>
                    <a:pt x="0" y="5593"/>
                  </a:moveTo>
                  <a:lnTo>
                    <a:pt x="0" y="5593"/>
                  </a:lnTo>
                  <a:lnTo>
                    <a:pt x="0" y="126"/>
                  </a:lnTo>
                  <a:lnTo>
                    <a:pt x="41928" y="0"/>
                  </a:lnTo>
                  <a:lnTo>
                    <a:pt x="59086" y="2637"/>
                  </a:lnTo>
                  <a:lnTo>
                    <a:pt x="88900" y="24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93"/>
            <p:cNvSpPr/>
            <p:nvPr>
              <p:custDataLst>
                <p:tags r:id="rId107"/>
              </p:custDataLst>
            </p:nvPr>
          </p:nvSpPr>
          <p:spPr>
            <a:xfrm>
              <a:off x="5825641" y="1836633"/>
              <a:ext cx="124310" cy="93338"/>
            </a:xfrm>
            <a:custGeom>
              <a:avLst/>
              <a:gdLst/>
              <a:ahLst/>
              <a:cxnLst/>
              <a:rect l="0" t="0" r="0" b="0"/>
              <a:pathLst>
                <a:path w="124310" h="93338">
                  <a:moveTo>
                    <a:pt x="3659" y="23917"/>
                  </a:moveTo>
                  <a:lnTo>
                    <a:pt x="3659" y="23917"/>
                  </a:lnTo>
                  <a:lnTo>
                    <a:pt x="288" y="20546"/>
                  </a:lnTo>
                  <a:lnTo>
                    <a:pt x="0" y="18142"/>
                  </a:lnTo>
                  <a:lnTo>
                    <a:pt x="1563" y="11707"/>
                  </a:lnTo>
                  <a:lnTo>
                    <a:pt x="6409" y="3523"/>
                  </a:lnTo>
                  <a:lnTo>
                    <a:pt x="9020" y="1854"/>
                  </a:lnTo>
                  <a:lnTo>
                    <a:pt x="15685" y="0"/>
                  </a:lnTo>
                  <a:lnTo>
                    <a:pt x="23350" y="1058"/>
                  </a:lnTo>
                  <a:lnTo>
                    <a:pt x="30755" y="3879"/>
                  </a:lnTo>
                  <a:lnTo>
                    <a:pt x="36398" y="7485"/>
                  </a:lnTo>
                  <a:lnTo>
                    <a:pt x="39376" y="15203"/>
                  </a:lnTo>
                  <a:lnTo>
                    <a:pt x="40171" y="20224"/>
                  </a:lnTo>
                  <a:lnTo>
                    <a:pt x="37291" y="31448"/>
                  </a:lnTo>
                  <a:lnTo>
                    <a:pt x="31498" y="47785"/>
                  </a:lnTo>
                  <a:lnTo>
                    <a:pt x="28732" y="57808"/>
                  </a:lnTo>
                  <a:lnTo>
                    <a:pt x="18267" y="80957"/>
                  </a:lnTo>
                  <a:lnTo>
                    <a:pt x="19042" y="83816"/>
                  </a:lnTo>
                  <a:lnTo>
                    <a:pt x="23666" y="88874"/>
                  </a:lnTo>
                  <a:lnTo>
                    <a:pt x="32306" y="91592"/>
                  </a:lnTo>
                  <a:lnTo>
                    <a:pt x="65213" y="93337"/>
                  </a:lnTo>
                  <a:lnTo>
                    <a:pt x="124309" y="7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94"/>
            <p:cNvSpPr/>
            <p:nvPr>
              <p:custDataLst>
                <p:tags r:id="rId108"/>
              </p:custDataLst>
            </p:nvPr>
          </p:nvSpPr>
          <p:spPr>
            <a:xfrm>
              <a:off x="5708903" y="1632841"/>
              <a:ext cx="98804" cy="216430"/>
            </a:xfrm>
            <a:custGeom>
              <a:avLst/>
              <a:gdLst/>
              <a:ahLst/>
              <a:cxnLst/>
              <a:rect l="0" t="0" r="0" b="0"/>
              <a:pathLst>
                <a:path w="98804" h="216430">
                  <a:moveTo>
                    <a:pt x="18797" y="43559"/>
                  </a:moveTo>
                  <a:lnTo>
                    <a:pt x="18797" y="43559"/>
                  </a:lnTo>
                  <a:lnTo>
                    <a:pt x="16915" y="90630"/>
                  </a:lnTo>
                  <a:lnTo>
                    <a:pt x="13771" y="129473"/>
                  </a:lnTo>
                  <a:lnTo>
                    <a:pt x="12708" y="170831"/>
                  </a:lnTo>
                  <a:lnTo>
                    <a:pt x="7004" y="209830"/>
                  </a:lnTo>
                  <a:lnTo>
                    <a:pt x="11644" y="163621"/>
                  </a:lnTo>
                  <a:lnTo>
                    <a:pt x="18951" y="122563"/>
                  </a:lnTo>
                  <a:lnTo>
                    <a:pt x="24629" y="77535"/>
                  </a:lnTo>
                  <a:lnTo>
                    <a:pt x="31812" y="32684"/>
                  </a:lnTo>
                  <a:lnTo>
                    <a:pt x="43397" y="5819"/>
                  </a:lnTo>
                  <a:lnTo>
                    <a:pt x="47191" y="2171"/>
                  </a:lnTo>
                  <a:lnTo>
                    <a:pt x="51133" y="445"/>
                  </a:lnTo>
                  <a:lnTo>
                    <a:pt x="55171" y="0"/>
                  </a:lnTo>
                  <a:lnTo>
                    <a:pt x="65302" y="3268"/>
                  </a:lnTo>
                  <a:lnTo>
                    <a:pt x="70967" y="6115"/>
                  </a:lnTo>
                  <a:lnTo>
                    <a:pt x="81024" y="18686"/>
                  </a:lnTo>
                  <a:lnTo>
                    <a:pt x="89492" y="38148"/>
                  </a:lnTo>
                  <a:lnTo>
                    <a:pt x="97520" y="79429"/>
                  </a:lnTo>
                  <a:lnTo>
                    <a:pt x="98803" y="119098"/>
                  </a:lnTo>
                  <a:lnTo>
                    <a:pt x="89190" y="162902"/>
                  </a:lnTo>
                  <a:lnTo>
                    <a:pt x="78695" y="184753"/>
                  </a:lnTo>
                  <a:lnTo>
                    <a:pt x="64061" y="203457"/>
                  </a:lnTo>
                  <a:lnTo>
                    <a:pt x="53731" y="210580"/>
                  </a:lnTo>
                  <a:lnTo>
                    <a:pt x="39733" y="216098"/>
                  </a:lnTo>
                  <a:lnTo>
                    <a:pt x="15984" y="216429"/>
                  </a:lnTo>
                  <a:lnTo>
                    <a:pt x="1187" y="212059"/>
                  </a:lnTo>
                  <a:lnTo>
                    <a:pt x="0" y="209515"/>
                  </a:lnTo>
                  <a:lnTo>
                    <a:pt x="6097" y="19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95"/>
            <p:cNvSpPr/>
            <p:nvPr>
              <p:custDataLst>
                <p:tags r:id="rId109"/>
              </p:custDataLst>
            </p:nvPr>
          </p:nvSpPr>
          <p:spPr>
            <a:xfrm>
              <a:off x="5392033" y="1695450"/>
              <a:ext cx="119768" cy="135440"/>
            </a:xfrm>
            <a:custGeom>
              <a:avLst/>
              <a:gdLst/>
              <a:ahLst/>
              <a:cxnLst/>
              <a:rect l="0" t="0" r="0" b="0"/>
              <a:pathLst>
                <a:path w="119768" h="135440">
                  <a:moveTo>
                    <a:pt x="5467" y="69850"/>
                  </a:moveTo>
                  <a:lnTo>
                    <a:pt x="5467" y="69850"/>
                  </a:lnTo>
                  <a:lnTo>
                    <a:pt x="2096" y="66479"/>
                  </a:lnTo>
                  <a:lnTo>
                    <a:pt x="441" y="62942"/>
                  </a:lnTo>
                  <a:lnTo>
                    <a:pt x="0" y="61011"/>
                  </a:lnTo>
                  <a:lnTo>
                    <a:pt x="411" y="59019"/>
                  </a:lnTo>
                  <a:lnTo>
                    <a:pt x="2749" y="54923"/>
                  </a:lnTo>
                  <a:lnTo>
                    <a:pt x="11403" y="48651"/>
                  </a:lnTo>
                  <a:lnTo>
                    <a:pt x="22686" y="48198"/>
                  </a:lnTo>
                  <a:lnTo>
                    <a:pt x="37815" y="51760"/>
                  </a:lnTo>
                  <a:lnTo>
                    <a:pt x="56298" y="60399"/>
                  </a:lnTo>
                  <a:lnTo>
                    <a:pt x="68745" y="71294"/>
                  </a:lnTo>
                  <a:lnTo>
                    <a:pt x="73052" y="77163"/>
                  </a:lnTo>
                  <a:lnTo>
                    <a:pt x="77838" y="93091"/>
                  </a:lnTo>
                  <a:lnTo>
                    <a:pt x="78651" y="118129"/>
                  </a:lnTo>
                  <a:lnTo>
                    <a:pt x="77539" y="125319"/>
                  </a:lnTo>
                  <a:lnTo>
                    <a:pt x="74683" y="130113"/>
                  </a:lnTo>
                  <a:lnTo>
                    <a:pt x="70660" y="133309"/>
                  </a:lnTo>
                  <a:lnTo>
                    <a:pt x="65862" y="135439"/>
                  </a:lnTo>
                  <a:lnTo>
                    <a:pt x="61959" y="134743"/>
                  </a:lnTo>
                  <a:lnTo>
                    <a:pt x="58651" y="132162"/>
                  </a:lnTo>
                  <a:lnTo>
                    <a:pt x="55739" y="128325"/>
                  </a:lnTo>
                  <a:lnTo>
                    <a:pt x="54504" y="123650"/>
                  </a:lnTo>
                  <a:lnTo>
                    <a:pt x="55013" y="112811"/>
                  </a:lnTo>
                  <a:lnTo>
                    <a:pt x="67570" y="69739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96"/>
            <p:cNvSpPr/>
            <p:nvPr>
              <p:custDataLst>
                <p:tags r:id="rId110"/>
              </p:custDataLst>
            </p:nvPr>
          </p:nvSpPr>
          <p:spPr>
            <a:xfrm>
              <a:off x="5581283" y="1608577"/>
              <a:ext cx="76568" cy="207670"/>
            </a:xfrm>
            <a:custGeom>
              <a:avLst/>
              <a:gdLst/>
              <a:ahLst/>
              <a:cxnLst/>
              <a:rect l="0" t="0" r="0" b="0"/>
              <a:pathLst>
                <a:path w="76568" h="207670">
                  <a:moveTo>
                    <a:pt x="76567" y="17023"/>
                  </a:moveTo>
                  <a:lnTo>
                    <a:pt x="76567" y="17023"/>
                  </a:lnTo>
                  <a:lnTo>
                    <a:pt x="76567" y="13652"/>
                  </a:lnTo>
                  <a:lnTo>
                    <a:pt x="69825" y="4814"/>
                  </a:lnTo>
                  <a:lnTo>
                    <a:pt x="62752" y="1013"/>
                  </a:lnTo>
                  <a:lnTo>
                    <a:pt x="58891" y="0"/>
                  </a:lnTo>
                  <a:lnTo>
                    <a:pt x="48955" y="2637"/>
                  </a:lnTo>
                  <a:lnTo>
                    <a:pt x="31462" y="13936"/>
                  </a:lnTo>
                  <a:lnTo>
                    <a:pt x="20537" y="24823"/>
                  </a:lnTo>
                  <a:lnTo>
                    <a:pt x="5893" y="54704"/>
                  </a:lnTo>
                  <a:lnTo>
                    <a:pt x="0" y="78926"/>
                  </a:lnTo>
                  <a:lnTo>
                    <a:pt x="651" y="125440"/>
                  </a:lnTo>
                  <a:lnTo>
                    <a:pt x="6722" y="162819"/>
                  </a:lnTo>
                  <a:lnTo>
                    <a:pt x="20594" y="193415"/>
                  </a:lnTo>
                  <a:lnTo>
                    <a:pt x="29583" y="204310"/>
                  </a:lnTo>
                  <a:lnTo>
                    <a:pt x="34661" y="206792"/>
                  </a:lnTo>
                  <a:lnTo>
                    <a:pt x="45948" y="207669"/>
                  </a:lnTo>
                  <a:lnTo>
                    <a:pt x="58019" y="200062"/>
                  </a:lnTo>
                  <a:lnTo>
                    <a:pt x="76567" y="18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97"/>
            <p:cNvSpPr/>
            <p:nvPr>
              <p:custDataLst>
                <p:tags r:id="rId111"/>
              </p:custDataLst>
            </p:nvPr>
          </p:nvSpPr>
          <p:spPr>
            <a:xfrm>
              <a:off x="5314126" y="1535054"/>
              <a:ext cx="87381" cy="290118"/>
            </a:xfrm>
            <a:custGeom>
              <a:avLst/>
              <a:gdLst/>
              <a:ahLst/>
              <a:cxnLst/>
              <a:rect l="0" t="0" r="0" b="0"/>
              <a:pathLst>
                <a:path w="87381" h="290118">
                  <a:moveTo>
                    <a:pt x="824" y="268346"/>
                  </a:moveTo>
                  <a:lnTo>
                    <a:pt x="824" y="268346"/>
                  </a:lnTo>
                  <a:lnTo>
                    <a:pt x="5850" y="280279"/>
                  </a:lnTo>
                  <a:lnTo>
                    <a:pt x="6291" y="282652"/>
                  </a:lnTo>
                  <a:lnTo>
                    <a:pt x="8663" y="287169"/>
                  </a:lnTo>
                  <a:lnTo>
                    <a:pt x="10283" y="289361"/>
                  </a:lnTo>
                  <a:lnTo>
                    <a:pt x="11363" y="290117"/>
                  </a:lnTo>
                  <a:lnTo>
                    <a:pt x="12083" y="289915"/>
                  </a:lnTo>
                  <a:lnTo>
                    <a:pt x="12563" y="289076"/>
                  </a:lnTo>
                  <a:lnTo>
                    <a:pt x="8264" y="242807"/>
                  </a:lnTo>
                  <a:lnTo>
                    <a:pt x="3342" y="197906"/>
                  </a:lnTo>
                  <a:lnTo>
                    <a:pt x="1570" y="161946"/>
                  </a:lnTo>
                  <a:lnTo>
                    <a:pt x="1155" y="130040"/>
                  </a:lnTo>
                  <a:lnTo>
                    <a:pt x="4293" y="83120"/>
                  </a:lnTo>
                  <a:lnTo>
                    <a:pt x="8676" y="35763"/>
                  </a:lnTo>
                  <a:lnTo>
                    <a:pt x="15937" y="11835"/>
                  </a:lnTo>
                  <a:lnTo>
                    <a:pt x="21887" y="4293"/>
                  </a:lnTo>
                  <a:lnTo>
                    <a:pt x="25450" y="1294"/>
                  </a:lnTo>
                  <a:lnTo>
                    <a:pt x="29940" y="0"/>
                  </a:lnTo>
                  <a:lnTo>
                    <a:pt x="40575" y="444"/>
                  </a:lnTo>
                  <a:lnTo>
                    <a:pt x="52358" y="6756"/>
                  </a:lnTo>
                  <a:lnTo>
                    <a:pt x="67128" y="20329"/>
                  </a:lnTo>
                  <a:lnTo>
                    <a:pt x="74037" y="31822"/>
                  </a:lnTo>
                  <a:lnTo>
                    <a:pt x="84449" y="61387"/>
                  </a:lnTo>
                  <a:lnTo>
                    <a:pt x="87380" y="82290"/>
                  </a:lnTo>
                  <a:lnTo>
                    <a:pt x="83038" y="103340"/>
                  </a:lnTo>
                  <a:lnTo>
                    <a:pt x="74052" y="121632"/>
                  </a:lnTo>
                  <a:lnTo>
                    <a:pt x="63003" y="132114"/>
                  </a:lnTo>
                  <a:lnTo>
                    <a:pt x="47275" y="135361"/>
                  </a:lnTo>
                  <a:lnTo>
                    <a:pt x="15174" y="131697"/>
                  </a:lnTo>
                  <a:lnTo>
                    <a:pt x="1705" y="126179"/>
                  </a:lnTo>
                  <a:lnTo>
                    <a:pt x="0" y="123473"/>
                  </a:lnTo>
                  <a:lnTo>
                    <a:pt x="824" y="109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98"/>
            <p:cNvSpPr/>
            <p:nvPr>
              <p:custDataLst>
                <p:tags r:id="rId112"/>
              </p:custDataLst>
            </p:nvPr>
          </p:nvSpPr>
          <p:spPr>
            <a:xfrm>
              <a:off x="7093907" y="1879600"/>
              <a:ext cx="138744" cy="237658"/>
            </a:xfrm>
            <a:custGeom>
              <a:avLst/>
              <a:gdLst/>
              <a:ahLst/>
              <a:cxnLst/>
              <a:rect l="0" t="0" r="0" b="0"/>
              <a:pathLst>
                <a:path w="138744" h="237658">
                  <a:moveTo>
                    <a:pt x="138743" y="0"/>
                  </a:moveTo>
                  <a:lnTo>
                    <a:pt x="138743" y="0"/>
                  </a:lnTo>
                  <a:lnTo>
                    <a:pt x="112994" y="1881"/>
                  </a:lnTo>
                  <a:lnTo>
                    <a:pt x="106760" y="3371"/>
                  </a:lnTo>
                  <a:lnTo>
                    <a:pt x="87873" y="15580"/>
                  </a:lnTo>
                  <a:lnTo>
                    <a:pt x="55304" y="48957"/>
                  </a:lnTo>
                  <a:lnTo>
                    <a:pt x="32028" y="88928"/>
                  </a:lnTo>
                  <a:lnTo>
                    <a:pt x="9954" y="136280"/>
                  </a:lnTo>
                  <a:lnTo>
                    <a:pt x="2276" y="179060"/>
                  </a:lnTo>
                  <a:lnTo>
                    <a:pt x="0" y="207258"/>
                  </a:lnTo>
                  <a:lnTo>
                    <a:pt x="5113" y="221231"/>
                  </a:lnTo>
                  <a:lnTo>
                    <a:pt x="9439" y="227921"/>
                  </a:lnTo>
                  <a:lnTo>
                    <a:pt x="14441" y="232381"/>
                  </a:lnTo>
                  <a:lnTo>
                    <a:pt x="25642" y="237336"/>
                  </a:lnTo>
                  <a:lnTo>
                    <a:pt x="37676" y="237657"/>
                  </a:lnTo>
                  <a:lnTo>
                    <a:pt x="49374" y="234742"/>
                  </a:lnTo>
                  <a:lnTo>
                    <a:pt x="59277" y="228743"/>
                  </a:lnTo>
                  <a:lnTo>
                    <a:pt x="72786" y="214061"/>
                  </a:lnTo>
                  <a:lnTo>
                    <a:pt x="77679" y="204264"/>
                  </a:lnTo>
                  <a:lnTo>
                    <a:pt x="78983" y="199676"/>
                  </a:lnTo>
                  <a:lnTo>
                    <a:pt x="76669" y="188934"/>
                  </a:lnTo>
                  <a:lnTo>
                    <a:pt x="70231" y="177809"/>
                  </a:lnTo>
                  <a:lnTo>
                    <a:pt x="1809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99"/>
            <p:cNvSpPr/>
            <p:nvPr>
              <p:custDataLst>
                <p:tags r:id="rId113"/>
              </p:custDataLst>
            </p:nvPr>
          </p:nvSpPr>
          <p:spPr>
            <a:xfrm>
              <a:off x="6997700" y="1698142"/>
              <a:ext cx="117371" cy="327509"/>
            </a:xfrm>
            <a:custGeom>
              <a:avLst/>
              <a:gdLst/>
              <a:ahLst/>
              <a:cxnLst/>
              <a:rect l="0" t="0" r="0" b="0"/>
              <a:pathLst>
                <a:path w="117371" h="327509">
                  <a:moveTo>
                    <a:pt x="107950" y="3658"/>
                  </a:moveTo>
                  <a:lnTo>
                    <a:pt x="107950" y="3658"/>
                  </a:lnTo>
                  <a:lnTo>
                    <a:pt x="111320" y="287"/>
                  </a:lnTo>
                  <a:lnTo>
                    <a:pt x="113019" y="0"/>
                  </a:lnTo>
                  <a:lnTo>
                    <a:pt x="114857" y="513"/>
                  </a:lnTo>
                  <a:lnTo>
                    <a:pt x="116789" y="1562"/>
                  </a:lnTo>
                  <a:lnTo>
                    <a:pt x="117370" y="5083"/>
                  </a:lnTo>
                  <a:lnTo>
                    <a:pt x="116134" y="16521"/>
                  </a:lnTo>
                  <a:lnTo>
                    <a:pt x="100160" y="62068"/>
                  </a:lnTo>
                  <a:lnTo>
                    <a:pt x="85572" y="104847"/>
                  </a:lnTo>
                  <a:lnTo>
                    <a:pt x="66120" y="150135"/>
                  </a:lnTo>
                  <a:lnTo>
                    <a:pt x="53535" y="185504"/>
                  </a:lnTo>
                  <a:lnTo>
                    <a:pt x="37029" y="229772"/>
                  </a:lnTo>
                  <a:lnTo>
                    <a:pt x="19438" y="273071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00"/>
            <p:cNvSpPr/>
            <p:nvPr>
              <p:custDataLst>
                <p:tags r:id="rId114"/>
              </p:custDataLst>
            </p:nvPr>
          </p:nvSpPr>
          <p:spPr>
            <a:xfrm>
              <a:off x="6953250" y="1677283"/>
              <a:ext cx="25199" cy="208668"/>
            </a:xfrm>
            <a:custGeom>
              <a:avLst/>
              <a:gdLst/>
              <a:ahLst/>
              <a:cxnLst/>
              <a:rect l="0" t="0" r="0" b="0"/>
              <a:pathLst>
                <a:path w="25199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3815" y="23718"/>
                  </a:lnTo>
                  <a:lnTo>
                    <a:pt x="20250" y="41801"/>
                  </a:lnTo>
                  <a:lnTo>
                    <a:pt x="24381" y="84036"/>
                  </a:lnTo>
                  <a:lnTo>
                    <a:pt x="25198" y="122822"/>
                  </a:lnTo>
                  <a:lnTo>
                    <a:pt x="15926" y="161711"/>
                  </a:lnTo>
                  <a:lnTo>
                    <a:pt x="63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01"/>
            <p:cNvSpPr/>
            <p:nvPr>
              <p:custDataLst>
                <p:tags r:id="rId115"/>
              </p:custDataLst>
            </p:nvPr>
          </p:nvSpPr>
          <p:spPr>
            <a:xfrm>
              <a:off x="6669429" y="1847850"/>
              <a:ext cx="137772" cy="37345"/>
            </a:xfrm>
            <a:custGeom>
              <a:avLst/>
              <a:gdLst/>
              <a:ahLst/>
              <a:cxnLst/>
              <a:rect l="0" t="0" r="0" b="0"/>
              <a:pathLst>
                <a:path w="137772" h="37345">
                  <a:moveTo>
                    <a:pt x="29821" y="6350"/>
                  </a:moveTo>
                  <a:lnTo>
                    <a:pt x="29821" y="6350"/>
                  </a:lnTo>
                  <a:lnTo>
                    <a:pt x="7836" y="25191"/>
                  </a:lnTo>
                  <a:lnTo>
                    <a:pt x="0" y="35550"/>
                  </a:lnTo>
                  <a:lnTo>
                    <a:pt x="769" y="36400"/>
                  </a:lnTo>
                  <a:lnTo>
                    <a:pt x="5385" y="37344"/>
                  </a:lnTo>
                  <a:lnTo>
                    <a:pt x="46480" y="31093"/>
                  </a:lnTo>
                  <a:lnTo>
                    <a:pt x="94104" y="19782"/>
                  </a:lnTo>
                  <a:lnTo>
                    <a:pt x="137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02"/>
            <p:cNvSpPr/>
            <p:nvPr>
              <p:custDataLst>
                <p:tags r:id="rId116"/>
              </p:custDataLst>
            </p:nvPr>
          </p:nvSpPr>
          <p:spPr>
            <a:xfrm>
              <a:off x="6232947" y="1684756"/>
              <a:ext cx="94217" cy="169967"/>
            </a:xfrm>
            <a:custGeom>
              <a:avLst/>
              <a:gdLst/>
              <a:ahLst/>
              <a:cxnLst/>
              <a:rect l="0" t="0" r="0" b="0"/>
              <a:pathLst>
                <a:path w="94217" h="169967">
                  <a:moveTo>
                    <a:pt x="9103" y="36094"/>
                  </a:moveTo>
                  <a:lnTo>
                    <a:pt x="9103" y="36094"/>
                  </a:lnTo>
                  <a:lnTo>
                    <a:pt x="5732" y="36094"/>
                  </a:lnTo>
                  <a:lnTo>
                    <a:pt x="2196" y="34212"/>
                  </a:lnTo>
                  <a:lnTo>
                    <a:pt x="264" y="32723"/>
                  </a:lnTo>
                  <a:lnTo>
                    <a:pt x="0" y="23542"/>
                  </a:lnTo>
                  <a:lnTo>
                    <a:pt x="2235" y="12171"/>
                  </a:lnTo>
                  <a:lnTo>
                    <a:pt x="5579" y="4765"/>
                  </a:lnTo>
                  <a:lnTo>
                    <a:pt x="9576" y="2508"/>
                  </a:lnTo>
                  <a:lnTo>
                    <a:pt x="21543" y="0"/>
                  </a:lnTo>
                  <a:lnTo>
                    <a:pt x="32505" y="767"/>
                  </a:lnTo>
                  <a:lnTo>
                    <a:pt x="42082" y="4165"/>
                  </a:lnTo>
                  <a:lnTo>
                    <a:pt x="54701" y="14012"/>
                  </a:lnTo>
                  <a:lnTo>
                    <a:pt x="60649" y="21811"/>
                  </a:lnTo>
                  <a:lnTo>
                    <a:pt x="61104" y="26572"/>
                  </a:lnTo>
                  <a:lnTo>
                    <a:pt x="57850" y="37506"/>
                  </a:lnTo>
                  <a:lnTo>
                    <a:pt x="49818" y="47540"/>
                  </a:lnTo>
                  <a:lnTo>
                    <a:pt x="23577" y="67417"/>
                  </a:lnTo>
                  <a:lnTo>
                    <a:pt x="22592" y="70711"/>
                  </a:lnTo>
                  <a:lnTo>
                    <a:pt x="23740" y="72578"/>
                  </a:lnTo>
                  <a:lnTo>
                    <a:pt x="33509" y="79281"/>
                  </a:lnTo>
                  <a:lnTo>
                    <a:pt x="72422" y="103383"/>
                  </a:lnTo>
                  <a:lnTo>
                    <a:pt x="85223" y="117035"/>
                  </a:lnTo>
                  <a:lnTo>
                    <a:pt x="92324" y="130629"/>
                  </a:lnTo>
                  <a:lnTo>
                    <a:pt x="94216" y="137217"/>
                  </a:lnTo>
                  <a:lnTo>
                    <a:pt x="94067" y="143020"/>
                  </a:lnTo>
                  <a:lnTo>
                    <a:pt x="90138" y="153232"/>
                  </a:lnTo>
                  <a:lnTo>
                    <a:pt x="76623" y="166914"/>
                  </a:lnTo>
                  <a:lnTo>
                    <a:pt x="72460" y="169168"/>
                  </a:lnTo>
                  <a:lnTo>
                    <a:pt x="68980" y="169966"/>
                  </a:lnTo>
                  <a:lnTo>
                    <a:pt x="65955" y="169792"/>
                  </a:lnTo>
                  <a:lnTo>
                    <a:pt x="63231" y="168265"/>
                  </a:lnTo>
                  <a:lnTo>
                    <a:pt x="53553" y="14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03"/>
            <p:cNvSpPr/>
            <p:nvPr>
              <p:custDataLst>
                <p:tags r:id="rId117"/>
              </p:custDataLst>
            </p:nvPr>
          </p:nvSpPr>
          <p:spPr>
            <a:xfrm>
              <a:off x="6645961" y="1779682"/>
              <a:ext cx="110440" cy="11019"/>
            </a:xfrm>
            <a:custGeom>
              <a:avLst/>
              <a:gdLst/>
              <a:ahLst/>
              <a:cxnLst/>
              <a:rect l="0" t="0" r="0" b="0"/>
              <a:pathLst>
                <a:path w="110440" h="11019">
                  <a:moveTo>
                    <a:pt x="8839" y="4668"/>
                  </a:moveTo>
                  <a:lnTo>
                    <a:pt x="8839" y="4668"/>
                  </a:lnTo>
                  <a:lnTo>
                    <a:pt x="5468" y="8039"/>
                  </a:lnTo>
                  <a:lnTo>
                    <a:pt x="1931" y="9694"/>
                  </a:lnTo>
                  <a:lnTo>
                    <a:pt x="0" y="10135"/>
                  </a:lnTo>
                  <a:lnTo>
                    <a:pt x="124" y="9724"/>
                  </a:lnTo>
                  <a:lnTo>
                    <a:pt x="4025" y="7385"/>
                  </a:lnTo>
                  <a:lnTo>
                    <a:pt x="40860" y="0"/>
                  </a:lnTo>
                  <a:lnTo>
                    <a:pt x="81252" y="2021"/>
                  </a:lnTo>
                  <a:lnTo>
                    <a:pt x="110439" y="1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04"/>
            <p:cNvSpPr/>
            <p:nvPr>
              <p:custDataLst>
                <p:tags r:id="rId118"/>
              </p:custDataLst>
            </p:nvPr>
          </p:nvSpPr>
          <p:spPr>
            <a:xfrm>
              <a:off x="6375400" y="1651883"/>
              <a:ext cx="103339" cy="291218"/>
            </a:xfrm>
            <a:custGeom>
              <a:avLst/>
              <a:gdLst/>
              <a:ahLst/>
              <a:cxnLst/>
              <a:rect l="0" t="0" r="0" b="0"/>
              <a:pathLst>
                <a:path w="103339" h="2912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8952" y="0"/>
                  </a:lnTo>
                  <a:lnTo>
                    <a:pt x="31706" y="3272"/>
                  </a:lnTo>
                  <a:lnTo>
                    <a:pt x="38071" y="6120"/>
                  </a:lnTo>
                  <a:lnTo>
                    <a:pt x="57142" y="26984"/>
                  </a:lnTo>
                  <a:lnTo>
                    <a:pt x="81842" y="72120"/>
                  </a:lnTo>
                  <a:lnTo>
                    <a:pt x="95824" y="114900"/>
                  </a:lnTo>
                  <a:lnTo>
                    <a:pt x="103338" y="148820"/>
                  </a:lnTo>
                  <a:lnTo>
                    <a:pt x="101019" y="189210"/>
                  </a:lnTo>
                  <a:lnTo>
                    <a:pt x="91001" y="229635"/>
                  </a:lnTo>
                  <a:lnTo>
                    <a:pt x="80662" y="248325"/>
                  </a:lnTo>
                  <a:lnTo>
                    <a:pt x="56199" y="274118"/>
                  </a:lnTo>
                  <a:lnTo>
                    <a:pt x="635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43"/>
          <p:cNvGrpSpPr/>
          <p:nvPr/>
        </p:nvGrpSpPr>
        <p:grpSpPr>
          <a:xfrm>
            <a:off x="8331200" y="523740"/>
            <a:ext cx="654051" cy="581813"/>
            <a:chOff x="8331200" y="523740"/>
            <a:chExt cx="654051" cy="581813"/>
          </a:xfrm>
        </p:grpSpPr>
        <p:sp>
          <p:nvSpPr>
            <p:cNvPr id="179" name="SMARTInkShape-705"/>
            <p:cNvSpPr/>
            <p:nvPr>
              <p:custDataLst>
                <p:tags r:id="rId101"/>
              </p:custDataLst>
            </p:nvPr>
          </p:nvSpPr>
          <p:spPr>
            <a:xfrm>
              <a:off x="8851900" y="830248"/>
              <a:ext cx="133351" cy="275305"/>
            </a:xfrm>
            <a:custGeom>
              <a:avLst/>
              <a:gdLst/>
              <a:ahLst/>
              <a:cxnLst/>
              <a:rect l="0" t="0" r="0" b="0"/>
              <a:pathLst>
                <a:path w="133351" h="275305">
                  <a:moveTo>
                    <a:pt x="133350" y="20652"/>
                  </a:moveTo>
                  <a:lnTo>
                    <a:pt x="133350" y="20652"/>
                  </a:lnTo>
                  <a:lnTo>
                    <a:pt x="133348" y="17281"/>
                  </a:lnTo>
                  <a:lnTo>
                    <a:pt x="129979" y="8443"/>
                  </a:lnTo>
                  <a:lnTo>
                    <a:pt x="122680" y="2761"/>
                  </a:lnTo>
                  <a:lnTo>
                    <a:pt x="117770" y="258"/>
                  </a:lnTo>
                  <a:lnTo>
                    <a:pt x="113086" y="0"/>
                  </a:lnTo>
                  <a:lnTo>
                    <a:pt x="104118" y="3477"/>
                  </a:lnTo>
                  <a:lnTo>
                    <a:pt x="72885" y="30703"/>
                  </a:lnTo>
                  <a:lnTo>
                    <a:pt x="54511" y="69047"/>
                  </a:lnTo>
                  <a:lnTo>
                    <a:pt x="38729" y="107115"/>
                  </a:lnTo>
                  <a:lnTo>
                    <a:pt x="24479" y="151979"/>
                  </a:lnTo>
                  <a:lnTo>
                    <a:pt x="16189" y="191503"/>
                  </a:lnTo>
                  <a:lnTo>
                    <a:pt x="13389" y="229300"/>
                  </a:lnTo>
                  <a:lnTo>
                    <a:pt x="19647" y="255727"/>
                  </a:lnTo>
                  <a:lnTo>
                    <a:pt x="24385" y="262741"/>
                  </a:lnTo>
                  <a:lnTo>
                    <a:pt x="37178" y="272416"/>
                  </a:lnTo>
                  <a:lnTo>
                    <a:pt x="50391" y="275304"/>
                  </a:lnTo>
                  <a:lnTo>
                    <a:pt x="56877" y="275087"/>
                  </a:lnTo>
                  <a:lnTo>
                    <a:pt x="82862" y="264668"/>
                  </a:lnTo>
                  <a:lnTo>
                    <a:pt x="95153" y="253987"/>
                  </a:lnTo>
                  <a:lnTo>
                    <a:pt x="99420" y="248175"/>
                  </a:lnTo>
                  <a:lnTo>
                    <a:pt x="101557" y="242184"/>
                  </a:lnTo>
                  <a:lnTo>
                    <a:pt x="102050" y="229883"/>
                  </a:lnTo>
                  <a:lnTo>
                    <a:pt x="99784" y="224345"/>
                  </a:lnTo>
                  <a:lnTo>
                    <a:pt x="91620" y="214428"/>
                  </a:lnTo>
                  <a:lnTo>
                    <a:pt x="49268" y="191341"/>
                  </a:lnTo>
                  <a:lnTo>
                    <a:pt x="0" y="166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06"/>
            <p:cNvSpPr/>
            <p:nvPr>
              <p:custDataLst>
                <p:tags r:id="rId102"/>
              </p:custDataLst>
            </p:nvPr>
          </p:nvSpPr>
          <p:spPr>
            <a:xfrm>
              <a:off x="8573382" y="833172"/>
              <a:ext cx="139870" cy="260826"/>
            </a:xfrm>
            <a:custGeom>
              <a:avLst/>
              <a:gdLst/>
              <a:ahLst/>
              <a:cxnLst/>
              <a:rect l="0" t="0" r="0" b="0"/>
              <a:pathLst>
                <a:path w="139870" h="260826">
                  <a:moveTo>
                    <a:pt x="5468" y="30428"/>
                  </a:moveTo>
                  <a:lnTo>
                    <a:pt x="5468" y="30428"/>
                  </a:lnTo>
                  <a:lnTo>
                    <a:pt x="2097" y="30428"/>
                  </a:lnTo>
                  <a:lnTo>
                    <a:pt x="1104" y="29722"/>
                  </a:lnTo>
                  <a:lnTo>
                    <a:pt x="441" y="28547"/>
                  </a:lnTo>
                  <a:lnTo>
                    <a:pt x="0" y="27057"/>
                  </a:lnTo>
                  <a:lnTo>
                    <a:pt x="2750" y="18219"/>
                  </a:lnTo>
                  <a:lnTo>
                    <a:pt x="8023" y="12537"/>
                  </a:lnTo>
                  <a:lnTo>
                    <a:pt x="16481" y="7660"/>
                  </a:lnTo>
                  <a:lnTo>
                    <a:pt x="38522" y="1653"/>
                  </a:lnTo>
                  <a:lnTo>
                    <a:pt x="59669" y="0"/>
                  </a:lnTo>
                  <a:lnTo>
                    <a:pt x="81297" y="6792"/>
                  </a:lnTo>
                  <a:lnTo>
                    <a:pt x="113816" y="27405"/>
                  </a:lnTo>
                  <a:lnTo>
                    <a:pt x="117210" y="33352"/>
                  </a:lnTo>
                  <a:lnTo>
                    <a:pt x="119101" y="47485"/>
                  </a:lnTo>
                  <a:lnTo>
                    <a:pt x="115709" y="61292"/>
                  </a:lnTo>
                  <a:lnTo>
                    <a:pt x="108087" y="74484"/>
                  </a:lnTo>
                  <a:lnTo>
                    <a:pt x="61521" y="116117"/>
                  </a:lnTo>
                  <a:lnTo>
                    <a:pt x="61182" y="118599"/>
                  </a:lnTo>
                  <a:lnTo>
                    <a:pt x="61660" y="120958"/>
                  </a:lnTo>
                  <a:lnTo>
                    <a:pt x="107283" y="153531"/>
                  </a:lnTo>
                  <a:lnTo>
                    <a:pt x="128926" y="170855"/>
                  </a:lnTo>
                  <a:lnTo>
                    <a:pt x="137480" y="183151"/>
                  </a:lnTo>
                  <a:lnTo>
                    <a:pt x="139869" y="199435"/>
                  </a:lnTo>
                  <a:lnTo>
                    <a:pt x="139519" y="208716"/>
                  </a:lnTo>
                  <a:lnTo>
                    <a:pt x="131603" y="224673"/>
                  </a:lnTo>
                  <a:lnTo>
                    <a:pt x="106897" y="248792"/>
                  </a:lnTo>
                  <a:lnTo>
                    <a:pt x="77854" y="259366"/>
                  </a:lnTo>
                  <a:lnTo>
                    <a:pt x="62099" y="260825"/>
                  </a:lnTo>
                  <a:lnTo>
                    <a:pt x="51099" y="259121"/>
                  </a:lnTo>
                  <a:lnTo>
                    <a:pt x="43857" y="256012"/>
                  </a:lnTo>
                  <a:lnTo>
                    <a:pt x="43055" y="252078"/>
                  </a:lnTo>
                  <a:lnTo>
                    <a:pt x="56268" y="214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07"/>
            <p:cNvSpPr/>
            <p:nvPr>
              <p:custDataLst>
                <p:tags r:id="rId103"/>
              </p:custDataLst>
            </p:nvPr>
          </p:nvSpPr>
          <p:spPr>
            <a:xfrm>
              <a:off x="8429458" y="584200"/>
              <a:ext cx="103799" cy="374797"/>
            </a:xfrm>
            <a:custGeom>
              <a:avLst/>
              <a:gdLst/>
              <a:ahLst/>
              <a:cxnLst/>
              <a:rect l="0" t="0" r="0" b="0"/>
              <a:pathLst>
                <a:path w="103799" h="374797">
                  <a:moveTo>
                    <a:pt x="92242" y="0"/>
                  </a:moveTo>
                  <a:lnTo>
                    <a:pt x="92242" y="0"/>
                  </a:lnTo>
                  <a:lnTo>
                    <a:pt x="101080" y="0"/>
                  </a:lnTo>
                  <a:lnTo>
                    <a:pt x="102368" y="706"/>
                  </a:lnTo>
                  <a:lnTo>
                    <a:pt x="103226" y="1881"/>
                  </a:lnTo>
                  <a:lnTo>
                    <a:pt x="103798" y="3371"/>
                  </a:lnTo>
                  <a:lnTo>
                    <a:pt x="98941" y="38295"/>
                  </a:lnTo>
                  <a:lnTo>
                    <a:pt x="88974" y="85665"/>
                  </a:lnTo>
                  <a:lnTo>
                    <a:pt x="81147" y="118977"/>
                  </a:lnTo>
                  <a:lnTo>
                    <a:pt x="71082" y="152597"/>
                  </a:lnTo>
                  <a:lnTo>
                    <a:pt x="60260" y="187060"/>
                  </a:lnTo>
                  <a:lnTo>
                    <a:pt x="50746" y="223543"/>
                  </a:lnTo>
                  <a:lnTo>
                    <a:pt x="37504" y="271110"/>
                  </a:lnTo>
                  <a:lnTo>
                    <a:pt x="26086" y="309556"/>
                  </a:lnTo>
                  <a:lnTo>
                    <a:pt x="8759" y="355582"/>
                  </a:lnTo>
                  <a:lnTo>
                    <a:pt x="3706" y="373810"/>
                  </a:lnTo>
                  <a:lnTo>
                    <a:pt x="2174" y="374796"/>
                  </a:lnTo>
                  <a:lnTo>
                    <a:pt x="446" y="374747"/>
                  </a:lnTo>
                  <a:lnTo>
                    <a:pt x="0" y="372598"/>
                  </a:lnTo>
                  <a:lnTo>
                    <a:pt x="3342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08"/>
            <p:cNvSpPr/>
            <p:nvPr>
              <p:custDataLst>
                <p:tags r:id="rId104"/>
              </p:custDataLst>
            </p:nvPr>
          </p:nvSpPr>
          <p:spPr>
            <a:xfrm>
              <a:off x="8331200" y="523740"/>
              <a:ext cx="50801" cy="224341"/>
            </a:xfrm>
            <a:custGeom>
              <a:avLst/>
              <a:gdLst/>
              <a:ahLst/>
              <a:cxnLst/>
              <a:rect l="0" t="0" r="0" b="0"/>
              <a:pathLst>
                <a:path w="50801" h="224341">
                  <a:moveTo>
                    <a:pt x="0" y="16010"/>
                  </a:moveTo>
                  <a:lnTo>
                    <a:pt x="0" y="16010"/>
                  </a:lnTo>
                  <a:lnTo>
                    <a:pt x="0" y="0"/>
                  </a:lnTo>
                  <a:lnTo>
                    <a:pt x="0" y="1369"/>
                  </a:lnTo>
                  <a:lnTo>
                    <a:pt x="5069" y="11524"/>
                  </a:lnTo>
                  <a:lnTo>
                    <a:pt x="14927" y="59007"/>
                  </a:lnTo>
                  <a:lnTo>
                    <a:pt x="22599" y="104466"/>
                  </a:lnTo>
                  <a:lnTo>
                    <a:pt x="26729" y="149612"/>
                  </a:lnTo>
                  <a:lnTo>
                    <a:pt x="30756" y="195192"/>
                  </a:lnTo>
                  <a:lnTo>
                    <a:pt x="31456" y="217738"/>
                  </a:lnTo>
                  <a:lnTo>
                    <a:pt x="32964" y="221757"/>
                  </a:lnTo>
                  <a:lnTo>
                    <a:pt x="35382" y="223730"/>
                  </a:lnTo>
                  <a:lnTo>
                    <a:pt x="38405" y="224340"/>
                  </a:lnTo>
                  <a:lnTo>
                    <a:pt x="41125" y="224041"/>
                  </a:lnTo>
                  <a:lnTo>
                    <a:pt x="50800" y="219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44"/>
          <p:cNvGrpSpPr/>
          <p:nvPr/>
        </p:nvGrpSpPr>
        <p:grpSpPr>
          <a:xfrm>
            <a:off x="7177265" y="774806"/>
            <a:ext cx="385586" cy="164775"/>
            <a:chOff x="7177265" y="774806"/>
            <a:chExt cx="385586" cy="164775"/>
          </a:xfrm>
        </p:grpSpPr>
        <p:sp>
          <p:nvSpPr>
            <p:cNvPr id="184" name="SMARTInkShape-709"/>
            <p:cNvSpPr/>
            <p:nvPr>
              <p:custDataLst>
                <p:tags r:id="rId99"/>
              </p:custDataLst>
            </p:nvPr>
          </p:nvSpPr>
          <p:spPr>
            <a:xfrm>
              <a:off x="7244790" y="914400"/>
              <a:ext cx="318061" cy="25181"/>
            </a:xfrm>
            <a:custGeom>
              <a:avLst/>
              <a:gdLst/>
              <a:ahLst/>
              <a:cxnLst/>
              <a:rect l="0" t="0" r="0" b="0"/>
              <a:pathLst>
                <a:path w="318061" h="25181">
                  <a:moveTo>
                    <a:pt x="38660" y="0"/>
                  </a:moveTo>
                  <a:lnTo>
                    <a:pt x="38660" y="0"/>
                  </a:lnTo>
                  <a:lnTo>
                    <a:pt x="6181" y="21649"/>
                  </a:lnTo>
                  <a:lnTo>
                    <a:pt x="0" y="23733"/>
                  </a:lnTo>
                  <a:lnTo>
                    <a:pt x="47087" y="25180"/>
                  </a:lnTo>
                  <a:lnTo>
                    <a:pt x="90781" y="23453"/>
                  </a:lnTo>
                  <a:lnTo>
                    <a:pt x="137359" y="20355"/>
                  </a:lnTo>
                  <a:lnTo>
                    <a:pt x="177776" y="19630"/>
                  </a:lnTo>
                  <a:lnTo>
                    <a:pt x="219257" y="19308"/>
                  </a:lnTo>
                  <a:lnTo>
                    <a:pt x="258681" y="15755"/>
                  </a:lnTo>
                  <a:lnTo>
                    <a:pt x="31806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10"/>
            <p:cNvSpPr/>
            <p:nvPr>
              <p:custDataLst>
                <p:tags r:id="rId100"/>
              </p:custDataLst>
            </p:nvPr>
          </p:nvSpPr>
          <p:spPr>
            <a:xfrm>
              <a:off x="7177265" y="774806"/>
              <a:ext cx="296686" cy="31645"/>
            </a:xfrm>
            <a:custGeom>
              <a:avLst/>
              <a:gdLst/>
              <a:ahLst/>
              <a:cxnLst/>
              <a:rect l="0" t="0" r="0" b="0"/>
              <a:pathLst>
                <a:path w="296686" h="31645">
                  <a:moveTo>
                    <a:pt x="10935" y="12594"/>
                  </a:moveTo>
                  <a:lnTo>
                    <a:pt x="10935" y="12594"/>
                  </a:lnTo>
                  <a:lnTo>
                    <a:pt x="4193" y="15965"/>
                  </a:lnTo>
                  <a:lnTo>
                    <a:pt x="2207" y="16252"/>
                  </a:lnTo>
                  <a:lnTo>
                    <a:pt x="883" y="15739"/>
                  </a:lnTo>
                  <a:lnTo>
                    <a:pt x="0" y="14690"/>
                  </a:lnTo>
                  <a:lnTo>
                    <a:pt x="117" y="13991"/>
                  </a:lnTo>
                  <a:lnTo>
                    <a:pt x="900" y="13526"/>
                  </a:lnTo>
                  <a:lnTo>
                    <a:pt x="44655" y="3989"/>
                  </a:lnTo>
                  <a:lnTo>
                    <a:pt x="75076" y="1714"/>
                  </a:lnTo>
                  <a:lnTo>
                    <a:pt x="111173" y="703"/>
                  </a:lnTo>
                  <a:lnTo>
                    <a:pt x="147207" y="253"/>
                  </a:lnTo>
                  <a:lnTo>
                    <a:pt x="189443" y="0"/>
                  </a:lnTo>
                  <a:lnTo>
                    <a:pt x="234650" y="1337"/>
                  </a:lnTo>
                  <a:lnTo>
                    <a:pt x="275075" y="11834"/>
                  </a:lnTo>
                  <a:lnTo>
                    <a:pt x="284259" y="17195"/>
                  </a:lnTo>
                  <a:lnTo>
                    <a:pt x="296685" y="3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45"/>
          <p:cNvGrpSpPr/>
          <p:nvPr/>
        </p:nvGrpSpPr>
        <p:grpSpPr>
          <a:xfrm>
            <a:off x="6229350" y="520700"/>
            <a:ext cx="468342" cy="444501"/>
            <a:chOff x="6229350" y="520700"/>
            <a:chExt cx="468342" cy="444501"/>
          </a:xfrm>
        </p:grpSpPr>
        <p:sp>
          <p:nvSpPr>
            <p:cNvPr id="187" name="SMARTInkShape-711"/>
            <p:cNvSpPr/>
            <p:nvPr>
              <p:custDataLst>
                <p:tags r:id="rId97"/>
              </p:custDataLst>
            </p:nvPr>
          </p:nvSpPr>
          <p:spPr>
            <a:xfrm>
              <a:off x="6559550" y="520700"/>
              <a:ext cx="138142" cy="444501"/>
            </a:xfrm>
            <a:custGeom>
              <a:avLst/>
              <a:gdLst/>
              <a:ahLst/>
              <a:cxnLst/>
              <a:rect l="0" t="0" r="0" b="0"/>
              <a:pathLst>
                <a:path w="138142" h="444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2243" y="7186"/>
                  </a:lnTo>
                  <a:lnTo>
                    <a:pt x="48000" y="51405"/>
                  </a:lnTo>
                  <a:lnTo>
                    <a:pt x="75647" y="93253"/>
                  </a:lnTo>
                  <a:lnTo>
                    <a:pt x="100785" y="131126"/>
                  </a:lnTo>
                  <a:lnTo>
                    <a:pt x="116253" y="164990"/>
                  </a:lnTo>
                  <a:lnTo>
                    <a:pt x="127867" y="199153"/>
                  </a:lnTo>
                  <a:lnTo>
                    <a:pt x="136194" y="241198"/>
                  </a:lnTo>
                  <a:lnTo>
                    <a:pt x="138141" y="272299"/>
                  </a:lnTo>
                  <a:lnTo>
                    <a:pt x="137596" y="306583"/>
                  </a:lnTo>
                  <a:lnTo>
                    <a:pt x="129355" y="354090"/>
                  </a:lnTo>
                  <a:lnTo>
                    <a:pt x="112047" y="392774"/>
                  </a:lnTo>
                  <a:lnTo>
                    <a:pt x="98482" y="409516"/>
                  </a:lnTo>
                  <a:lnTo>
                    <a:pt x="2540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12"/>
            <p:cNvSpPr/>
            <p:nvPr>
              <p:custDataLst>
                <p:tags r:id="rId98"/>
              </p:custDataLst>
            </p:nvPr>
          </p:nvSpPr>
          <p:spPr>
            <a:xfrm>
              <a:off x="6229350" y="624424"/>
              <a:ext cx="134769" cy="280512"/>
            </a:xfrm>
            <a:custGeom>
              <a:avLst/>
              <a:gdLst/>
              <a:ahLst/>
              <a:cxnLst/>
              <a:rect l="0" t="0" r="0" b="0"/>
              <a:pathLst>
                <a:path w="134769" h="280512">
                  <a:moveTo>
                    <a:pt x="0" y="29626"/>
                  </a:moveTo>
                  <a:lnTo>
                    <a:pt x="0" y="29626"/>
                  </a:lnTo>
                  <a:lnTo>
                    <a:pt x="0" y="14699"/>
                  </a:lnTo>
                  <a:lnTo>
                    <a:pt x="6741" y="5056"/>
                  </a:lnTo>
                  <a:lnTo>
                    <a:pt x="15696" y="1067"/>
                  </a:lnTo>
                  <a:lnTo>
                    <a:pt x="28142" y="0"/>
                  </a:lnTo>
                  <a:lnTo>
                    <a:pt x="53573" y="4071"/>
                  </a:lnTo>
                  <a:lnTo>
                    <a:pt x="74433" y="13901"/>
                  </a:lnTo>
                  <a:lnTo>
                    <a:pt x="85058" y="21696"/>
                  </a:lnTo>
                  <a:lnTo>
                    <a:pt x="92601" y="35509"/>
                  </a:lnTo>
                  <a:lnTo>
                    <a:pt x="95602" y="44131"/>
                  </a:lnTo>
                  <a:lnTo>
                    <a:pt x="95171" y="59356"/>
                  </a:lnTo>
                  <a:lnTo>
                    <a:pt x="89571" y="73178"/>
                  </a:lnTo>
                  <a:lnTo>
                    <a:pt x="69495" y="98966"/>
                  </a:lnTo>
                  <a:lnTo>
                    <a:pt x="64283" y="102777"/>
                  </a:lnTo>
                  <a:lnTo>
                    <a:pt x="61906" y="103793"/>
                  </a:lnTo>
                  <a:lnTo>
                    <a:pt x="61027" y="105882"/>
                  </a:lnTo>
                  <a:lnTo>
                    <a:pt x="61930" y="111966"/>
                  </a:lnTo>
                  <a:lnTo>
                    <a:pt x="69777" y="123324"/>
                  </a:lnTo>
                  <a:lnTo>
                    <a:pt x="117033" y="167621"/>
                  </a:lnTo>
                  <a:lnTo>
                    <a:pt x="134433" y="200851"/>
                  </a:lnTo>
                  <a:lnTo>
                    <a:pt x="134768" y="230172"/>
                  </a:lnTo>
                  <a:lnTo>
                    <a:pt x="127028" y="255558"/>
                  </a:lnTo>
                  <a:lnTo>
                    <a:pt x="117839" y="267859"/>
                  </a:lnTo>
                  <a:lnTo>
                    <a:pt x="107406" y="276618"/>
                  </a:lnTo>
                  <a:lnTo>
                    <a:pt x="98065" y="280511"/>
                  </a:lnTo>
                  <a:lnTo>
                    <a:pt x="87329" y="278479"/>
                  </a:lnTo>
                  <a:lnTo>
                    <a:pt x="76208" y="272166"/>
                  </a:lnTo>
                  <a:lnTo>
                    <a:pt x="57150" y="25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46"/>
          <p:cNvGrpSpPr/>
          <p:nvPr/>
        </p:nvGrpSpPr>
        <p:grpSpPr>
          <a:xfrm>
            <a:off x="5386565" y="594992"/>
            <a:ext cx="614186" cy="376421"/>
            <a:chOff x="5386565" y="594992"/>
            <a:chExt cx="614186" cy="376421"/>
          </a:xfrm>
        </p:grpSpPr>
        <p:sp>
          <p:nvSpPr>
            <p:cNvPr id="190" name="SMARTInkShape-713"/>
            <p:cNvSpPr/>
            <p:nvPr>
              <p:custDataLst>
                <p:tags r:id="rId93"/>
              </p:custDataLst>
            </p:nvPr>
          </p:nvSpPr>
          <p:spPr>
            <a:xfrm>
              <a:off x="5866364" y="806450"/>
              <a:ext cx="134387" cy="25206"/>
            </a:xfrm>
            <a:custGeom>
              <a:avLst/>
              <a:gdLst/>
              <a:ahLst/>
              <a:cxnLst/>
              <a:rect l="0" t="0" r="0" b="0"/>
              <a:pathLst>
                <a:path w="134387" h="25206">
                  <a:moveTo>
                    <a:pt x="20086" y="0"/>
                  </a:moveTo>
                  <a:lnTo>
                    <a:pt x="20086" y="0"/>
                  </a:lnTo>
                  <a:lnTo>
                    <a:pt x="6271" y="8789"/>
                  </a:lnTo>
                  <a:lnTo>
                    <a:pt x="2410" y="12209"/>
                  </a:lnTo>
                  <a:lnTo>
                    <a:pt x="541" y="15195"/>
                  </a:lnTo>
                  <a:lnTo>
                    <a:pt x="0" y="17891"/>
                  </a:lnTo>
                  <a:lnTo>
                    <a:pt x="346" y="20394"/>
                  </a:lnTo>
                  <a:lnTo>
                    <a:pt x="1987" y="22063"/>
                  </a:lnTo>
                  <a:lnTo>
                    <a:pt x="7574" y="23917"/>
                  </a:lnTo>
                  <a:lnTo>
                    <a:pt x="51226" y="25205"/>
                  </a:lnTo>
                  <a:lnTo>
                    <a:pt x="13438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14"/>
            <p:cNvSpPr/>
            <p:nvPr>
              <p:custDataLst>
                <p:tags r:id="rId94"/>
              </p:custDataLst>
            </p:nvPr>
          </p:nvSpPr>
          <p:spPr>
            <a:xfrm>
              <a:off x="5874012" y="698500"/>
              <a:ext cx="107689" cy="25401"/>
            </a:xfrm>
            <a:custGeom>
              <a:avLst/>
              <a:gdLst/>
              <a:ahLst/>
              <a:cxnLst/>
              <a:rect l="0" t="0" r="0" b="0"/>
              <a:pathLst>
                <a:path w="107689" h="254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0" y="6742"/>
                  </a:lnTo>
                  <a:lnTo>
                    <a:pt x="2735" y="8728"/>
                  </a:lnTo>
                  <a:lnTo>
                    <a:pt x="13298" y="10935"/>
                  </a:lnTo>
                  <a:lnTo>
                    <a:pt x="60726" y="7078"/>
                  </a:lnTo>
                  <a:lnTo>
                    <a:pt x="86013" y="9937"/>
                  </a:lnTo>
                  <a:lnTo>
                    <a:pt x="10768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15"/>
            <p:cNvSpPr/>
            <p:nvPr>
              <p:custDataLst>
                <p:tags r:id="rId95"/>
              </p:custDataLst>
            </p:nvPr>
          </p:nvSpPr>
          <p:spPr>
            <a:xfrm>
              <a:off x="5575561" y="857690"/>
              <a:ext cx="139440" cy="113723"/>
            </a:xfrm>
            <a:custGeom>
              <a:avLst/>
              <a:gdLst/>
              <a:ahLst/>
              <a:cxnLst/>
              <a:rect l="0" t="0" r="0" b="0"/>
              <a:pathLst>
                <a:path w="139440" h="113723">
                  <a:moveTo>
                    <a:pt x="6089" y="24960"/>
                  </a:moveTo>
                  <a:lnTo>
                    <a:pt x="6089" y="24960"/>
                  </a:lnTo>
                  <a:lnTo>
                    <a:pt x="2718" y="21589"/>
                  </a:lnTo>
                  <a:lnTo>
                    <a:pt x="1063" y="16171"/>
                  </a:lnTo>
                  <a:lnTo>
                    <a:pt x="0" y="4566"/>
                  </a:lnTo>
                  <a:lnTo>
                    <a:pt x="2030" y="2897"/>
                  </a:lnTo>
                  <a:lnTo>
                    <a:pt x="14294" y="549"/>
                  </a:lnTo>
                  <a:lnTo>
                    <a:pt x="22906" y="0"/>
                  </a:lnTo>
                  <a:lnTo>
                    <a:pt x="27178" y="1970"/>
                  </a:lnTo>
                  <a:lnTo>
                    <a:pt x="39227" y="14150"/>
                  </a:lnTo>
                  <a:lnTo>
                    <a:pt x="49977" y="33147"/>
                  </a:lnTo>
                  <a:lnTo>
                    <a:pt x="52281" y="38884"/>
                  </a:lnTo>
                  <a:lnTo>
                    <a:pt x="51078" y="52786"/>
                  </a:lnTo>
                  <a:lnTo>
                    <a:pt x="35664" y="90896"/>
                  </a:lnTo>
                  <a:lnTo>
                    <a:pt x="27426" y="105901"/>
                  </a:lnTo>
                  <a:lnTo>
                    <a:pt x="26664" y="108554"/>
                  </a:lnTo>
                  <a:lnTo>
                    <a:pt x="27567" y="110323"/>
                  </a:lnTo>
                  <a:lnTo>
                    <a:pt x="29580" y="111502"/>
                  </a:lnTo>
                  <a:lnTo>
                    <a:pt x="37696" y="112812"/>
                  </a:lnTo>
                  <a:lnTo>
                    <a:pt x="78176" y="113722"/>
                  </a:lnTo>
                  <a:lnTo>
                    <a:pt x="139439" y="101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16"/>
            <p:cNvSpPr/>
            <p:nvPr>
              <p:custDataLst>
                <p:tags r:id="rId96"/>
              </p:custDataLst>
            </p:nvPr>
          </p:nvSpPr>
          <p:spPr>
            <a:xfrm>
              <a:off x="5386565" y="594992"/>
              <a:ext cx="137107" cy="308761"/>
            </a:xfrm>
            <a:custGeom>
              <a:avLst/>
              <a:gdLst/>
              <a:ahLst/>
              <a:cxnLst/>
              <a:rect l="0" t="0" r="0" b="0"/>
              <a:pathLst>
                <a:path w="137107" h="308761">
                  <a:moveTo>
                    <a:pt x="10935" y="135258"/>
                  </a:moveTo>
                  <a:lnTo>
                    <a:pt x="10935" y="135258"/>
                  </a:lnTo>
                  <a:lnTo>
                    <a:pt x="10935" y="123049"/>
                  </a:lnTo>
                  <a:lnTo>
                    <a:pt x="9523" y="120768"/>
                  </a:lnTo>
                  <a:lnTo>
                    <a:pt x="7172" y="119248"/>
                  </a:lnTo>
                  <a:lnTo>
                    <a:pt x="4193" y="118235"/>
                  </a:lnTo>
                  <a:lnTo>
                    <a:pt x="2207" y="116854"/>
                  </a:lnTo>
                  <a:lnTo>
                    <a:pt x="883" y="115227"/>
                  </a:lnTo>
                  <a:lnTo>
                    <a:pt x="0" y="113437"/>
                  </a:lnTo>
                  <a:lnTo>
                    <a:pt x="5500" y="121031"/>
                  </a:lnTo>
                  <a:lnTo>
                    <a:pt x="13829" y="164844"/>
                  </a:lnTo>
                  <a:lnTo>
                    <a:pt x="18710" y="204605"/>
                  </a:lnTo>
                  <a:lnTo>
                    <a:pt x="23692" y="252183"/>
                  </a:lnTo>
                  <a:lnTo>
                    <a:pt x="29016" y="280425"/>
                  </a:lnTo>
                  <a:lnTo>
                    <a:pt x="29340" y="279309"/>
                  </a:lnTo>
                  <a:lnTo>
                    <a:pt x="26529" y="236089"/>
                  </a:lnTo>
                  <a:lnTo>
                    <a:pt x="24206" y="192517"/>
                  </a:lnTo>
                  <a:lnTo>
                    <a:pt x="23888" y="161412"/>
                  </a:lnTo>
                  <a:lnTo>
                    <a:pt x="23748" y="126421"/>
                  </a:lnTo>
                  <a:lnTo>
                    <a:pt x="23668" y="80429"/>
                  </a:lnTo>
                  <a:lnTo>
                    <a:pt x="27013" y="36233"/>
                  </a:lnTo>
                  <a:lnTo>
                    <a:pt x="35846" y="10902"/>
                  </a:lnTo>
                  <a:lnTo>
                    <a:pt x="40243" y="5788"/>
                  </a:lnTo>
                  <a:lnTo>
                    <a:pt x="50772" y="104"/>
                  </a:lnTo>
                  <a:lnTo>
                    <a:pt x="56542" y="0"/>
                  </a:lnTo>
                  <a:lnTo>
                    <a:pt x="68599" y="3647"/>
                  </a:lnTo>
                  <a:lnTo>
                    <a:pt x="90658" y="23747"/>
                  </a:lnTo>
                  <a:lnTo>
                    <a:pt x="109599" y="54827"/>
                  </a:lnTo>
                  <a:lnTo>
                    <a:pt x="128496" y="99954"/>
                  </a:lnTo>
                  <a:lnTo>
                    <a:pt x="135137" y="133499"/>
                  </a:lnTo>
                  <a:lnTo>
                    <a:pt x="137106" y="176600"/>
                  </a:lnTo>
                  <a:lnTo>
                    <a:pt x="135808" y="215711"/>
                  </a:lnTo>
                  <a:lnTo>
                    <a:pt x="131345" y="234515"/>
                  </a:lnTo>
                  <a:lnTo>
                    <a:pt x="116227" y="264229"/>
                  </a:lnTo>
                  <a:lnTo>
                    <a:pt x="88152" y="298414"/>
                  </a:lnTo>
                  <a:lnTo>
                    <a:pt x="72854" y="307621"/>
                  </a:lnTo>
                  <a:lnTo>
                    <a:pt x="62914" y="308760"/>
                  </a:lnTo>
                  <a:lnTo>
                    <a:pt x="58288" y="308076"/>
                  </a:lnTo>
                  <a:lnTo>
                    <a:pt x="56614" y="306209"/>
                  </a:lnTo>
                  <a:lnTo>
                    <a:pt x="56910" y="303553"/>
                  </a:lnTo>
                  <a:lnTo>
                    <a:pt x="68085" y="28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717"/>
          <p:cNvSpPr/>
          <p:nvPr>
            <p:custDataLst>
              <p:tags r:id="rId1"/>
            </p:custDataLst>
          </p:nvPr>
        </p:nvSpPr>
        <p:spPr>
          <a:xfrm>
            <a:off x="4667250" y="618189"/>
            <a:ext cx="196851" cy="293213"/>
          </a:xfrm>
          <a:custGeom>
            <a:avLst/>
            <a:gdLst/>
            <a:ahLst/>
            <a:cxnLst/>
            <a:rect l="0" t="0" r="0" b="0"/>
            <a:pathLst>
              <a:path w="196851" h="293213">
                <a:moveTo>
                  <a:pt x="0" y="105711"/>
                </a:moveTo>
                <a:lnTo>
                  <a:pt x="0" y="105711"/>
                </a:lnTo>
                <a:lnTo>
                  <a:pt x="0" y="100244"/>
                </a:lnTo>
                <a:lnTo>
                  <a:pt x="705" y="114038"/>
                </a:lnTo>
                <a:lnTo>
                  <a:pt x="8838" y="152181"/>
                </a:lnTo>
                <a:lnTo>
                  <a:pt x="14927" y="195601"/>
                </a:lnTo>
                <a:lnTo>
                  <a:pt x="18941" y="241974"/>
                </a:lnTo>
                <a:lnTo>
                  <a:pt x="24740" y="289463"/>
                </a:lnTo>
                <a:lnTo>
                  <a:pt x="25107" y="293212"/>
                </a:lnTo>
                <a:lnTo>
                  <a:pt x="22003" y="248385"/>
                </a:lnTo>
                <a:lnTo>
                  <a:pt x="19926" y="205919"/>
                </a:lnTo>
                <a:lnTo>
                  <a:pt x="19309" y="167701"/>
                </a:lnTo>
                <a:lnTo>
                  <a:pt x="22497" y="120551"/>
                </a:lnTo>
                <a:lnTo>
                  <a:pt x="24540" y="83218"/>
                </a:lnTo>
                <a:lnTo>
                  <a:pt x="36075" y="36592"/>
                </a:lnTo>
                <a:lnTo>
                  <a:pt x="46372" y="16901"/>
                </a:lnTo>
                <a:lnTo>
                  <a:pt x="59886" y="4386"/>
                </a:lnTo>
                <a:lnTo>
                  <a:pt x="67440" y="61"/>
                </a:lnTo>
                <a:lnTo>
                  <a:pt x="77416" y="0"/>
                </a:lnTo>
                <a:lnTo>
                  <a:pt x="101670" y="7458"/>
                </a:lnTo>
                <a:lnTo>
                  <a:pt x="136350" y="34266"/>
                </a:lnTo>
                <a:lnTo>
                  <a:pt x="165170" y="68864"/>
                </a:lnTo>
                <a:lnTo>
                  <a:pt x="182759" y="105769"/>
                </a:lnTo>
                <a:lnTo>
                  <a:pt x="192362" y="144534"/>
                </a:lnTo>
                <a:lnTo>
                  <a:pt x="195519" y="184163"/>
                </a:lnTo>
                <a:lnTo>
                  <a:pt x="196675" y="231727"/>
                </a:lnTo>
                <a:lnTo>
                  <a:pt x="193682" y="278016"/>
                </a:lnTo>
                <a:lnTo>
                  <a:pt x="196850" y="2898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SMARTInkShape-Group148"/>
          <p:cNvGrpSpPr/>
          <p:nvPr/>
        </p:nvGrpSpPr>
        <p:grpSpPr>
          <a:xfrm>
            <a:off x="3836283" y="637496"/>
            <a:ext cx="284868" cy="276905"/>
            <a:chOff x="3836283" y="637496"/>
            <a:chExt cx="284868" cy="276905"/>
          </a:xfrm>
        </p:grpSpPr>
        <p:sp>
          <p:nvSpPr>
            <p:cNvPr id="196" name="SMARTInkShape-718"/>
            <p:cNvSpPr/>
            <p:nvPr>
              <p:custDataLst>
                <p:tags r:id="rId91"/>
              </p:custDataLst>
            </p:nvPr>
          </p:nvSpPr>
          <p:spPr>
            <a:xfrm>
              <a:off x="3902769" y="806450"/>
              <a:ext cx="218382" cy="54459"/>
            </a:xfrm>
            <a:custGeom>
              <a:avLst/>
              <a:gdLst/>
              <a:ahLst/>
              <a:cxnLst/>
              <a:rect l="0" t="0" r="0" b="0"/>
              <a:pathLst>
                <a:path w="218382" h="54459">
                  <a:moveTo>
                    <a:pt x="15181" y="50800"/>
                  </a:moveTo>
                  <a:lnTo>
                    <a:pt x="15181" y="50800"/>
                  </a:lnTo>
                  <a:lnTo>
                    <a:pt x="8439" y="50800"/>
                  </a:lnTo>
                  <a:lnTo>
                    <a:pt x="3247" y="52681"/>
                  </a:lnTo>
                  <a:lnTo>
                    <a:pt x="875" y="54171"/>
                  </a:lnTo>
                  <a:lnTo>
                    <a:pt x="0" y="54458"/>
                  </a:lnTo>
                  <a:lnTo>
                    <a:pt x="121" y="53944"/>
                  </a:lnTo>
                  <a:lnTo>
                    <a:pt x="908" y="52896"/>
                  </a:lnTo>
                  <a:lnTo>
                    <a:pt x="5545" y="51732"/>
                  </a:lnTo>
                  <a:lnTo>
                    <a:pt x="14426" y="49803"/>
                  </a:lnTo>
                  <a:lnTo>
                    <a:pt x="55437" y="39920"/>
                  </a:lnTo>
                  <a:lnTo>
                    <a:pt x="102364" y="29026"/>
                  </a:lnTo>
                  <a:lnTo>
                    <a:pt x="146493" y="17132"/>
                  </a:lnTo>
                  <a:lnTo>
                    <a:pt x="190278" y="8506"/>
                  </a:lnTo>
                  <a:lnTo>
                    <a:pt x="218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19"/>
            <p:cNvSpPr/>
            <p:nvPr>
              <p:custDataLst>
                <p:tags r:id="rId92"/>
              </p:custDataLst>
            </p:nvPr>
          </p:nvSpPr>
          <p:spPr>
            <a:xfrm>
              <a:off x="3836283" y="637496"/>
              <a:ext cx="193094" cy="276905"/>
            </a:xfrm>
            <a:custGeom>
              <a:avLst/>
              <a:gdLst/>
              <a:ahLst/>
              <a:cxnLst/>
              <a:rect l="0" t="0" r="0" b="0"/>
              <a:pathLst>
                <a:path w="193094" h="276905">
                  <a:moveTo>
                    <a:pt x="5467" y="54654"/>
                  </a:moveTo>
                  <a:lnTo>
                    <a:pt x="5467" y="54654"/>
                  </a:lnTo>
                  <a:lnTo>
                    <a:pt x="0" y="54654"/>
                  </a:lnTo>
                  <a:lnTo>
                    <a:pt x="2749" y="51283"/>
                  </a:lnTo>
                  <a:lnTo>
                    <a:pt x="43953" y="30889"/>
                  </a:lnTo>
                  <a:lnTo>
                    <a:pt x="84054" y="18528"/>
                  </a:lnTo>
                  <a:lnTo>
                    <a:pt x="128314" y="5928"/>
                  </a:lnTo>
                  <a:lnTo>
                    <a:pt x="152482" y="0"/>
                  </a:lnTo>
                  <a:lnTo>
                    <a:pt x="166527" y="4258"/>
                  </a:lnTo>
                  <a:lnTo>
                    <a:pt x="174223" y="8357"/>
                  </a:lnTo>
                  <a:lnTo>
                    <a:pt x="184657" y="20437"/>
                  </a:lnTo>
                  <a:lnTo>
                    <a:pt x="190940" y="36624"/>
                  </a:lnTo>
                  <a:lnTo>
                    <a:pt x="193093" y="81510"/>
                  </a:lnTo>
                  <a:lnTo>
                    <a:pt x="186932" y="121028"/>
                  </a:lnTo>
                  <a:lnTo>
                    <a:pt x="180982" y="156008"/>
                  </a:lnTo>
                  <a:lnTo>
                    <a:pt x="174750" y="194281"/>
                  </a:lnTo>
                  <a:lnTo>
                    <a:pt x="166092" y="237740"/>
                  </a:lnTo>
                  <a:lnTo>
                    <a:pt x="163759" y="274255"/>
                  </a:lnTo>
                  <a:lnTo>
                    <a:pt x="157867" y="276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49"/>
          <p:cNvGrpSpPr/>
          <p:nvPr/>
        </p:nvGrpSpPr>
        <p:grpSpPr>
          <a:xfrm>
            <a:off x="2209800" y="639135"/>
            <a:ext cx="1339851" cy="351466"/>
            <a:chOff x="2209800" y="639135"/>
            <a:chExt cx="1339851" cy="351466"/>
          </a:xfrm>
        </p:grpSpPr>
        <p:sp>
          <p:nvSpPr>
            <p:cNvPr id="199" name="SMARTInkShape-720"/>
            <p:cNvSpPr/>
            <p:nvPr>
              <p:custDataLst>
                <p:tags r:id="rId83"/>
              </p:custDataLst>
            </p:nvPr>
          </p:nvSpPr>
          <p:spPr>
            <a:xfrm>
              <a:off x="3413230" y="825500"/>
              <a:ext cx="136421" cy="31150"/>
            </a:xfrm>
            <a:custGeom>
              <a:avLst/>
              <a:gdLst/>
              <a:ahLst/>
              <a:cxnLst/>
              <a:rect l="0" t="0" r="0" b="0"/>
              <a:pathLst>
                <a:path w="136421" h="31150">
                  <a:moveTo>
                    <a:pt x="9420" y="12700"/>
                  </a:moveTo>
                  <a:lnTo>
                    <a:pt x="9420" y="12700"/>
                  </a:lnTo>
                  <a:lnTo>
                    <a:pt x="4350" y="18475"/>
                  </a:lnTo>
                  <a:lnTo>
                    <a:pt x="582" y="24909"/>
                  </a:lnTo>
                  <a:lnTo>
                    <a:pt x="0" y="27190"/>
                  </a:lnTo>
                  <a:lnTo>
                    <a:pt x="318" y="28710"/>
                  </a:lnTo>
                  <a:lnTo>
                    <a:pt x="1235" y="29723"/>
                  </a:lnTo>
                  <a:lnTo>
                    <a:pt x="16010" y="31149"/>
                  </a:lnTo>
                  <a:lnTo>
                    <a:pt x="61454" y="20763"/>
                  </a:lnTo>
                  <a:lnTo>
                    <a:pt x="99661" y="13613"/>
                  </a:lnTo>
                  <a:lnTo>
                    <a:pt x="13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21"/>
            <p:cNvSpPr/>
            <p:nvPr>
              <p:custDataLst>
                <p:tags r:id="rId84"/>
              </p:custDataLst>
            </p:nvPr>
          </p:nvSpPr>
          <p:spPr>
            <a:xfrm>
              <a:off x="3378200" y="7429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45855" y="821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22"/>
            <p:cNvSpPr/>
            <p:nvPr>
              <p:custDataLst>
                <p:tags r:id="rId85"/>
              </p:custDataLst>
            </p:nvPr>
          </p:nvSpPr>
          <p:spPr>
            <a:xfrm>
              <a:off x="3028950" y="858394"/>
              <a:ext cx="133351" cy="117921"/>
            </a:xfrm>
            <a:custGeom>
              <a:avLst/>
              <a:gdLst/>
              <a:ahLst/>
              <a:cxnLst/>
              <a:rect l="0" t="0" r="0" b="0"/>
              <a:pathLst>
                <a:path w="133351" h="117921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8789" y="572"/>
                  </a:lnTo>
                  <a:lnTo>
                    <a:pt x="12209" y="0"/>
                  </a:lnTo>
                  <a:lnTo>
                    <a:pt x="19773" y="1246"/>
                  </a:lnTo>
                  <a:lnTo>
                    <a:pt x="42868" y="11166"/>
                  </a:lnTo>
                  <a:lnTo>
                    <a:pt x="52684" y="20555"/>
                  </a:lnTo>
                  <a:lnTo>
                    <a:pt x="56289" y="26022"/>
                  </a:lnTo>
                  <a:lnTo>
                    <a:pt x="57988" y="31078"/>
                  </a:lnTo>
                  <a:lnTo>
                    <a:pt x="57993" y="40458"/>
                  </a:lnTo>
                  <a:lnTo>
                    <a:pt x="50658" y="60415"/>
                  </a:lnTo>
                  <a:lnTo>
                    <a:pt x="17508" y="105150"/>
                  </a:lnTo>
                  <a:lnTo>
                    <a:pt x="14124" y="114155"/>
                  </a:lnTo>
                  <a:lnTo>
                    <a:pt x="14355" y="115938"/>
                  </a:lnTo>
                  <a:lnTo>
                    <a:pt x="15215" y="117128"/>
                  </a:lnTo>
                  <a:lnTo>
                    <a:pt x="16493" y="117920"/>
                  </a:lnTo>
                  <a:lnTo>
                    <a:pt x="63921" y="117416"/>
                  </a:lnTo>
                  <a:lnTo>
                    <a:pt x="133350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23"/>
            <p:cNvSpPr/>
            <p:nvPr>
              <p:custDataLst>
                <p:tags r:id="rId86"/>
              </p:custDataLst>
            </p:nvPr>
          </p:nvSpPr>
          <p:spPr>
            <a:xfrm>
              <a:off x="2895600" y="642827"/>
              <a:ext cx="109481" cy="244054"/>
            </a:xfrm>
            <a:custGeom>
              <a:avLst/>
              <a:gdLst/>
              <a:ahLst/>
              <a:cxnLst/>
              <a:rect l="0" t="0" r="0" b="0"/>
              <a:pathLst>
                <a:path w="109481" h="244054">
                  <a:moveTo>
                    <a:pt x="6350" y="49323"/>
                  </a:moveTo>
                  <a:lnTo>
                    <a:pt x="6350" y="49323"/>
                  </a:lnTo>
                  <a:lnTo>
                    <a:pt x="6350" y="52694"/>
                  </a:lnTo>
                  <a:lnTo>
                    <a:pt x="8231" y="56231"/>
                  </a:lnTo>
                  <a:lnTo>
                    <a:pt x="9721" y="58161"/>
                  </a:lnTo>
                  <a:lnTo>
                    <a:pt x="11817" y="70992"/>
                  </a:lnTo>
                  <a:lnTo>
                    <a:pt x="12526" y="108793"/>
                  </a:lnTo>
                  <a:lnTo>
                    <a:pt x="12666" y="154726"/>
                  </a:lnTo>
                  <a:lnTo>
                    <a:pt x="16065" y="200828"/>
                  </a:lnTo>
                  <a:lnTo>
                    <a:pt x="24255" y="235424"/>
                  </a:lnTo>
                  <a:lnTo>
                    <a:pt x="16461" y="190599"/>
                  </a:lnTo>
                  <a:lnTo>
                    <a:pt x="13814" y="151390"/>
                  </a:lnTo>
                  <a:lnTo>
                    <a:pt x="13030" y="109590"/>
                  </a:lnTo>
                  <a:lnTo>
                    <a:pt x="12798" y="65926"/>
                  </a:lnTo>
                  <a:lnTo>
                    <a:pt x="16100" y="31821"/>
                  </a:lnTo>
                  <a:lnTo>
                    <a:pt x="23383" y="14733"/>
                  </a:lnTo>
                  <a:lnTo>
                    <a:pt x="28289" y="7213"/>
                  </a:lnTo>
                  <a:lnTo>
                    <a:pt x="33676" y="2905"/>
                  </a:lnTo>
                  <a:lnTo>
                    <a:pt x="39384" y="739"/>
                  </a:lnTo>
                  <a:lnTo>
                    <a:pt x="45305" y="0"/>
                  </a:lnTo>
                  <a:lnTo>
                    <a:pt x="57530" y="4824"/>
                  </a:lnTo>
                  <a:lnTo>
                    <a:pt x="75883" y="18426"/>
                  </a:lnTo>
                  <a:lnTo>
                    <a:pt x="98631" y="53973"/>
                  </a:lnTo>
                  <a:lnTo>
                    <a:pt x="109480" y="90850"/>
                  </a:lnTo>
                  <a:lnTo>
                    <a:pt x="108984" y="136078"/>
                  </a:lnTo>
                  <a:lnTo>
                    <a:pt x="106845" y="158362"/>
                  </a:lnTo>
                  <a:lnTo>
                    <a:pt x="90314" y="203286"/>
                  </a:lnTo>
                  <a:lnTo>
                    <a:pt x="76593" y="218646"/>
                  </a:lnTo>
                  <a:lnTo>
                    <a:pt x="58736" y="231116"/>
                  </a:lnTo>
                  <a:lnTo>
                    <a:pt x="24171" y="242990"/>
                  </a:lnTo>
                  <a:lnTo>
                    <a:pt x="13565" y="244053"/>
                  </a:lnTo>
                  <a:lnTo>
                    <a:pt x="0" y="239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24"/>
            <p:cNvSpPr/>
            <p:nvPr>
              <p:custDataLst>
                <p:tags r:id="rId87"/>
              </p:custDataLst>
            </p:nvPr>
          </p:nvSpPr>
          <p:spPr>
            <a:xfrm>
              <a:off x="2702612" y="736600"/>
              <a:ext cx="53289" cy="152401"/>
            </a:xfrm>
            <a:custGeom>
              <a:avLst/>
              <a:gdLst/>
              <a:ahLst/>
              <a:cxnLst/>
              <a:rect l="0" t="0" r="0" b="0"/>
              <a:pathLst>
                <a:path w="53289" h="152401">
                  <a:moveTo>
                    <a:pt x="8838" y="0"/>
                  </a:moveTo>
                  <a:lnTo>
                    <a:pt x="8838" y="0"/>
                  </a:lnTo>
                  <a:lnTo>
                    <a:pt x="5467" y="0"/>
                  </a:lnTo>
                  <a:lnTo>
                    <a:pt x="1931" y="3763"/>
                  </a:lnTo>
                  <a:lnTo>
                    <a:pt x="0" y="6742"/>
                  </a:lnTo>
                  <a:lnTo>
                    <a:pt x="124" y="10845"/>
                  </a:lnTo>
                  <a:lnTo>
                    <a:pt x="18026" y="51325"/>
                  </a:lnTo>
                  <a:lnTo>
                    <a:pt x="32499" y="92845"/>
                  </a:lnTo>
                  <a:lnTo>
                    <a:pt x="48953" y="140070"/>
                  </a:lnTo>
                  <a:lnTo>
                    <a:pt x="5328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25"/>
            <p:cNvSpPr/>
            <p:nvPr>
              <p:custDataLst>
                <p:tags r:id="rId88"/>
              </p:custDataLst>
            </p:nvPr>
          </p:nvSpPr>
          <p:spPr>
            <a:xfrm>
              <a:off x="2610733" y="793750"/>
              <a:ext cx="145168" cy="6344"/>
            </a:xfrm>
            <a:custGeom>
              <a:avLst/>
              <a:gdLst/>
              <a:ahLst/>
              <a:cxnLst/>
              <a:rect l="0" t="0" r="0" b="0"/>
              <a:pathLst>
                <a:path w="145168" h="6344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1" y="6089"/>
                  </a:lnTo>
                  <a:lnTo>
                    <a:pt x="45604" y="6316"/>
                  </a:lnTo>
                  <a:lnTo>
                    <a:pt x="93045" y="6343"/>
                  </a:lnTo>
                  <a:lnTo>
                    <a:pt x="128286" y="5643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26"/>
            <p:cNvSpPr/>
            <p:nvPr>
              <p:custDataLst>
                <p:tags r:id="rId89"/>
              </p:custDataLst>
            </p:nvPr>
          </p:nvSpPr>
          <p:spPr>
            <a:xfrm>
              <a:off x="2444750" y="8763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0" y="0"/>
                  </a:moveTo>
                  <a:lnTo>
                    <a:pt x="0" y="0"/>
                  </a:lnTo>
                  <a:lnTo>
                    <a:pt x="12865" y="14747"/>
                  </a:lnTo>
                  <a:lnTo>
                    <a:pt x="19099" y="29769"/>
                  </a:lnTo>
                  <a:lnTo>
                    <a:pt x="30499" y="77359"/>
                  </a:lnTo>
                  <a:lnTo>
                    <a:pt x="317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27"/>
            <p:cNvSpPr/>
            <p:nvPr>
              <p:custDataLst>
                <p:tags r:id="rId90"/>
              </p:custDataLst>
            </p:nvPr>
          </p:nvSpPr>
          <p:spPr>
            <a:xfrm>
              <a:off x="2209800" y="639135"/>
              <a:ext cx="170232" cy="271541"/>
            </a:xfrm>
            <a:custGeom>
              <a:avLst/>
              <a:gdLst/>
              <a:ahLst/>
              <a:cxnLst/>
              <a:rect l="0" t="0" r="0" b="0"/>
              <a:pathLst>
                <a:path w="170232" h="271541">
                  <a:moveTo>
                    <a:pt x="0" y="59365"/>
                  </a:moveTo>
                  <a:lnTo>
                    <a:pt x="0" y="59365"/>
                  </a:lnTo>
                  <a:lnTo>
                    <a:pt x="0" y="55994"/>
                  </a:lnTo>
                  <a:lnTo>
                    <a:pt x="3763" y="52457"/>
                  </a:lnTo>
                  <a:lnTo>
                    <a:pt x="6742" y="50527"/>
                  </a:lnTo>
                  <a:lnTo>
                    <a:pt x="8728" y="50651"/>
                  </a:lnTo>
                  <a:lnTo>
                    <a:pt x="10052" y="52144"/>
                  </a:lnTo>
                  <a:lnTo>
                    <a:pt x="21383" y="90103"/>
                  </a:lnTo>
                  <a:lnTo>
                    <a:pt x="29676" y="132255"/>
                  </a:lnTo>
                  <a:lnTo>
                    <a:pt x="36227" y="174971"/>
                  </a:lnTo>
                  <a:lnTo>
                    <a:pt x="41101" y="217903"/>
                  </a:lnTo>
                  <a:lnTo>
                    <a:pt x="44156" y="255572"/>
                  </a:lnTo>
                  <a:lnTo>
                    <a:pt x="44363" y="247009"/>
                  </a:lnTo>
                  <a:lnTo>
                    <a:pt x="40069" y="211645"/>
                  </a:lnTo>
                  <a:lnTo>
                    <a:pt x="38683" y="170494"/>
                  </a:lnTo>
                  <a:lnTo>
                    <a:pt x="38978" y="132901"/>
                  </a:lnTo>
                  <a:lnTo>
                    <a:pt x="43221" y="88366"/>
                  </a:lnTo>
                  <a:lnTo>
                    <a:pt x="48241" y="49849"/>
                  </a:lnTo>
                  <a:lnTo>
                    <a:pt x="51453" y="24090"/>
                  </a:lnTo>
                  <a:lnTo>
                    <a:pt x="57205" y="9820"/>
                  </a:lnTo>
                  <a:lnTo>
                    <a:pt x="60714" y="5169"/>
                  </a:lnTo>
                  <a:lnTo>
                    <a:pt x="68377" y="0"/>
                  </a:lnTo>
                  <a:lnTo>
                    <a:pt x="73807" y="738"/>
                  </a:lnTo>
                  <a:lnTo>
                    <a:pt x="87366" y="7203"/>
                  </a:lnTo>
                  <a:lnTo>
                    <a:pt x="119067" y="35081"/>
                  </a:lnTo>
                  <a:lnTo>
                    <a:pt x="150624" y="81771"/>
                  </a:lnTo>
                  <a:lnTo>
                    <a:pt x="165279" y="118215"/>
                  </a:lnTo>
                  <a:lnTo>
                    <a:pt x="170231" y="162555"/>
                  </a:lnTo>
                  <a:lnTo>
                    <a:pt x="161776" y="204893"/>
                  </a:lnTo>
                  <a:lnTo>
                    <a:pt x="157037" y="218353"/>
                  </a:lnTo>
                  <a:lnTo>
                    <a:pt x="127567" y="254961"/>
                  </a:lnTo>
                  <a:lnTo>
                    <a:pt x="109215" y="263683"/>
                  </a:lnTo>
                  <a:lnTo>
                    <a:pt x="74072" y="271540"/>
                  </a:lnTo>
                  <a:lnTo>
                    <a:pt x="48769" y="269400"/>
                  </a:lnTo>
                  <a:lnTo>
                    <a:pt x="48740" y="269238"/>
                  </a:lnTo>
                  <a:lnTo>
                    <a:pt x="57150" y="268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SMARTInkShape-728"/>
          <p:cNvSpPr/>
          <p:nvPr>
            <p:custDataLst>
              <p:tags r:id="rId2"/>
            </p:custDataLst>
          </p:nvPr>
        </p:nvSpPr>
        <p:spPr>
          <a:xfrm>
            <a:off x="1862191" y="560622"/>
            <a:ext cx="150760" cy="396840"/>
          </a:xfrm>
          <a:custGeom>
            <a:avLst/>
            <a:gdLst/>
            <a:ahLst/>
            <a:cxnLst/>
            <a:rect l="0" t="0" r="0" b="0"/>
            <a:pathLst>
              <a:path w="150760" h="396840">
                <a:moveTo>
                  <a:pt x="119009" y="36278"/>
                </a:moveTo>
                <a:lnTo>
                  <a:pt x="119009" y="36278"/>
                </a:lnTo>
                <a:lnTo>
                  <a:pt x="129135" y="10957"/>
                </a:lnTo>
                <a:lnTo>
                  <a:pt x="130565" y="4328"/>
                </a:lnTo>
                <a:lnTo>
                  <a:pt x="129535" y="2278"/>
                </a:lnTo>
                <a:lnTo>
                  <a:pt x="127438" y="911"/>
                </a:lnTo>
                <a:lnTo>
                  <a:pt x="124628" y="0"/>
                </a:lnTo>
                <a:lnTo>
                  <a:pt x="117743" y="869"/>
                </a:lnTo>
                <a:lnTo>
                  <a:pt x="113932" y="2089"/>
                </a:lnTo>
                <a:lnTo>
                  <a:pt x="95084" y="17289"/>
                </a:lnTo>
                <a:lnTo>
                  <a:pt x="65198" y="63419"/>
                </a:lnTo>
                <a:lnTo>
                  <a:pt x="45680" y="104763"/>
                </a:lnTo>
                <a:lnTo>
                  <a:pt x="30960" y="141942"/>
                </a:lnTo>
                <a:lnTo>
                  <a:pt x="13344" y="186110"/>
                </a:lnTo>
                <a:lnTo>
                  <a:pt x="3896" y="221549"/>
                </a:lnTo>
                <a:lnTo>
                  <a:pt x="0" y="268973"/>
                </a:lnTo>
                <a:lnTo>
                  <a:pt x="8958" y="316499"/>
                </a:lnTo>
                <a:lnTo>
                  <a:pt x="31760" y="355119"/>
                </a:lnTo>
                <a:lnTo>
                  <a:pt x="64230" y="382162"/>
                </a:lnTo>
                <a:lnTo>
                  <a:pt x="90548" y="396839"/>
                </a:lnTo>
                <a:lnTo>
                  <a:pt x="150759" y="3918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SMARTInkShape-Group151"/>
          <p:cNvGrpSpPr/>
          <p:nvPr/>
        </p:nvGrpSpPr>
        <p:grpSpPr>
          <a:xfrm>
            <a:off x="1295400" y="557105"/>
            <a:ext cx="323851" cy="418577"/>
            <a:chOff x="1295400" y="557105"/>
            <a:chExt cx="323851" cy="418577"/>
          </a:xfrm>
        </p:grpSpPr>
        <p:sp>
          <p:nvSpPr>
            <p:cNvPr id="209" name="SMARTInkShape-729"/>
            <p:cNvSpPr/>
            <p:nvPr>
              <p:custDataLst>
                <p:tags r:id="rId81"/>
              </p:custDataLst>
            </p:nvPr>
          </p:nvSpPr>
          <p:spPr>
            <a:xfrm>
              <a:off x="1474083" y="755650"/>
              <a:ext cx="145168" cy="195625"/>
            </a:xfrm>
            <a:custGeom>
              <a:avLst/>
              <a:gdLst/>
              <a:ahLst/>
              <a:cxnLst/>
              <a:rect l="0" t="0" r="0" b="0"/>
              <a:pathLst>
                <a:path w="145168" h="195625">
                  <a:moveTo>
                    <a:pt x="5467" y="88900"/>
                  </a:moveTo>
                  <a:lnTo>
                    <a:pt x="5467" y="88900"/>
                  </a:lnTo>
                  <a:lnTo>
                    <a:pt x="2096" y="85529"/>
                  </a:lnTo>
                  <a:lnTo>
                    <a:pt x="441" y="81992"/>
                  </a:lnTo>
                  <a:lnTo>
                    <a:pt x="0" y="80062"/>
                  </a:lnTo>
                  <a:lnTo>
                    <a:pt x="411" y="78069"/>
                  </a:lnTo>
                  <a:lnTo>
                    <a:pt x="2750" y="73973"/>
                  </a:lnTo>
                  <a:lnTo>
                    <a:pt x="5066" y="72599"/>
                  </a:lnTo>
                  <a:lnTo>
                    <a:pt x="11404" y="71072"/>
                  </a:lnTo>
                  <a:lnTo>
                    <a:pt x="33018" y="76954"/>
                  </a:lnTo>
                  <a:lnTo>
                    <a:pt x="55023" y="91005"/>
                  </a:lnTo>
                  <a:lnTo>
                    <a:pt x="68206" y="105203"/>
                  </a:lnTo>
                  <a:lnTo>
                    <a:pt x="79952" y="125088"/>
                  </a:lnTo>
                  <a:lnTo>
                    <a:pt x="85628" y="155597"/>
                  </a:lnTo>
                  <a:lnTo>
                    <a:pt x="83938" y="181334"/>
                  </a:lnTo>
                  <a:lnTo>
                    <a:pt x="78913" y="191835"/>
                  </a:lnTo>
                  <a:lnTo>
                    <a:pt x="75598" y="195624"/>
                  </a:lnTo>
                  <a:lnTo>
                    <a:pt x="71977" y="194621"/>
                  </a:lnTo>
                  <a:lnTo>
                    <a:pt x="64190" y="184100"/>
                  </a:lnTo>
                  <a:lnTo>
                    <a:pt x="58615" y="158343"/>
                  </a:lnTo>
                  <a:lnTo>
                    <a:pt x="62506" y="115082"/>
                  </a:lnTo>
                  <a:lnTo>
                    <a:pt x="78013" y="78314"/>
                  </a:lnTo>
                  <a:lnTo>
                    <a:pt x="97878" y="44397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30"/>
            <p:cNvSpPr/>
            <p:nvPr>
              <p:custDataLst>
                <p:tags r:id="rId82"/>
              </p:custDataLst>
            </p:nvPr>
          </p:nvSpPr>
          <p:spPr>
            <a:xfrm>
              <a:off x="1295400" y="557105"/>
              <a:ext cx="129335" cy="418577"/>
            </a:xfrm>
            <a:custGeom>
              <a:avLst/>
              <a:gdLst/>
              <a:ahLst/>
              <a:cxnLst/>
              <a:rect l="0" t="0" r="0" b="0"/>
              <a:pathLst>
                <a:path w="129335" h="418577">
                  <a:moveTo>
                    <a:pt x="0" y="71545"/>
                  </a:moveTo>
                  <a:lnTo>
                    <a:pt x="0" y="71545"/>
                  </a:lnTo>
                  <a:lnTo>
                    <a:pt x="3371" y="74916"/>
                  </a:lnTo>
                  <a:lnTo>
                    <a:pt x="5467" y="87125"/>
                  </a:lnTo>
                  <a:lnTo>
                    <a:pt x="6234" y="130808"/>
                  </a:lnTo>
                  <a:lnTo>
                    <a:pt x="8197" y="175652"/>
                  </a:lnTo>
                  <a:lnTo>
                    <a:pt x="11404" y="208832"/>
                  </a:lnTo>
                  <a:lnTo>
                    <a:pt x="15181" y="244745"/>
                  </a:lnTo>
                  <a:lnTo>
                    <a:pt x="17904" y="283808"/>
                  </a:lnTo>
                  <a:lnTo>
                    <a:pt x="22081" y="323370"/>
                  </a:lnTo>
                  <a:lnTo>
                    <a:pt x="27788" y="363001"/>
                  </a:lnTo>
                  <a:lnTo>
                    <a:pt x="35331" y="406426"/>
                  </a:lnTo>
                  <a:lnTo>
                    <a:pt x="37280" y="418576"/>
                  </a:lnTo>
                  <a:lnTo>
                    <a:pt x="37735" y="414164"/>
                  </a:lnTo>
                  <a:lnTo>
                    <a:pt x="33026" y="373094"/>
                  </a:lnTo>
                  <a:lnTo>
                    <a:pt x="30247" y="340574"/>
                  </a:lnTo>
                  <a:lnTo>
                    <a:pt x="27554" y="307530"/>
                  </a:lnTo>
                  <a:lnTo>
                    <a:pt x="26357" y="269325"/>
                  </a:lnTo>
                  <a:lnTo>
                    <a:pt x="25684" y="225005"/>
                  </a:lnTo>
                  <a:lnTo>
                    <a:pt x="27408" y="191490"/>
                  </a:lnTo>
                  <a:lnTo>
                    <a:pt x="30463" y="144244"/>
                  </a:lnTo>
                  <a:lnTo>
                    <a:pt x="31369" y="104844"/>
                  </a:lnTo>
                  <a:lnTo>
                    <a:pt x="33518" y="57423"/>
                  </a:lnTo>
                  <a:lnTo>
                    <a:pt x="40566" y="11057"/>
                  </a:lnTo>
                  <a:lnTo>
                    <a:pt x="43272" y="5819"/>
                  </a:lnTo>
                  <a:lnTo>
                    <a:pt x="46487" y="2328"/>
                  </a:lnTo>
                  <a:lnTo>
                    <a:pt x="50041" y="0"/>
                  </a:lnTo>
                  <a:lnTo>
                    <a:pt x="55233" y="565"/>
                  </a:lnTo>
                  <a:lnTo>
                    <a:pt x="68528" y="6837"/>
                  </a:lnTo>
                  <a:lnTo>
                    <a:pt x="91879" y="29011"/>
                  </a:lnTo>
                  <a:lnTo>
                    <a:pt x="114209" y="71061"/>
                  </a:lnTo>
                  <a:lnTo>
                    <a:pt x="126146" y="111353"/>
                  </a:lnTo>
                  <a:lnTo>
                    <a:pt x="129334" y="150838"/>
                  </a:lnTo>
                  <a:lnTo>
                    <a:pt x="125921" y="173108"/>
                  </a:lnTo>
                  <a:lnTo>
                    <a:pt x="112804" y="199396"/>
                  </a:lnTo>
                  <a:lnTo>
                    <a:pt x="103993" y="209036"/>
                  </a:lnTo>
                  <a:lnTo>
                    <a:pt x="80985" y="221801"/>
                  </a:lnTo>
                  <a:lnTo>
                    <a:pt x="39359" y="232276"/>
                  </a:lnTo>
                  <a:lnTo>
                    <a:pt x="25489" y="231646"/>
                  </a:lnTo>
                  <a:lnTo>
                    <a:pt x="21932" y="230490"/>
                  </a:lnTo>
                  <a:lnTo>
                    <a:pt x="25400" y="217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731"/>
          <p:cNvSpPr/>
          <p:nvPr>
            <p:custDataLst>
              <p:tags r:id="rId3"/>
            </p:custDataLst>
          </p:nvPr>
        </p:nvSpPr>
        <p:spPr>
          <a:xfrm>
            <a:off x="2388483" y="4165600"/>
            <a:ext cx="7396868" cy="165051"/>
          </a:xfrm>
          <a:custGeom>
            <a:avLst/>
            <a:gdLst/>
            <a:ahLst/>
            <a:cxnLst/>
            <a:rect l="0" t="0" r="0" b="0"/>
            <a:pathLst>
              <a:path w="7396868" h="165051">
                <a:moveTo>
                  <a:pt x="5467" y="133350"/>
                </a:moveTo>
                <a:lnTo>
                  <a:pt x="5467" y="133350"/>
                </a:lnTo>
                <a:lnTo>
                  <a:pt x="0" y="138817"/>
                </a:lnTo>
                <a:lnTo>
                  <a:pt x="411" y="139112"/>
                </a:lnTo>
                <a:lnTo>
                  <a:pt x="2750" y="139438"/>
                </a:lnTo>
                <a:lnTo>
                  <a:pt x="45291" y="132758"/>
                </a:lnTo>
                <a:lnTo>
                  <a:pt x="90409" y="126824"/>
                </a:lnTo>
                <a:lnTo>
                  <a:pt x="125064" y="123394"/>
                </a:lnTo>
                <a:lnTo>
                  <a:pt x="166336" y="121870"/>
                </a:lnTo>
                <a:lnTo>
                  <a:pt x="201142" y="121192"/>
                </a:lnTo>
                <a:lnTo>
                  <a:pt x="244537" y="120810"/>
                </a:lnTo>
                <a:lnTo>
                  <a:pt x="286088" y="120698"/>
                </a:lnTo>
                <a:lnTo>
                  <a:pt x="331560" y="120664"/>
                </a:lnTo>
                <a:lnTo>
                  <a:pt x="364886" y="119951"/>
                </a:lnTo>
                <a:lnTo>
                  <a:pt x="400864" y="117282"/>
                </a:lnTo>
                <a:lnTo>
                  <a:pt x="441785" y="115625"/>
                </a:lnTo>
                <a:lnTo>
                  <a:pt x="485136" y="114183"/>
                </a:lnTo>
                <a:lnTo>
                  <a:pt x="527922" y="111190"/>
                </a:lnTo>
                <a:lnTo>
                  <a:pt x="574219" y="107509"/>
                </a:lnTo>
                <a:lnTo>
                  <a:pt x="598418" y="105539"/>
                </a:lnTo>
                <a:lnTo>
                  <a:pt x="623723" y="103520"/>
                </a:lnTo>
                <a:lnTo>
                  <a:pt x="649765" y="101469"/>
                </a:lnTo>
                <a:lnTo>
                  <a:pt x="676300" y="99396"/>
                </a:lnTo>
                <a:lnTo>
                  <a:pt x="703161" y="96603"/>
                </a:lnTo>
                <a:lnTo>
                  <a:pt x="730241" y="93330"/>
                </a:lnTo>
                <a:lnTo>
                  <a:pt x="757466" y="89736"/>
                </a:lnTo>
                <a:lnTo>
                  <a:pt x="787611" y="86635"/>
                </a:lnTo>
                <a:lnTo>
                  <a:pt x="819702" y="83863"/>
                </a:lnTo>
                <a:lnTo>
                  <a:pt x="853090" y="81308"/>
                </a:lnTo>
                <a:lnTo>
                  <a:pt x="886638" y="78900"/>
                </a:lnTo>
                <a:lnTo>
                  <a:pt x="920292" y="76589"/>
                </a:lnTo>
                <a:lnTo>
                  <a:pt x="954016" y="74342"/>
                </a:lnTo>
                <a:lnTo>
                  <a:pt x="988495" y="71434"/>
                </a:lnTo>
                <a:lnTo>
                  <a:pt x="1023474" y="68083"/>
                </a:lnTo>
                <a:lnTo>
                  <a:pt x="1058788" y="64439"/>
                </a:lnTo>
                <a:lnTo>
                  <a:pt x="1095031" y="61304"/>
                </a:lnTo>
                <a:lnTo>
                  <a:pt x="1131893" y="58508"/>
                </a:lnTo>
                <a:lnTo>
                  <a:pt x="1169168" y="55939"/>
                </a:lnTo>
                <a:lnTo>
                  <a:pt x="1208128" y="53520"/>
                </a:lnTo>
                <a:lnTo>
                  <a:pt x="1248214" y="51202"/>
                </a:lnTo>
                <a:lnTo>
                  <a:pt x="1289048" y="48951"/>
                </a:lnTo>
                <a:lnTo>
                  <a:pt x="1329676" y="46745"/>
                </a:lnTo>
                <a:lnTo>
                  <a:pt x="1370168" y="44569"/>
                </a:lnTo>
                <a:lnTo>
                  <a:pt x="1410568" y="42413"/>
                </a:lnTo>
                <a:lnTo>
                  <a:pt x="1451612" y="40269"/>
                </a:lnTo>
                <a:lnTo>
                  <a:pt x="1493086" y="38135"/>
                </a:lnTo>
                <a:lnTo>
                  <a:pt x="1534846" y="36006"/>
                </a:lnTo>
                <a:lnTo>
                  <a:pt x="1577503" y="33882"/>
                </a:lnTo>
                <a:lnTo>
                  <a:pt x="1620758" y="31760"/>
                </a:lnTo>
                <a:lnTo>
                  <a:pt x="1664410" y="29640"/>
                </a:lnTo>
                <a:lnTo>
                  <a:pt x="1706918" y="28227"/>
                </a:lnTo>
                <a:lnTo>
                  <a:pt x="1748662" y="27285"/>
                </a:lnTo>
                <a:lnTo>
                  <a:pt x="1789897" y="26656"/>
                </a:lnTo>
                <a:lnTo>
                  <a:pt x="1832909" y="25532"/>
                </a:lnTo>
                <a:lnTo>
                  <a:pt x="1877106" y="24077"/>
                </a:lnTo>
                <a:lnTo>
                  <a:pt x="1922093" y="22401"/>
                </a:lnTo>
                <a:lnTo>
                  <a:pt x="1968312" y="21284"/>
                </a:lnTo>
                <a:lnTo>
                  <a:pt x="2015353" y="20539"/>
                </a:lnTo>
                <a:lnTo>
                  <a:pt x="2062941" y="20043"/>
                </a:lnTo>
                <a:lnTo>
                  <a:pt x="2110894" y="19006"/>
                </a:lnTo>
                <a:lnTo>
                  <a:pt x="2159091" y="17610"/>
                </a:lnTo>
                <a:lnTo>
                  <a:pt x="2207449" y="15973"/>
                </a:lnTo>
                <a:lnTo>
                  <a:pt x="2255211" y="14176"/>
                </a:lnTo>
                <a:lnTo>
                  <a:pt x="2302574" y="12273"/>
                </a:lnTo>
                <a:lnTo>
                  <a:pt x="2349672" y="10299"/>
                </a:lnTo>
                <a:lnTo>
                  <a:pt x="2398709" y="8982"/>
                </a:lnTo>
                <a:lnTo>
                  <a:pt x="2449039" y="8105"/>
                </a:lnTo>
                <a:lnTo>
                  <a:pt x="2500232" y="7520"/>
                </a:lnTo>
                <a:lnTo>
                  <a:pt x="2551293" y="7130"/>
                </a:lnTo>
                <a:lnTo>
                  <a:pt x="2602267" y="6870"/>
                </a:lnTo>
                <a:lnTo>
                  <a:pt x="2653184" y="6696"/>
                </a:lnTo>
                <a:lnTo>
                  <a:pt x="2705473" y="6581"/>
                </a:lnTo>
                <a:lnTo>
                  <a:pt x="2758676" y="6504"/>
                </a:lnTo>
                <a:lnTo>
                  <a:pt x="2812489" y="6452"/>
                </a:lnTo>
                <a:lnTo>
                  <a:pt x="2866709" y="5713"/>
                </a:lnTo>
                <a:lnTo>
                  <a:pt x="2921201" y="4514"/>
                </a:lnTo>
                <a:lnTo>
                  <a:pt x="2975873" y="3010"/>
                </a:lnTo>
                <a:lnTo>
                  <a:pt x="3030665" y="2006"/>
                </a:lnTo>
                <a:lnTo>
                  <a:pt x="3085538" y="1338"/>
                </a:lnTo>
                <a:lnTo>
                  <a:pt x="3140464" y="891"/>
                </a:lnTo>
                <a:lnTo>
                  <a:pt x="3195426" y="595"/>
                </a:lnTo>
                <a:lnTo>
                  <a:pt x="3250412" y="396"/>
                </a:lnTo>
                <a:lnTo>
                  <a:pt x="3305414" y="264"/>
                </a:lnTo>
                <a:lnTo>
                  <a:pt x="3359720" y="176"/>
                </a:lnTo>
                <a:lnTo>
                  <a:pt x="3413564" y="117"/>
                </a:lnTo>
                <a:lnTo>
                  <a:pt x="3467098" y="78"/>
                </a:lnTo>
                <a:lnTo>
                  <a:pt x="3522544" y="52"/>
                </a:lnTo>
                <a:lnTo>
                  <a:pt x="3579262" y="35"/>
                </a:lnTo>
                <a:lnTo>
                  <a:pt x="3636831" y="23"/>
                </a:lnTo>
                <a:lnTo>
                  <a:pt x="3692143" y="16"/>
                </a:lnTo>
                <a:lnTo>
                  <a:pt x="3745950" y="10"/>
                </a:lnTo>
                <a:lnTo>
                  <a:pt x="3798756" y="7"/>
                </a:lnTo>
                <a:lnTo>
                  <a:pt x="3853010" y="4"/>
                </a:lnTo>
                <a:lnTo>
                  <a:pt x="3908229" y="3"/>
                </a:lnTo>
                <a:lnTo>
                  <a:pt x="3964092" y="2"/>
                </a:lnTo>
                <a:lnTo>
                  <a:pt x="4018267" y="1"/>
                </a:lnTo>
                <a:lnTo>
                  <a:pt x="4071316" y="1"/>
                </a:lnTo>
                <a:lnTo>
                  <a:pt x="4123617" y="0"/>
                </a:lnTo>
                <a:lnTo>
                  <a:pt x="4178239" y="706"/>
                </a:lnTo>
                <a:lnTo>
                  <a:pt x="4234409" y="1882"/>
                </a:lnTo>
                <a:lnTo>
                  <a:pt x="4291612" y="3371"/>
                </a:lnTo>
                <a:lnTo>
                  <a:pt x="4346680" y="5070"/>
                </a:lnTo>
                <a:lnTo>
                  <a:pt x="4400326" y="6907"/>
                </a:lnTo>
                <a:lnTo>
                  <a:pt x="4453023" y="8838"/>
                </a:lnTo>
                <a:lnTo>
                  <a:pt x="4507204" y="10126"/>
                </a:lnTo>
                <a:lnTo>
                  <a:pt x="4562375" y="10983"/>
                </a:lnTo>
                <a:lnTo>
                  <a:pt x="4618206" y="11555"/>
                </a:lnTo>
                <a:lnTo>
                  <a:pt x="4672360" y="12643"/>
                </a:lnTo>
                <a:lnTo>
                  <a:pt x="4725395" y="14073"/>
                </a:lnTo>
                <a:lnTo>
                  <a:pt x="4777687" y="15732"/>
                </a:lnTo>
                <a:lnTo>
                  <a:pt x="4830186" y="18249"/>
                </a:lnTo>
                <a:lnTo>
                  <a:pt x="4882824" y="21338"/>
                </a:lnTo>
                <a:lnTo>
                  <a:pt x="4935554" y="24809"/>
                </a:lnTo>
                <a:lnTo>
                  <a:pt x="4989053" y="27828"/>
                </a:lnTo>
                <a:lnTo>
                  <a:pt x="5043063" y="30546"/>
                </a:lnTo>
                <a:lnTo>
                  <a:pt x="5097414" y="33064"/>
                </a:lnTo>
                <a:lnTo>
                  <a:pt x="5151993" y="36154"/>
                </a:lnTo>
                <a:lnTo>
                  <a:pt x="5206723" y="39625"/>
                </a:lnTo>
                <a:lnTo>
                  <a:pt x="5261554" y="43350"/>
                </a:lnTo>
                <a:lnTo>
                  <a:pt x="5315747" y="46539"/>
                </a:lnTo>
                <a:lnTo>
                  <a:pt x="5369515" y="49371"/>
                </a:lnTo>
                <a:lnTo>
                  <a:pt x="5422998" y="51963"/>
                </a:lnTo>
                <a:lnTo>
                  <a:pt x="5476999" y="54398"/>
                </a:lnTo>
                <a:lnTo>
                  <a:pt x="5531343" y="56726"/>
                </a:lnTo>
                <a:lnTo>
                  <a:pt x="5585918" y="58984"/>
                </a:lnTo>
                <a:lnTo>
                  <a:pt x="5639939" y="61900"/>
                </a:lnTo>
                <a:lnTo>
                  <a:pt x="5693593" y="65256"/>
                </a:lnTo>
                <a:lnTo>
                  <a:pt x="5747001" y="68904"/>
                </a:lnTo>
                <a:lnTo>
                  <a:pt x="5799540" y="72747"/>
                </a:lnTo>
                <a:lnTo>
                  <a:pt x="5851499" y="76720"/>
                </a:lnTo>
                <a:lnTo>
                  <a:pt x="5903071" y="80780"/>
                </a:lnTo>
                <a:lnTo>
                  <a:pt x="5957208" y="84193"/>
                </a:lnTo>
                <a:lnTo>
                  <a:pt x="6013055" y="87173"/>
                </a:lnTo>
                <a:lnTo>
                  <a:pt x="6070043" y="89865"/>
                </a:lnTo>
                <a:lnTo>
                  <a:pt x="6123556" y="93071"/>
                </a:lnTo>
                <a:lnTo>
                  <a:pt x="6174754" y="96620"/>
                </a:lnTo>
                <a:lnTo>
                  <a:pt x="6224408" y="100396"/>
                </a:lnTo>
                <a:lnTo>
                  <a:pt x="6273739" y="104325"/>
                </a:lnTo>
                <a:lnTo>
                  <a:pt x="6322853" y="108355"/>
                </a:lnTo>
                <a:lnTo>
                  <a:pt x="6371824" y="112454"/>
                </a:lnTo>
                <a:lnTo>
                  <a:pt x="6419289" y="115891"/>
                </a:lnTo>
                <a:lnTo>
                  <a:pt x="6465747" y="118888"/>
                </a:lnTo>
                <a:lnTo>
                  <a:pt x="6511537" y="121593"/>
                </a:lnTo>
                <a:lnTo>
                  <a:pt x="6556880" y="124101"/>
                </a:lnTo>
                <a:lnTo>
                  <a:pt x="6601926" y="126478"/>
                </a:lnTo>
                <a:lnTo>
                  <a:pt x="6646772" y="128768"/>
                </a:lnTo>
                <a:lnTo>
                  <a:pt x="6687960" y="131707"/>
                </a:lnTo>
                <a:lnTo>
                  <a:pt x="6726706" y="135077"/>
                </a:lnTo>
                <a:lnTo>
                  <a:pt x="6763826" y="138735"/>
                </a:lnTo>
                <a:lnTo>
                  <a:pt x="6800568" y="141879"/>
                </a:lnTo>
                <a:lnTo>
                  <a:pt x="6837056" y="144680"/>
                </a:lnTo>
                <a:lnTo>
                  <a:pt x="6873376" y="147253"/>
                </a:lnTo>
                <a:lnTo>
                  <a:pt x="6907467" y="149675"/>
                </a:lnTo>
                <a:lnTo>
                  <a:pt x="6940073" y="151994"/>
                </a:lnTo>
                <a:lnTo>
                  <a:pt x="6971688" y="154246"/>
                </a:lnTo>
                <a:lnTo>
                  <a:pt x="7001230" y="156453"/>
                </a:lnTo>
                <a:lnTo>
                  <a:pt x="7029393" y="158630"/>
                </a:lnTo>
                <a:lnTo>
                  <a:pt x="7056634" y="160787"/>
                </a:lnTo>
                <a:lnTo>
                  <a:pt x="7082557" y="162224"/>
                </a:lnTo>
                <a:lnTo>
                  <a:pt x="7107599" y="163183"/>
                </a:lnTo>
                <a:lnTo>
                  <a:pt x="7132054" y="163822"/>
                </a:lnTo>
                <a:lnTo>
                  <a:pt x="7156120" y="164248"/>
                </a:lnTo>
                <a:lnTo>
                  <a:pt x="7203555" y="164721"/>
                </a:lnTo>
                <a:lnTo>
                  <a:pt x="7241101" y="164931"/>
                </a:lnTo>
                <a:lnTo>
                  <a:pt x="7287919" y="165050"/>
                </a:lnTo>
                <a:lnTo>
                  <a:pt x="7329308" y="163204"/>
                </a:lnTo>
                <a:lnTo>
                  <a:pt x="7374898" y="152888"/>
                </a:lnTo>
                <a:lnTo>
                  <a:pt x="7396867" y="133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153"/>
          <p:cNvGrpSpPr/>
          <p:nvPr/>
        </p:nvGrpSpPr>
        <p:grpSpPr>
          <a:xfrm>
            <a:off x="2712672" y="4537628"/>
            <a:ext cx="494079" cy="306915"/>
            <a:chOff x="2712672" y="4537628"/>
            <a:chExt cx="494079" cy="306915"/>
          </a:xfrm>
        </p:grpSpPr>
        <p:sp>
          <p:nvSpPr>
            <p:cNvPr id="213" name="SMARTInkShape-732"/>
            <p:cNvSpPr/>
            <p:nvPr>
              <p:custDataLst>
                <p:tags r:id="rId77"/>
              </p:custDataLst>
            </p:nvPr>
          </p:nvSpPr>
          <p:spPr>
            <a:xfrm>
              <a:off x="2712672" y="4660900"/>
              <a:ext cx="119429" cy="19027"/>
            </a:xfrm>
            <a:custGeom>
              <a:avLst/>
              <a:gdLst/>
              <a:ahLst/>
              <a:cxnLst/>
              <a:rect l="0" t="0" r="0" b="0"/>
              <a:pathLst>
                <a:path w="119429" h="19027">
                  <a:moveTo>
                    <a:pt x="17828" y="0"/>
                  </a:moveTo>
                  <a:lnTo>
                    <a:pt x="17828" y="0"/>
                  </a:lnTo>
                  <a:lnTo>
                    <a:pt x="14457" y="3371"/>
                  </a:lnTo>
                  <a:lnTo>
                    <a:pt x="10921" y="5026"/>
                  </a:lnTo>
                  <a:lnTo>
                    <a:pt x="8990" y="5467"/>
                  </a:lnTo>
                  <a:lnTo>
                    <a:pt x="0" y="11740"/>
                  </a:lnTo>
                  <a:lnTo>
                    <a:pt x="298" y="12059"/>
                  </a:lnTo>
                  <a:lnTo>
                    <a:pt x="47385" y="18646"/>
                  </a:lnTo>
                  <a:lnTo>
                    <a:pt x="94410" y="19026"/>
                  </a:lnTo>
                  <a:lnTo>
                    <a:pt x="119428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33"/>
            <p:cNvSpPr/>
            <p:nvPr>
              <p:custDataLst>
                <p:tags r:id="rId78"/>
              </p:custDataLst>
            </p:nvPr>
          </p:nvSpPr>
          <p:spPr>
            <a:xfrm>
              <a:off x="2781400" y="4629150"/>
              <a:ext cx="25301" cy="101601"/>
            </a:xfrm>
            <a:custGeom>
              <a:avLst/>
              <a:gdLst/>
              <a:ahLst/>
              <a:cxnLst/>
              <a:rect l="0" t="0" r="0" b="0"/>
              <a:pathLst>
                <a:path w="25301" h="101601">
                  <a:moveTo>
                    <a:pt x="12600" y="0"/>
                  </a:moveTo>
                  <a:lnTo>
                    <a:pt x="12600" y="0"/>
                  </a:lnTo>
                  <a:lnTo>
                    <a:pt x="3762" y="0"/>
                  </a:lnTo>
                  <a:lnTo>
                    <a:pt x="2474" y="1411"/>
                  </a:lnTo>
                  <a:lnTo>
                    <a:pt x="663" y="9434"/>
                  </a:lnTo>
                  <a:lnTo>
                    <a:pt x="0" y="24386"/>
                  </a:lnTo>
                  <a:lnTo>
                    <a:pt x="7079" y="63812"/>
                  </a:lnTo>
                  <a:lnTo>
                    <a:pt x="18068" y="85199"/>
                  </a:lnTo>
                  <a:lnTo>
                    <a:pt x="22086" y="91488"/>
                  </a:lnTo>
                  <a:lnTo>
                    <a:pt x="2530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34"/>
            <p:cNvSpPr/>
            <p:nvPr>
              <p:custDataLst>
                <p:tags r:id="rId79"/>
              </p:custDataLst>
            </p:nvPr>
          </p:nvSpPr>
          <p:spPr>
            <a:xfrm>
              <a:off x="2946400" y="4537628"/>
              <a:ext cx="125522" cy="207908"/>
            </a:xfrm>
            <a:custGeom>
              <a:avLst/>
              <a:gdLst/>
              <a:ahLst/>
              <a:cxnLst/>
              <a:rect l="0" t="0" r="0" b="0"/>
              <a:pathLst>
                <a:path w="125522" h="207908">
                  <a:moveTo>
                    <a:pt x="0" y="47072"/>
                  </a:moveTo>
                  <a:lnTo>
                    <a:pt x="0" y="47072"/>
                  </a:lnTo>
                  <a:lnTo>
                    <a:pt x="1882" y="79710"/>
                  </a:lnTo>
                  <a:lnTo>
                    <a:pt x="5762" y="124486"/>
                  </a:lnTo>
                  <a:lnTo>
                    <a:pt x="6272" y="169441"/>
                  </a:lnTo>
                  <a:lnTo>
                    <a:pt x="6340" y="187634"/>
                  </a:lnTo>
                  <a:lnTo>
                    <a:pt x="6343" y="187347"/>
                  </a:lnTo>
                  <a:lnTo>
                    <a:pt x="588" y="141364"/>
                  </a:lnTo>
                  <a:lnTo>
                    <a:pt x="1998" y="95304"/>
                  </a:lnTo>
                  <a:lnTo>
                    <a:pt x="7188" y="49686"/>
                  </a:lnTo>
                  <a:lnTo>
                    <a:pt x="17025" y="24642"/>
                  </a:lnTo>
                  <a:lnTo>
                    <a:pt x="27322" y="10292"/>
                  </a:lnTo>
                  <a:lnTo>
                    <a:pt x="37073" y="2503"/>
                  </a:lnTo>
                  <a:lnTo>
                    <a:pt x="41648" y="426"/>
                  </a:lnTo>
                  <a:lnTo>
                    <a:pt x="54258" y="0"/>
                  </a:lnTo>
                  <a:lnTo>
                    <a:pt x="68565" y="2868"/>
                  </a:lnTo>
                  <a:lnTo>
                    <a:pt x="88519" y="13121"/>
                  </a:lnTo>
                  <a:lnTo>
                    <a:pt x="110462" y="33310"/>
                  </a:lnTo>
                  <a:lnTo>
                    <a:pt x="116827" y="43777"/>
                  </a:lnTo>
                  <a:lnTo>
                    <a:pt x="123672" y="66949"/>
                  </a:lnTo>
                  <a:lnTo>
                    <a:pt x="125521" y="88362"/>
                  </a:lnTo>
                  <a:lnTo>
                    <a:pt x="118817" y="111990"/>
                  </a:lnTo>
                  <a:lnTo>
                    <a:pt x="106430" y="134486"/>
                  </a:lnTo>
                  <a:lnTo>
                    <a:pt x="67254" y="173040"/>
                  </a:lnTo>
                  <a:lnTo>
                    <a:pt x="20685" y="204128"/>
                  </a:lnTo>
                  <a:lnTo>
                    <a:pt x="13427" y="207890"/>
                  </a:lnTo>
                  <a:lnTo>
                    <a:pt x="12479" y="207907"/>
                  </a:lnTo>
                  <a:lnTo>
                    <a:pt x="12553" y="207211"/>
                  </a:lnTo>
                  <a:lnTo>
                    <a:pt x="31750" y="1994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35"/>
            <p:cNvSpPr/>
            <p:nvPr>
              <p:custDataLst>
                <p:tags r:id="rId80"/>
              </p:custDataLst>
            </p:nvPr>
          </p:nvSpPr>
          <p:spPr>
            <a:xfrm>
              <a:off x="3082616" y="4743835"/>
              <a:ext cx="124135" cy="100708"/>
            </a:xfrm>
            <a:custGeom>
              <a:avLst/>
              <a:gdLst/>
              <a:ahLst/>
              <a:cxnLst/>
              <a:rect l="0" t="0" r="0" b="0"/>
              <a:pathLst>
                <a:path w="124135" h="100708">
                  <a:moveTo>
                    <a:pt x="9834" y="25015"/>
                  </a:moveTo>
                  <a:lnTo>
                    <a:pt x="9834" y="25015"/>
                  </a:lnTo>
                  <a:lnTo>
                    <a:pt x="4367" y="25015"/>
                  </a:lnTo>
                  <a:lnTo>
                    <a:pt x="374" y="18273"/>
                  </a:lnTo>
                  <a:lnTo>
                    <a:pt x="0" y="15581"/>
                  </a:lnTo>
                  <a:lnTo>
                    <a:pt x="1465" y="10709"/>
                  </a:lnTo>
                  <a:lnTo>
                    <a:pt x="6257" y="4000"/>
                  </a:lnTo>
                  <a:lnTo>
                    <a:pt x="10125" y="1564"/>
                  </a:lnTo>
                  <a:lnTo>
                    <a:pt x="18358" y="0"/>
                  </a:lnTo>
                  <a:lnTo>
                    <a:pt x="28039" y="3100"/>
                  </a:lnTo>
                  <a:lnTo>
                    <a:pt x="36473" y="8487"/>
                  </a:lnTo>
                  <a:lnTo>
                    <a:pt x="43440" y="17922"/>
                  </a:lnTo>
                  <a:lnTo>
                    <a:pt x="44055" y="29388"/>
                  </a:lnTo>
                  <a:lnTo>
                    <a:pt x="41271" y="42481"/>
                  </a:lnTo>
                  <a:lnTo>
                    <a:pt x="13374" y="89242"/>
                  </a:lnTo>
                  <a:lnTo>
                    <a:pt x="11407" y="95423"/>
                  </a:lnTo>
                  <a:lnTo>
                    <a:pt x="11588" y="97354"/>
                  </a:lnTo>
                  <a:lnTo>
                    <a:pt x="12415" y="98641"/>
                  </a:lnTo>
                  <a:lnTo>
                    <a:pt x="13671" y="99499"/>
                  </a:lnTo>
                  <a:lnTo>
                    <a:pt x="22181" y="100707"/>
                  </a:lnTo>
                  <a:lnTo>
                    <a:pt x="64923" y="95703"/>
                  </a:lnTo>
                  <a:lnTo>
                    <a:pt x="124134" y="821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154"/>
          <p:cNvGrpSpPr/>
          <p:nvPr/>
        </p:nvGrpSpPr>
        <p:grpSpPr>
          <a:xfrm>
            <a:off x="3333106" y="4655433"/>
            <a:ext cx="210195" cy="113116"/>
            <a:chOff x="3333106" y="4655433"/>
            <a:chExt cx="210195" cy="113116"/>
          </a:xfrm>
        </p:grpSpPr>
        <p:sp>
          <p:nvSpPr>
            <p:cNvPr id="218" name="SMARTInkShape-736"/>
            <p:cNvSpPr/>
            <p:nvPr>
              <p:custDataLst>
                <p:tags r:id="rId75"/>
              </p:custDataLst>
            </p:nvPr>
          </p:nvSpPr>
          <p:spPr>
            <a:xfrm>
              <a:off x="3349316" y="4655433"/>
              <a:ext cx="124135" cy="5468"/>
            </a:xfrm>
            <a:custGeom>
              <a:avLst/>
              <a:gdLst/>
              <a:ahLst/>
              <a:cxnLst/>
              <a:rect l="0" t="0" r="0" b="0"/>
              <a:pathLst>
                <a:path w="124135" h="5468">
                  <a:moveTo>
                    <a:pt x="9834" y="5467"/>
                  </a:moveTo>
                  <a:lnTo>
                    <a:pt x="9834" y="5467"/>
                  </a:lnTo>
                  <a:lnTo>
                    <a:pt x="0" y="5467"/>
                  </a:lnTo>
                  <a:lnTo>
                    <a:pt x="44873" y="5467"/>
                  </a:lnTo>
                  <a:lnTo>
                    <a:pt x="89333" y="3585"/>
                  </a:lnTo>
                  <a:lnTo>
                    <a:pt x="117181" y="0"/>
                  </a:lnTo>
                  <a:lnTo>
                    <a:pt x="121615" y="411"/>
                  </a:lnTo>
                  <a:lnTo>
                    <a:pt x="124134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37"/>
            <p:cNvSpPr/>
            <p:nvPr>
              <p:custDataLst>
                <p:tags r:id="rId76"/>
              </p:custDataLst>
            </p:nvPr>
          </p:nvSpPr>
          <p:spPr>
            <a:xfrm>
              <a:off x="3333106" y="4730750"/>
              <a:ext cx="210195" cy="37799"/>
            </a:xfrm>
            <a:custGeom>
              <a:avLst/>
              <a:gdLst/>
              <a:ahLst/>
              <a:cxnLst/>
              <a:rect l="0" t="0" r="0" b="0"/>
              <a:pathLst>
                <a:path w="210195" h="37799">
                  <a:moveTo>
                    <a:pt x="26044" y="0"/>
                  </a:moveTo>
                  <a:lnTo>
                    <a:pt x="26044" y="0"/>
                  </a:lnTo>
                  <a:lnTo>
                    <a:pt x="2900" y="17676"/>
                  </a:lnTo>
                  <a:lnTo>
                    <a:pt x="737" y="20956"/>
                  </a:lnTo>
                  <a:lnTo>
                    <a:pt x="0" y="23849"/>
                  </a:lnTo>
                  <a:lnTo>
                    <a:pt x="215" y="26483"/>
                  </a:lnTo>
                  <a:lnTo>
                    <a:pt x="1063" y="28239"/>
                  </a:lnTo>
                  <a:lnTo>
                    <a:pt x="2335" y="29409"/>
                  </a:lnTo>
                  <a:lnTo>
                    <a:pt x="3888" y="30189"/>
                  </a:lnTo>
                  <a:lnTo>
                    <a:pt x="44267" y="36571"/>
                  </a:lnTo>
                  <a:lnTo>
                    <a:pt x="82168" y="37798"/>
                  </a:lnTo>
                  <a:lnTo>
                    <a:pt x="125874" y="37335"/>
                  </a:lnTo>
                  <a:lnTo>
                    <a:pt x="169413" y="32624"/>
                  </a:lnTo>
                  <a:lnTo>
                    <a:pt x="210194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SMARTInkShape-738"/>
          <p:cNvSpPr/>
          <p:nvPr>
            <p:custDataLst>
              <p:tags r:id="rId4"/>
            </p:custDataLst>
          </p:nvPr>
        </p:nvSpPr>
        <p:spPr>
          <a:xfrm>
            <a:off x="3775978" y="4554148"/>
            <a:ext cx="134663" cy="269857"/>
          </a:xfrm>
          <a:custGeom>
            <a:avLst/>
            <a:gdLst/>
            <a:ahLst/>
            <a:cxnLst/>
            <a:rect l="0" t="0" r="0" b="0"/>
            <a:pathLst>
              <a:path w="134663" h="269857">
                <a:moveTo>
                  <a:pt x="122922" y="36902"/>
                </a:moveTo>
                <a:lnTo>
                  <a:pt x="122922" y="36902"/>
                </a:lnTo>
                <a:lnTo>
                  <a:pt x="122922" y="31435"/>
                </a:lnTo>
                <a:lnTo>
                  <a:pt x="126293" y="27442"/>
                </a:lnTo>
                <a:lnTo>
                  <a:pt x="127948" y="21879"/>
                </a:lnTo>
                <a:lnTo>
                  <a:pt x="128389" y="18420"/>
                </a:lnTo>
                <a:lnTo>
                  <a:pt x="129389" y="16114"/>
                </a:lnTo>
                <a:lnTo>
                  <a:pt x="130761" y="14577"/>
                </a:lnTo>
                <a:lnTo>
                  <a:pt x="132381" y="13552"/>
                </a:lnTo>
                <a:lnTo>
                  <a:pt x="133461" y="12163"/>
                </a:lnTo>
                <a:lnTo>
                  <a:pt x="134662" y="8738"/>
                </a:lnTo>
                <a:lnTo>
                  <a:pt x="134276" y="6837"/>
                </a:lnTo>
                <a:lnTo>
                  <a:pt x="131966" y="2844"/>
                </a:lnTo>
                <a:lnTo>
                  <a:pt x="129657" y="1496"/>
                </a:lnTo>
                <a:lnTo>
                  <a:pt x="123328" y="0"/>
                </a:lnTo>
                <a:lnTo>
                  <a:pt x="115812" y="1216"/>
                </a:lnTo>
                <a:lnTo>
                  <a:pt x="96117" y="7745"/>
                </a:lnTo>
                <a:lnTo>
                  <a:pt x="53831" y="43154"/>
                </a:lnTo>
                <a:lnTo>
                  <a:pt x="40989" y="58902"/>
                </a:lnTo>
                <a:lnTo>
                  <a:pt x="21124" y="101906"/>
                </a:lnTo>
                <a:lnTo>
                  <a:pt x="7838" y="148956"/>
                </a:lnTo>
                <a:lnTo>
                  <a:pt x="0" y="194738"/>
                </a:lnTo>
                <a:lnTo>
                  <a:pt x="1797" y="239085"/>
                </a:lnTo>
                <a:lnTo>
                  <a:pt x="5118" y="252820"/>
                </a:lnTo>
                <a:lnTo>
                  <a:pt x="10828" y="261747"/>
                </a:lnTo>
                <a:lnTo>
                  <a:pt x="14326" y="265115"/>
                </a:lnTo>
                <a:lnTo>
                  <a:pt x="21975" y="268858"/>
                </a:lnTo>
                <a:lnTo>
                  <a:pt x="25991" y="269856"/>
                </a:lnTo>
                <a:lnTo>
                  <a:pt x="41755" y="267889"/>
                </a:lnTo>
                <a:lnTo>
                  <a:pt x="69704" y="255834"/>
                </a:lnTo>
                <a:lnTo>
                  <a:pt x="80690" y="248035"/>
                </a:lnTo>
                <a:lnTo>
                  <a:pt x="94808" y="225597"/>
                </a:lnTo>
                <a:lnTo>
                  <a:pt x="97962" y="208491"/>
                </a:lnTo>
                <a:lnTo>
                  <a:pt x="96307" y="192891"/>
                </a:lnTo>
                <a:lnTo>
                  <a:pt x="90867" y="181254"/>
                </a:lnTo>
                <a:lnTo>
                  <a:pt x="78101" y="171379"/>
                </a:lnTo>
                <a:lnTo>
                  <a:pt x="62079" y="163697"/>
                </a:lnTo>
                <a:lnTo>
                  <a:pt x="32665" y="158765"/>
                </a:lnTo>
                <a:lnTo>
                  <a:pt x="2272" y="1575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SMARTInkShape-Group157"/>
          <p:cNvGrpSpPr/>
          <p:nvPr/>
        </p:nvGrpSpPr>
        <p:grpSpPr>
          <a:xfrm>
            <a:off x="4769729" y="4577199"/>
            <a:ext cx="861500" cy="337211"/>
            <a:chOff x="4769729" y="4577199"/>
            <a:chExt cx="861500" cy="337211"/>
          </a:xfrm>
        </p:grpSpPr>
        <p:sp>
          <p:nvSpPr>
            <p:cNvPr id="222" name="SMARTInkShape-739"/>
            <p:cNvSpPr/>
            <p:nvPr>
              <p:custDataLst>
                <p:tags r:id="rId70"/>
              </p:custDataLst>
            </p:nvPr>
          </p:nvSpPr>
          <p:spPr>
            <a:xfrm>
              <a:off x="4769729" y="4577199"/>
              <a:ext cx="155822" cy="259754"/>
            </a:xfrm>
            <a:custGeom>
              <a:avLst/>
              <a:gdLst/>
              <a:ahLst/>
              <a:cxnLst/>
              <a:rect l="0" t="0" r="0" b="0"/>
              <a:pathLst>
                <a:path w="155822" h="259754">
                  <a:moveTo>
                    <a:pt x="24521" y="115451"/>
                  </a:moveTo>
                  <a:lnTo>
                    <a:pt x="24521" y="115451"/>
                  </a:lnTo>
                  <a:lnTo>
                    <a:pt x="21150" y="118822"/>
                  </a:lnTo>
                  <a:lnTo>
                    <a:pt x="19495" y="122358"/>
                  </a:lnTo>
                  <a:lnTo>
                    <a:pt x="18205" y="168477"/>
                  </a:lnTo>
                  <a:lnTo>
                    <a:pt x="23200" y="215365"/>
                  </a:lnTo>
                  <a:lnTo>
                    <a:pt x="24498" y="247918"/>
                  </a:lnTo>
                  <a:lnTo>
                    <a:pt x="21149" y="203344"/>
                  </a:lnTo>
                  <a:lnTo>
                    <a:pt x="13689" y="159858"/>
                  </a:lnTo>
                  <a:lnTo>
                    <a:pt x="7303" y="118866"/>
                  </a:lnTo>
                  <a:lnTo>
                    <a:pt x="9204" y="77163"/>
                  </a:lnTo>
                  <a:lnTo>
                    <a:pt x="14416" y="53776"/>
                  </a:lnTo>
                  <a:lnTo>
                    <a:pt x="27171" y="30071"/>
                  </a:lnTo>
                  <a:lnTo>
                    <a:pt x="44356" y="11915"/>
                  </a:lnTo>
                  <a:lnTo>
                    <a:pt x="66225" y="969"/>
                  </a:lnTo>
                  <a:lnTo>
                    <a:pt x="93949" y="0"/>
                  </a:lnTo>
                  <a:lnTo>
                    <a:pt x="110411" y="6283"/>
                  </a:lnTo>
                  <a:lnTo>
                    <a:pt x="117765" y="10922"/>
                  </a:lnTo>
                  <a:lnTo>
                    <a:pt x="138226" y="37677"/>
                  </a:lnTo>
                  <a:lnTo>
                    <a:pt x="150952" y="65674"/>
                  </a:lnTo>
                  <a:lnTo>
                    <a:pt x="155821" y="101956"/>
                  </a:lnTo>
                  <a:lnTo>
                    <a:pt x="151691" y="148324"/>
                  </a:lnTo>
                  <a:lnTo>
                    <a:pt x="136137" y="193337"/>
                  </a:lnTo>
                  <a:lnTo>
                    <a:pt x="130682" y="205475"/>
                  </a:lnTo>
                  <a:lnTo>
                    <a:pt x="113331" y="224606"/>
                  </a:lnTo>
                  <a:lnTo>
                    <a:pt x="83526" y="243513"/>
                  </a:lnTo>
                  <a:lnTo>
                    <a:pt x="41428" y="256223"/>
                  </a:lnTo>
                  <a:lnTo>
                    <a:pt x="8968" y="259753"/>
                  </a:lnTo>
                  <a:lnTo>
                    <a:pt x="440" y="257666"/>
                  </a:lnTo>
                  <a:lnTo>
                    <a:pt x="0" y="254711"/>
                  </a:lnTo>
                  <a:lnTo>
                    <a:pt x="5156" y="245783"/>
                  </a:lnTo>
                  <a:lnTo>
                    <a:pt x="24521" y="229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40"/>
            <p:cNvSpPr/>
            <p:nvPr>
              <p:custDataLst>
                <p:tags r:id="rId71"/>
              </p:custDataLst>
            </p:nvPr>
          </p:nvSpPr>
          <p:spPr>
            <a:xfrm>
              <a:off x="4963814" y="4807028"/>
              <a:ext cx="179687" cy="107382"/>
            </a:xfrm>
            <a:custGeom>
              <a:avLst/>
              <a:gdLst/>
              <a:ahLst/>
              <a:cxnLst/>
              <a:rect l="0" t="0" r="0" b="0"/>
              <a:pathLst>
                <a:path w="179687" h="107382">
                  <a:moveTo>
                    <a:pt x="1886" y="6272"/>
                  </a:moveTo>
                  <a:lnTo>
                    <a:pt x="1886" y="6272"/>
                  </a:lnTo>
                  <a:lnTo>
                    <a:pt x="7353" y="6272"/>
                  </a:lnTo>
                  <a:lnTo>
                    <a:pt x="22464" y="805"/>
                  </a:lnTo>
                  <a:lnTo>
                    <a:pt x="50007" y="0"/>
                  </a:lnTo>
                  <a:lnTo>
                    <a:pt x="56905" y="1838"/>
                  </a:lnTo>
                  <a:lnTo>
                    <a:pt x="59732" y="3316"/>
                  </a:lnTo>
                  <a:lnTo>
                    <a:pt x="64755" y="8721"/>
                  </a:lnTo>
                  <a:lnTo>
                    <a:pt x="67082" y="12138"/>
                  </a:lnTo>
                  <a:lnTo>
                    <a:pt x="67786" y="21579"/>
                  </a:lnTo>
                  <a:lnTo>
                    <a:pt x="65041" y="32830"/>
                  </a:lnTo>
                  <a:lnTo>
                    <a:pt x="54858" y="51065"/>
                  </a:lnTo>
                  <a:lnTo>
                    <a:pt x="32810" y="74309"/>
                  </a:lnTo>
                  <a:lnTo>
                    <a:pt x="1347" y="102278"/>
                  </a:lnTo>
                  <a:lnTo>
                    <a:pt x="116" y="104143"/>
                  </a:lnTo>
                  <a:lnTo>
                    <a:pt x="0" y="105386"/>
                  </a:lnTo>
                  <a:lnTo>
                    <a:pt x="629" y="106214"/>
                  </a:lnTo>
                  <a:lnTo>
                    <a:pt x="11626" y="107381"/>
                  </a:lnTo>
                  <a:lnTo>
                    <a:pt x="40081" y="101999"/>
                  </a:lnTo>
                  <a:lnTo>
                    <a:pt x="80822" y="89962"/>
                  </a:lnTo>
                  <a:lnTo>
                    <a:pt x="124491" y="77683"/>
                  </a:lnTo>
                  <a:lnTo>
                    <a:pt x="179686" y="57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41"/>
            <p:cNvSpPr/>
            <p:nvPr>
              <p:custDataLst>
                <p:tags r:id="rId72"/>
              </p:custDataLst>
            </p:nvPr>
          </p:nvSpPr>
          <p:spPr>
            <a:xfrm>
              <a:off x="5229911" y="4711700"/>
              <a:ext cx="129490" cy="6351"/>
            </a:xfrm>
            <a:custGeom>
              <a:avLst/>
              <a:gdLst/>
              <a:ahLst/>
              <a:cxnLst/>
              <a:rect l="0" t="0" r="0" b="0"/>
              <a:pathLst>
                <a:path w="129490" h="6351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1931" y="5026"/>
                  </a:lnTo>
                  <a:lnTo>
                    <a:pt x="0" y="5467"/>
                  </a:lnTo>
                  <a:lnTo>
                    <a:pt x="829" y="5761"/>
                  </a:lnTo>
                  <a:lnTo>
                    <a:pt x="44391" y="6327"/>
                  </a:lnTo>
                  <a:lnTo>
                    <a:pt x="89291" y="6345"/>
                  </a:lnTo>
                  <a:lnTo>
                    <a:pt x="12948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42"/>
            <p:cNvSpPr/>
            <p:nvPr>
              <p:custDataLst>
                <p:tags r:id="rId73"/>
              </p:custDataLst>
            </p:nvPr>
          </p:nvSpPr>
          <p:spPr>
            <a:xfrm>
              <a:off x="5242507" y="4762500"/>
              <a:ext cx="167694" cy="30996"/>
            </a:xfrm>
            <a:custGeom>
              <a:avLst/>
              <a:gdLst/>
              <a:ahLst/>
              <a:cxnLst/>
              <a:rect l="0" t="0" r="0" b="0"/>
              <a:pathLst>
                <a:path w="167694" h="30996">
                  <a:moveTo>
                    <a:pt x="47043" y="0"/>
                  </a:moveTo>
                  <a:lnTo>
                    <a:pt x="47043" y="0"/>
                  </a:lnTo>
                  <a:lnTo>
                    <a:pt x="0" y="30050"/>
                  </a:lnTo>
                  <a:lnTo>
                    <a:pt x="158" y="30617"/>
                  </a:lnTo>
                  <a:lnTo>
                    <a:pt x="970" y="30995"/>
                  </a:lnTo>
                  <a:lnTo>
                    <a:pt x="46642" y="28313"/>
                  </a:lnTo>
                  <a:lnTo>
                    <a:pt x="88304" y="20906"/>
                  </a:lnTo>
                  <a:lnTo>
                    <a:pt x="135575" y="10549"/>
                  </a:lnTo>
                  <a:lnTo>
                    <a:pt x="1676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43"/>
            <p:cNvSpPr/>
            <p:nvPr>
              <p:custDataLst>
                <p:tags r:id="rId74"/>
              </p:custDataLst>
            </p:nvPr>
          </p:nvSpPr>
          <p:spPr>
            <a:xfrm>
              <a:off x="5511800" y="4645423"/>
              <a:ext cx="119429" cy="184862"/>
            </a:xfrm>
            <a:custGeom>
              <a:avLst/>
              <a:gdLst/>
              <a:ahLst/>
              <a:cxnLst/>
              <a:rect l="0" t="0" r="0" b="0"/>
              <a:pathLst>
                <a:path w="119429" h="184862">
                  <a:moveTo>
                    <a:pt x="101600" y="34527"/>
                  </a:moveTo>
                  <a:lnTo>
                    <a:pt x="101600" y="34527"/>
                  </a:lnTo>
                  <a:lnTo>
                    <a:pt x="106669" y="28752"/>
                  </a:lnTo>
                  <a:lnTo>
                    <a:pt x="118817" y="9470"/>
                  </a:lnTo>
                  <a:lnTo>
                    <a:pt x="119428" y="7239"/>
                  </a:lnTo>
                  <a:lnTo>
                    <a:pt x="119130" y="5046"/>
                  </a:lnTo>
                  <a:lnTo>
                    <a:pt x="116917" y="728"/>
                  </a:lnTo>
                  <a:lnTo>
                    <a:pt x="113928" y="0"/>
                  </a:lnTo>
                  <a:lnTo>
                    <a:pt x="93922" y="3901"/>
                  </a:lnTo>
                  <a:lnTo>
                    <a:pt x="81254" y="8921"/>
                  </a:lnTo>
                  <a:lnTo>
                    <a:pt x="45255" y="35336"/>
                  </a:lnTo>
                  <a:lnTo>
                    <a:pt x="29009" y="57188"/>
                  </a:lnTo>
                  <a:lnTo>
                    <a:pt x="11584" y="99289"/>
                  </a:lnTo>
                  <a:lnTo>
                    <a:pt x="1665" y="146206"/>
                  </a:lnTo>
                  <a:lnTo>
                    <a:pt x="3864" y="167100"/>
                  </a:lnTo>
                  <a:lnTo>
                    <a:pt x="8984" y="179955"/>
                  </a:lnTo>
                  <a:lnTo>
                    <a:pt x="13045" y="182279"/>
                  </a:lnTo>
                  <a:lnTo>
                    <a:pt x="25083" y="184861"/>
                  </a:lnTo>
                  <a:lnTo>
                    <a:pt x="58759" y="181450"/>
                  </a:lnTo>
                  <a:lnTo>
                    <a:pt x="71036" y="177907"/>
                  </a:lnTo>
                  <a:lnTo>
                    <a:pt x="89251" y="165204"/>
                  </a:lnTo>
                  <a:lnTo>
                    <a:pt x="96112" y="157752"/>
                  </a:lnTo>
                  <a:lnTo>
                    <a:pt x="99161" y="151383"/>
                  </a:lnTo>
                  <a:lnTo>
                    <a:pt x="100516" y="143848"/>
                  </a:lnTo>
                  <a:lnTo>
                    <a:pt x="98054" y="139863"/>
                  </a:lnTo>
                  <a:lnTo>
                    <a:pt x="81813" y="128219"/>
                  </a:lnTo>
                  <a:lnTo>
                    <a:pt x="60459" y="119986"/>
                  </a:lnTo>
                  <a:lnTo>
                    <a:pt x="0" y="104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158"/>
          <p:cNvGrpSpPr/>
          <p:nvPr/>
        </p:nvGrpSpPr>
        <p:grpSpPr>
          <a:xfrm>
            <a:off x="1416050" y="4433674"/>
            <a:ext cx="742951" cy="436370"/>
            <a:chOff x="1416050" y="4433674"/>
            <a:chExt cx="742951" cy="436370"/>
          </a:xfrm>
        </p:grpSpPr>
        <p:sp>
          <p:nvSpPr>
            <p:cNvPr id="228" name="SMARTInkShape-744"/>
            <p:cNvSpPr/>
            <p:nvPr>
              <p:custDataLst>
                <p:tags r:id="rId67"/>
              </p:custDataLst>
            </p:nvPr>
          </p:nvSpPr>
          <p:spPr>
            <a:xfrm>
              <a:off x="1416050" y="4433674"/>
              <a:ext cx="117517" cy="436370"/>
            </a:xfrm>
            <a:custGeom>
              <a:avLst/>
              <a:gdLst/>
              <a:ahLst/>
              <a:cxnLst/>
              <a:rect l="0" t="0" r="0" b="0"/>
              <a:pathLst>
                <a:path w="117517" h="436370">
                  <a:moveTo>
                    <a:pt x="12700" y="119276"/>
                  </a:moveTo>
                  <a:lnTo>
                    <a:pt x="12700" y="119276"/>
                  </a:lnTo>
                  <a:lnTo>
                    <a:pt x="12700" y="107720"/>
                  </a:lnTo>
                  <a:lnTo>
                    <a:pt x="0" y="87526"/>
                  </a:lnTo>
                  <a:lnTo>
                    <a:pt x="0" y="101832"/>
                  </a:lnTo>
                  <a:lnTo>
                    <a:pt x="1881" y="106348"/>
                  </a:lnTo>
                  <a:lnTo>
                    <a:pt x="3371" y="108541"/>
                  </a:lnTo>
                  <a:lnTo>
                    <a:pt x="11740" y="155496"/>
                  </a:lnTo>
                  <a:lnTo>
                    <a:pt x="15987" y="198682"/>
                  </a:lnTo>
                  <a:lnTo>
                    <a:pt x="23673" y="240069"/>
                  </a:lnTo>
                  <a:lnTo>
                    <a:pt x="28831" y="282278"/>
                  </a:lnTo>
                  <a:lnTo>
                    <a:pt x="29362" y="324595"/>
                  </a:lnTo>
                  <a:lnTo>
                    <a:pt x="31540" y="366554"/>
                  </a:lnTo>
                  <a:lnTo>
                    <a:pt x="37700" y="410804"/>
                  </a:lnTo>
                  <a:lnTo>
                    <a:pt x="38098" y="436369"/>
                  </a:lnTo>
                  <a:lnTo>
                    <a:pt x="36218" y="397624"/>
                  </a:lnTo>
                  <a:lnTo>
                    <a:pt x="32142" y="351695"/>
                  </a:lnTo>
                  <a:lnTo>
                    <a:pt x="31827" y="311393"/>
                  </a:lnTo>
                  <a:lnTo>
                    <a:pt x="27401" y="269460"/>
                  </a:lnTo>
                  <a:lnTo>
                    <a:pt x="23914" y="227206"/>
                  </a:lnTo>
                  <a:lnTo>
                    <a:pt x="20011" y="188260"/>
                  </a:lnTo>
                  <a:lnTo>
                    <a:pt x="19176" y="144841"/>
                  </a:lnTo>
                  <a:lnTo>
                    <a:pt x="19772" y="103070"/>
                  </a:lnTo>
                  <a:lnTo>
                    <a:pt x="26890" y="55942"/>
                  </a:lnTo>
                  <a:lnTo>
                    <a:pt x="40304" y="20174"/>
                  </a:lnTo>
                  <a:lnTo>
                    <a:pt x="52924" y="3264"/>
                  </a:lnTo>
                  <a:lnTo>
                    <a:pt x="59035" y="687"/>
                  </a:lnTo>
                  <a:lnTo>
                    <a:pt x="62640" y="0"/>
                  </a:lnTo>
                  <a:lnTo>
                    <a:pt x="70409" y="1118"/>
                  </a:lnTo>
                  <a:lnTo>
                    <a:pt x="84597" y="7596"/>
                  </a:lnTo>
                  <a:lnTo>
                    <a:pt x="90265" y="10956"/>
                  </a:lnTo>
                  <a:lnTo>
                    <a:pt x="108354" y="32539"/>
                  </a:lnTo>
                  <a:lnTo>
                    <a:pt x="115185" y="47565"/>
                  </a:lnTo>
                  <a:lnTo>
                    <a:pt x="117516" y="64827"/>
                  </a:lnTo>
                  <a:lnTo>
                    <a:pt x="113450" y="104162"/>
                  </a:lnTo>
                  <a:lnTo>
                    <a:pt x="98761" y="138395"/>
                  </a:lnTo>
                  <a:lnTo>
                    <a:pt x="68871" y="173722"/>
                  </a:lnTo>
                  <a:lnTo>
                    <a:pt x="25400" y="214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45"/>
            <p:cNvSpPr/>
            <p:nvPr>
              <p:custDataLst>
                <p:tags r:id="rId68"/>
              </p:custDataLst>
            </p:nvPr>
          </p:nvSpPr>
          <p:spPr>
            <a:xfrm>
              <a:off x="1579182" y="4610100"/>
              <a:ext cx="186119" cy="212701"/>
            </a:xfrm>
            <a:custGeom>
              <a:avLst/>
              <a:gdLst/>
              <a:ahLst/>
              <a:cxnLst/>
              <a:rect l="0" t="0" r="0" b="0"/>
              <a:pathLst>
                <a:path w="186119" h="212701">
                  <a:moveTo>
                    <a:pt x="21018" y="95250"/>
                  </a:moveTo>
                  <a:lnTo>
                    <a:pt x="21018" y="95250"/>
                  </a:lnTo>
                  <a:lnTo>
                    <a:pt x="1245" y="95250"/>
                  </a:lnTo>
                  <a:lnTo>
                    <a:pt x="75" y="93838"/>
                  </a:lnTo>
                  <a:lnTo>
                    <a:pt x="0" y="91487"/>
                  </a:lnTo>
                  <a:lnTo>
                    <a:pt x="656" y="88508"/>
                  </a:lnTo>
                  <a:lnTo>
                    <a:pt x="5148" y="83316"/>
                  </a:lnTo>
                  <a:lnTo>
                    <a:pt x="8321" y="80944"/>
                  </a:lnTo>
                  <a:lnTo>
                    <a:pt x="33013" y="77606"/>
                  </a:lnTo>
                  <a:lnTo>
                    <a:pt x="74214" y="86617"/>
                  </a:lnTo>
                  <a:lnTo>
                    <a:pt x="110679" y="101985"/>
                  </a:lnTo>
                  <a:lnTo>
                    <a:pt x="144721" y="131545"/>
                  </a:lnTo>
                  <a:lnTo>
                    <a:pt x="165214" y="162859"/>
                  </a:lnTo>
                  <a:lnTo>
                    <a:pt x="170987" y="186857"/>
                  </a:lnTo>
                  <a:lnTo>
                    <a:pt x="169681" y="193716"/>
                  </a:lnTo>
                  <a:lnTo>
                    <a:pt x="162585" y="205099"/>
                  </a:lnTo>
                  <a:lnTo>
                    <a:pt x="154257" y="211100"/>
                  </a:lnTo>
                  <a:lnTo>
                    <a:pt x="150061" y="212700"/>
                  </a:lnTo>
                  <a:lnTo>
                    <a:pt x="145146" y="211650"/>
                  </a:lnTo>
                  <a:lnTo>
                    <a:pt x="134042" y="204839"/>
                  </a:lnTo>
                  <a:lnTo>
                    <a:pt x="125814" y="194756"/>
                  </a:lnTo>
                  <a:lnTo>
                    <a:pt x="111412" y="160924"/>
                  </a:lnTo>
                  <a:lnTo>
                    <a:pt x="105117" y="115592"/>
                  </a:lnTo>
                  <a:lnTo>
                    <a:pt x="104257" y="98646"/>
                  </a:lnTo>
                  <a:lnTo>
                    <a:pt x="113885" y="70464"/>
                  </a:lnTo>
                  <a:lnTo>
                    <a:pt x="126772" y="49885"/>
                  </a:lnTo>
                  <a:lnTo>
                    <a:pt x="1861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746"/>
            <p:cNvSpPr/>
            <p:nvPr>
              <p:custDataLst>
                <p:tags r:id="rId69"/>
              </p:custDataLst>
            </p:nvPr>
          </p:nvSpPr>
          <p:spPr>
            <a:xfrm>
              <a:off x="1942059" y="4450006"/>
              <a:ext cx="216942" cy="382345"/>
            </a:xfrm>
            <a:custGeom>
              <a:avLst/>
              <a:gdLst/>
              <a:ahLst/>
              <a:cxnLst/>
              <a:rect l="0" t="0" r="0" b="0"/>
              <a:pathLst>
                <a:path w="216942" h="382345">
                  <a:moveTo>
                    <a:pt x="153441" y="20394"/>
                  </a:moveTo>
                  <a:lnTo>
                    <a:pt x="153441" y="20394"/>
                  </a:lnTo>
                  <a:lnTo>
                    <a:pt x="153441" y="17023"/>
                  </a:lnTo>
                  <a:lnTo>
                    <a:pt x="150070" y="8185"/>
                  </a:lnTo>
                  <a:lnTo>
                    <a:pt x="139008" y="2502"/>
                  </a:lnTo>
                  <a:lnTo>
                    <a:pt x="131119" y="0"/>
                  </a:lnTo>
                  <a:lnTo>
                    <a:pt x="112946" y="982"/>
                  </a:lnTo>
                  <a:lnTo>
                    <a:pt x="82881" y="11350"/>
                  </a:lnTo>
                  <a:lnTo>
                    <a:pt x="47859" y="33816"/>
                  </a:lnTo>
                  <a:lnTo>
                    <a:pt x="30514" y="52358"/>
                  </a:lnTo>
                  <a:lnTo>
                    <a:pt x="8352" y="95748"/>
                  </a:lnTo>
                  <a:lnTo>
                    <a:pt x="1233" y="115503"/>
                  </a:lnTo>
                  <a:lnTo>
                    <a:pt x="0" y="159346"/>
                  </a:lnTo>
                  <a:lnTo>
                    <a:pt x="2460" y="194334"/>
                  </a:lnTo>
                  <a:lnTo>
                    <a:pt x="9693" y="240325"/>
                  </a:lnTo>
                  <a:lnTo>
                    <a:pt x="26417" y="277469"/>
                  </a:lnTo>
                  <a:lnTo>
                    <a:pt x="53715" y="317874"/>
                  </a:lnTo>
                  <a:lnTo>
                    <a:pt x="73135" y="340285"/>
                  </a:lnTo>
                  <a:lnTo>
                    <a:pt x="102757" y="358280"/>
                  </a:lnTo>
                  <a:lnTo>
                    <a:pt x="143911" y="374273"/>
                  </a:lnTo>
                  <a:lnTo>
                    <a:pt x="216941" y="382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2" name="SMARTInkShape-747"/>
          <p:cNvSpPr/>
          <p:nvPr>
            <p:custDataLst>
              <p:tags r:id="rId5"/>
            </p:custDataLst>
          </p:nvPr>
        </p:nvSpPr>
        <p:spPr>
          <a:xfrm>
            <a:off x="4184650" y="4593882"/>
            <a:ext cx="234951" cy="253835"/>
          </a:xfrm>
          <a:custGeom>
            <a:avLst/>
            <a:gdLst/>
            <a:ahLst/>
            <a:cxnLst/>
            <a:rect l="0" t="0" r="0" b="0"/>
            <a:pathLst>
              <a:path w="234951" h="253835">
                <a:moveTo>
                  <a:pt x="0" y="92418"/>
                </a:moveTo>
                <a:lnTo>
                  <a:pt x="0" y="92418"/>
                </a:lnTo>
                <a:lnTo>
                  <a:pt x="0" y="80241"/>
                </a:lnTo>
                <a:lnTo>
                  <a:pt x="4364" y="96441"/>
                </a:lnTo>
                <a:lnTo>
                  <a:pt x="7839" y="137793"/>
                </a:lnTo>
                <a:lnTo>
                  <a:pt x="13141" y="177829"/>
                </a:lnTo>
                <a:lnTo>
                  <a:pt x="21254" y="222962"/>
                </a:lnTo>
                <a:lnTo>
                  <a:pt x="25286" y="249229"/>
                </a:lnTo>
                <a:lnTo>
                  <a:pt x="26736" y="251992"/>
                </a:lnTo>
                <a:lnTo>
                  <a:pt x="28407" y="253834"/>
                </a:lnTo>
                <a:lnTo>
                  <a:pt x="28816" y="253651"/>
                </a:lnTo>
                <a:lnTo>
                  <a:pt x="26726" y="242418"/>
                </a:lnTo>
                <a:lnTo>
                  <a:pt x="25793" y="206634"/>
                </a:lnTo>
                <a:lnTo>
                  <a:pt x="26222" y="167182"/>
                </a:lnTo>
                <a:lnTo>
                  <a:pt x="29799" y="123899"/>
                </a:lnTo>
                <a:lnTo>
                  <a:pt x="35127" y="84760"/>
                </a:lnTo>
                <a:lnTo>
                  <a:pt x="49350" y="43476"/>
                </a:lnTo>
                <a:lnTo>
                  <a:pt x="61581" y="22021"/>
                </a:lnTo>
                <a:lnTo>
                  <a:pt x="77513" y="6727"/>
                </a:lnTo>
                <a:lnTo>
                  <a:pt x="91365" y="1416"/>
                </a:lnTo>
                <a:lnTo>
                  <a:pt x="99010" y="0"/>
                </a:lnTo>
                <a:lnTo>
                  <a:pt x="129996" y="8120"/>
                </a:lnTo>
                <a:lnTo>
                  <a:pt x="159245" y="27302"/>
                </a:lnTo>
                <a:lnTo>
                  <a:pt x="199315" y="74440"/>
                </a:lnTo>
                <a:lnTo>
                  <a:pt x="216962" y="113483"/>
                </a:lnTo>
                <a:lnTo>
                  <a:pt x="226092" y="157779"/>
                </a:lnTo>
                <a:lnTo>
                  <a:pt x="234950" y="21306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Shape-748"/>
          <p:cNvSpPr/>
          <p:nvPr>
            <p:custDataLst>
              <p:tags r:id="rId6"/>
            </p:custDataLst>
          </p:nvPr>
        </p:nvSpPr>
        <p:spPr>
          <a:xfrm>
            <a:off x="5778500" y="4413511"/>
            <a:ext cx="163360" cy="520356"/>
          </a:xfrm>
          <a:custGeom>
            <a:avLst/>
            <a:gdLst/>
            <a:ahLst/>
            <a:cxnLst/>
            <a:rect l="0" t="0" r="0" b="0"/>
            <a:pathLst>
              <a:path w="163360" h="520356">
                <a:moveTo>
                  <a:pt x="0" y="6089"/>
                </a:moveTo>
                <a:lnTo>
                  <a:pt x="0" y="6089"/>
                </a:lnTo>
                <a:lnTo>
                  <a:pt x="3371" y="2718"/>
                </a:lnTo>
                <a:lnTo>
                  <a:pt x="6907" y="1063"/>
                </a:lnTo>
                <a:lnTo>
                  <a:pt x="21669" y="0"/>
                </a:lnTo>
                <a:lnTo>
                  <a:pt x="31032" y="3618"/>
                </a:lnTo>
                <a:lnTo>
                  <a:pt x="41309" y="12047"/>
                </a:lnTo>
                <a:lnTo>
                  <a:pt x="78523" y="55275"/>
                </a:lnTo>
                <a:lnTo>
                  <a:pt x="100094" y="92472"/>
                </a:lnTo>
                <a:lnTo>
                  <a:pt x="120203" y="126150"/>
                </a:lnTo>
                <a:lnTo>
                  <a:pt x="133151" y="157522"/>
                </a:lnTo>
                <a:lnTo>
                  <a:pt x="144080" y="194512"/>
                </a:lnTo>
                <a:lnTo>
                  <a:pt x="152935" y="235177"/>
                </a:lnTo>
                <a:lnTo>
                  <a:pt x="159223" y="279121"/>
                </a:lnTo>
                <a:lnTo>
                  <a:pt x="163359" y="323897"/>
                </a:lnTo>
                <a:lnTo>
                  <a:pt x="162444" y="356652"/>
                </a:lnTo>
                <a:lnTo>
                  <a:pt x="158274" y="393317"/>
                </a:lnTo>
                <a:lnTo>
                  <a:pt x="149366" y="428427"/>
                </a:lnTo>
                <a:lnTo>
                  <a:pt x="130765" y="468659"/>
                </a:lnTo>
                <a:lnTo>
                  <a:pt x="103750" y="513277"/>
                </a:lnTo>
                <a:lnTo>
                  <a:pt x="93384" y="520313"/>
                </a:lnTo>
                <a:lnTo>
                  <a:pt x="90478" y="520355"/>
                </a:lnTo>
                <a:lnTo>
                  <a:pt x="89246" y="518266"/>
                </a:lnTo>
                <a:lnTo>
                  <a:pt x="89760" y="511007"/>
                </a:lnTo>
                <a:lnTo>
                  <a:pt x="95250" y="4950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SMARTInkShape-Group161"/>
          <p:cNvGrpSpPr/>
          <p:nvPr/>
        </p:nvGrpSpPr>
        <p:grpSpPr>
          <a:xfrm>
            <a:off x="6228314" y="4667250"/>
            <a:ext cx="248687" cy="139382"/>
            <a:chOff x="6228314" y="4667250"/>
            <a:chExt cx="248687" cy="139382"/>
          </a:xfrm>
        </p:grpSpPr>
        <p:sp>
          <p:nvSpPr>
            <p:cNvPr id="234" name="SMARTInkShape-749"/>
            <p:cNvSpPr/>
            <p:nvPr>
              <p:custDataLst>
                <p:tags r:id="rId65"/>
              </p:custDataLst>
            </p:nvPr>
          </p:nvSpPr>
          <p:spPr>
            <a:xfrm>
              <a:off x="6228314" y="4667250"/>
              <a:ext cx="229637" cy="19051"/>
            </a:xfrm>
            <a:custGeom>
              <a:avLst/>
              <a:gdLst/>
              <a:ahLst/>
              <a:cxnLst/>
              <a:rect l="0" t="0" r="0" b="0"/>
              <a:pathLst>
                <a:path w="229637" h="19051">
                  <a:moveTo>
                    <a:pt x="20086" y="0"/>
                  </a:moveTo>
                  <a:lnTo>
                    <a:pt x="20086" y="0"/>
                  </a:lnTo>
                  <a:lnTo>
                    <a:pt x="9947" y="705"/>
                  </a:lnTo>
                  <a:lnTo>
                    <a:pt x="541" y="3658"/>
                  </a:lnTo>
                  <a:lnTo>
                    <a:pt x="0" y="3144"/>
                  </a:lnTo>
                  <a:lnTo>
                    <a:pt x="346" y="2096"/>
                  </a:lnTo>
                  <a:lnTo>
                    <a:pt x="47416" y="276"/>
                  </a:lnTo>
                  <a:lnTo>
                    <a:pt x="87921" y="82"/>
                  </a:lnTo>
                  <a:lnTo>
                    <a:pt x="128145" y="24"/>
                  </a:lnTo>
                  <a:lnTo>
                    <a:pt x="173762" y="3376"/>
                  </a:lnTo>
                  <a:lnTo>
                    <a:pt x="229636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50"/>
            <p:cNvSpPr/>
            <p:nvPr>
              <p:custDataLst>
                <p:tags r:id="rId66"/>
              </p:custDataLst>
            </p:nvPr>
          </p:nvSpPr>
          <p:spPr>
            <a:xfrm>
              <a:off x="6238499" y="4768850"/>
              <a:ext cx="238502" cy="37782"/>
            </a:xfrm>
            <a:custGeom>
              <a:avLst/>
              <a:gdLst/>
              <a:ahLst/>
              <a:cxnLst/>
              <a:rect l="0" t="0" r="0" b="0"/>
              <a:pathLst>
                <a:path w="238502" h="37782">
                  <a:moveTo>
                    <a:pt x="92451" y="0"/>
                  </a:moveTo>
                  <a:lnTo>
                    <a:pt x="92451" y="0"/>
                  </a:lnTo>
                  <a:lnTo>
                    <a:pt x="46318" y="17298"/>
                  </a:lnTo>
                  <a:lnTo>
                    <a:pt x="3499" y="31001"/>
                  </a:lnTo>
                  <a:lnTo>
                    <a:pt x="1401" y="32662"/>
                  </a:lnTo>
                  <a:lnTo>
                    <a:pt x="0" y="34474"/>
                  </a:lnTo>
                  <a:lnTo>
                    <a:pt x="1889" y="35683"/>
                  </a:lnTo>
                  <a:lnTo>
                    <a:pt x="42913" y="37781"/>
                  </a:lnTo>
                  <a:lnTo>
                    <a:pt x="85384" y="37331"/>
                  </a:lnTo>
                  <a:lnTo>
                    <a:pt x="129241" y="33717"/>
                  </a:lnTo>
                  <a:lnTo>
                    <a:pt x="175161" y="31627"/>
                  </a:lnTo>
                  <a:lnTo>
                    <a:pt x="238501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SMARTInkShape-751"/>
          <p:cNvSpPr/>
          <p:nvPr>
            <p:custDataLst>
              <p:tags r:id="rId7"/>
            </p:custDataLst>
          </p:nvPr>
        </p:nvSpPr>
        <p:spPr>
          <a:xfrm>
            <a:off x="6828422" y="4603750"/>
            <a:ext cx="198666" cy="242716"/>
          </a:xfrm>
          <a:custGeom>
            <a:avLst/>
            <a:gdLst/>
            <a:ahLst/>
            <a:cxnLst/>
            <a:rect l="0" t="0" r="0" b="0"/>
            <a:pathLst>
              <a:path w="198666" h="242716">
                <a:moveTo>
                  <a:pt x="112128" y="82550"/>
                </a:moveTo>
                <a:lnTo>
                  <a:pt x="112128" y="82550"/>
                </a:lnTo>
                <a:lnTo>
                  <a:pt x="130425" y="64252"/>
                </a:lnTo>
                <a:lnTo>
                  <a:pt x="132087" y="60473"/>
                </a:lnTo>
                <a:lnTo>
                  <a:pt x="131437" y="43468"/>
                </a:lnTo>
                <a:lnTo>
                  <a:pt x="129411" y="38604"/>
                </a:lnTo>
                <a:lnTo>
                  <a:pt x="127884" y="36319"/>
                </a:lnTo>
                <a:lnTo>
                  <a:pt x="125454" y="34796"/>
                </a:lnTo>
                <a:lnTo>
                  <a:pt x="118991" y="33104"/>
                </a:lnTo>
                <a:lnTo>
                  <a:pt x="97306" y="35522"/>
                </a:lnTo>
                <a:lnTo>
                  <a:pt x="53253" y="57646"/>
                </a:lnTo>
                <a:lnTo>
                  <a:pt x="43393" y="70305"/>
                </a:lnTo>
                <a:lnTo>
                  <a:pt x="17600" y="115196"/>
                </a:lnTo>
                <a:lnTo>
                  <a:pt x="7762" y="136046"/>
                </a:lnTo>
                <a:lnTo>
                  <a:pt x="0" y="179586"/>
                </a:lnTo>
                <a:lnTo>
                  <a:pt x="910" y="201877"/>
                </a:lnTo>
                <a:lnTo>
                  <a:pt x="8370" y="218839"/>
                </a:lnTo>
                <a:lnTo>
                  <a:pt x="21099" y="233547"/>
                </a:lnTo>
                <a:lnTo>
                  <a:pt x="40549" y="242374"/>
                </a:lnTo>
                <a:lnTo>
                  <a:pt x="67558" y="242715"/>
                </a:lnTo>
                <a:lnTo>
                  <a:pt x="111242" y="231441"/>
                </a:lnTo>
                <a:lnTo>
                  <a:pt x="127961" y="223747"/>
                </a:lnTo>
                <a:lnTo>
                  <a:pt x="169412" y="182396"/>
                </a:lnTo>
                <a:lnTo>
                  <a:pt x="193058" y="148212"/>
                </a:lnTo>
                <a:lnTo>
                  <a:pt x="198665" y="120899"/>
                </a:lnTo>
                <a:lnTo>
                  <a:pt x="192452" y="100769"/>
                </a:lnTo>
                <a:lnTo>
                  <a:pt x="180283" y="81475"/>
                </a:lnTo>
                <a:lnTo>
                  <a:pt x="158271" y="60123"/>
                </a:lnTo>
                <a:lnTo>
                  <a:pt x="112851" y="26346"/>
                </a:lnTo>
                <a:lnTo>
                  <a:pt x="7402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SMARTInkShape-Group163"/>
          <p:cNvGrpSpPr/>
          <p:nvPr/>
        </p:nvGrpSpPr>
        <p:grpSpPr>
          <a:xfrm>
            <a:off x="2328629" y="4940300"/>
            <a:ext cx="903522" cy="112079"/>
            <a:chOff x="2328629" y="4940300"/>
            <a:chExt cx="903522" cy="112079"/>
          </a:xfrm>
        </p:grpSpPr>
        <p:sp>
          <p:nvSpPr>
            <p:cNvPr id="238" name="SMARTInkShape-752"/>
            <p:cNvSpPr/>
            <p:nvPr>
              <p:custDataLst>
                <p:tags r:id="rId61"/>
              </p:custDataLst>
            </p:nvPr>
          </p:nvSpPr>
          <p:spPr>
            <a:xfrm>
              <a:off x="2742514" y="4953962"/>
              <a:ext cx="346491" cy="44397"/>
            </a:xfrm>
            <a:custGeom>
              <a:avLst/>
              <a:gdLst/>
              <a:ahLst/>
              <a:cxnLst/>
              <a:rect l="0" t="0" r="0" b="0"/>
              <a:pathLst>
                <a:path w="346491" h="44397">
                  <a:moveTo>
                    <a:pt x="14818" y="21693"/>
                  </a:moveTo>
                  <a:lnTo>
                    <a:pt x="14818" y="21693"/>
                  </a:lnTo>
                  <a:lnTo>
                    <a:pt x="24839" y="20853"/>
                  </a:lnTo>
                  <a:lnTo>
                    <a:pt x="66689" y="19317"/>
                  </a:lnTo>
                  <a:lnTo>
                    <a:pt x="105045" y="16752"/>
                  </a:lnTo>
                  <a:lnTo>
                    <a:pt x="140907" y="13967"/>
                  </a:lnTo>
                  <a:lnTo>
                    <a:pt x="175660" y="12728"/>
                  </a:lnTo>
                  <a:lnTo>
                    <a:pt x="208039" y="12178"/>
                  </a:lnTo>
                  <a:lnTo>
                    <a:pt x="252154" y="9987"/>
                  </a:lnTo>
                  <a:lnTo>
                    <a:pt x="290154" y="6751"/>
                  </a:lnTo>
                  <a:lnTo>
                    <a:pt x="334600" y="2286"/>
                  </a:lnTo>
                  <a:lnTo>
                    <a:pt x="346490" y="0"/>
                  </a:lnTo>
                  <a:lnTo>
                    <a:pt x="299974" y="7961"/>
                  </a:lnTo>
                  <a:lnTo>
                    <a:pt x="265753" y="10619"/>
                  </a:lnTo>
                  <a:lnTo>
                    <a:pt x="222060" y="14778"/>
                  </a:lnTo>
                  <a:lnTo>
                    <a:pt x="189856" y="18498"/>
                  </a:lnTo>
                  <a:lnTo>
                    <a:pt x="155317" y="22503"/>
                  </a:lnTo>
                  <a:lnTo>
                    <a:pt x="116448" y="26636"/>
                  </a:lnTo>
                  <a:lnTo>
                    <a:pt x="77536" y="32706"/>
                  </a:lnTo>
                  <a:lnTo>
                    <a:pt x="38369" y="39402"/>
                  </a:lnTo>
                  <a:lnTo>
                    <a:pt x="0" y="443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53"/>
            <p:cNvSpPr/>
            <p:nvPr>
              <p:custDataLst>
                <p:tags r:id="rId62"/>
              </p:custDataLst>
            </p:nvPr>
          </p:nvSpPr>
          <p:spPr>
            <a:xfrm>
              <a:off x="2328629" y="5003800"/>
              <a:ext cx="29819" cy="5468"/>
            </a:xfrm>
            <a:custGeom>
              <a:avLst/>
              <a:gdLst/>
              <a:ahLst/>
              <a:cxnLst/>
              <a:rect l="0" t="0" r="0" b="0"/>
              <a:pathLst>
                <a:path w="29819" h="5468">
                  <a:moveTo>
                    <a:pt x="8171" y="0"/>
                  </a:moveTo>
                  <a:lnTo>
                    <a:pt x="8171" y="0"/>
                  </a:lnTo>
                  <a:lnTo>
                    <a:pt x="148" y="4364"/>
                  </a:lnTo>
                  <a:lnTo>
                    <a:pt x="0" y="5026"/>
                  </a:lnTo>
                  <a:lnTo>
                    <a:pt x="607" y="5467"/>
                  </a:lnTo>
                  <a:lnTo>
                    <a:pt x="29818" y="2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54"/>
            <p:cNvSpPr/>
            <p:nvPr>
              <p:custDataLst>
                <p:tags r:id="rId63"/>
              </p:custDataLst>
            </p:nvPr>
          </p:nvSpPr>
          <p:spPr>
            <a:xfrm>
              <a:off x="2447884" y="5039462"/>
              <a:ext cx="42625" cy="12917"/>
            </a:xfrm>
            <a:custGeom>
              <a:avLst/>
              <a:gdLst/>
              <a:ahLst/>
              <a:cxnLst/>
              <a:rect l="0" t="0" r="0" b="0"/>
              <a:pathLst>
                <a:path w="42625" h="12917">
                  <a:moveTo>
                    <a:pt x="42624" y="5650"/>
                  </a:moveTo>
                  <a:lnTo>
                    <a:pt x="42624" y="5650"/>
                  </a:lnTo>
                  <a:lnTo>
                    <a:pt x="11857" y="11804"/>
                  </a:lnTo>
                  <a:lnTo>
                    <a:pt x="2626" y="12916"/>
                  </a:lnTo>
                  <a:lnTo>
                    <a:pt x="0" y="12245"/>
                  </a:lnTo>
                  <a:lnTo>
                    <a:pt x="1778" y="10387"/>
                  </a:lnTo>
                  <a:lnTo>
                    <a:pt x="15982" y="4560"/>
                  </a:lnTo>
                  <a:lnTo>
                    <a:pt x="3402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55"/>
            <p:cNvSpPr/>
            <p:nvPr>
              <p:custDataLst>
                <p:tags r:id="rId64"/>
              </p:custDataLst>
            </p:nvPr>
          </p:nvSpPr>
          <p:spPr>
            <a:xfrm>
              <a:off x="2745428" y="4940300"/>
              <a:ext cx="486723" cy="54119"/>
            </a:xfrm>
            <a:custGeom>
              <a:avLst/>
              <a:gdLst/>
              <a:ahLst/>
              <a:cxnLst/>
              <a:rect l="0" t="0" r="0" b="0"/>
              <a:pathLst>
                <a:path w="486723" h="54119">
                  <a:moveTo>
                    <a:pt x="0" y="54118"/>
                  </a:moveTo>
                  <a:lnTo>
                    <a:pt x="0" y="54118"/>
                  </a:lnTo>
                  <a:lnTo>
                    <a:pt x="4581" y="53510"/>
                  </a:lnTo>
                  <a:lnTo>
                    <a:pt x="42426" y="48947"/>
                  </a:lnTo>
                  <a:lnTo>
                    <a:pt x="80412" y="44567"/>
                  </a:lnTo>
                  <a:lnTo>
                    <a:pt x="118462" y="40269"/>
                  </a:lnTo>
                  <a:lnTo>
                    <a:pt x="156540" y="36007"/>
                  </a:lnTo>
                  <a:lnTo>
                    <a:pt x="192748" y="31760"/>
                  </a:lnTo>
                  <a:lnTo>
                    <a:pt x="227656" y="27521"/>
                  </a:lnTo>
                  <a:lnTo>
                    <a:pt x="261985" y="23285"/>
                  </a:lnTo>
                  <a:lnTo>
                    <a:pt x="296057" y="20932"/>
                  </a:lnTo>
                  <a:lnTo>
                    <a:pt x="343210" y="17726"/>
                  </a:lnTo>
                  <a:lnTo>
                    <a:pt x="383993" y="14189"/>
                  </a:lnTo>
                  <a:lnTo>
                    <a:pt x="421006" y="11260"/>
                  </a:lnTo>
                  <a:lnTo>
                    <a:pt x="4867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SMARTInkShape-756"/>
          <p:cNvSpPr/>
          <p:nvPr>
            <p:custDataLst>
              <p:tags r:id="rId8"/>
            </p:custDataLst>
          </p:nvPr>
        </p:nvSpPr>
        <p:spPr>
          <a:xfrm>
            <a:off x="4775895" y="4972050"/>
            <a:ext cx="793056" cy="94281"/>
          </a:xfrm>
          <a:custGeom>
            <a:avLst/>
            <a:gdLst/>
            <a:ahLst/>
            <a:cxnLst/>
            <a:rect l="0" t="0" r="0" b="0"/>
            <a:pathLst>
              <a:path w="793056" h="94281">
                <a:moveTo>
                  <a:pt x="31055" y="0"/>
                </a:moveTo>
                <a:lnTo>
                  <a:pt x="31055" y="0"/>
                </a:lnTo>
                <a:lnTo>
                  <a:pt x="347" y="14305"/>
                </a:lnTo>
                <a:lnTo>
                  <a:pt x="0" y="15887"/>
                </a:lnTo>
                <a:lnTo>
                  <a:pt x="1885" y="16941"/>
                </a:lnTo>
                <a:lnTo>
                  <a:pt x="44748" y="23136"/>
                </a:lnTo>
                <a:lnTo>
                  <a:pt x="89865" y="24953"/>
                </a:lnTo>
                <a:lnTo>
                  <a:pt x="130559" y="25267"/>
                </a:lnTo>
                <a:lnTo>
                  <a:pt x="176484" y="25360"/>
                </a:lnTo>
                <a:lnTo>
                  <a:pt x="208579" y="25383"/>
                </a:lnTo>
                <a:lnTo>
                  <a:pt x="246362" y="25392"/>
                </a:lnTo>
                <a:lnTo>
                  <a:pt x="284791" y="25396"/>
                </a:lnTo>
                <a:lnTo>
                  <a:pt x="322332" y="26103"/>
                </a:lnTo>
                <a:lnTo>
                  <a:pt x="357832" y="28770"/>
                </a:lnTo>
                <a:lnTo>
                  <a:pt x="394306" y="30426"/>
                </a:lnTo>
                <a:lnTo>
                  <a:pt x="430977" y="31161"/>
                </a:lnTo>
                <a:lnTo>
                  <a:pt x="466091" y="31489"/>
                </a:lnTo>
                <a:lnTo>
                  <a:pt x="498630" y="33515"/>
                </a:lnTo>
                <a:lnTo>
                  <a:pt x="542834" y="36741"/>
                </a:lnTo>
                <a:lnTo>
                  <a:pt x="586506" y="39579"/>
                </a:lnTo>
                <a:lnTo>
                  <a:pt x="631605" y="46859"/>
                </a:lnTo>
                <a:lnTo>
                  <a:pt x="632505" y="48878"/>
                </a:lnTo>
                <a:lnTo>
                  <a:pt x="622216" y="53003"/>
                </a:lnTo>
                <a:lnTo>
                  <a:pt x="575768" y="59292"/>
                </a:lnTo>
                <a:lnTo>
                  <a:pt x="542201" y="61630"/>
                </a:lnTo>
                <a:lnTo>
                  <a:pt x="510114" y="63374"/>
                </a:lnTo>
                <a:lnTo>
                  <a:pt x="477039" y="66502"/>
                </a:lnTo>
                <a:lnTo>
                  <a:pt x="443524" y="70243"/>
                </a:lnTo>
                <a:lnTo>
                  <a:pt x="409108" y="74257"/>
                </a:lnTo>
                <a:lnTo>
                  <a:pt x="372645" y="78394"/>
                </a:lnTo>
                <a:lnTo>
                  <a:pt x="339036" y="80702"/>
                </a:lnTo>
                <a:lnTo>
                  <a:pt x="292347" y="83884"/>
                </a:lnTo>
                <a:lnTo>
                  <a:pt x="249116" y="87414"/>
                </a:lnTo>
                <a:lnTo>
                  <a:pt x="207614" y="90341"/>
                </a:lnTo>
                <a:lnTo>
                  <a:pt x="176311" y="94280"/>
                </a:lnTo>
                <a:lnTo>
                  <a:pt x="222984" y="90096"/>
                </a:lnTo>
                <a:lnTo>
                  <a:pt x="261960" y="87373"/>
                </a:lnTo>
                <a:lnTo>
                  <a:pt x="308550" y="83979"/>
                </a:lnTo>
                <a:lnTo>
                  <a:pt x="344181" y="83185"/>
                </a:lnTo>
                <a:lnTo>
                  <a:pt x="381183" y="82832"/>
                </a:lnTo>
                <a:lnTo>
                  <a:pt x="418795" y="80794"/>
                </a:lnTo>
                <a:lnTo>
                  <a:pt x="457384" y="78242"/>
                </a:lnTo>
                <a:lnTo>
                  <a:pt x="498053" y="77107"/>
                </a:lnTo>
                <a:lnTo>
                  <a:pt x="539647" y="74722"/>
                </a:lnTo>
                <a:lnTo>
                  <a:pt x="580945" y="72015"/>
                </a:lnTo>
                <a:lnTo>
                  <a:pt x="620467" y="70812"/>
                </a:lnTo>
                <a:lnTo>
                  <a:pt x="657318" y="70277"/>
                </a:lnTo>
                <a:lnTo>
                  <a:pt x="691805" y="69335"/>
                </a:lnTo>
                <a:lnTo>
                  <a:pt x="738282" y="64837"/>
                </a:lnTo>
                <a:lnTo>
                  <a:pt x="793055" y="571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165"/>
          <p:cNvGrpSpPr/>
          <p:nvPr/>
        </p:nvGrpSpPr>
        <p:grpSpPr>
          <a:xfrm>
            <a:off x="2279728" y="5258295"/>
            <a:ext cx="412673" cy="384780"/>
            <a:chOff x="2279728" y="5258295"/>
            <a:chExt cx="412673" cy="384780"/>
          </a:xfrm>
        </p:grpSpPr>
        <p:sp>
          <p:nvSpPr>
            <p:cNvPr id="244" name="SMARTInkShape-757"/>
            <p:cNvSpPr/>
            <p:nvPr>
              <p:custDataLst>
                <p:tags r:id="rId58"/>
              </p:custDataLst>
            </p:nvPr>
          </p:nvSpPr>
          <p:spPr>
            <a:xfrm>
              <a:off x="2279728" y="5258295"/>
              <a:ext cx="100260" cy="384780"/>
            </a:xfrm>
            <a:custGeom>
              <a:avLst/>
              <a:gdLst/>
              <a:ahLst/>
              <a:cxnLst/>
              <a:rect l="0" t="0" r="0" b="0"/>
              <a:pathLst>
                <a:path w="100260" h="384780">
                  <a:moveTo>
                    <a:pt x="12622" y="75705"/>
                  </a:moveTo>
                  <a:lnTo>
                    <a:pt x="12622" y="75705"/>
                  </a:lnTo>
                  <a:lnTo>
                    <a:pt x="12622" y="79076"/>
                  </a:lnTo>
                  <a:lnTo>
                    <a:pt x="4783" y="117077"/>
                  </a:lnTo>
                  <a:lnTo>
                    <a:pt x="1362" y="156637"/>
                  </a:lnTo>
                  <a:lnTo>
                    <a:pt x="349" y="196582"/>
                  </a:lnTo>
                  <a:lnTo>
                    <a:pt x="48" y="231935"/>
                  </a:lnTo>
                  <a:lnTo>
                    <a:pt x="1841" y="275571"/>
                  </a:lnTo>
                  <a:lnTo>
                    <a:pt x="4959" y="314842"/>
                  </a:lnTo>
                  <a:lnTo>
                    <a:pt x="6099" y="359053"/>
                  </a:lnTo>
                  <a:lnTo>
                    <a:pt x="6249" y="384779"/>
                  </a:lnTo>
                  <a:lnTo>
                    <a:pt x="6269" y="346400"/>
                  </a:lnTo>
                  <a:lnTo>
                    <a:pt x="4390" y="307370"/>
                  </a:lnTo>
                  <a:lnTo>
                    <a:pt x="1246" y="271582"/>
                  </a:lnTo>
                  <a:lnTo>
                    <a:pt x="314" y="224759"/>
                  </a:lnTo>
                  <a:lnTo>
                    <a:pt x="96" y="184284"/>
                  </a:lnTo>
                  <a:lnTo>
                    <a:pt x="0" y="142777"/>
                  </a:lnTo>
                  <a:lnTo>
                    <a:pt x="1838" y="104574"/>
                  </a:lnTo>
                  <a:lnTo>
                    <a:pt x="4958" y="62621"/>
                  </a:lnTo>
                  <a:lnTo>
                    <a:pt x="9383" y="32433"/>
                  </a:lnTo>
                  <a:lnTo>
                    <a:pt x="21775" y="12554"/>
                  </a:lnTo>
                  <a:lnTo>
                    <a:pt x="32918" y="3423"/>
                  </a:lnTo>
                  <a:lnTo>
                    <a:pt x="38853" y="0"/>
                  </a:lnTo>
                  <a:lnTo>
                    <a:pt x="46337" y="541"/>
                  </a:lnTo>
                  <a:lnTo>
                    <a:pt x="64060" y="8668"/>
                  </a:lnTo>
                  <a:lnTo>
                    <a:pt x="87129" y="29109"/>
                  </a:lnTo>
                  <a:lnTo>
                    <a:pt x="95125" y="41120"/>
                  </a:lnTo>
                  <a:lnTo>
                    <a:pt x="98679" y="53278"/>
                  </a:lnTo>
                  <a:lnTo>
                    <a:pt x="100259" y="70441"/>
                  </a:lnTo>
                  <a:lnTo>
                    <a:pt x="94406" y="96566"/>
                  </a:lnTo>
                  <a:lnTo>
                    <a:pt x="83778" y="111788"/>
                  </a:lnTo>
                  <a:lnTo>
                    <a:pt x="59622" y="135149"/>
                  </a:lnTo>
                  <a:lnTo>
                    <a:pt x="31672" y="151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58"/>
            <p:cNvSpPr/>
            <p:nvPr>
              <p:custDataLst>
                <p:tags r:id="rId59"/>
              </p:custDataLst>
            </p:nvPr>
          </p:nvSpPr>
          <p:spPr>
            <a:xfrm>
              <a:off x="2381511" y="5429250"/>
              <a:ext cx="139440" cy="154423"/>
            </a:xfrm>
            <a:custGeom>
              <a:avLst/>
              <a:gdLst/>
              <a:ahLst/>
              <a:cxnLst/>
              <a:rect l="0" t="0" r="0" b="0"/>
              <a:pathLst>
                <a:path w="139440" h="154423">
                  <a:moveTo>
                    <a:pt x="6089" y="25400"/>
                  </a:moveTo>
                  <a:lnTo>
                    <a:pt x="6089" y="25400"/>
                  </a:lnTo>
                  <a:lnTo>
                    <a:pt x="2718" y="28771"/>
                  </a:lnTo>
                  <a:lnTo>
                    <a:pt x="1725" y="29058"/>
                  </a:lnTo>
                  <a:lnTo>
                    <a:pt x="1063" y="28545"/>
                  </a:lnTo>
                  <a:lnTo>
                    <a:pt x="0" y="26021"/>
                  </a:lnTo>
                  <a:lnTo>
                    <a:pt x="1737" y="25676"/>
                  </a:lnTo>
                  <a:lnTo>
                    <a:pt x="3187" y="25584"/>
                  </a:lnTo>
                  <a:lnTo>
                    <a:pt x="15342" y="32197"/>
                  </a:lnTo>
                  <a:lnTo>
                    <a:pt x="38412" y="53553"/>
                  </a:lnTo>
                  <a:lnTo>
                    <a:pt x="62923" y="93661"/>
                  </a:lnTo>
                  <a:lnTo>
                    <a:pt x="67614" y="120571"/>
                  </a:lnTo>
                  <a:lnTo>
                    <a:pt x="64948" y="136843"/>
                  </a:lnTo>
                  <a:lnTo>
                    <a:pt x="59766" y="149013"/>
                  </a:lnTo>
                  <a:lnTo>
                    <a:pt x="55110" y="154422"/>
                  </a:lnTo>
                  <a:lnTo>
                    <a:pt x="52881" y="152338"/>
                  </a:lnTo>
                  <a:lnTo>
                    <a:pt x="47078" y="133958"/>
                  </a:lnTo>
                  <a:lnTo>
                    <a:pt x="44569" y="98309"/>
                  </a:lnTo>
                  <a:lnTo>
                    <a:pt x="57785" y="66994"/>
                  </a:lnTo>
                  <a:lnTo>
                    <a:pt x="71869" y="50706"/>
                  </a:lnTo>
                  <a:lnTo>
                    <a:pt x="115176" y="19743"/>
                  </a:lnTo>
                  <a:lnTo>
                    <a:pt x="1394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59"/>
            <p:cNvSpPr/>
            <p:nvPr>
              <p:custDataLst>
                <p:tags r:id="rId60"/>
              </p:custDataLst>
            </p:nvPr>
          </p:nvSpPr>
          <p:spPr>
            <a:xfrm>
              <a:off x="2568251" y="5309224"/>
              <a:ext cx="124150" cy="263043"/>
            </a:xfrm>
            <a:custGeom>
              <a:avLst/>
              <a:gdLst/>
              <a:ahLst/>
              <a:cxnLst/>
              <a:rect l="0" t="0" r="0" b="0"/>
              <a:pathLst>
                <a:path w="124150" h="263043">
                  <a:moveTo>
                    <a:pt x="60649" y="24776"/>
                  </a:moveTo>
                  <a:lnTo>
                    <a:pt x="60649" y="24776"/>
                  </a:lnTo>
                  <a:lnTo>
                    <a:pt x="64020" y="21405"/>
                  </a:lnTo>
                  <a:lnTo>
                    <a:pt x="65675" y="17868"/>
                  </a:lnTo>
                  <a:lnTo>
                    <a:pt x="66921" y="1480"/>
                  </a:lnTo>
                  <a:lnTo>
                    <a:pt x="61320" y="311"/>
                  </a:lnTo>
                  <a:lnTo>
                    <a:pt x="56863" y="0"/>
                  </a:lnTo>
                  <a:lnTo>
                    <a:pt x="46267" y="7179"/>
                  </a:lnTo>
                  <a:lnTo>
                    <a:pt x="22217" y="34784"/>
                  </a:lnTo>
                  <a:lnTo>
                    <a:pt x="6772" y="72583"/>
                  </a:lnTo>
                  <a:lnTo>
                    <a:pt x="0" y="116160"/>
                  </a:lnTo>
                  <a:lnTo>
                    <a:pt x="1365" y="156981"/>
                  </a:lnTo>
                  <a:lnTo>
                    <a:pt x="12007" y="204515"/>
                  </a:lnTo>
                  <a:lnTo>
                    <a:pt x="19275" y="221782"/>
                  </a:lnTo>
                  <a:lnTo>
                    <a:pt x="42980" y="248162"/>
                  </a:lnTo>
                  <a:lnTo>
                    <a:pt x="74542" y="263042"/>
                  </a:lnTo>
                  <a:lnTo>
                    <a:pt x="124149" y="2597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66"/>
          <p:cNvGrpSpPr/>
          <p:nvPr/>
        </p:nvGrpSpPr>
        <p:grpSpPr>
          <a:xfrm>
            <a:off x="2368550" y="4578644"/>
            <a:ext cx="1643161" cy="1090753"/>
            <a:chOff x="2368550" y="4578644"/>
            <a:chExt cx="1643161" cy="1090753"/>
          </a:xfrm>
        </p:grpSpPr>
        <p:sp>
          <p:nvSpPr>
            <p:cNvPr id="248" name="SMARTInkShape-760"/>
            <p:cNvSpPr/>
            <p:nvPr>
              <p:custDataLst>
                <p:tags r:id="rId46"/>
              </p:custDataLst>
            </p:nvPr>
          </p:nvSpPr>
          <p:spPr>
            <a:xfrm>
              <a:off x="2368550" y="4578644"/>
              <a:ext cx="118524" cy="259574"/>
            </a:xfrm>
            <a:custGeom>
              <a:avLst/>
              <a:gdLst/>
              <a:ahLst/>
              <a:cxnLst/>
              <a:rect l="0" t="0" r="0" b="0"/>
              <a:pathLst>
                <a:path w="118524" h="259574">
                  <a:moveTo>
                    <a:pt x="0" y="37806"/>
                  </a:moveTo>
                  <a:lnTo>
                    <a:pt x="0" y="37806"/>
                  </a:lnTo>
                  <a:lnTo>
                    <a:pt x="0" y="32339"/>
                  </a:lnTo>
                  <a:lnTo>
                    <a:pt x="7317" y="31630"/>
                  </a:lnTo>
                  <a:lnTo>
                    <a:pt x="4193" y="31534"/>
                  </a:lnTo>
                  <a:lnTo>
                    <a:pt x="2795" y="32213"/>
                  </a:lnTo>
                  <a:lnTo>
                    <a:pt x="1863" y="33371"/>
                  </a:lnTo>
                  <a:lnTo>
                    <a:pt x="1242" y="34850"/>
                  </a:lnTo>
                  <a:lnTo>
                    <a:pt x="1534" y="36541"/>
                  </a:lnTo>
                  <a:lnTo>
                    <a:pt x="4609" y="42997"/>
                  </a:lnTo>
                  <a:lnTo>
                    <a:pt x="9701" y="85903"/>
                  </a:lnTo>
                  <a:lnTo>
                    <a:pt x="12305" y="129564"/>
                  </a:lnTo>
                  <a:lnTo>
                    <a:pt x="12684" y="172888"/>
                  </a:lnTo>
                  <a:lnTo>
                    <a:pt x="12700" y="220452"/>
                  </a:lnTo>
                  <a:lnTo>
                    <a:pt x="12700" y="220953"/>
                  </a:lnTo>
                  <a:lnTo>
                    <a:pt x="12700" y="213029"/>
                  </a:lnTo>
                  <a:lnTo>
                    <a:pt x="6938" y="182745"/>
                  </a:lnTo>
                  <a:lnTo>
                    <a:pt x="4503" y="142485"/>
                  </a:lnTo>
                  <a:lnTo>
                    <a:pt x="593" y="99333"/>
                  </a:lnTo>
                  <a:lnTo>
                    <a:pt x="881" y="78614"/>
                  </a:lnTo>
                  <a:lnTo>
                    <a:pt x="6885" y="47041"/>
                  </a:lnTo>
                  <a:lnTo>
                    <a:pt x="11343" y="37958"/>
                  </a:lnTo>
                  <a:lnTo>
                    <a:pt x="11795" y="35791"/>
                  </a:lnTo>
                  <a:lnTo>
                    <a:pt x="15803" y="29369"/>
                  </a:lnTo>
                  <a:lnTo>
                    <a:pt x="33892" y="10290"/>
                  </a:lnTo>
                  <a:lnTo>
                    <a:pt x="38111" y="7938"/>
                  </a:lnTo>
                  <a:lnTo>
                    <a:pt x="42338" y="6186"/>
                  </a:lnTo>
                  <a:lnTo>
                    <a:pt x="48685" y="1940"/>
                  </a:lnTo>
                  <a:lnTo>
                    <a:pt x="55739" y="368"/>
                  </a:lnTo>
                  <a:lnTo>
                    <a:pt x="62638" y="0"/>
                  </a:lnTo>
                  <a:lnTo>
                    <a:pt x="74455" y="3164"/>
                  </a:lnTo>
                  <a:lnTo>
                    <a:pt x="80834" y="8534"/>
                  </a:lnTo>
                  <a:lnTo>
                    <a:pt x="97420" y="33592"/>
                  </a:lnTo>
                  <a:lnTo>
                    <a:pt x="113471" y="79052"/>
                  </a:lnTo>
                  <a:lnTo>
                    <a:pt x="118523" y="107883"/>
                  </a:lnTo>
                  <a:lnTo>
                    <a:pt x="116859" y="151759"/>
                  </a:lnTo>
                  <a:lnTo>
                    <a:pt x="103961" y="196331"/>
                  </a:lnTo>
                  <a:lnTo>
                    <a:pt x="82417" y="232422"/>
                  </a:lnTo>
                  <a:lnTo>
                    <a:pt x="67929" y="245205"/>
                  </a:lnTo>
                  <a:lnTo>
                    <a:pt x="45482" y="256390"/>
                  </a:lnTo>
                  <a:lnTo>
                    <a:pt x="30327" y="259573"/>
                  </a:lnTo>
                  <a:lnTo>
                    <a:pt x="28684" y="258323"/>
                  </a:lnTo>
                  <a:lnTo>
                    <a:pt x="25400" y="2473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61"/>
            <p:cNvSpPr/>
            <p:nvPr>
              <p:custDataLst>
                <p:tags r:id="rId47"/>
              </p:custDataLst>
            </p:nvPr>
          </p:nvSpPr>
          <p:spPr>
            <a:xfrm>
              <a:off x="2552700" y="4782433"/>
              <a:ext cx="19051" cy="119768"/>
            </a:xfrm>
            <a:custGeom>
              <a:avLst/>
              <a:gdLst/>
              <a:ahLst/>
              <a:cxnLst/>
              <a:rect l="0" t="0" r="0" b="0"/>
              <a:pathLst>
                <a:path w="19051" h="119768">
                  <a:moveTo>
                    <a:pt x="19050" y="5467"/>
                  </a:moveTo>
                  <a:lnTo>
                    <a:pt x="19050" y="5467"/>
                  </a:lnTo>
                  <a:lnTo>
                    <a:pt x="13583" y="0"/>
                  </a:lnTo>
                  <a:lnTo>
                    <a:pt x="13288" y="411"/>
                  </a:lnTo>
                  <a:lnTo>
                    <a:pt x="12700" y="46521"/>
                  </a:lnTo>
                  <a:lnTo>
                    <a:pt x="11994" y="57926"/>
                  </a:lnTo>
                  <a:lnTo>
                    <a:pt x="8336" y="67499"/>
                  </a:lnTo>
                  <a:lnTo>
                    <a:pt x="190" y="114675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62"/>
            <p:cNvSpPr/>
            <p:nvPr>
              <p:custDataLst>
                <p:tags r:id="rId48"/>
              </p:custDataLst>
            </p:nvPr>
          </p:nvSpPr>
          <p:spPr>
            <a:xfrm>
              <a:off x="2787650" y="5346840"/>
              <a:ext cx="96297" cy="247272"/>
            </a:xfrm>
            <a:custGeom>
              <a:avLst/>
              <a:gdLst/>
              <a:ahLst/>
              <a:cxnLst/>
              <a:rect l="0" t="0" r="0" b="0"/>
              <a:pathLst>
                <a:path w="96297" h="247272">
                  <a:moveTo>
                    <a:pt x="0" y="50660"/>
                  </a:moveTo>
                  <a:lnTo>
                    <a:pt x="0" y="50660"/>
                  </a:lnTo>
                  <a:lnTo>
                    <a:pt x="0" y="39725"/>
                  </a:lnTo>
                  <a:lnTo>
                    <a:pt x="0" y="82819"/>
                  </a:lnTo>
                  <a:lnTo>
                    <a:pt x="0" y="126078"/>
                  </a:lnTo>
                  <a:lnTo>
                    <a:pt x="0" y="162846"/>
                  </a:lnTo>
                  <a:lnTo>
                    <a:pt x="0" y="208164"/>
                  </a:lnTo>
                  <a:lnTo>
                    <a:pt x="0" y="247271"/>
                  </a:lnTo>
                  <a:lnTo>
                    <a:pt x="0" y="207490"/>
                  </a:lnTo>
                  <a:lnTo>
                    <a:pt x="0" y="165548"/>
                  </a:lnTo>
                  <a:lnTo>
                    <a:pt x="706" y="121781"/>
                  </a:lnTo>
                  <a:lnTo>
                    <a:pt x="5070" y="77299"/>
                  </a:lnTo>
                  <a:lnTo>
                    <a:pt x="14747" y="38074"/>
                  </a:lnTo>
                  <a:lnTo>
                    <a:pt x="22076" y="16138"/>
                  </a:lnTo>
                  <a:lnTo>
                    <a:pt x="30038" y="4037"/>
                  </a:lnTo>
                  <a:lnTo>
                    <a:pt x="35547" y="1234"/>
                  </a:lnTo>
                  <a:lnTo>
                    <a:pt x="49195" y="0"/>
                  </a:lnTo>
                  <a:lnTo>
                    <a:pt x="55375" y="2070"/>
                  </a:lnTo>
                  <a:lnTo>
                    <a:pt x="66003" y="10015"/>
                  </a:lnTo>
                  <a:lnTo>
                    <a:pt x="83292" y="36500"/>
                  </a:lnTo>
                  <a:lnTo>
                    <a:pt x="95078" y="74530"/>
                  </a:lnTo>
                  <a:lnTo>
                    <a:pt x="96296" y="103594"/>
                  </a:lnTo>
                  <a:lnTo>
                    <a:pt x="83906" y="147585"/>
                  </a:lnTo>
                  <a:lnTo>
                    <a:pt x="64216" y="181684"/>
                  </a:lnTo>
                  <a:lnTo>
                    <a:pt x="31844" y="215593"/>
                  </a:lnTo>
                  <a:lnTo>
                    <a:pt x="20973" y="222741"/>
                  </a:lnTo>
                  <a:lnTo>
                    <a:pt x="13555" y="225919"/>
                  </a:lnTo>
                  <a:lnTo>
                    <a:pt x="19050" y="228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63"/>
            <p:cNvSpPr/>
            <p:nvPr>
              <p:custDataLst>
                <p:tags r:id="rId49"/>
              </p:custDataLst>
            </p:nvPr>
          </p:nvSpPr>
          <p:spPr>
            <a:xfrm>
              <a:off x="2933700" y="55499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8838" y="8839"/>
                  </a:lnTo>
                  <a:lnTo>
                    <a:pt x="10984" y="16628"/>
                  </a:lnTo>
                  <a:lnTo>
                    <a:pt x="11231" y="27851"/>
                  </a:lnTo>
                  <a:lnTo>
                    <a:pt x="4817" y="72765"/>
                  </a:lnTo>
                  <a:lnTo>
                    <a:pt x="3211" y="80260"/>
                  </a:lnTo>
                  <a:lnTo>
                    <a:pt x="3552" y="85962"/>
                  </a:lnTo>
                  <a:lnTo>
                    <a:pt x="5190" y="90469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64"/>
            <p:cNvSpPr/>
            <p:nvPr>
              <p:custDataLst>
                <p:tags r:id="rId50"/>
              </p:custDataLst>
            </p:nvPr>
          </p:nvSpPr>
          <p:spPr>
            <a:xfrm>
              <a:off x="3038580" y="5505450"/>
              <a:ext cx="104671" cy="5468"/>
            </a:xfrm>
            <a:custGeom>
              <a:avLst/>
              <a:gdLst/>
              <a:ahLst/>
              <a:cxnLst/>
              <a:rect l="0" t="0" r="0" b="0"/>
              <a:pathLst>
                <a:path w="104671" h="5468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35636" y="1881"/>
                  </a:lnTo>
                  <a:lnTo>
                    <a:pt x="67123" y="5467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65"/>
            <p:cNvSpPr/>
            <p:nvPr>
              <p:custDataLst>
                <p:tags r:id="rId51"/>
              </p:custDataLst>
            </p:nvPr>
          </p:nvSpPr>
          <p:spPr>
            <a:xfrm>
              <a:off x="3106372" y="5461000"/>
              <a:ext cx="17829" cy="139701"/>
            </a:xfrm>
            <a:custGeom>
              <a:avLst/>
              <a:gdLst/>
              <a:ahLst/>
              <a:cxnLst/>
              <a:rect l="0" t="0" r="0" b="0"/>
              <a:pathLst>
                <a:path w="17829" h="139701">
                  <a:moveTo>
                    <a:pt x="17828" y="0"/>
                  </a:moveTo>
                  <a:lnTo>
                    <a:pt x="17828" y="0"/>
                  </a:lnTo>
                  <a:lnTo>
                    <a:pt x="8990" y="0"/>
                  </a:lnTo>
                  <a:lnTo>
                    <a:pt x="6997" y="1411"/>
                  </a:lnTo>
                  <a:lnTo>
                    <a:pt x="2901" y="6742"/>
                  </a:lnTo>
                  <a:lnTo>
                    <a:pt x="0" y="21047"/>
                  </a:lnTo>
                  <a:lnTo>
                    <a:pt x="820" y="66759"/>
                  </a:lnTo>
                  <a:lnTo>
                    <a:pt x="9630" y="111515"/>
                  </a:lnTo>
                  <a:lnTo>
                    <a:pt x="17828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66"/>
            <p:cNvSpPr/>
            <p:nvPr>
              <p:custDataLst>
                <p:tags r:id="rId52"/>
              </p:custDataLst>
            </p:nvPr>
          </p:nvSpPr>
          <p:spPr>
            <a:xfrm>
              <a:off x="3238500" y="5355431"/>
              <a:ext cx="88192" cy="260847"/>
            </a:xfrm>
            <a:custGeom>
              <a:avLst/>
              <a:gdLst/>
              <a:ahLst/>
              <a:cxnLst/>
              <a:rect l="0" t="0" r="0" b="0"/>
              <a:pathLst>
                <a:path w="88192" h="260847">
                  <a:moveTo>
                    <a:pt x="0" y="73819"/>
                  </a:moveTo>
                  <a:lnTo>
                    <a:pt x="0" y="73819"/>
                  </a:lnTo>
                  <a:lnTo>
                    <a:pt x="5467" y="73819"/>
                  </a:lnTo>
                  <a:lnTo>
                    <a:pt x="2717" y="77190"/>
                  </a:lnTo>
                  <a:lnTo>
                    <a:pt x="805" y="92770"/>
                  </a:lnTo>
                  <a:lnTo>
                    <a:pt x="5132" y="130250"/>
                  </a:lnTo>
                  <a:lnTo>
                    <a:pt x="6110" y="173161"/>
                  </a:lnTo>
                  <a:lnTo>
                    <a:pt x="6329" y="203533"/>
                  </a:lnTo>
                  <a:lnTo>
                    <a:pt x="11418" y="162913"/>
                  </a:lnTo>
                  <a:lnTo>
                    <a:pt x="17181" y="124285"/>
                  </a:lnTo>
                  <a:lnTo>
                    <a:pt x="24062" y="81559"/>
                  </a:lnTo>
                  <a:lnTo>
                    <a:pt x="34019" y="40443"/>
                  </a:lnTo>
                  <a:lnTo>
                    <a:pt x="46308" y="2448"/>
                  </a:lnTo>
                  <a:lnTo>
                    <a:pt x="48511" y="133"/>
                  </a:lnTo>
                  <a:lnTo>
                    <a:pt x="50685" y="0"/>
                  </a:lnTo>
                  <a:lnTo>
                    <a:pt x="52840" y="1323"/>
                  </a:lnTo>
                  <a:lnTo>
                    <a:pt x="70397" y="43184"/>
                  </a:lnTo>
                  <a:lnTo>
                    <a:pt x="83520" y="87994"/>
                  </a:lnTo>
                  <a:lnTo>
                    <a:pt x="88191" y="135135"/>
                  </a:lnTo>
                  <a:lnTo>
                    <a:pt x="83737" y="181221"/>
                  </a:lnTo>
                  <a:lnTo>
                    <a:pt x="75924" y="210377"/>
                  </a:lnTo>
                  <a:lnTo>
                    <a:pt x="47924" y="252233"/>
                  </a:lnTo>
                  <a:lnTo>
                    <a:pt x="38703" y="258948"/>
                  </a:lnTo>
                  <a:lnTo>
                    <a:pt x="34269" y="260738"/>
                  </a:lnTo>
                  <a:lnTo>
                    <a:pt x="25579" y="260846"/>
                  </a:lnTo>
                  <a:lnTo>
                    <a:pt x="21286" y="259887"/>
                  </a:lnTo>
                  <a:lnTo>
                    <a:pt x="18424" y="257837"/>
                  </a:lnTo>
                  <a:lnTo>
                    <a:pt x="12700" y="2452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67"/>
            <p:cNvSpPr/>
            <p:nvPr>
              <p:custDataLst>
                <p:tags r:id="rId53"/>
              </p:custDataLst>
            </p:nvPr>
          </p:nvSpPr>
          <p:spPr>
            <a:xfrm>
              <a:off x="3365500" y="5584925"/>
              <a:ext cx="120651" cy="84472"/>
            </a:xfrm>
            <a:custGeom>
              <a:avLst/>
              <a:gdLst/>
              <a:ahLst/>
              <a:cxnLst/>
              <a:rect l="0" t="0" r="0" b="0"/>
              <a:pathLst>
                <a:path w="120651" h="84472">
                  <a:moveTo>
                    <a:pt x="0" y="3075"/>
                  </a:moveTo>
                  <a:lnTo>
                    <a:pt x="0" y="3075"/>
                  </a:lnTo>
                  <a:lnTo>
                    <a:pt x="0" y="9347"/>
                  </a:lnTo>
                  <a:lnTo>
                    <a:pt x="8789" y="2507"/>
                  </a:lnTo>
                  <a:lnTo>
                    <a:pt x="12209" y="580"/>
                  </a:lnTo>
                  <a:lnTo>
                    <a:pt x="15901" y="0"/>
                  </a:lnTo>
                  <a:lnTo>
                    <a:pt x="23765" y="1238"/>
                  </a:lnTo>
                  <a:lnTo>
                    <a:pt x="36126" y="5902"/>
                  </a:lnTo>
                  <a:lnTo>
                    <a:pt x="38195" y="9193"/>
                  </a:lnTo>
                  <a:lnTo>
                    <a:pt x="38612" y="18494"/>
                  </a:lnTo>
                  <a:lnTo>
                    <a:pt x="31510" y="35630"/>
                  </a:lnTo>
                  <a:lnTo>
                    <a:pt x="8697" y="76867"/>
                  </a:lnTo>
                  <a:lnTo>
                    <a:pt x="7915" y="79787"/>
                  </a:lnTo>
                  <a:lnTo>
                    <a:pt x="8804" y="81733"/>
                  </a:lnTo>
                  <a:lnTo>
                    <a:pt x="10808" y="83029"/>
                  </a:lnTo>
                  <a:lnTo>
                    <a:pt x="17504" y="84471"/>
                  </a:lnTo>
                  <a:lnTo>
                    <a:pt x="55195" y="82102"/>
                  </a:lnTo>
                  <a:lnTo>
                    <a:pt x="120650" y="60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68"/>
            <p:cNvSpPr/>
            <p:nvPr>
              <p:custDataLst>
                <p:tags r:id="rId54"/>
              </p:custDataLst>
            </p:nvPr>
          </p:nvSpPr>
          <p:spPr>
            <a:xfrm>
              <a:off x="3600450" y="54737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8789" y="6742"/>
                  </a:lnTo>
                  <a:lnTo>
                    <a:pt x="56199" y="566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69"/>
            <p:cNvSpPr/>
            <p:nvPr>
              <p:custDataLst>
                <p:tags r:id="rId55"/>
              </p:custDataLst>
            </p:nvPr>
          </p:nvSpPr>
          <p:spPr>
            <a:xfrm>
              <a:off x="3640315" y="5530850"/>
              <a:ext cx="106186" cy="24660"/>
            </a:xfrm>
            <a:custGeom>
              <a:avLst/>
              <a:gdLst/>
              <a:ahLst/>
              <a:cxnLst/>
              <a:rect l="0" t="0" r="0" b="0"/>
              <a:pathLst>
                <a:path w="106186" h="24660">
                  <a:moveTo>
                    <a:pt x="10935" y="0"/>
                  </a:moveTo>
                  <a:lnTo>
                    <a:pt x="10935" y="0"/>
                  </a:lnTo>
                  <a:lnTo>
                    <a:pt x="883" y="16959"/>
                  </a:lnTo>
                  <a:lnTo>
                    <a:pt x="0" y="19773"/>
                  </a:lnTo>
                  <a:lnTo>
                    <a:pt x="823" y="21649"/>
                  </a:lnTo>
                  <a:lnTo>
                    <a:pt x="2782" y="22899"/>
                  </a:lnTo>
                  <a:lnTo>
                    <a:pt x="14164" y="24659"/>
                  </a:lnTo>
                  <a:lnTo>
                    <a:pt x="56908" y="20233"/>
                  </a:lnTo>
                  <a:lnTo>
                    <a:pt x="106185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70"/>
            <p:cNvSpPr/>
            <p:nvPr>
              <p:custDataLst>
                <p:tags r:id="rId56"/>
              </p:custDataLst>
            </p:nvPr>
          </p:nvSpPr>
          <p:spPr>
            <a:xfrm>
              <a:off x="3835400" y="5417433"/>
              <a:ext cx="88901" cy="145771"/>
            </a:xfrm>
            <a:custGeom>
              <a:avLst/>
              <a:gdLst/>
              <a:ahLst/>
              <a:cxnLst/>
              <a:rect l="0" t="0" r="0" b="0"/>
              <a:pathLst>
                <a:path w="88901" h="145771">
                  <a:moveTo>
                    <a:pt x="88900" y="5467"/>
                  </a:moveTo>
                  <a:lnTo>
                    <a:pt x="88900" y="5467"/>
                  </a:lnTo>
                  <a:lnTo>
                    <a:pt x="85529" y="5467"/>
                  </a:lnTo>
                  <a:lnTo>
                    <a:pt x="81992" y="3585"/>
                  </a:lnTo>
                  <a:lnTo>
                    <a:pt x="80062" y="2096"/>
                  </a:lnTo>
                  <a:lnTo>
                    <a:pt x="74153" y="441"/>
                  </a:lnTo>
                  <a:lnTo>
                    <a:pt x="70602" y="0"/>
                  </a:lnTo>
                  <a:lnTo>
                    <a:pt x="62893" y="3271"/>
                  </a:lnTo>
                  <a:lnTo>
                    <a:pt x="24993" y="37832"/>
                  </a:lnTo>
                  <a:lnTo>
                    <a:pt x="12971" y="53078"/>
                  </a:lnTo>
                  <a:lnTo>
                    <a:pt x="4941" y="76646"/>
                  </a:lnTo>
                  <a:lnTo>
                    <a:pt x="4835" y="102600"/>
                  </a:lnTo>
                  <a:lnTo>
                    <a:pt x="12643" y="128165"/>
                  </a:lnTo>
                  <a:lnTo>
                    <a:pt x="19965" y="139492"/>
                  </a:lnTo>
                  <a:lnTo>
                    <a:pt x="23894" y="143500"/>
                  </a:lnTo>
                  <a:lnTo>
                    <a:pt x="28629" y="145467"/>
                  </a:lnTo>
                  <a:lnTo>
                    <a:pt x="39535" y="145770"/>
                  </a:lnTo>
                  <a:lnTo>
                    <a:pt x="47675" y="143554"/>
                  </a:lnTo>
                  <a:lnTo>
                    <a:pt x="50833" y="141975"/>
                  </a:lnTo>
                  <a:lnTo>
                    <a:pt x="52939" y="139511"/>
                  </a:lnTo>
                  <a:lnTo>
                    <a:pt x="55278" y="133011"/>
                  </a:lnTo>
                  <a:lnTo>
                    <a:pt x="54491" y="129302"/>
                  </a:lnTo>
                  <a:lnTo>
                    <a:pt x="49853" y="121418"/>
                  </a:lnTo>
                  <a:lnTo>
                    <a:pt x="41207" y="115091"/>
                  </a:lnTo>
                  <a:lnTo>
                    <a:pt x="0" y="81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71"/>
            <p:cNvSpPr/>
            <p:nvPr>
              <p:custDataLst>
                <p:tags r:id="rId57"/>
              </p:custDataLst>
            </p:nvPr>
          </p:nvSpPr>
          <p:spPr>
            <a:xfrm>
              <a:off x="3949700" y="5385944"/>
              <a:ext cx="62011" cy="216820"/>
            </a:xfrm>
            <a:custGeom>
              <a:avLst/>
              <a:gdLst/>
              <a:ahLst/>
              <a:cxnLst/>
              <a:rect l="0" t="0" r="0" b="0"/>
              <a:pathLst>
                <a:path w="62011" h="216820">
                  <a:moveTo>
                    <a:pt x="31750" y="11556"/>
                  </a:moveTo>
                  <a:lnTo>
                    <a:pt x="31750" y="11556"/>
                  </a:lnTo>
                  <a:lnTo>
                    <a:pt x="31750" y="8185"/>
                  </a:lnTo>
                  <a:lnTo>
                    <a:pt x="33631" y="4648"/>
                  </a:lnTo>
                  <a:lnTo>
                    <a:pt x="37217" y="0"/>
                  </a:lnTo>
                  <a:lnTo>
                    <a:pt x="39589" y="3127"/>
                  </a:lnTo>
                  <a:lnTo>
                    <a:pt x="50232" y="30116"/>
                  </a:lnTo>
                  <a:lnTo>
                    <a:pt x="58472" y="67463"/>
                  </a:lnTo>
                  <a:lnTo>
                    <a:pt x="62010" y="106437"/>
                  </a:lnTo>
                  <a:lnTo>
                    <a:pt x="54477" y="151053"/>
                  </a:lnTo>
                  <a:lnTo>
                    <a:pt x="49773" y="175420"/>
                  </a:lnTo>
                  <a:lnTo>
                    <a:pt x="35209" y="199495"/>
                  </a:lnTo>
                  <a:lnTo>
                    <a:pt x="21058" y="213618"/>
                  </a:lnTo>
                  <a:lnTo>
                    <a:pt x="15449" y="216819"/>
                  </a:lnTo>
                  <a:lnTo>
                    <a:pt x="0" y="214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67"/>
          <p:cNvGrpSpPr/>
          <p:nvPr/>
        </p:nvGrpSpPr>
        <p:grpSpPr>
          <a:xfrm>
            <a:off x="4267801" y="5372362"/>
            <a:ext cx="381607" cy="250125"/>
            <a:chOff x="4267801" y="5372362"/>
            <a:chExt cx="381607" cy="250125"/>
          </a:xfrm>
        </p:grpSpPr>
        <p:sp>
          <p:nvSpPr>
            <p:cNvPr id="261" name="SMARTInkShape-772"/>
            <p:cNvSpPr/>
            <p:nvPr>
              <p:custDataLst>
                <p:tags r:id="rId44"/>
              </p:custDataLst>
            </p:nvPr>
          </p:nvSpPr>
          <p:spPr>
            <a:xfrm>
              <a:off x="4267801" y="5372362"/>
              <a:ext cx="160476" cy="250125"/>
            </a:xfrm>
            <a:custGeom>
              <a:avLst/>
              <a:gdLst/>
              <a:ahLst/>
              <a:cxnLst/>
              <a:rect l="0" t="0" r="0" b="0"/>
              <a:pathLst>
                <a:path w="160476" h="250125">
                  <a:moveTo>
                    <a:pt x="18449" y="6088"/>
                  </a:moveTo>
                  <a:lnTo>
                    <a:pt x="18449" y="6088"/>
                  </a:lnTo>
                  <a:lnTo>
                    <a:pt x="15078" y="2717"/>
                  </a:lnTo>
                  <a:lnTo>
                    <a:pt x="9660" y="1062"/>
                  </a:lnTo>
                  <a:lnTo>
                    <a:pt x="1426" y="0"/>
                  </a:lnTo>
                  <a:lnTo>
                    <a:pt x="300" y="5499"/>
                  </a:lnTo>
                  <a:lnTo>
                    <a:pt x="0" y="9928"/>
                  </a:lnTo>
                  <a:lnTo>
                    <a:pt x="9690" y="29647"/>
                  </a:lnTo>
                  <a:lnTo>
                    <a:pt x="29337" y="49992"/>
                  </a:lnTo>
                  <a:lnTo>
                    <a:pt x="73331" y="77190"/>
                  </a:lnTo>
                  <a:lnTo>
                    <a:pt x="114419" y="98419"/>
                  </a:lnTo>
                  <a:lnTo>
                    <a:pt x="144128" y="116179"/>
                  </a:lnTo>
                  <a:lnTo>
                    <a:pt x="155445" y="127689"/>
                  </a:lnTo>
                  <a:lnTo>
                    <a:pt x="160475" y="139861"/>
                  </a:lnTo>
                  <a:lnTo>
                    <a:pt x="159700" y="146776"/>
                  </a:lnTo>
                  <a:lnTo>
                    <a:pt x="153194" y="161984"/>
                  </a:lnTo>
                  <a:lnTo>
                    <a:pt x="120888" y="195945"/>
                  </a:lnTo>
                  <a:lnTo>
                    <a:pt x="80109" y="220857"/>
                  </a:lnTo>
                  <a:lnTo>
                    <a:pt x="37128" y="240381"/>
                  </a:lnTo>
                  <a:lnTo>
                    <a:pt x="13592" y="250124"/>
                  </a:lnTo>
                  <a:lnTo>
                    <a:pt x="13800" y="249917"/>
                  </a:lnTo>
                  <a:lnTo>
                    <a:pt x="37499" y="234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73"/>
            <p:cNvSpPr/>
            <p:nvPr>
              <p:custDataLst>
                <p:tags r:id="rId45"/>
              </p:custDataLst>
            </p:nvPr>
          </p:nvSpPr>
          <p:spPr>
            <a:xfrm>
              <a:off x="4533581" y="5424567"/>
              <a:ext cx="115827" cy="128195"/>
            </a:xfrm>
            <a:custGeom>
              <a:avLst/>
              <a:gdLst/>
              <a:ahLst/>
              <a:cxnLst/>
              <a:rect l="0" t="0" r="0" b="0"/>
              <a:pathLst>
                <a:path w="115827" h="128195">
                  <a:moveTo>
                    <a:pt x="82869" y="23733"/>
                  </a:moveTo>
                  <a:lnTo>
                    <a:pt x="82869" y="23733"/>
                  </a:lnTo>
                  <a:lnTo>
                    <a:pt x="92982" y="13620"/>
                  </a:lnTo>
                  <a:lnTo>
                    <a:pt x="94550" y="9935"/>
                  </a:lnTo>
                  <a:lnTo>
                    <a:pt x="94184" y="6774"/>
                  </a:lnTo>
                  <a:lnTo>
                    <a:pt x="92529" y="3960"/>
                  </a:lnTo>
                  <a:lnTo>
                    <a:pt x="90015" y="2084"/>
                  </a:lnTo>
                  <a:lnTo>
                    <a:pt x="83458" y="0"/>
                  </a:lnTo>
                  <a:lnTo>
                    <a:pt x="58349" y="8940"/>
                  </a:lnTo>
                  <a:lnTo>
                    <a:pt x="13653" y="48624"/>
                  </a:lnTo>
                  <a:lnTo>
                    <a:pt x="4364" y="67251"/>
                  </a:lnTo>
                  <a:lnTo>
                    <a:pt x="0" y="87524"/>
                  </a:lnTo>
                  <a:lnTo>
                    <a:pt x="2764" y="103590"/>
                  </a:lnTo>
                  <a:lnTo>
                    <a:pt x="12459" y="115905"/>
                  </a:lnTo>
                  <a:lnTo>
                    <a:pt x="18996" y="121164"/>
                  </a:lnTo>
                  <a:lnTo>
                    <a:pt x="37547" y="127008"/>
                  </a:lnTo>
                  <a:lnTo>
                    <a:pt x="58492" y="128194"/>
                  </a:lnTo>
                  <a:lnTo>
                    <a:pt x="77209" y="124018"/>
                  </a:lnTo>
                  <a:lnTo>
                    <a:pt x="103613" y="106991"/>
                  </a:lnTo>
                  <a:lnTo>
                    <a:pt x="113255" y="93898"/>
                  </a:lnTo>
                  <a:lnTo>
                    <a:pt x="115826" y="87443"/>
                  </a:lnTo>
                  <a:lnTo>
                    <a:pt x="114920" y="70863"/>
                  </a:lnTo>
                  <a:lnTo>
                    <a:pt x="112703" y="61503"/>
                  </a:lnTo>
                  <a:lnTo>
                    <a:pt x="102714" y="47340"/>
                  </a:lnTo>
                  <a:lnTo>
                    <a:pt x="38419" y="46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168"/>
          <p:cNvGrpSpPr/>
          <p:nvPr/>
        </p:nvGrpSpPr>
        <p:grpSpPr>
          <a:xfrm>
            <a:off x="5334000" y="5365133"/>
            <a:ext cx="1993394" cy="317372"/>
            <a:chOff x="5334000" y="5365133"/>
            <a:chExt cx="1993394" cy="317372"/>
          </a:xfrm>
        </p:grpSpPr>
        <p:sp>
          <p:nvSpPr>
            <p:cNvPr id="264" name="SMARTInkShape-774"/>
            <p:cNvSpPr/>
            <p:nvPr>
              <p:custDataLst>
                <p:tags r:id="rId33"/>
              </p:custDataLst>
            </p:nvPr>
          </p:nvSpPr>
          <p:spPr>
            <a:xfrm>
              <a:off x="5334000" y="5365133"/>
              <a:ext cx="76646" cy="273631"/>
            </a:xfrm>
            <a:custGeom>
              <a:avLst/>
              <a:gdLst/>
              <a:ahLst/>
              <a:cxnLst/>
              <a:rect l="0" t="0" r="0" b="0"/>
              <a:pathLst>
                <a:path w="76646" h="273631">
                  <a:moveTo>
                    <a:pt x="19050" y="83167"/>
                  </a:moveTo>
                  <a:lnTo>
                    <a:pt x="19050" y="83167"/>
                  </a:lnTo>
                  <a:lnTo>
                    <a:pt x="19050" y="79796"/>
                  </a:lnTo>
                  <a:lnTo>
                    <a:pt x="17169" y="76259"/>
                  </a:lnTo>
                  <a:lnTo>
                    <a:pt x="15679" y="74328"/>
                  </a:lnTo>
                  <a:lnTo>
                    <a:pt x="14686" y="73747"/>
                  </a:lnTo>
                  <a:lnTo>
                    <a:pt x="14024" y="74064"/>
                  </a:lnTo>
                  <a:lnTo>
                    <a:pt x="13583" y="74982"/>
                  </a:lnTo>
                  <a:lnTo>
                    <a:pt x="18245" y="112009"/>
                  </a:lnTo>
                  <a:lnTo>
                    <a:pt x="22182" y="149961"/>
                  </a:lnTo>
                  <a:lnTo>
                    <a:pt x="24447" y="190211"/>
                  </a:lnTo>
                  <a:lnTo>
                    <a:pt x="29575" y="236668"/>
                  </a:lnTo>
                  <a:lnTo>
                    <a:pt x="31464" y="273612"/>
                  </a:lnTo>
                  <a:lnTo>
                    <a:pt x="31559" y="273630"/>
                  </a:lnTo>
                  <a:lnTo>
                    <a:pt x="26713" y="226094"/>
                  </a:lnTo>
                  <a:lnTo>
                    <a:pt x="23908" y="193484"/>
                  </a:lnTo>
                  <a:lnTo>
                    <a:pt x="21209" y="161124"/>
                  </a:lnTo>
                  <a:lnTo>
                    <a:pt x="20009" y="125576"/>
                  </a:lnTo>
                  <a:lnTo>
                    <a:pt x="19334" y="86717"/>
                  </a:lnTo>
                  <a:lnTo>
                    <a:pt x="24175" y="39575"/>
                  </a:lnTo>
                  <a:lnTo>
                    <a:pt x="30603" y="12709"/>
                  </a:lnTo>
                  <a:lnTo>
                    <a:pt x="37355" y="2934"/>
                  </a:lnTo>
                  <a:lnTo>
                    <a:pt x="40425" y="750"/>
                  </a:lnTo>
                  <a:lnTo>
                    <a:pt x="43179" y="0"/>
                  </a:lnTo>
                  <a:lnTo>
                    <a:pt x="45719" y="206"/>
                  </a:lnTo>
                  <a:lnTo>
                    <a:pt x="59407" y="13979"/>
                  </a:lnTo>
                  <a:lnTo>
                    <a:pt x="73498" y="39305"/>
                  </a:lnTo>
                  <a:lnTo>
                    <a:pt x="76645" y="57088"/>
                  </a:lnTo>
                  <a:lnTo>
                    <a:pt x="76497" y="65781"/>
                  </a:lnTo>
                  <a:lnTo>
                    <a:pt x="68806" y="82966"/>
                  </a:lnTo>
                  <a:lnTo>
                    <a:pt x="50490" y="104745"/>
                  </a:lnTo>
                  <a:lnTo>
                    <a:pt x="44244" y="110252"/>
                  </a:lnTo>
                  <a:lnTo>
                    <a:pt x="27895" y="116372"/>
                  </a:lnTo>
                  <a:lnTo>
                    <a:pt x="0" y="121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75"/>
            <p:cNvSpPr/>
            <p:nvPr>
              <p:custDataLst>
                <p:tags r:id="rId34"/>
              </p:custDataLst>
            </p:nvPr>
          </p:nvSpPr>
          <p:spPr>
            <a:xfrm>
              <a:off x="5442833" y="5486400"/>
              <a:ext cx="81668" cy="128619"/>
            </a:xfrm>
            <a:custGeom>
              <a:avLst/>
              <a:gdLst/>
              <a:ahLst/>
              <a:cxnLst/>
              <a:rect l="0" t="0" r="0" b="0"/>
              <a:pathLst>
                <a:path w="81668" h="128619">
                  <a:moveTo>
                    <a:pt x="5467" y="63500"/>
                  </a:moveTo>
                  <a:lnTo>
                    <a:pt x="5467" y="63500"/>
                  </a:lnTo>
                  <a:lnTo>
                    <a:pt x="0" y="63500"/>
                  </a:lnTo>
                  <a:lnTo>
                    <a:pt x="32365" y="85169"/>
                  </a:lnTo>
                  <a:lnTo>
                    <a:pt x="43619" y="99005"/>
                  </a:lnTo>
                  <a:lnTo>
                    <a:pt x="47118" y="109619"/>
                  </a:lnTo>
                  <a:lnTo>
                    <a:pt x="47967" y="119980"/>
                  </a:lnTo>
                  <a:lnTo>
                    <a:pt x="45993" y="126938"/>
                  </a:lnTo>
                  <a:lnTo>
                    <a:pt x="43773" y="128369"/>
                  </a:lnTo>
                  <a:lnTo>
                    <a:pt x="40882" y="128618"/>
                  </a:lnTo>
                  <a:lnTo>
                    <a:pt x="37543" y="128079"/>
                  </a:lnTo>
                  <a:lnTo>
                    <a:pt x="34612" y="125603"/>
                  </a:lnTo>
                  <a:lnTo>
                    <a:pt x="29474" y="117207"/>
                  </a:lnTo>
                  <a:lnTo>
                    <a:pt x="25986" y="90467"/>
                  </a:lnTo>
                  <a:lnTo>
                    <a:pt x="28323" y="62474"/>
                  </a:lnTo>
                  <a:lnTo>
                    <a:pt x="40227" y="32936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76"/>
            <p:cNvSpPr/>
            <p:nvPr>
              <p:custDataLst>
                <p:tags r:id="rId35"/>
              </p:custDataLst>
            </p:nvPr>
          </p:nvSpPr>
          <p:spPr>
            <a:xfrm>
              <a:off x="5604822" y="5415711"/>
              <a:ext cx="122879" cy="223090"/>
            </a:xfrm>
            <a:custGeom>
              <a:avLst/>
              <a:gdLst/>
              <a:ahLst/>
              <a:cxnLst/>
              <a:rect l="0" t="0" r="0" b="0"/>
              <a:pathLst>
                <a:path w="122879" h="223090">
                  <a:moveTo>
                    <a:pt x="122878" y="32589"/>
                  </a:moveTo>
                  <a:lnTo>
                    <a:pt x="122878" y="32589"/>
                  </a:lnTo>
                  <a:lnTo>
                    <a:pt x="110635" y="7268"/>
                  </a:lnTo>
                  <a:lnTo>
                    <a:pt x="101209" y="639"/>
                  </a:lnTo>
                  <a:lnTo>
                    <a:pt x="95027" y="0"/>
                  </a:lnTo>
                  <a:lnTo>
                    <a:pt x="80631" y="3053"/>
                  </a:lnTo>
                  <a:lnTo>
                    <a:pt x="56660" y="16076"/>
                  </a:lnTo>
                  <a:lnTo>
                    <a:pt x="35054" y="36712"/>
                  </a:lnTo>
                  <a:lnTo>
                    <a:pt x="10907" y="76991"/>
                  </a:lnTo>
                  <a:lnTo>
                    <a:pt x="0" y="121038"/>
                  </a:lnTo>
                  <a:lnTo>
                    <a:pt x="3841" y="151616"/>
                  </a:lnTo>
                  <a:lnTo>
                    <a:pt x="10546" y="172905"/>
                  </a:lnTo>
                  <a:lnTo>
                    <a:pt x="32930" y="200764"/>
                  </a:lnTo>
                  <a:lnTo>
                    <a:pt x="43155" y="209168"/>
                  </a:lnTo>
                  <a:lnTo>
                    <a:pt x="63587" y="217866"/>
                  </a:lnTo>
                  <a:lnTo>
                    <a:pt x="103828" y="223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77"/>
            <p:cNvSpPr/>
            <p:nvPr>
              <p:custDataLst>
                <p:tags r:id="rId36"/>
              </p:custDataLst>
            </p:nvPr>
          </p:nvSpPr>
          <p:spPr>
            <a:xfrm>
              <a:off x="5803899" y="5398322"/>
              <a:ext cx="116317" cy="231519"/>
            </a:xfrm>
            <a:custGeom>
              <a:avLst/>
              <a:gdLst/>
              <a:ahLst/>
              <a:cxnLst/>
              <a:rect l="0" t="0" r="0" b="0"/>
              <a:pathLst>
                <a:path w="116317" h="231519">
                  <a:moveTo>
                    <a:pt x="1" y="88078"/>
                  </a:moveTo>
                  <a:lnTo>
                    <a:pt x="1" y="88078"/>
                  </a:lnTo>
                  <a:lnTo>
                    <a:pt x="0" y="84707"/>
                  </a:lnTo>
                  <a:lnTo>
                    <a:pt x="706" y="92456"/>
                  </a:lnTo>
                  <a:lnTo>
                    <a:pt x="10833" y="134660"/>
                  </a:lnTo>
                  <a:lnTo>
                    <a:pt x="24572" y="178818"/>
                  </a:lnTo>
                  <a:lnTo>
                    <a:pt x="30806" y="222655"/>
                  </a:lnTo>
                  <a:lnTo>
                    <a:pt x="31331" y="231145"/>
                  </a:lnTo>
                  <a:lnTo>
                    <a:pt x="31470" y="231434"/>
                  </a:lnTo>
                  <a:lnTo>
                    <a:pt x="36078" y="192773"/>
                  </a:lnTo>
                  <a:lnTo>
                    <a:pt x="38207" y="151397"/>
                  </a:lnTo>
                  <a:lnTo>
                    <a:pt x="42993" y="106525"/>
                  </a:lnTo>
                  <a:lnTo>
                    <a:pt x="52812" y="60887"/>
                  </a:lnTo>
                  <a:lnTo>
                    <a:pt x="67162" y="18515"/>
                  </a:lnTo>
                  <a:lnTo>
                    <a:pt x="71713" y="5656"/>
                  </a:lnTo>
                  <a:lnTo>
                    <a:pt x="74620" y="2085"/>
                  </a:lnTo>
                  <a:lnTo>
                    <a:pt x="77970" y="410"/>
                  </a:lnTo>
                  <a:lnTo>
                    <a:pt x="81614" y="0"/>
                  </a:lnTo>
                  <a:lnTo>
                    <a:pt x="85455" y="1842"/>
                  </a:lnTo>
                  <a:lnTo>
                    <a:pt x="93484" y="9534"/>
                  </a:lnTo>
                  <a:lnTo>
                    <a:pt x="102567" y="25765"/>
                  </a:lnTo>
                  <a:lnTo>
                    <a:pt x="109726" y="60834"/>
                  </a:lnTo>
                  <a:lnTo>
                    <a:pt x="116316" y="96860"/>
                  </a:lnTo>
                  <a:lnTo>
                    <a:pt x="114725" y="142886"/>
                  </a:lnTo>
                  <a:lnTo>
                    <a:pt x="103854" y="176019"/>
                  </a:lnTo>
                  <a:lnTo>
                    <a:pt x="92725" y="195602"/>
                  </a:lnTo>
                  <a:lnTo>
                    <a:pt x="78370" y="209009"/>
                  </a:lnTo>
                  <a:lnTo>
                    <a:pt x="42502" y="227702"/>
                  </a:lnTo>
                  <a:lnTo>
                    <a:pt x="23177" y="231518"/>
                  </a:lnTo>
                  <a:lnTo>
                    <a:pt x="19051" y="2277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78"/>
            <p:cNvSpPr/>
            <p:nvPr>
              <p:custDataLst>
                <p:tags r:id="rId37"/>
              </p:custDataLst>
            </p:nvPr>
          </p:nvSpPr>
          <p:spPr>
            <a:xfrm>
              <a:off x="5969339" y="5588261"/>
              <a:ext cx="126662" cy="93864"/>
            </a:xfrm>
            <a:custGeom>
              <a:avLst/>
              <a:gdLst/>
              <a:ahLst/>
              <a:cxnLst/>
              <a:rect l="0" t="0" r="0" b="0"/>
              <a:pathLst>
                <a:path w="126662" h="93864">
                  <a:moveTo>
                    <a:pt x="12361" y="6089"/>
                  </a:moveTo>
                  <a:lnTo>
                    <a:pt x="12361" y="6089"/>
                  </a:lnTo>
                  <a:lnTo>
                    <a:pt x="8990" y="6089"/>
                  </a:lnTo>
                  <a:lnTo>
                    <a:pt x="5454" y="4207"/>
                  </a:lnTo>
                  <a:lnTo>
                    <a:pt x="0" y="0"/>
                  </a:lnTo>
                  <a:lnTo>
                    <a:pt x="9867" y="5565"/>
                  </a:lnTo>
                  <a:lnTo>
                    <a:pt x="20638" y="15655"/>
                  </a:lnTo>
                  <a:lnTo>
                    <a:pt x="33224" y="35867"/>
                  </a:lnTo>
                  <a:lnTo>
                    <a:pt x="34031" y="40052"/>
                  </a:lnTo>
                  <a:lnTo>
                    <a:pt x="33045" y="48465"/>
                  </a:lnTo>
                  <a:lnTo>
                    <a:pt x="17231" y="69728"/>
                  </a:lnTo>
                  <a:lnTo>
                    <a:pt x="2252" y="85870"/>
                  </a:lnTo>
                  <a:lnTo>
                    <a:pt x="2095" y="87498"/>
                  </a:lnTo>
                  <a:lnTo>
                    <a:pt x="3800" y="91189"/>
                  </a:lnTo>
                  <a:lnTo>
                    <a:pt x="5947" y="92456"/>
                  </a:lnTo>
                  <a:lnTo>
                    <a:pt x="12098" y="93863"/>
                  </a:lnTo>
                  <a:lnTo>
                    <a:pt x="19535" y="92607"/>
                  </a:lnTo>
                  <a:lnTo>
                    <a:pt x="63922" y="84092"/>
                  </a:lnTo>
                  <a:lnTo>
                    <a:pt x="126661" y="695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79"/>
            <p:cNvSpPr/>
            <p:nvPr>
              <p:custDataLst>
                <p:tags r:id="rId38"/>
              </p:custDataLst>
            </p:nvPr>
          </p:nvSpPr>
          <p:spPr>
            <a:xfrm>
              <a:off x="6185783" y="5527192"/>
              <a:ext cx="75318" cy="3659"/>
            </a:xfrm>
            <a:custGeom>
              <a:avLst/>
              <a:gdLst/>
              <a:ahLst/>
              <a:cxnLst/>
              <a:rect l="0" t="0" r="0" b="0"/>
              <a:pathLst>
                <a:path w="75318" h="3659">
                  <a:moveTo>
                    <a:pt x="5467" y="3658"/>
                  </a:moveTo>
                  <a:lnTo>
                    <a:pt x="5467" y="3658"/>
                  </a:lnTo>
                  <a:lnTo>
                    <a:pt x="0" y="3658"/>
                  </a:lnTo>
                  <a:lnTo>
                    <a:pt x="2749" y="3658"/>
                  </a:lnTo>
                  <a:lnTo>
                    <a:pt x="20844" y="0"/>
                  </a:lnTo>
                  <a:lnTo>
                    <a:pt x="75317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80"/>
            <p:cNvSpPr/>
            <p:nvPr>
              <p:custDataLst>
                <p:tags r:id="rId39"/>
              </p:custDataLst>
            </p:nvPr>
          </p:nvSpPr>
          <p:spPr>
            <a:xfrm>
              <a:off x="6184700" y="5581650"/>
              <a:ext cx="146251" cy="30889"/>
            </a:xfrm>
            <a:custGeom>
              <a:avLst/>
              <a:gdLst/>
              <a:ahLst/>
              <a:cxnLst/>
              <a:rect l="0" t="0" r="0" b="0"/>
              <a:pathLst>
                <a:path w="146251" h="30889">
                  <a:moveTo>
                    <a:pt x="31950" y="6350"/>
                  </a:moveTo>
                  <a:lnTo>
                    <a:pt x="31950" y="6350"/>
                  </a:lnTo>
                  <a:lnTo>
                    <a:pt x="21106" y="12831"/>
                  </a:lnTo>
                  <a:lnTo>
                    <a:pt x="3075" y="27386"/>
                  </a:lnTo>
                  <a:lnTo>
                    <a:pt x="0" y="28840"/>
                  </a:lnTo>
                  <a:lnTo>
                    <a:pt x="66" y="29810"/>
                  </a:lnTo>
                  <a:lnTo>
                    <a:pt x="5785" y="30888"/>
                  </a:lnTo>
                  <a:lnTo>
                    <a:pt x="37548" y="30168"/>
                  </a:lnTo>
                  <a:lnTo>
                    <a:pt x="83855" y="17901"/>
                  </a:lnTo>
                  <a:lnTo>
                    <a:pt x="146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81"/>
            <p:cNvSpPr/>
            <p:nvPr>
              <p:custDataLst>
                <p:tags r:id="rId40"/>
              </p:custDataLst>
            </p:nvPr>
          </p:nvSpPr>
          <p:spPr>
            <a:xfrm>
              <a:off x="6390054" y="5462144"/>
              <a:ext cx="150447" cy="173260"/>
            </a:xfrm>
            <a:custGeom>
              <a:avLst/>
              <a:gdLst/>
              <a:ahLst/>
              <a:cxnLst/>
              <a:rect l="0" t="0" r="0" b="0"/>
              <a:pathLst>
                <a:path w="150447" h="173260">
                  <a:moveTo>
                    <a:pt x="150446" y="11556"/>
                  </a:moveTo>
                  <a:lnTo>
                    <a:pt x="150446" y="11556"/>
                  </a:lnTo>
                  <a:lnTo>
                    <a:pt x="144670" y="6487"/>
                  </a:lnTo>
                  <a:lnTo>
                    <a:pt x="135250" y="1430"/>
                  </a:lnTo>
                  <a:lnTo>
                    <a:pt x="130051" y="0"/>
                  </a:lnTo>
                  <a:lnTo>
                    <a:pt x="88023" y="17847"/>
                  </a:lnTo>
                  <a:lnTo>
                    <a:pt x="61865" y="34352"/>
                  </a:lnTo>
                  <a:lnTo>
                    <a:pt x="16604" y="79157"/>
                  </a:lnTo>
                  <a:lnTo>
                    <a:pt x="4642" y="99790"/>
                  </a:lnTo>
                  <a:lnTo>
                    <a:pt x="0" y="119308"/>
                  </a:lnTo>
                  <a:lnTo>
                    <a:pt x="3501" y="152889"/>
                  </a:lnTo>
                  <a:lnTo>
                    <a:pt x="7056" y="165152"/>
                  </a:lnTo>
                  <a:lnTo>
                    <a:pt x="10402" y="168987"/>
                  </a:lnTo>
                  <a:lnTo>
                    <a:pt x="19765" y="173247"/>
                  </a:lnTo>
                  <a:lnTo>
                    <a:pt x="30982" y="173259"/>
                  </a:lnTo>
                  <a:lnTo>
                    <a:pt x="42318" y="170208"/>
                  </a:lnTo>
                  <a:lnTo>
                    <a:pt x="52060" y="164147"/>
                  </a:lnTo>
                  <a:lnTo>
                    <a:pt x="59211" y="154869"/>
                  </a:lnTo>
                  <a:lnTo>
                    <a:pt x="62106" y="149431"/>
                  </a:lnTo>
                  <a:lnTo>
                    <a:pt x="62624" y="143689"/>
                  </a:lnTo>
                  <a:lnTo>
                    <a:pt x="59438" y="131666"/>
                  </a:lnTo>
                  <a:lnTo>
                    <a:pt x="51437" y="121147"/>
                  </a:lnTo>
                  <a:lnTo>
                    <a:pt x="40119" y="112474"/>
                  </a:lnTo>
                  <a:lnTo>
                    <a:pt x="4396" y="100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82"/>
            <p:cNvSpPr/>
            <p:nvPr>
              <p:custDataLst>
                <p:tags r:id="rId41"/>
              </p:custDataLst>
            </p:nvPr>
          </p:nvSpPr>
          <p:spPr>
            <a:xfrm>
              <a:off x="6565900" y="5384273"/>
              <a:ext cx="92552" cy="260878"/>
            </a:xfrm>
            <a:custGeom>
              <a:avLst/>
              <a:gdLst/>
              <a:ahLst/>
              <a:cxnLst/>
              <a:rect l="0" t="0" r="0" b="0"/>
              <a:pathLst>
                <a:path w="92552" h="260878">
                  <a:moveTo>
                    <a:pt x="31750" y="32277"/>
                  </a:moveTo>
                  <a:lnTo>
                    <a:pt x="31750" y="32277"/>
                  </a:lnTo>
                  <a:lnTo>
                    <a:pt x="32455" y="25797"/>
                  </a:lnTo>
                  <a:lnTo>
                    <a:pt x="40588" y="3045"/>
                  </a:lnTo>
                  <a:lnTo>
                    <a:pt x="42581" y="794"/>
                  </a:lnTo>
                  <a:lnTo>
                    <a:pt x="44615" y="0"/>
                  </a:lnTo>
                  <a:lnTo>
                    <a:pt x="46677" y="175"/>
                  </a:lnTo>
                  <a:lnTo>
                    <a:pt x="59691" y="13907"/>
                  </a:lnTo>
                  <a:lnTo>
                    <a:pt x="81641" y="58334"/>
                  </a:lnTo>
                  <a:lnTo>
                    <a:pt x="90903" y="95972"/>
                  </a:lnTo>
                  <a:lnTo>
                    <a:pt x="92551" y="133935"/>
                  </a:lnTo>
                  <a:lnTo>
                    <a:pt x="83062" y="179044"/>
                  </a:lnTo>
                  <a:lnTo>
                    <a:pt x="76427" y="196284"/>
                  </a:lnTo>
                  <a:lnTo>
                    <a:pt x="41249" y="243103"/>
                  </a:lnTo>
                  <a:lnTo>
                    <a:pt x="28681" y="252977"/>
                  </a:lnTo>
                  <a:lnTo>
                    <a:pt x="0" y="260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83"/>
            <p:cNvSpPr/>
            <p:nvPr>
              <p:custDataLst>
                <p:tags r:id="rId42"/>
              </p:custDataLst>
            </p:nvPr>
          </p:nvSpPr>
          <p:spPr>
            <a:xfrm>
              <a:off x="6865232" y="5445230"/>
              <a:ext cx="214243" cy="237275"/>
            </a:xfrm>
            <a:custGeom>
              <a:avLst/>
              <a:gdLst/>
              <a:ahLst/>
              <a:cxnLst/>
              <a:rect l="0" t="0" r="0" b="0"/>
              <a:pathLst>
                <a:path w="214243" h="237275">
                  <a:moveTo>
                    <a:pt x="5468" y="9420"/>
                  </a:moveTo>
                  <a:lnTo>
                    <a:pt x="5468" y="9420"/>
                  </a:lnTo>
                  <a:lnTo>
                    <a:pt x="2097" y="9420"/>
                  </a:lnTo>
                  <a:lnTo>
                    <a:pt x="1104" y="8714"/>
                  </a:lnTo>
                  <a:lnTo>
                    <a:pt x="442" y="7538"/>
                  </a:lnTo>
                  <a:lnTo>
                    <a:pt x="0" y="6049"/>
                  </a:lnTo>
                  <a:lnTo>
                    <a:pt x="412" y="4351"/>
                  </a:lnTo>
                  <a:lnTo>
                    <a:pt x="2750" y="582"/>
                  </a:lnTo>
                  <a:lnTo>
                    <a:pt x="4362" y="0"/>
                  </a:lnTo>
                  <a:lnTo>
                    <a:pt x="6142" y="318"/>
                  </a:lnTo>
                  <a:lnTo>
                    <a:pt x="53097" y="29678"/>
                  </a:lnTo>
                  <a:lnTo>
                    <a:pt x="96250" y="54108"/>
                  </a:lnTo>
                  <a:lnTo>
                    <a:pt x="138012" y="78744"/>
                  </a:lnTo>
                  <a:lnTo>
                    <a:pt x="183406" y="104624"/>
                  </a:lnTo>
                  <a:lnTo>
                    <a:pt x="208695" y="124965"/>
                  </a:lnTo>
                  <a:lnTo>
                    <a:pt x="212214" y="130195"/>
                  </a:lnTo>
                  <a:lnTo>
                    <a:pt x="213855" y="135092"/>
                  </a:lnTo>
                  <a:lnTo>
                    <a:pt x="214242" y="139768"/>
                  </a:lnTo>
                  <a:lnTo>
                    <a:pt x="209028" y="150608"/>
                  </a:lnTo>
                  <a:lnTo>
                    <a:pt x="173589" y="190286"/>
                  </a:lnTo>
                  <a:lnTo>
                    <a:pt x="140016" y="208156"/>
                  </a:lnTo>
                  <a:lnTo>
                    <a:pt x="93350" y="225274"/>
                  </a:lnTo>
                  <a:lnTo>
                    <a:pt x="48209" y="236901"/>
                  </a:lnTo>
                  <a:lnTo>
                    <a:pt x="48779" y="237274"/>
                  </a:lnTo>
                  <a:lnTo>
                    <a:pt x="75318" y="2316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84"/>
            <p:cNvSpPr/>
            <p:nvPr>
              <p:custDataLst>
                <p:tags r:id="rId43"/>
              </p:custDataLst>
            </p:nvPr>
          </p:nvSpPr>
          <p:spPr>
            <a:xfrm>
              <a:off x="7202812" y="5530850"/>
              <a:ext cx="124582" cy="136747"/>
            </a:xfrm>
            <a:custGeom>
              <a:avLst/>
              <a:gdLst/>
              <a:ahLst/>
              <a:cxnLst/>
              <a:rect l="0" t="0" r="0" b="0"/>
              <a:pathLst>
                <a:path w="124582" h="136747">
                  <a:moveTo>
                    <a:pt x="99688" y="38100"/>
                  </a:moveTo>
                  <a:lnTo>
                    <a:pt x="99688" y="38100"/>
                  </a:lnTo>
                  <a:lnTo>
                    <a:pt x="78640" y="20423"/>
                  </a:lnTo>
                  <a:lnTo>
                    <a:pt x="68931" y="16133"/>
                  </a:lnTo>
                  <a:lnTo>
                    <a:pt x="47829" y="13378"/>
                  </a:lnTo>
                  <a:lnTo>
                    <a:pt x="37600" y="16764"/>
                  </a:lnTo>
                  <a:lnTo>
                    <a:pt x="32895" y="19643"/>
                  </a:lnTo>
                  <a:lnTo>
                    <a:pt x="16162" y="40549"/>
                  </a:lnTo>
                  <a:lnTo>
                    <a:pt x="4541" y="69086"/>
                  </a:lnTo>
                  <a:lnTo>
                    <a:pt x="0" y="93142"/>
                  </a:lnTo>
                  <a:lnTo>
                    <a:pt x="4583" y="108895"/>
                  </a:lnTo>
                  <a:lnTo>
                    <a:pt x="13674" y="123186"/>
                  </a:lnTo>
                  <a:lnTo>
                    <a:pt x="24770" y="131890"/>
                  </a:lnTo>
                  <a:lnTo>
                    <a:pt x="38639" y="136230"/>
                  </a:lnTo>
                  <a:lnTo>
                    <a:pt x="54916" y="136746"/>
                  </a:lnTo>
                  <a:lnTo>
                    <a:pt x="83208" y="128398"/>
                  </a:lnTo>
                  <a:lnTo>
                    <a:pt x="101065" y="118449"/>
                  </a:lnTo>
                  <a:lnTo>
                    <a:pt x="120243" y="97577"/>
                  </a:lnTo>
                  <a:lnTo>
                    <a:pt x="124581" y="79821"/>
                  </a:lnTo>
                  <a:lnTo>
                    <a:pt x="123452" y="61582"/>
                  </a:lnTo>
                  <a:lnTo>
                    <a:pt x="118246" y="46419"/>
                  </a:lnTo>
                  <a:lnTo>
                    <a:pt x="100640" y="25983"/>
                  </a:lnTo>
                  <a:lnTo>
                    <a:pt x="615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169"/>
          <p:cNvGrpSpPr/>
          <p:nvPr/>
        </p:nvGrpSpPr>
        <p:grpSpPr>
          <a:xfrm>
            <a:off x="8890339" y="5008897"/>
            <a:ext cx="526712" cy="332313"/>
            <a:chOff x="8890339" y="5008897"/>
            <a:chExt cx="526712" cy="332313"/>
          </a:xfrm>
        </p:grpSpPr>
        <p:sp>
          <p:nvSpPr>
            <p:cNvPr id="276" name="SMARTInkShape-785"/>
            <p:cNvSpPr/>
            <p:nvPr>
              <p:custDataLst>
                <p:tags r:id="rId29"/>
              </p:custDataLst>
            </p:nvPr>
          </p:nvSpPr>
          <p:spPr>
            <a:xfrm>
              <a:off x="8890339" y="5160584"/>
              <a:ext cx="113962" cy="180626"/>
            </a:xfrm>
            <a:custGeom>
              <a:avLst/>
              <a:gdLst/>
              <a:ahLst/>
              <a:cxnLst/>
              <a:rect l="0" t="0" r="0" b="0"/>
              <a:pathLst>
                <a:path w="113962" h="180626">
                  <a:moveTo>
                    <a:pt x="18711" y="21016"/>
                  </a:moveTo>
                  <a:lnTo>
                    <a:pt x="18711" y="21016"/>
                  </a:lnTo>
                  <a:lnTo>
                    <a:pt x="12622" y="14927"/>
                  </a:lnTo>
                  <a:lnTo>
                    <a:pt x="12366" y="56114"/>
                  </a:lnTo>
                  <a:lnTo>
                    <a:pt x="12362" y="90761"/>
                  </a:lnTo>
                  <a:lnTo>
                    <a:pt x="8990" y="132306"/>
                  </a:lnTo>
                  <a:lnTo>
                    <a:pt x="804" y="177995"/>
                  </a:lnTo>
                  <a:lnTo>
                    <a:pt x="169" y="180625"/>
                  </a:lnTo>
                  <a:lnTo>
                    <a:pt x="0" y="180339"/>
                  </a:lnTo>
                  <a:lnTo>
                    <a:pt x="6613" y="143422"/>
                  </a:lnTo>
                  <a:lnTo>
                    <a:pt x="14597" y="96309"/>
                  </a:lnTo>
                  <a:lnTo>
                    <a:pt x="26959" y="50556"/>
                  </a:lnTo>
                  <a:lnTo>
                    <a:pt x="38998" y="23480"/>
                  </a:lnTo>
                  <a:lnTo>
                    <a:pt x="57968" y="1134"/>
                  </a:lnTo>
                  <a:lnTo>
                    <a:pt x="61816" y="0"/>
                  </a:lnTo>
                  <a:lnTo>
                    <a:pt x="71735" y="622"/>
                  </a:lnTo>
                  <a:lnTo>
                    <a:pt x="79437" y="3250"/>
                  </a:lnTo>
                  <a:lnTo>
                    <a:pt x="82478" y="4938"/>
                  </a:lnTo>
                  <a:lnTo>
                    <a:pt x="93500" y="20799"/>
                  </a:lnTo>
                  <a:lnTo>
                    <a:pt x="102121" y="61527"/>
                  </a:lnTo>
                  <a:lnTo>
                    <a:pt x="106526" y="101925"/>
                  </a:lnTo>
                  <a:lnTo>
                    <a:pt x="101787" y="148123"/>
                  </a:lnTo>
                  <a:lnTo>
                    <a:pt x="101494" y="154649"/>
                  </a:lnTo>
                  <a:lnTo>
                    <a:pt x="102122" y="156671"/>
                  </a:lnTo>
                  <a:lnTo>
                    <a:pt x="113961" y="1543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86"/>
            <p:cNvSpPr/>
            <p:nvPr>
              <p:custDataLst>
                <p:tags r:id="rId30"/>
              </p:custDataLst>
            </p:nvPr>
          </p:nvSpPr>
          <p:spPr>
            <a:xfrm>
              <a:off x="9107718" y="5187950"/>
              <a:ext cx="61683" cy="127694"/>
            </a:xfrm>
            <a:custGeom>
              <a:avLst/>
              <a:gdLst/>
              <a:ahLst/>
              <a:cxnLst/>
              <a:rect l="0" t="0" r="0" b="0"/>
              <a:pathLst>
                <a:path w="61683" h="127694">
                  <a:moveTo>
                    <a:pt x="61682" y="25400"/>
                  </a:moveTo>
                  <a:lnTo>
                    <a:pt x="61682" y="25400"/>
                  </a:lnTo>
                  <a:lnTo>
                    <a:pt x="58311" y="18658"/>
                  </a:lnTo>
                  <a:lnTo>
                    <a:pt x="56613" y="16672"/>
                  </a:lnTo>
                  <a:lnTo>
                    <a:pt x="46755" y="9852"/>
                  </a:lnTo>
                  <a:lnTo>
                    <a:pt x="44675" y="10096"/>
                  </a:lnTo>
                  <a:lnTo>
                    <a:pt x="22608" y="29628"/>
                  </a:lnTo>
                  <a:lnTo>
                    <a:pt x="9809" y="50563"/>
                  </a:lnTo>
                  <a:lnTo>
                    <a:pt x="688" y="81039"/>
                  </a:lnTo>
                  <a:lnTo>
                    <a:pt x="0" y="95284"/>
                  </a:lnTo>
                  <a:lnTo>
                    <a:pt x="2048" y="111022"/>
                  </a:lnTo>
                  <a:lnTo>
                    <a:pt x="4993" y="117054"/>
                  </a:lnTo>
                  <a:lnTo>
                    <a:pt x="13909" y="125637"/>
                  </a:lnTo>
                  <a:lnTo>
                    <a:pt x="18544" y="127502"/>
                  </a:lnTo>
                  <a:lnTo>
                    <a:pt x="27457" y="127693"/>
                  </a:lnTo>
                  <a:lnTo>
                    <a:pt x="36122" y="121664"/>
                  </a:lnTo>
                  <a:lnTo>
                    <a:pt x="43972" y="111929"/>
                  </a:lnTo>
                  <a:lnTo>
                    <a:pt x="57067" y="82238"/>
                  </a:lnTo>
                  <a:lnTo>
                    <a:pt x="56944" y="56665"/>
                  </a:lnTo>
                  <a:lnTo>
                    <a:pt x="46006" y="13865"/>
                  </a:lnTo>
                  <a:lnTo>
                    <a:pt x="489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87"/>
            <p:cNvSpPr/>
            <p:nvPr>
              <p:custDataLst>
                <p:tags r:id="rId31"/>
              </p:custDataLst>
            </p:nvPr>
          </p:nvSpPr>
          <p:spPr>
            <a:xfrm>
              <a:off x="9293293" y="5008897"/>
              <a:ext cx="60258" cy="288295"/>
            </a:xfrm>
            <a:custGeom>
              <a:avLst/>
              <a:gdLst/>
              <a:ahLst/>
              <a:cxnLst/>
              <a:rect l="0" t="0" r="0" b="0"/>
              <a:pathLst>
                <a:path w="60258" h="288295">
                  <a:moveTo>
                    <a:pt x="41207" y="33003"/>
                  </a:moveTo>
                  <a:lnTo>
                    <a:pt x="41207" y="33003"/>
                  </a:lnTo>
                  <a:lnTo>
                    <a:pt x="41207" y="22890"/>
                  </a:lnTo>
                  <a:lnTo>
                    <a:pt x="37444" y="14162"/>
                  </a:lnTo>
                  <a:lnTo>
                    <a:pt x="26901" y="432"/>
                  </a:lnTo>
                  <a:lnTo>
                    <a:pt x="25320" y="0"/>
                  </a:lnTo>
                  <a:lnTo>
                    <a:pt x="24265" y="1123"/>
                  </a:lnTo>
                  <a:lnTo>
                    <a:pt x="13442" y="45948"/>
                  </a:lnTo>
                  <a:lnTo>
                    <a:pt x="9538" y="89339"/>
                  </a:lnTo>
                  <a:lnTo>
                    <a:pt x="4587" y="128014"/>
                  </a:lnTo>
                  <a:lnTo>
                    <a:pt x="2595" y="174266"/>
                  </a:lnTo>
                  <a:lnTo>
                    <a:pt x="0" y="214953"/>
                  </a:lnTo>
                  <a:lnTo>
                    <a:pt x="3402" y="262150"/>
                  </a:lnTo>
                  <a:lnTo>
                    <a:pt x="6295" y="275017"/>
                  </a:lnTo>
                  <a:lnTo>
                    <a:pt x="11814" y="283557"/>
                  </a:lnTo>
                  <a:lnTo>
                    <a:pt x="15262" y="286822"/>
                  </a:lnTo>
                  <a:lnTo>
                    <a:pt x="18971" y="288294"/>
                  </a:lnTo>
                  <a:lnTo>
                    <a:pt x="26856" y="288047"/>
                  </a:lnTo>
                  <a:lnTo>
                    <a:pt x="35063" y="283704"/>
                  </a:lnTo>
                  <a:lnTo>
                    <a:pt x="47618" y="271444"/>
                  </a:lnTo>
                  <a:lnTo>
                    <a:pt x="60257" y="2489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88"/>
            <p:cNvSpPr/>
            <p:nvPr>
              <p:custDataLst>
                <p:tags r:id="rId32"/>
              </p:custDataLst>
            </p:nvPr>
          </p:nvSpPr>
          <p:spPr>
            <a:xfrm>
              <a:off x="9256698" y="5124450"/>
              <a:ext cx="160353" cy="76201"/>
            </a:xfrm>
            <a:custGeom>
              <a:avLst/>
              <a:gdLst/>
              <a:ahLst/>
              <a:cxnLst/>
              <a:rect l="0" t="0" r="0" b="0"/>
              <a:pathLst>
                <a:path w="160353" h="76201">
                  <a:moveTo>
                    <a:pt x="20652" y="76200"/>
                  </a:moveTo>
                  <a:lnTo>
                    <a:pt x="20652" y="76200"/>
                  </a:lnTo>
                  <a:lnTo>
                    <a:pt x="17281" y="76200"/>
                  </a:lnTo>
                  <a:lnTo>
                    <a:pt x="8443" y="72829"/>
                  </a:lnTo>
                  <a:lnTo>
                    <a:pt x="2760" y="67411"/>
                  </a:lnTo>
                  <a:lnTo>
                    <a:pt x="258" y="63991"/>
                  </a:lnTo>
                  <a:lnTo>
                    <a:pt x="0" y="61005"/>
                  </a:lnTo>
                  <a:lnTo>
                    <a:pt x="1239" y="58308"/>
                  </a:lnTo>
                  <a:lnTo>
                    <a:pt x="3476" y="55806"/>
                  </a:lnTo>
                  <a:lnTo>
                    <a:pt x="46926" y="39525"/>
                  </a:lnTo>
                  <a:lnTo>
                    <a:pt x="91929" y="26544"/>
                  </a:lnTo>
                  <a:lnTo>
                    <a:pt x="132205" y="11248"/>
                  </a:lnTo>
                  <a:lnTo>
                    <a:pt x="1603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170"/>
          <p:cNvGrpSpPr/>
          <p:nvPr/>
        </p:nvGrpSpPr>
        <p:grpSpPr>
          <a:xfrm>
            <a:off x="9842202" y="4987729"/>
            <a:ext cx="336849" cy="339561"/>
            <a:chOff x="9842202" y="4987729"/>
            <a:chExt cx="336849" cy="339561"/>
          </a:xfrm>
        </p:grpSpPr>
        <p:sp>
          <p:nvSpPr>
            <p:cNvPr id="281" name="SMARTInkShape-789"/>
            <p:cNvSpPr/>
            <p:nvPr>
              <p:custDataLst>
                <p:tags r:id="rId27"/>
              </p:custDataLst>
            </p:nvPr>
          </p:nvSpPr>
          <p:spPr>
            <a:xfrm>
              <a:off x="9975850" y="4987729"/>
              <a:ext cx="21814" cy="308172"/>
            </a:xfrm>
            <a:custGeom>
              <a:avLst/>
              <a:gdLst/>
              <a:ahLst/>
              <a:cxnLst/>
              <a:rect l="0" t="0" r="0" b="0"/>
              <a:pathLst>
                <a:path w="21814" h="308172">
                  <a:moveTo>
                    <a:pt x="19050" y="3371"/>
                  </a:moveTo>
                  <a:lnTo>
                    <a:pt x="19050" y="3371"/>
                  </a:lnTo>
                  <a:lnTo>
                    <a:pt x="15680" y="0"/>
                  </a:lnTo>
                  <a:lnTo>
                    <a:pt x="14687" y="418"/>
                  </a:lnTo>
                  <a:lnTo>
                    <a:pt x="13582" y="4646"/>
                  </a:lnTo>
                  <a:lnTo>
                    <a:pt x="14698" y="39183"/>
                  </a:lnTo>
                  <a:lnTo>
                    <a:pt x="19641" y="78893"/>
                  </a:lnTo>
                  <a:lnTo>
                    <a:pt x="21813" y="119352"/>
                  </a:lnTo>
                  <a:lnTo>
                    <a:pt x="19869" y="156974"/>
                  </a:lnTo>
                  <a:lnTo>
                    <a:pt x="15840" y="201713"/>
                  </a:lnTo>
                  <a:lnTo>
                    <a:pt x="13115" y="248839"/>
                  </a:lnTo>
                  <a:lnTo>
                    <a:pt x="11473" y="270512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90"/>
            <p:cNvSpPr/>
            <p:nvPr>
              <p:custDataLst>
                <p:tags r:id="rId28"/>
              </p:custDataLst>
            </p:nvPr>
          </p:nvSpPr>
          <p:spPr>
            <a:xfrm>
              <a:off x="9842202" y="5308600"/>
              <a:ext cx="336849" cy="18690"/>
            </a:xfrm>
            <a:custGeom>
              <a:avLst/>
              <a:gdLst/>
              <a:ahLst/>
              <a:cxnLst/>
              <a:rect l="0" t="0" r="0" b="0"/>
              <a:pathLst>
                <a:path w="336849" h="18690">
                  <a:moveTo>
                    <a:pt x="44748" y="12700"/>
                  </a:moveTo>
                  <a:lnTo>
                    <a:pt x="44748" y="12700"/>
                  </a:lnTo>
                  <a:lnTo>
                    <a:pt x="10669" y="18167"/>
                  </a:lnTo>
                  <a:lnTo>
                    <a:pt x="3025" y="16776"/>
                  </a:lnTo>
                  <a:lnTo>
                    <a:pt x="0" y="15418"/>
                  </a:lnTo>
                  <a:lnTo>
                    <a:pt x="100" y="14512"/>
                  </a:lnTo>
                  <a:lnTo>
                    <a:pt x="5853" y="13505"/>
                  </a:lnTo>
                  <a:lnTo>
                    <a:pt x="52848" y="17223"/>
                  </a:lnTo>
                  <a:lnTo>
                    <a:pt x="86448" y="18238"/>
                  </a:lnTo>
                  <a:lnTo>
                    <a:pt x="126310" y="18689"/>
                  </a:lnTo>
                  <a:lnTo>
                    <a:pt x="164959" y="18184"/>
                  </a:lnTo>
                  <a:lnTo>
                    <a:pt x="203995" y="14638"/>
                  </a:lnTo>
                  <a:lnTo>
                    <a:pt x="242451" y="12569"/>
                  </a:lnTo>
                  <a:lnTo>
                    <a:pt x="284105" y="7800"/>
                  </a:lnTo>
                  <a:lnTo>
                    <a:pt x="3368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171"/>
          <p:cNvGrpSpPr/>
          <p:nvPr/>
        </p:nvGrpSpPr>
        <p:grpSpPr>
          <a:xfrm>
            <a:off x="1622981" y="5956299"/>
            <a:ext cx="3069670" cy="133352"/>
            <a:chOff x="1622981" y="5956299"/>
            <a:chExt cx="3069670" cy="133352"/>
          </a:xfrm>
        </p:grpSpPr>
        <p:sp>
          <p:nvSpPr>
            <p:cNvPr id="284" name="SMARTInkShape-791"/>
            <p:cNvSpPr/>
            <p:nvPr>
              <p:custDataLst>
                <p:tags r:id="rId25"/>
              </p:custDataLst>
            </p:nvPr>
          </p:nvSpPr>
          <p:spPr>
            <a:xfrm>
              <a:off x="4400550" y="60706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0"/>
                  </a:moveTo>
                  <a:lnTo>
                    <a:pt x="0" y="0"/>
                  </a:lnTo>
                  <a:lnTo>
                    <a:pt x="39999" y="3371"/>
                  </a:lnTo>
                  <a:lnTo>
                    <a:pt x="80133" y="8839"/>
                  </a:lnTo>
                  <a:lnTo>
                    <a:pt x="1587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92"/>
            <p:cNvSpPr/>
            <p:nvPr>
              <p:custDataLst>
                <p:tags r:id="rId26"/>
              </p:custDataLst>
            </p:nvPr>
          </p:nvSpPr>
          <p:spPr>
            <a:xfrm>
              <a:off x="1622981" y="5956299"/>
              <a:ext cx="3069670" cy="57144"/>
            </a:xfrm>
            <a:custGeom>
              <a:avLst/>
              <a:gdLst/>
              <a:ahLst/>
              <a:cxnLst/>
              <a:rect l="0" t="0" r="0" b="0"/>
              <a:pathLst>
                <a:path w="3069670" h="57144">
                  <a:moveTo>
                    <a:pt x="21669" y="1"/>
                  </a:moveTo>
                  <a:lnTo>
                    <a:pt x="21669" y="1"/>
                  </a:lnTo>
                  <a:lnTo>
                    <a:pt x="12831" y="0"/>
                  </a:lnTo>
                  <a:lnTo>
                    <a:pt x="0" y="6743"/>
                  </a:lnTo>
                  <a:lnTo>
                    <a:pt x="168" y="10141"/>
                  </a:lnTo>
                  <a:lnTo>
                    <a:pt x="9761" y="17677"/>
                  </a:lnTo>
                  <a:lnTo>
                    <a:pt x="45109" y="26483"/>
                  </a:lnTo>
                  <a:lnTo>
                    <a:pt x="81005" y="31291"/>
                  </a:lnTo>
                  <a:lnTo>
                    <a:pt x="120007" y="35075"/>
                  </a:lnTo>
                  <a:lnTo>
                    <a:pt x="153805" y="36756"/>
                  </a:lnTo>
                  <a:lnTo>
                    <a:pt x="187170" y="37503"/>
                  </a:lnTo>
                  <a:lnTo>
                    <a:pt x="221519" y="37836"/>
                  </a:lnTo>
                  <a:lnTo>
                    <a:pt x="257952" y="37982"/>
                  </a:lnTo>
                  <a:lnTo>
                    <a:pt x="297193" y="36167"/>
                  </a:lnTo>
                  <a:lnTo>
                    <a:pt x="338152" y="33008"/>
                  </a:lnTo>
                  <a:lnTo>
                    <a:pt x="379874" y="29253"/>
                  </a:lnTo>
                  <a:lnTo>
                    <a:pt x="423818" y="27113"/>
                  </a:lnTo>
                  <a:lnTo>
                    <a:pt x="469924" y="26162"/>
                  </a:lnTo>
                  <a:lnTo>
                    <a:pt x="494072" y="25908"/>
                  </a:lnTo>
                  <a:lnTo>
                    <a:pt x="518638" y="25739"/>
                  </a:lnTo>
                  <a:lnTo>
                    <a:pt x="543482" y="24921"/>
                  </a:lnTo>
                  <a:lnTo>
                    <a:pt x="568511" y="23669"/>
                  </a:lnTo>
                  <a:lnTo>
                    <a:pt x="593663" y="22129"/>
                  </a:lnTo>
                  <a:lnTo>
                    <a:pt x="619604" y="21104"/>
                  </a:lnTo>
                  <a:lnTo>
                    <a:pt x="646070" y="20420"/>
                  </a:lnTo>
                  <a:lnTo>
                    <a:pt x="672886" y="19963"/>
                  </a:lnTo>
                  <a:lnTo>
                    <a:pt x="700642" y="19659"/>
                  </a:lnTo>
                  <a:lnTo>
                    <a:pt x="729023" y="19456"/>
                  </a:lnTo>
                  <a:lnTo>
                    <a:pt x="757822" y="19321"/>
                  </a:lnTo>
                  <a:lnTo>
                    <a:pt x="787604" y="18525"/>
                  </a:lnTo>
                  <a:lnTo>
                    <a:pt x="818042" y="17289"/>
                  </a:lnTo>
                  <a:lnTo>
                    <a:pt x="848918" y="15760"/>
                  </a:lnTo>
                  <a:lnTo>
                    <a:pt x="880085" y="14740"/>
                  </a:lnTo>
                  <a:lnTo>
                    <a:pt x="911446" y="14061"/>
                  </a:lnTo>
                  <a:lnTo>
                    <a:pt x="942937" y="13608"/>
                  </a:lnTo>
                  <a:lnTo>
                    <a:pt x="974515" y="12600"/>
                  </a:lnTo>
                  <a:lnTo>
                    <a:pt x="1006149" y="11223"/>
                  </a:lnTo>
                  <a:lnTo>
                    <a:pt x="1037822" y="9599"/>
                  </a:lnTo>
                  <a:lnTo>
                    <a:pt x="1071638" y="8517"/>
                  </a:lnTo>
                  <a:lnTo>
                    <a:pt x="1106882" y="7794"/>
                  </a:lnTo>
                  <a:lnTo>
                    <a:pt x="1143077" y="7313"/>
                  </a:lnTo>
                  <a:lnTo>
                    <a:pt x="1178497" y="6992"/>
                  </a:lnTo>
                  <a:lnTo>
                    <a:pt x="1213399" y="6778"/>
                  </a:lnTo>
                  <a:lnTo>
                    <a:pt x="1247956" y="6636"/>
                  </a:lnTo>
                  <a:lnTo>
                    <a:pt x="1282988" y="5835"/>
                  </a:lnTo>
                  <a:lnTo>
                    <a:pt x="1318337" y="4595"/>
                  </a:lnTo>
                  <a:lnTo>
                    <a:pt x="1353898" y="3064"/>
                  </a:lnTo>
                  <a:lnTo>
                    <a:pt x="1390305" y="2749"/>
                  </a:lnTo>
                  <a:lnTo>
                    <a:pt x="1427276" y="3244"/>
                  </a:lnTo>
                  <a:lnTo>
                    <a:pt x="1464624" y="4279"/>
                  </a:lnTo>
                  <a:lnTo>
                    <a:pt x="1502222" y="4970"/>
                  </a:lnTo>
                  <a:lnTo>
                    <a:pt x="1539988" y="5431"/>
                  </a:lnTo>
                  <a:lnTo>
                    <a:pt x="1577865" y="5738"/>
                  </a:lnTo>
                  <a:lnTo>
                    <a:pt x="1614405" y="5942"/>
                  </a:lnTo>
                  <a:lnTo>
                    <a:pt x="1650054" y="6079"/>
                  </a:lnTo>
                  <a:lnTo>
                    <a:pt x="1685109" y="6169"/>
                  </a:lnTo>
                  <a:lnTo>
                    <a:pt x="1721179" y="6935"/>
                  </a:lnTo>
                  <a:lnTo>
                    <a:pt x="1757925" y="8151"/>
                  </a:lnTo>
                  <a:lnTo>
                    <a:pt x="1795123" y="9667"/>
                  </a:lnTo>
                  <a:lnTo>
                    <a:pt x="1832622" y="11384"/>
                  </a:lnTo>
                  <a:lnTo>
                    <a:pt x="1870321" y="13234"/>
                  </a:lnTo>
                  <a:lnTo>
                    <a:pt x="1908153" y="15173"/>
                  </a:lnTo>
                  <a:lnTo>
                    <a:pt x="1945370" y="16466"/>
                  </a:lnTo>
                  <a:lnTo>
                    <a:pt x="1982175" y="17328"/>
                  </a:lnTo>
                  <a:lnTo>
                    <a:pt x="2018706" y="17902"/>
                  </a:lnTo>
                  <a:lnTo>
                    <a:pt x="2055761" y="18991"/>
                  </a:lnTo>
                  <a:lnTo>
                    <a:pt x="2093163" y="20421"/>
                  </a:lnTo>
                  <a:lnTo>
                    <a:pt x="2130798" y="22081"/>
                  </a:lnTo>
                  <a:lnTo>
                    <a:pt x="2167177" y="23893"/>
                  </a:lnTo>
                  <a:lnTo>
                    <a:pt x="2202719" y="25808"/>
                  </a:lnTo>
                  <a:lnTo>
                    <a:pt x="2237702" y="27788"/>
                  </a:lnTo>
                  <a:lnTo>
                    <a:pt x="2271608" y="29815"/>
                  </a:lnTo>
                  <a:lnTo>
                    <a:pt x="2304795" y="31871"/>
                  </a:lnTo>
                  <a:lnTo>
                    <a:pt x="2337503" y="33948"/>
                  </a:lnTo>
                  <a:lnTo>
                    <a:pt x="2370597" y="36038"/>
                  </a:lnTo>
                  <a:lnTo>
                    <a:pt x="2403949" y="38137"/>
                  </a:lnTo>
                  <a:lnTo>
                    <a:pt x="2437472" y="40241"/>
                  </a:lnTo>
                  <a:lnTo>
                    <a:pt x="2469699" y="42350"/>
                  </a:lnTo>
                  <a:lnTo>
                    <a:pt x="2501061" y="44461"/>
                  </a:lnTo>
                  <a:lnTo>
                    <a:pt x="2531847" y="46575"/>
                  </a:lnTo>
                  <a:lnTo>
                    <a:pt x="2561543" y="47984"/>
                  </a:lnTo>
                  <a:lnTo>
                    <a:pt x="2590513" y="48923"/>
                  </a:lnTo>
                  <a:lnTo>
                    <a:pt x="2618998" y="49548"/>
                  </a:lnTo>
                  <a:lnTo>
                    <a:pt x="2647161" y="50672"/>
                  </a:lnTo>
                  <a:lnTo>
                    <a:pt x="2675108" y="52126"/>
                  </a:lnTo>
                  <a:lnTo>
                    <a:pt x="2702912" y="53801"/>
                  </a:lnTo>
                  <a:lnTo>
                    <a:pt x="2729208" y="54918"/>
                  </a:lnTo>
                  <a:lnTo>
                    <a:pt x="2754501" y="55662"/>
                  </a:lnTo>
                  <a:lnTo>
                    <a:pt x="2801888" y="56489"/>
                  </a:lnTo>
                  <a:lnTo>
                    <a:pt x="2844116" y="56858"/>
                  </a:lnTo>
                  <a:lnTo>
                    <a:pt x="2884051" y="57020"/>
                  </a:lnTo>
                  <a:lnTo>
                    <a:pt x="2921556" y="57093"/>
                  </a:lnTo>
                  <a:lnTo>
                    <a:pt x="2954687" y="57125"/>
                  </a:lnTo>
                  <a:lnTo>
                    <a:pt x="2997735" y="57143"/>
                  </a:lnTo>
                  <a:lnTo>
                    <a:pt x="3069669" y="444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172"/>
          <p:cNvGrpSpPr/>
          <p:nvPr/>
        </p:nvGrpSpPr>
        <p:grpSpPr>
          <a:xfrm>
            <a:off x="2343150" y="6210596"/>
            <a:ext cx="1130301" cy="411557"/>
            <a:chOff x="2343150" y="6210596"/>
            <a:chExt cx="1130301" cy="411557"/>
          </a:xfrm>
        </p:grpSpPr>
        <p:sp>
          <p:nvSpPr>
            <p:cNvPr id="287" name="SMARTInkShape-793"/>
            <p:cNvSpPr/>
            <p:nvPr>
              <p:custDataLst>
                <p:tags r:id="rId16"/>
              </p:custDataLst>
            </p:nvPr>
          </p:nvSpPr>
          <p:spPr>
            <a:xfrm>
              <a:off x="2520957" y="6419850"/>
              <a:ext cx="6344" cy="50801"/>
            </a:xfrm>
            <a:custGeom>
              <a:avLst/>
              <a:gdLst/>
              <a:ahLst/>
              <a:cxnLst/>
              <a:rect l="0" t="0" r="0" b="0"/>
              <a:pathLst>
                <a:path w="6344" h="50801">
                  <a:moveTo>
                    <a:pt x="6343" y="0"/>
                  </a:moveTo>
                  <a:lnTo>
                    <a:pt x="6343" y="0"/>
                  </a:lnTo>
                  <a:lnTo>
                    <a:pt x="876" y="0"/>
                  </a:lnTo>
                  <a:lnTo>
                    <a:pt x="0" y="28093"/>
                  </a:lnTo>
                  <a:lnTo>
                    <a:pt x="6343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94"/>
            <p:cNvSpPr/>
            <p:nvPr>
              <p:custDataLst>
                <p:tags r:id="rId17"/>
              </p:custDataLst>
            </p:nvPr>
          </p:nvSpPr>
          <p:spPr>
            <a:xfrm>
              <a:off x="2343150" y="6210596"/>
              <a:ext cx="143552" cy="242122"/>
            </a:xfrm>
            <a:custGeom>
              <a:avLst/>
              <a:gdLst/>
              <a:ahLst/>
              <a:cxnLst/>
              <a:rect l="0" t="0" r="0" b="0"/>
              <a:pathLst>
                <a:path w="143552" h="242122">
                  <a:moveTo>
                    <a:pt x="0" y="44154"/>
                  </a:moveTo>
                  <a:lnTo>
                    <a:pt x="0" y="44154"/>
                  </a:lnTo>
                  <a:lnTo>
                    <a:pt x="0" y="37827"/>
                  </a:lnTo>
                  <a:lnTo>
                    <a:pt x="6272" y="37804"/>
                  </a:lnTo>
                  <a:lnTo>
                    <a:pt x="6327" y="41175"/>
                  </a:lnTo>
                  <a:lnTo>
                    <a:pt x="7040" y="42168"/>
                  </a:lnTo>
                  <a:lnTo>
                    <a:pt x="9714" y="43271"/>
                  </a:lnTo>
                  <a:lnTo>
                    <a:pt x="10710" y="44977"/>
                  </a:lnTo>
                  <a:lnTo>
                    <a:pt x="18648" y="90628"/>
                  </a:lnTo>
                  <a:lnTo>
                    <a:pt x="23398" y="137380"/>
                  </a:lnTo>
                  <a:lnTo>
                    <a:pt x="25322" y="184063"/>
                  </a:lnTo>
                  <a:lnTo>
                    <a:pt x="25398" y="215148"/>
                  </a:lnTo>
                  <a:lnTo>
                    <a:pt x="23518" y="220810"/>
                  </a:lnTo>
                  <a:lnTo>
                    <a:pt x="21036" y="225679"/>
                  </a:lnTo>
                  <a:lnTo>
                    <a:pt x="19638" y="230975"/>
                  </a:lnTo>
                  <a:lnTo>
                    <a:pt x="19442" y="230790"/>
                  </a:lnTo>
                  <a:lnTo>
                    <a:pt x="17172" y="219534"/>
                  </a:lnTo>
                  <a:lnTo>
                    <a:pt x="14687" y="212411"/>
                  </a:lnTo>
                  <a:lnTo>
                    <a:pt x="12734" y="169255"/>
                  </a:lnTo>
                  <a:lnTo>
                    <a:pt x="16073" y="123221"/>
                  </a:lnTo>
                  <a:lnTo>
                    <a:pt x="22160" y="80409"/>
                  </a:lnTo>
                  <a:lnTo>
                    <a:pt x="28486" y="47363"/>
                  </a:lnTo>
                  <a:lnTo>
                    <a:pt x="36346" y="30274"/>
                  </a:lnTo>
                  <a:lnTo>
                    <a:pt x="38026" y="23168"/>
                  </a:lnTo>
                  <a:lnTo>
                    <a:pt x="44854" y="12858"/>
                  </a:lnTo>
                  <a:lnTo>
                    <a:pt x="48863" y="9078"/>
                  </a:lnTo>
                  <a:lnTo>
                    <a:pt x="62104" y="1956"/>
                  </a:lnTo>
                  <a:lnTo>
                    <a:pt x="77436" y="0"/>
                  </a:lnTo>
                  <a:lnTo>
                    <a:pt x="82158" y="1717"/>
                  </a:lnTo>
                  <a:lnTo>
                    <a:pt x="86609" y="4126"/>
                  </a:lnTo>
                  <a:lnTo>
                    <a:pt x="90939" y="5197"/>
                  </a:lnTo>
                  <a:lnTo>
                    <a:pt x="108497" y="19757"/>
                  </a:lnTo>
                  <a:lnTo>
                    <a:pt x="116660" y="29077"/>
                  </a:lnTo>
                  <a:lnTo>
                    <a:pt x="133398" y="63702"/>
                  </a:lnTo>
                  <a:lnTo>
                    <a:pt x="143551" y="110731"/>
                  </a:lnTo>
                  <a:lnTo>
                    <a:pt x="140487" y="140195"/>
                  </a:lnTo>
                  <a:lnTo>
                    <a:pt x="136992" y="155513"/>
                  </a:lnTo>
                  <a:lnTo>
                    <a:pt x="110838" y="191295"/>
                  </a:lnTo>
                  <a:lnTo>
                    <a:pt x="75213" y="225608"/>
                  </a:lnTo>
                  <a:lnTo>
                    <a:pt x="52389" y="239813"/>
                  </a:lnTo>
                  <a:lnTo>
                    <a:pt x="40688" y="242121"/>
                  </a:lnTo>
                  <a:lnTo>
                    <a:pt x="35592" y="241749"/>
                  </a:lnTo>
                  <a:lnTo>
                    <a:pt x="33606" y="239384"/>
                  </a:lnTo>
                  <a:lnTo>
                    <a:pt x="38100" y="2219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795"/>
            <p:cNvSpPr/>
            <p:nvPr>
              <p:custDataLst>
                <p:tags r:id="rId18"/>
              </p:custDataLst>
            </p:nvPr>
          </p:nvSpPr>
          <p:spPr>
            <a:xfrm>
              <a:off x="2641600" y="6330950"/>
              <a:ext cx="146051" cy="47822"/>
            </a:xfrm>
            <a:custGeom>
              <a:avLst/>
              <a:gdLst/>
              <a:ahLst/>
              <a:cxnLst/>
              <a:rect l="0" t="0" r="0" b="0"/>
              <a:pathLst>
                <a:path w="146051" h="47822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706" y="47403"/>
                  </a:lnTo>
                  <a:lnTo>
                    <a:pt x="3371" y="43175"/>
                  </a:lnTo>
                  <a:lnTo>
                    <a:pt x="6481" y="41484"/>
                  </a:lnTo>
                  <a:lnTo>
                    <a:pt x="47397" y="28964"/>
                  </a:lnTo>
                  <a:lnTo>
                    <a:pt x="92215" y="1375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796"/>
            <p:cNvSpPr/>
            <p:nvPr>
              <p:custDataLst>
                <p:tags r:id="rId19"/>
              </p:custDataLst>
            </p:nvPr>
          </p:nvSpPr>
          <p:spPr>
            <a:xfrm>
              <a:off x="2731383" y="6318250"/>
              <a:ext cx="24518" cy="127001"/>
            </a:xfrm>
            <a:custGeom>
              <a:avLst/>
              <a:gdLst/>
              <a:ahLst/>
              <a:cxnLst/>
              <a:rect l="0" t="0" r="0" b="0"/>
              <a:pathLst>
                <a:path w="24518" h="12700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4761" y="4364"/>
                  </a:lnTo>
                  <a:lnTo>
                    <a:pt x="3586" y="5026"/>
                  </a:lnTo>
                  <a:lnTo>
                    <a:pt x="0" y="6088"/>
                  </a:lnTo>
                  <a:lnTo>
                    <a:pt x="1391" y="8115"/>
                  </a:lnTo>
                  <a:lnTo>
                    <a:pt x="4662" y="11794"/>
                  </a:lnTo>
                  <a:lnTo>
                    <a:pt x="9672" y="28435"/>
                  </a:lnTo>
                  <a:lnTo>
                    <a:pt x="14905" y="69666"/>
                  </a:lnTo>
                  <a:lnTo>
                    <a:pt x="24517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797"/>
            <p:cNvSpPr/>
            <p:nvPr>
              <p:custDataLst>
                <p:tags r:id="rId20"/>
              </p:custDataLst>
            </p:nvPr>
          </p:nvSpPr>
          <p:spPr>
            <a:xfrm>
              <a:off x="2901950" y="6237391"/>
              <a:ext cx="80052" cy="258660"/>
            </a:xfrm>
            <a:custGeom>
              <a:avLst/>
              <a:gdLst/>
              <a:ahLst/>
              <a:cxnLst/>
              <a:rect l="0" t="0" r="0" b="0"/>
              <a:pathLst>
                <a:path w="80052" h="258660">
                  <a:moveTo>
                    <a:pt x="0" y="30059"/>
                  </a:moveTo>
                  <a:lnTo>
                    <a:pt x="0" y="30059"/>
                  </a:lnTo>
                  <a:lnTo>
                    <a:pt x="0" y="69273"/>
                  </a:lnTo>
                  <a:lnTo>
                    <a:pt x="0" y="114083"/>
                  </a:lnTo>
                  <a:lnTo>
                    <a:pt x="0" y="160327"/>
                  </a:lnTo>
                  <a:lnTo>
                    <a:pt x="0" y="207513"/>
                  </a:lnTo>
                  <a:lnTo>
                    <a:pt x="0" y="209743"/>
                  </a:lnTo>
                  <a:lnTo>
                    <a:pt x="0" y="164143"/>
                  </a:lnTo>
                  <a:lnTo>
                    <a:pt x="706" y="125135"/>
                  </a:lnTo>
                  <a:lnTo>
                    <a:pt x="5070" y="85118"/>
                  </a:lnTo>
                  <a:lnTo>
                    <a:pt x="12865" y="45560"/>
                  </a:lnTo>
                  <a:lnTo>
                    <a:pt x="20980" y="15602"/>
                  </a:lnTo>
                  <a:lnTo>
                    <a:pt x="24570" y="7721"/>
                  </a:lnTo>
                  <a:lnTo>
                    <a:pt x="28374" y="3172"/>
                  </a:lnTo>
                  <a:lnTo>
                    <a:pt x="32322" y="846"/>
                  </a:lnTo>
                  <a:lnTo>
                    <a:pt x="36365" y="0"/>
                  </a:lnTo>
                  <a:lnTo>
                    <a:pt x="39765" y="847"/>
                  </a:lnTo>
                  <a:lnTo>
                    <a:pt x="45426" y="5551"/>
                  </a:lnTo>
                  <a:lnTo>
                    <a:pt x="68933" y="49854"/>
                  </a:lnTo>
                  <a:lnTo>
                    <a:pt x="76498" y="71311"/>
                  </a:lnTo>
                  <a:lnTo>
                    <a:pt x="80051" y="105782"/>
                  </a:lnTo>
                  <a:lnTo>
                    <a:pt x="73476" y="152205"/>
                  </a:lnTo>
                  <a:lnTo>
                    <a:pt x="59721" y="191639"/>
                  </a:lnTo>
                  <a:lnTo>
                    <a:pt x="37995" y="230452"/>
                  </a:lnTo>
                  <a:lnTo>
                    <a:pt x="6350" y="258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798"/>
            <p:cNvSpPr/>
            <p:nvPr>
              <p:custDataLst>
                <p:tags r:id="rId21"/>
              </p:custDataLst>
            </p:nvPr>
          </p:nvSpPr>
          <p:spPr>
            <a:xfrm>
              <a:off x="2744083" y="6254826"/>
              <a:ext cx="10929" cy="107875"/>
            </a:xfrm>
            <a:custGeom>
              <a:avLst/>
              <a:gdLst/>
              <a:ahLst/>
              <a:cxnLst/>
              <a:rect l="0" t="0" r="0" b="0"/>
              <a:pathLst>
                <a:path w="10929" h="107875">
                  <a:moveTo>
                    <a:pt x="5467" y="6274"/>
                  </a:moveTo>
                  <a:lnTo>
                    <a:pt x="5467" y="6274"/>
                  </a:lnTo>
                  <a:lnTo>
                    <a:pt x="0" y="807"/>
                  </a:lnTo>
                  <a:lnTo>
                    <a:pt x="411" y="512"/>
                  </a:lnTo>
                  <a:lnTo>
                    <a:pt x="4662" y="0"/>
                  </a:lnTo>
                  <a:lnTo>
                    <a:pt x="10928" y="46348"/>
                  </a:lnTo>
                  <a:lnTo>
                    <a:pt x="5467" y="1078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99"/>
            <p:cNvSpPr/>
            <p:nvPr>
              <p:custDataLst>
                <p:tags r:id="rId22"/>
              </p:custDataLst>
            </p:nvPr>
          </p:nvSpPr>
          <p:spPr>
            <a:xfrm>
              <a:off x="3061583" y="6446442"/>
              <a:ext cx="88018" cy="175711"/>
            </a:xfrm>
            <a:custGeom>
              <a:avLst/>
              <a:gdLst/>
              <a:ahLst/>
              <a:cxnLst/>
              <a:rect l="0" t="0" r="0" b="0"/>
              <a:pathLst>
                <a:path w="88018" h="175711">
                  <a:moveTo>
                    <a:pt x="5467" y="30558"/>
                  </a:moveTo>
                  <a:lnTo>
                    <a:pt x="5467" y="30558"/>
                  </a:lnTo>
                  <a:lnTo>
                    <a:pt x="0" y="25091"/>
                  </a:lnTo>
                  <a:lnTo>
                    <a:pt x="2750" y="17726"/>
                  </a:lnTo>
                  <a:lnTo>
                    <a:pt x="4361" y="15655"/>
                  </a:lnTo>
                  <a:lnTo>
                    <a:pt x="34830" y="0"/>
                  </a:lnTo>
                  <a:lnTo>
                    <a:pt x="36331" y="1014"/>
                  </a:lnTo>
                  <a:lnTo>
                    <a:pt x="45846" y="16589"/>
                  </a:lnTo>
                  <a:lnTo>
                    <a:pt x="46226" y="28348"/>
                  </a:lnTo>
                  <a:lnTo>
                    <a:pt x="41919" y="74108"/>
                  </a:lnTo>
                  <a:lnTo>
                    <a:pt x="32767" y="120620"/>
                  </a:lnTo>
                  <a:lnTo>
                    <a:pt x="16041" y="166380"/>
                  </a:lnTo>
                  <a:lnTo>
                    <a:pt x="13069" y="173577"/>
                  </a:lnTo>
                  <a:lnTo>
                    <a:pt x="13357" y="174587"/>
                  </a:lnTo>
                  <a:lnTo>
                    <a:pt x="14255" y="175261"/>
                  </a:lnTo>
                  <a:lnTo>
                    <a:pt x="15559" y="175710"/>
                  </a:lnTo>
                  <a:lnTo>
                    <a:pt x="47335" y="167701"/>
                  </a:lnTo>
                  <a:lnTo>
                    <a:pt x="88017" y="151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00"/>
            <p:cNvSpPr/>
            <p:nvPr>
              <p:custDataLst>
                <p:tags r:id="rId23"/>
              </p:custDataLst>
            </p:nvPr>
          </p:nvSpPr>
          <p:spPr>
            <a:xfrm>
              <a:off x="3334633" y="6345815"/>
              <a:ext cx="107068" cy="18661"/>
            </a:xfrm>
            <a:custGeom>
              <a:avLst/>
              <a:gdLst/>
              <a:ahLst/>
              <a:cxnLst/>
              <a:rect l="0" t="0" r="0" b="0"/>
              <a:pathLst>
                <a:path w="107068" h="18661">
                  <a:moveTo>
                    <a:pt x="5467" y="4185"/>
                  </a:moveTo>
                  <a:lnTo>
                    <a:pt x="5467" y="4185"/>
                  </a:lnTo>
                  <a:lnTo>
                    <a:pt x="441" y="16118"/>
                  </a:lnTo>
                  <a:lnTo>
                    <a:pt x="0" y="18490"/>
                  </a:lnTo>
                  <a:lnTo>
                    <a:pt x="411" y="18660"/>
                  </a:lnTo>
                  <a:lnTo>
                    <a:pt x="2749" y="15087"/>
                  </a:lnTo>
                  <a:lnTo>
                    <a:pt x="21517" y="5142"/>
                  </a:lnTo>
                  <a:lnTo>
                    <a:pt x="46049" y="0"/>
                  </a:lnTo>
                  <a:lnTo>
                    <a:pt x="74563" y="1848"/>
                  </a:lnTo>
                  <a:lnTo>
                    <a:pt x="107067" y="168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801"/>
            <p:cNvSpPr/>
            <p:nvPr>
              <p:custDataLst>
                <p:tags r:id="rId24"/>
              </p:custDataLst>
            </p:nvPr>
          </p:nvSpPr>
          <p:spPr>
            <a:xfrm>
              <a:off x="3325957" y="6426200"/>
              <a:ext cx="147494" cy="46260"/>
            </a:xfrm>
            <a:custGeom>
              <a:avLst/>
              <a:gdLst/>
              <a:ahLst/>
              <a:cxnLst/>
              <a:rect l="0" t="0" r="0" b="0"/>
              <a:pathLst>
                <a:path w="147494" h="46260">
                  <a:moveTo>
                    <a:pt x="33193" y="0"/>
                  </a:moveTo>
                  <a:lnTo>
                    <a:pt x="33193" y="0"/>
                  </a:lnTo>
                  <a:lnTo>
                    <a:pt x="0" y="38660"/>
                  </a:lnTo>
                  <a:lnTo>
                    <a:pt x="481" y="41295"/>
                  </a:lnTo>
                  <a:lnTo>
                    <a:pt x="2918" y="43757"/>
                  </a:lnTo>
                  <a:lnTo>
                    <a:pt x="6660" y="46105"/>
                  </a:lnTo>
                  <a:lnTo>
                    <a:pt x="11976" y="46259"/>
                  </a:lnTo>
                  <a:lnTo>
                    <a:pt x="55581" y="32710"/>
                  </a:lnTo>
                  <a:lnTo>
                    <a:pt x="92022" y="21070"/>
                  </a:lnTo>
                  <a:lnTo>
                    <a:pt x="147493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174"/>
          <p:cNvGrpSpPr/>
          <p:nvPr/>
        </p:nvGrpSpPr>
        <p:grpSpPr>
          <a:xfrm>
            <a:off x="3721110" y="6280278"/>
            <a:ext cx="310285" cy="228473"/>
            <a:chOff x="3721110" y="6280278"/>
            <a:chExt cx="310285" cy="228473"/>
          </a:xfrm>
        </p:grpSpPr>
        <p:sp>
          <p:nvSpPr>
            <p:cNvPr id="297" name="SMARTInkShape-802"/>
            <p:cNvSpPr/>
            <p:nvPr>
              <p:custDataLst>
                <p:tags r:id="rId14"/>
              </p:custDataLst>
            </p:nvPr>
          </p:nvSpPr>
          <p:spPr>
            <a:xfrm>
              <a:off x="3912560" y="6280278"/>
              <a:ext cx="118835" cy="217090"/>
            </a:xfrm>
            <a:custGeom>
              <a:avLst/>
              <a:gdLst/>
              <a:ahLst/>
              <a:cxnLst/>
              <a:rect l="0" t="0" r="0" b="0"/>
              <a:pathLst>
                <a:path w="118835" h="217090">
                  <a:moveTo>
                    <a:pt x="11740" y="37972"/>
                  </a:moveTo>
                  <a:lnTo>
                    <a:pt x="11740" y="37972"/>
                  </a:lnTo>
                  <a:lnTo>
                    <a:pt x="6273" y="32505"/>
                  </a:lnTo>
                  <a:lnTo>
                    <a:pt x="0" y="20765"/>
                  </a:lnTo>
                  <a:lnTo>
                    <a:pt x="2695" y="12726"/>
                  </a:lnTo>
                  <a:lnTo>
                    <a:pt x="7955" y="7231"/>
                  </a:lnTo>
                  <a:lnTo>
                    <a:pt x="11333" y="4778"/>
                  </a:lnTo>
                  <a:lnTo>
                    <a:pt x="20731" y="2053"/>
                  </a:lnTo>
                  <a:lnTo>
                    <a:pt x="55952" y="0"/>
                  </a:lnTo>
                  <a:lnTo>
                    <a:pt x="63375" y="5573"/>
                  </a:lnTo>
                  <a:lnTo>
                    <a:pt x="67330" y="10022"/>
                  </a:lnTo>
                  <a:lnTo>
                    <a:pt x="69261" y="15106"/>
                  </a:lnTo>
                  <a:lnTo>
                    <a:pt x="69525" y="26398"/>
                  </a:lnTo>
                  <a:lnTo>
                    <a:pt x="65409" y="36591"/>
                  </a:lnTo>
                  <a:lnTo>
                    <a:pt x="31649" y="78849"/>
                  </a:lnTo>
                  <a:lnTo>
                    <a:pt x="28350" y="87184"/>
                  </a:lnTo>
                  <a:lnTo>
                    <a:pt x="28458" y="88419"/>
                  </a:lnTo>
                  <a:lnTo>
                    <a:pt x="29235" y="88536"/>
                  </a:lnTo>
                  <a:lnTo>
                    <a:pt x="42033" y="93090"/>
                  </a:lnTo>
                  <a:lnTo>
                    <a:pt x="61795" y="95931"/>
                  </a:lnTo>
                  <a:lnTo>
                    <a:pt x="105065" y="118935"/>
                  </a:lnTo>
                  <a:lnTo>
                    <a:pt x="109940" y="121581"/>
                  </a:lnTo>
                  <a:lnTo>
                    <a:pt x="113190" y="126167"/>
                  </a:lnTo>
                  <a:lnTo>
                    <a:pt x="118834" y="148277"/>
                  </a:lnTo>
                  <a:lnTo>
                    <a:pt x="112694" y="167943"/>
                  </a:lnTo>
                  <a:lnTo>
                    <a:pt x="107643" y="176876"/>
                  </a:lnTo>
                  <a:lnTo>
                    <a:pt x="72362" y="205380"/>
                  </a:lnTo>
                  <a:lnTo>
                    <a:pt x="49271" y="217089"/>
                  </a:lnTo>
                  <a:lnTo>
                    <a:pt x="11740" y="215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803"/>
            <p:cNvSpPr/>
            <p:nvPr>
              <p:custDataLst>
                <p:tags r:id="rId15"/>
              </p:custDataLst>
            </p:nvPr>
          </p:nvSpPr>
          <p:spPr>
            <a:xfrm>
              <a:off x="3721110" y="6286555"/>
              <a:ext cx="19041" cy="222196"/>
            </a:xfrm>
            <a:custGeom>
              <a:avLst/>
              <a:gdLst/>
              <a:ahLst/>
              <a:cxnLst/>
              <a:rect l="0" t="0" r="0" b="0"/>
              <a:pathLst>
                <a:path w="19041" h="222196">
                  <a:moveTo>
                    <a:pt x="6340" y="31695"/>
                  </a:moveTo>
                  <a:lnTo>
                    <a:pt x="6340" y="31695"/>
                  </a:lnTo>
                  <a:lnTo>
                    <a:pt x="6340" y="0"/>
                  </a:lnTo>
                  <a:lnTo>
                    <a:pt x="6340" y="3332"/>
                  </a:lnTo>
                  <a:lnTo>
                    <a:pt x="4458" y="6860"/>
                  </a:lnTo>
                  <a:lnTo>
                    <a:pt x="1976" y="10779"/>
                  </a:lnTo>
                  <a:lnTo>
                    <a:pt x="578" y="17658"/>
                  </a:lnTo>
                  <a:lnTo>
                    <a:pt x="0" y="64985"/>
                  </a:lnTo>
                  <a:lnTo>
                    <a:pt x="700" y="75418"/>
                  </a:lnTo>
                  <a:lnTo>
                    <a:pt x="5458" y="93679"/>
                  </a:lnTo>
                  <a:lnTo>
                    <a:pt x="6333" y="138416"/>
                  </a:lnTo>
                  <a:lnTo>
                    <a:pt x="8221" y="165719"/>
                  </a:lnTo>
                  <a:lnTo>
                    <a:pt x="13343" y="208049"/>
                  </a:lnTo>
                  <a:lnTo>
                    <a:pt x="17039" y="213927"/>
                  </a:lnTo>
                  <a:lnTo>
                    <a:pt x="19040" y="2221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175"/>
          <p:cNvGrpSpPr/>
          <p:nvPr/>
        </p:nvGrpSpPr>
        <p:grpSpPr>
          <a:xfrm>
            <a:off x="4751837" y="6246123"/>
            <a:ext cx="1047570" cy="393343"/>
            <a:chOff x="4751837" y="6246123"/>
            <a:chExt cx="1047570" cy="393343"/>
          </a:xfrm>
        </p:grpSpPr>
        <p:sp>
          <p:nvSpPr>
            <p:cNvPr id="300" name="SMARTInkShape-804"/>
            <p:cNvSpPr/>
            <p:nvPr>
              <p:custDataLst>
                <p:tags r:id="rId9"/>
              </p:custDataLst>
            </p:nvPr>
          </p:nvSpPr>
          <p:spPr>
            <a:xfrm>
              <a:off x="4751837" y="6260791"/>
              <a:ext cx="142482" cy="279710"/>
            </a:xfrm>
            <a:custGeom>
              <a:avLst/>
              <a:gdLst/>
              <a:ahLst/>
              <a:cxnLst/>
              <a:rect l="0" t="0" r="0" b="0"/>
              <a:pathLst>
                <a:path w="142482" h="279710">
                  <a:moveTo>
                    <a:pt x="10663" y="222559"/>
                  </a:moveTo>
                  <a:lnTo>
                    <a:pt x="10663" y="222559"/>
                  </a:lnTo>
                  <a:lnTo>
                    <a:pt x="10663" y="243574"/>
                  </a:lnTo>
                  <a:lnTo>
                    <a:pt x="9957" y="243624"/>
                  </a:lnTo>
                  <a:lnTo>
                    <a:pt x="7292" y="239918"/>
                  </a:lnTo>
                  <a:lnTo>
                    <a:pt x="4901" y="202103"/>
                  </a:lnTo>
                  <a:lnTo>
                    <a:pt x="3782" y="167031"/>
                  </a:lnTo>
                  <a:lnTo>
                    <a:pt x="0" y="121910"/>
                  </a:lnTo>
                  <a:lnTo>
                    <a:pt x="247" y="79912"/>
                  </a:lnTo>
                  <a:lnTo>
                    <a:pt x="4990" y="43886"/>
                  </a:lnTo>
                  <a:lnTo>
                    <a:pt x="9553" y="22499"/>
                  </a:lnTo>
                  <a:lnTo>
                    <a:pt x="16284" y="10642"/>
                  </a:lnTo>
                  <a:lnTo>
                    <a:pt x="29624" y="3020"/>
                  </a:lnTo>
                  <a:lnTo>
                    <a:pt x="38120" y="0"/>
                  </a:lnTo>
                  <a:lnTo>
                    <a:pt x="58850" y="407"/>
                  </a:lnTo>
                  <a:lnTo>
                    <a:pt x="80763" y="6702"/>
                  </a:lnTo>
                  <a:lnTo>
                    <a:pt x="99909" y="18908"/>
                  </a:lnTo>
                  <a:lnTo>
                    <a:pt x="126555" y="51759"/>
                  </a:lnTo>
                  <a:lnTo>
                    <a:pt x="136253" y="76798"/>
                  </a:lnTo>
                  <a:lnTo>
                    <a:pt x="142481" y="113882"/>
                  </a:lnTo>
                  <a:lnTo>
                    <a:pt x="140188" y="140185"/>
                  </a:lnTo>
                  <a:lnTo>
                    <a:pt x="121036" y="185466"/>
                  </a:lnTo>
                  <a:lnTo>
                    <a:pt x="103883" y="213429"/>
                  </a:lnTo>
                  <a:lnTo>
                    <a:pt x="59946" y="255426"/>
                  </a:lnTo>
                  <a:lnTo>
                    <a:pt x="35763" y="271280"/>
                  </a:lnTo>
                  <a:lnTo>
                    <a:pt x="4313" y="279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805"/>
            <p:cNvSpPr/>
            <p:nvPr>
              <p:custDataLst>
                <p:tags r:id="rId10"/>
              </p:custDataLst>
            </p:nvPr>
          </p:nvSpPr>
          <p:spPr>
            <a:xfrm>
              <a:off x="4986593" y="6514147"/>
              <a:ext cx="106108" cy="125319"/>
            </a:xfrm>
            <a:custGeom>
              <a:avLst/>
              <a:gdLst/>
              <a:ahLst/>
              <a:cxnLst/>
              <a:rect l="0" t="0" r="0" b="0"/>
              <a:pathLst>
                <a:path w="106108" h="125319">
                  <a:moveTo>
                    <a:pt x="17207" y="7303"/>
                  </a:moveTo>
                  <a:lnTo>
                    <a:pt x="17207" y="7303"/>
                  </a:lnTo>
                  <a:lnTo>
                    <a:pt x="11740" y="12770"/>
                  </a:lnTo>
                  <a:lnTo>
                    <a:pt x="0" y="8108"/>
                  </a:lnTo>
                  <a:lnTo>
                    <a:pt x="91" y="7839"/>
                  </a:lnTo>
                  <a:lnTo>
                    <a:pt x="3786" y="7374"/>
                  </a:lnTo>
                  <a:lnTo>
                    <a:pt x="14406" y="582"/>
                  </a:lnTo>
                  <a:lnTo>
                    <a:pt x="18868" y="0"/>
                  </a:lnTo>
                  <a:lnTo>
                    <a:pt x="27587" y="3116"/>
                  </a:lnTo>
                  <a:lnTo>
                    <a:pt x="34285" y="11086"/>
                  </a:lnTo>
                  <a:lnTo>
                    <a:pt x="38908" y="21684"/>
                  </a:lnTo>
                  <a:lnTo>
                    <a:pt x="40963" y="33449"/>
                  </a:lnTo>
                  <a:lnTo>
                    <a:pt x="39995" y="43853"/>
                  </a:lnTo>
                  <a:lnTo>
                    <a:pt x="35802" y="54592"/>
                  </a:lnTo>
                  <a:lnTo>
                    <a:pt x="9692" y="100404"/>
                  </a:lnTo>
                  <a:lnTo>
                    <a:pt x="3284" y="110064"/>
                  </a:lnTo>
                  <a:lnTo>
                    <a:pt x="436" y="119062"/>
                  </a:lnTo>
                  <a:lnTo>
                    <a:pt x="382" y="122025"/>
                  </a:lnTo>
                  <a:lnTo>
                    <a:pt x="1051" y="124001"/>
                  </a:lnTo>
                  <a:lnTo>
                    <a:pt x="2203" y="125318"/>
                  </a:lnTo>
                  <a:lnTo>
                    <a:pt x="41885" y="120698"/>
                  </a:lnTo>
                  <a:lnTo>
                    <a:pt x="106107" y="1089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806"/>
            <p:cNvSpPr/>
            <p:nvPr>
              <p:custDataLst>
                <p:tags r:id="rId11"/>
              </p:custDataLst>
            </p:nvPr>
          </p:nvSpPr>
          <p:spPr>
            <a:xfrm>
              <a:off x="5260710" y="6369050"/>
              <a:ext cx="200291" cy="22121"/>
            </a:xfrm>
            <a:custGeom>
              <a:avLst/>
              <a:gdLst/>
              <a:ahLst/>
              <a:cxnLst/>
              <a:rect l="0" t="0" r="0" b="0"/>
              <a:pathLst>
                <a:path w="200291" h="22121">
                  <a:moveTo>
                    <a:pt x="22490" y="12700"/>
                  </a:moveTo>
                  <a:lnTo>
                    <a:pt x="22490" y="12700"/>
                  </a:lnTo>
                  <a:lnTo>
                    <a:pt x="19119" y="16071"/>
                  </a:lnTo>
                  <a:lnTo>
                    <a:pt x="6910" y="21539"/>
                  </a:lnTo>
                  <a:lnTo>
                    <a:pt x="3636" y="22120"/>
                  </a:lnTo>
                  <a:lnTo>
                    <a:pt x="1455" y="21802"/>
                  </a:lnTo>
                  <a:lnTo>
                    <a:pt x="0" y="20885"/>
                  </a:lnTo>
                  <a:lnTo>
                    <a:pt x="1147" y="19567"/>
                  </a:lnTo>
                  <a:lnTo>
                    <a:pt x="8065" y="16223"/>
                  </a:lnTo>
                  <a:lnTo>
                    <a:pt x="55101" y="11984"/>
                  </a:lnTo>
                  <a:lnTo>
                    <a:pt x="100905" y="4178"/>
                  </a:lnTo>
                  <a:lnTo>
                    <a:pt x="139798" y="1238"/>
                  </a:lnTo>
                  <a:lnTo>
                    <a:pt x="2002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807"/>
            <p:cNvSpPr/>
            <p:nvPr>
              <p:custDataLst>
                <p:tags r:id="rId12"/>
              </p:custDataLst>
            </p:nvPr>
          </p:nvSpPr>
          <p:spPr>
            <a:xfrm>
              <a:off x="5329416" y="6438900"/>
              <a:ext cx="188735" cy="62539"/>
            </a:xfrm>
            <a:custGeom>
              <a:avLst/>
              <a:gdLst/>
              <a:ahLst/>
              <a:cxnLst/>
              <a:rect l="0" t="0" r="0" b="0"/>
              <a:pathLst>
                <a:path w="188735" h="62539">
                  <a:moveTo>
                    <a:pt x="55384" y="6350"/>
                  </a:moveTo>
                  <a:lnTo>
                    <a:pt x="55384" y="6350"/>
                  </a:lnTo>
                  <a:lnTo>
                    <a:pt x="10586" y="42020"/>
                  </a:lnTo>
                  <a:lnTo>
                    <a:pt x="0" y="60253"/>
                  </a:lnTo>
                  <a:lnTo>
                    <a:pt x="2233" y="61336"/>
                  </a:lnTo>
                  <a:lnTo>
                    <a:pt x="12242" y="62538"/>
                  </a:lnTo>
                  <a:lnTo>
                    <a:pt x="47226" y="53102"/>
                  </a:lnTo>
                  <a:lnTo>
                    <a:pt x="86598" y="40272"/>
                  </a:lnTo>
                  <a:lnTo>
                    <a:pt x="125075" y="24162"/>
                  </a:lnTo>
                  <a:lnTo>
                    <a:pt x="1887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808"/>
            <p:cNvSpPr/>
            <p:nvPr>
              <p:custDataLst>
                <p:tags r:id="rId13"/>
              </p:custDataLst>
            </p:nvPr>
          </p:nvSpPr>
          <p:spPr>
            <a:xfrm>
              <a:off x="5594350" y="6246123"/>
              <a:ext cx="205057" cy="313640"/>
            </a:xfrm>
            <a:custGeom>
              <a:avLst/>
              <a:gdLst/>
              <a:ahLst/>
              <a:cxnLst/>
              <a:rect l="0" t="0" r="0" b="0"/>
              <a:pathLst>
                <a:path w="205057" h="313640">
                  <a:moveTo>
                    <a:pt x="158750" y="59427"/>
                  </a:moveTo>
                  <a:lnTo>
                    <a:pt x="158750" y="59427"/>
                  </a:lnTo>
                  <a:lnTo>
                    <a:pt x="169595" y="52946"/>
                  </a:lnTo>
                  <a:lnTo>
                    <a:pt x="203866" y="18487"/>
                  </a:lnTo>
                  <a:lnTo>
                    <a:pt x="205056" y="15906"/>
                  </a:lnTo>
                  <a:lnTo>
                    <a:pt x="204495" y="9275"/>
                  </a:lnTo>
                  <a:lnTo>
                    <a:pt x="200013" y="3506"/>
                  </a:lnTo>
                  <a:lnTo>
                    <a:pt x="196842" y="979"/>
                  </a:lnTo>
                  <a:lnTo>
                    <a:pt x="193317" y="0"/>
                  </a:lnTo>
                  <a:lnTo>
                    <a:pt x="185637" y="795"/>
                  </a:lnTo>
                  <a:lnTo>
                    <a:pt x="163267" y="11951"/>
                  </a:lnTo>
                  <a:lnTo>
                    <a:pt x="141038" y="32032"/>
                  </a:lnTo>
                  <a:lnTo>
                    <a:pt x="115976" y="72125"/>
                  </a:lnTo>
                  <a:lnTo>
                    <a:pt x="93519" y="116133"/>
                  </a:lnTo>
                  <a:lnTo>
                    <a:pt x="82429" y="156818"/>
                  </a:lnTo>
                  <a:lnTo>
                    <a:pt x="73066" y="202268"/>
                  </a:lnTo>
                  <a:lnTo>
                    <a:pt x="72367" y="244903"/>
                  </a:lnTo>
                  <a:lnTo>
                    <a:pt x="78827" y="269370"/>
                  </a:lnTo>
                  <a:lnTo>
                    <a:pt x="93348" y="304881"/>
                  </a:lnTo>
                  <a:lnTo>
                    <a:pt x="100520" y="312686"/>
                  </a:lnTo>
                  <a:lnTo>
                    <a:pt x="104407" y="313639"/>
                  </a:lnTo>
                  <a:lnTo>
                    <a:pt x="108410" y="312862"/>
                  </a:lnTo>
                  <a:lnTo>
                    <a:pt x="112490" y="310934"/>
                  </a:lnTo>
                  <a:lnTo>
                    <a:pt x="118905" y="297502"/>
                  </a:lnTo>
                  <a:lnTo>
                    <a:pt x="122697" y="279538"/>
                  </a:lnTo>
                  <a:lnTo>
                    <a:pt x="122030" y="264498"/>
                  </a:lnTo>
                  <a:lnTo>
                    <a:pt x="105714" y="220141"/>
                  </a:lnTo>
                  <a:lnTo>
                    <a:pt x="75905" y="181173"/>
                  </a:lnTo>
                  <a:lnTo>
                    <a:pt x="53691" y="164723"/>
                  </a:lnTo>
                  <a:lnTo>
                    <a:pt x="0" y="148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488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177"/>
          <p:cNvGrpSpPr/>
          <p:nvPr/>
        </p:nvGrpSpPr>
        <p:grpSpPr>
          <a:xfrm>
            <a:off x="1397451" y="483090"/>
            <a:ext cx="202750" cy="434123"/>
            <a:chOff x="1397451" y="483090"/>
            <a:chExt cx="202750" cy="434123"/>
          </a:xfrm>
        </p:grpSpPr>
        <p:sp>
          <p:nvSpPr>
            <p:cNvPr id="2" name="SMARTInkShape-809"/>
            <p:cNvSpPr/>
            <p:nvPr>
              <p:custDataLst>
                <p:tags r:id="rId119"/>
              </p:custDataLst>
            </p:nvPr>
          </p:nvSpPr>
          <p:spPr>
            <a:xfrm>
              <a:off x="1453532" y="717550"/>
              <a:ext cx="146669" cy="25401"/>
            </a:xfrm>
            <a:custGeom>
              <a:avLst/>
              <a:gdLst/>
              <a:ahLst/>
              <a:cxnLst/>
              <a:rect l="0" t="0" r="0" b="0"/>
              <a:pathLst>
                <a:path w="146669" h="25401">
                  <a:moveTo>
                    <a:pt x="19668" y="25400"/>
                  </a:moveTo>
                  <a:lnTo>
                    <a:pt x="19668" y="25400"/>
                  </a:lnTo>
                  <a:lnTo>
                    <a:pt x="0" y="25400"/>
                  </a:lnTo>
                  <a:lnTo>
                    <a:pt x="37774" y="22029"/>
                  </a:lnTo>
                  <a:lnTo>
                    <a:pt x="78812" y="16562"/>
                  </a:lnTo>
                  <a:lnTo>
                    <a:pt x="121557" y="8393"/>
                  </a:lnTo>
                  <a:lnTo>
                    <a:pt x="146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10"/>
            <p:cNvSpPr/>
            <p:nvPr>
              <p:custDataLst>
                <p:tags r:id="rId120"/>
              </p:custDataLst>
            </p:nvPr>
          </p:nvSpPr>
          <p:spPr>
            <a:xfrm>
              <a:off x="1397451" y="483090"/>
              <a:ext cx="190050" cy="434123"/>
            </a:xfrm>
            <a:custGeom>
              <a:avLst/>
              <a:gdLst/>
              <a:ahLst/>
              <a:cxnLst/>
              <a:rect l="0" t="0" r="0" b="0"/>
              <a:pathLst>
                <a:path w="190050" h="434123">
                  <a:moveTo>
                    <a:pt x="37649" y="228110"/>
                  </a:moveTo>
                  <a:lnTo>
                    <a:pt x="37649" y="228110"/>
                  </a:lnTo>
                  <a:lnTo>
                    <a:pt x="37649" y="222643"/>
                  </a:lnTo>
                  <a:lnTo>
                    <a:pt x="44391" y="222022"/>
                  </a:lnTo>
                  <a:lnTo>
                    <a:pt x="46377" y="222640"/>
                  </a:lnTo>
                  <a:lnTo>
                    <a:pt x="47701" y="223758"/>
                  </a:lnTo>
                  <a:lnTo>
                    <a:pt x="49826" y="227250"/>
                  </a:lnTo>
                  <a:lnTo>
                    <a:pt x="38094" y="266759"/>
                  </a:lnTo>
                  <a:lnTo>
                    <a:pt x="27572" y="307659"/>
                  </a:lnTo>
                  <a:lnTo>
                    <a:pt x="20160" y="344108"/>
                  </a:lnTo>
                  <a:lnTo>
                    <a:pt x="10046" y="383757"/>
                  </a:lnTo>
                  <a:lnTo>
                    <a:pt x="563" y="429699"/>
                  </a:lnTo>
                  <a:lnTo>
                    <a:pt x="0" y="434122"/>
                  </a:lnTo>
                  <a:lnTo>
                    <a:pt x="6516" y="398894"/>
                  </a:lnTo>
                  <a:lnTo>
                    <a:pt x="14488" y="355370"/>
                  </a:lnTo>
                  <a:lnTo>
                    <a:pt x="26515" y="314527"/>
                  </a:lnTo>
                  <a:lnTo>
                    <a:pt x="34117" y="272488"/>
                  </a:lnTo>
                  <a:lnTo>
                    <a:pt x="48789" y="230212"/>
                  </a:lnTo>
                  <a:lnTo>
                    <a:pt x="60912" y="187891"/>
                  </a:lnTo>
                  <a:lnTo>
                    <a:pt x="76163" y="147441"/>
                  </a:lnTo>
                  <a:lnTo>
                    <a:pt x="92335" y="113191"/>
                  </a:lnTo>
                  <a:lnTo>
                    <a:pt x="113119" y="71058"/>
                  </a:lnTo>
                  <a:lnTo>
                    <a:pt x="136775" y="25656"/>
                  </a:lnTo>
                  <a:lnTo>
                    <a:pt x="157183" y="3420"/>
                  </a:lnTo>
                  <a:lnTo>
                    <a:pt x="161788" y="0"/>
                  </a:lnTo>
                  <a:lnTo>
                    <a:pt x="165564" y="542"/>
                  </a:lnTo>
                  <a:lnTo>
                    <a:pt x="168787" y="3726"/>
                  </a:lnTo>
                  <a:lnTo>
                    <a:pt x="171641" y="8671"/>
                  </a:lnTo>
                  <a:lnTo>
                    <a:pt x="176927" y="47729"/>
                  </a:lnTo>
                  <a:lnTo>
                    <a:pt x="181379" y="85921"/>
                  </a:lnTo>
                  <a:lnTo>
                    <a:pt x="183717" y="119579"/>
                  </a:lnTo>
                  <a:lnTo>
                    <a:pt x="186764" y="150946"/>
                  </a:lnTo>
                  <a:lnTo>
                    <a:pt x="188589" y="184172"/>
                  </a:lnTo>
                  <a:lnTo>
                    <a:pt x="189616" y="228967"/>
                  </a:lnTo>
                  <a:lnTo>
                    <a:pt x="189921" y="268346"/>
                  </a:lnTo>
                  <a:lnTo>
                    <a:pt x="190024" y="312415"/>
                  </a:lnTo>
                  <a:lnTo>
                    <a:pt x="190046" y="353181"/>
                  </a:lnTo>
                  <a:lnTo>
                    <a:pt x="190049" y="375463"/>
                  </a:lnTo>
                  <a:lnTo>
                    <a:pt x="190049" y="348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178"/>
          <p:cNvGrpSpPr/>
          <p:nvPr/>
        </p:nvGrpSpPr>
        <p:grpSpPr>
          <a:xfrm>
            <a:off x="1954027" y="477733"/>
            <a:ext cx="463145" cy="398290"/>
            <a:chOff x="1954027" y="477733"/>
            <a:chExt cx="463145" cy="398290"/>
          </a:xfrm>
        </p:grpSpPr>
        <p:sp>
          <p:nvSpPr>
            <p:cNvPr id="5" name="SMARTInkShape-811"/>
            <p:cNvSpPr/>
            <p:nvPr>
              <p:custDataLst>
                <p:tags r:id="rId117"/>
              </p:custDataLst>
            </p:nvPr>
          </p:nvSpPr>
          <p:spPr>
            <a:xfrm>
              <a:off x="1954027" y="825500"/>
              <a:ext cx="463145" cy="50523"/>
            </a:xfrm>
            <a:custGeom>
              <a:avLst/>
              <a:gdLst/>
              <a:ahLst/>
              <a:cxnLst/>
              <a:rect l="0" t="0" r="0" b="0"/>
              <a:pathLst>
                <a:path w="463145" h="50523">
                  <a:moveTo>
                    <a:pt x="46223" y="19050"/>
                  </a:moveTo>
                  <a:lnTo>
                    <a:pt x="46223" y="19050"/>
                  </a:lnTo>
                  <a:lnTo>
                    <a:pt x="0" y="47629"/>
                  </a:lnTo>
                  <a:lnTo>
                    <a:pt x="1296" y="48686"/>
                  </a:lnTo>
                  <a:lnTo>
                    <a:pt x="34549" y="50522"/>
                  </a:lnTo>
                  <a:lnTo>
                    <a:pt x="77571" y="43976"/>
                  </a:lnTo>
                  <a:lnTo>
                    <a:pt x="120422" y="39841"/>
                  </a:lnTo>
                  <a:lnTo>
                    <a:pt x="159930" y="35245"/>
                  </a:lnTo>
                  <a:lnTo>
                    <a:pt x="198447" y="29415"/>
                  </a:lnTo>
                  <a:lnTo>
                    <a:pt x="236671" y="23219"/>
                  </a:lnTo>
                  <a:lnTo>
                    <a:pt x="274808" y="20285"/>
                  </a:lnTo>
                  <a:lnTo>
                    <a:pt x="309624" y="17717"/>
                  </a:lnTo>
                  <a:lnTo>
                    <a:pt x="346029" y="14930"/>
                  </a:lnTo>
                  <a:lnTo>
                    <a:pt x="385213" y="13361"/>
                  </a:lnTo>
                  <a:lnTo>
                    <a:pt x="427083" y="12896"/>
                  </a:lnTo>
                  <a:lnTo>
                    <a:pt x="463113" y="12708"/>
                  </a:lnTo>
                  <a:lnTo>
                    <a:pt x="463144" y="11294"/>
                  </a:lnTo>
                  <a:lnTo>
                    <a:pt x="458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12"/>
            <p:cNvSpPr/>
            <p:nvPr>
              <p:custDataLst>
                <p:tags r:id="rId118"/>
              </p:custDataLst>
            </p:nvPr>
          </p:nvSpPr>
          <p:spPr>
            <a:xfrm>
              <a:off x="2216150" y="477733"/>
              <a:ext cx="19051" cy="335068"/>
            </a:xfrm>
            <a:custGeom>
              <a:avLst/>
              <a:gdLst/>
              <a:ahLst/>
              <a:cxnLst/>
              <a:rect l="0" t="0" r="0" b="0"/>
              <a:pathLst>
                <a:path w="19051" h="335068">
                  <a:moveTo>
                    <a:pt x="19050" y="23917"/>
                  </a:moveTo>
                  <a:lnTo>
                    <a:pt x="19050" y="23917"/>
                  </a:lnTo>
                  <a:lnTo>
                    <a:pt x="19050" y="0"/>
                  </a:lnTo>
                  <a:lnTo>
                    <a:pt x="14686" y="42295"/>
                  </a:lnTo>
                  <a:lnTo>
                    <a:pt x="12583" y="77105"/>
                  </a:lnTo>
                  <a:lnTo>
                    <a:pt x="8510" y="116268"/>
                  </a:lnTo>
                  <a:lnTo>
                    <a:pt x="6777" y="161503"/>
                  </a:lnTo>
                  <a:lnTo>
                    <a:pt x="6434" y="207257"/>
                  </a:lnTo>
                  <a:lnTo>
                    <a:pt x="6366" y="249247"/>
                  </a:lnTo>
                  <a:lnTo>
                    <a:pt x="6353" y="291931"/>
                  </a:lnTo>
                  <a:lnTo>
                    <a:pt x="5645" y="322279"/>
                  </a:lnTo>
                  <a:lnTo>
                    <a:pt x="0" y="33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79"/>
          <p:cNvGrpSpPr/>
          <p:nvPr/>
        </p:nvGrpSpPr>
        <p:grpSpPr>
          <a:xfrm>
            <a:off x="2818973" y="411046"/>
            <a:ext cx="336978" cy="555833"/>
            <a:chOff x="2818973" y="411046"/>
            <a:chExt cx="336978" cy="555833"/>
          </a:xfrm>
        </p:grpSpPr>
        <p:sp>
          <p:nvSpPr>
            <p:cNvPr id="8" name="SMARTInkShape-813"/>
            <p:cNvSpPr/>
            <p:nvPr>
              <p:custDataLst>
                <p:tags r:id="rId115"/>
              </p:custDataLst>
            </p:nvPr>
          </p:nvSpPr>
          <p:spPr>
            <a:xfrm>
              <a:off x="2887968" y="559453"/>
              <a:ext cx="188829" cy="236146"/>
            </a:xfrm>
            <a:custGeom>
              <a:avLst/>
              <a:gdLst/>
              <a:ahLst/>
              <a:cxnLst/>
              <a:rect l="0" t="0" r="0" b="0"/>
              <a:pathLst>
                <a:path w="188829" h="236146">
                  <a:moveTo>
                    <a:pt x="128282" y="37447"/>
                  </a:moveTo>
                  <a:lnTo>
                    <a:pt x="128282" y="37447"/>
                  </a:lnTo>
                  <a:lnTo>
                    <a:pt x="128282" y="34076"/>
                  </a:lnTo>
                  <a:lnTo>
                    <a:pt x="122520" y="13973"/>
                  </a:lnTo>
                  <a:lnTo>
                    <a:pt x="122193" y="6788"/>
                  </a:lnTo>
                  <a:lnTo>
                    <a:pt x="121401" y="4308"/>
                  </a:lnTo>
                  <a:lnTo>
                    <a:pt x="120167" y="2654"/>
                  </a:lnTo>
                  <a:lnTo>
                    <a:pt x="116914" y="817"/>
                  </a:lnTo>
                  <a:lnTo>
                    <a:pt x="113116" y="0"/>
                  </a:lnTo>
                  <a:lnTo>
                    <a:pt x="96899" y="2912"/>
                  </a:lnTo>
                  <a:lnTo>
                    <a:pt x="77591" y="14985"/>
                  </a:lnTo>
                  <a:lnTo>
                    <a:pt x="49150" y="42391"/>
                  </a:lnTo>
                  <a:lnTo>
                    <a:pt x="25181" y="85475"/>
                  </a:lnTo>
                  <a:lnTo>
                    <a:pt x="10558" y="121057"/>
                  </a:lnTo>
                  <a:lnTo>
                    <a:pt x="659" y="165153"/>
                  </a:lnTo>
                  <a:lnTo>
                    <a:pt x="0" y="200483"/>
                  </a:lnTo>
                  <a:lnTo>
                    <a:pt x="8238" y="217857"/>
                  </a:lnTo>
                  <a:lnTo>
                    <a:pt x="14386" y="225454"/>
                  </a:lnTo>
                  <a:lnTo>
                    <a:pt x="34387" y="233894"/>
                  </a:lnTo>
                  <a:lnTo>
                    <a:pt x="46636" y="236145"/>
                  </a:lnTo>
                  <a:lnTo>
                    <a:pt x="71534" y="231120"/>
                  </a:lnTo>
                  <a:lnTo>
                    <a:pt x="118641" y="204899"/>
                  </a:lnTo>
                  <a:lnTo>
                    <a:pt x="144475" y="184194"/>
                  </a:lnTo>
                  <a:lnTo>
                    <a:pt x="171462" y="143026"/>
                  </a:lnTo>
                  <a:lnTo>
                    <a:pt x="187350" y="99773"/>
                  </a:lnTo>
                  <a:lnTo>
                    <a:pt x="188828" y="91698"/>
                  </a:lnTo>
                  <a:lnTo>
                    <a:pt x="186706" y="75199"/>
                  </a:lnTo>
                  <a:lnTo>
                    <a:pt x="173846" y="41612"/>
                  </a:lnTo>
                  <a:lnTo>
                    <a:pt x="162173" y="28479"/>
                  </a:lnTo>
                  <a:lnTo>
                    <a:pt x="135750" y="9847"/>
                  </a:lnTo>
                  <a:lnTo>
                    <a:pt x="140982" y="5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14"/>
            <p:cNvSpPr/>
            <p:nvPr>
              <p:custDataLst>
                <p:tags r:id="rId116"/>
              </p:custDataLst>
            </p:nvPr>
          </p:nvSpPr>
          <p:spPr>
            <a:xfrm>
              <a:off x="2818973" y="411046"/>
              <a:ext cx="336978" cy="555833"/>
            </a:xfrm>
            <a:custGeom>
              <a:avLst/>
              <a:gdLst/>
              <a:ahLst/>
              <a:cxnLst/>
              <a:rect l="0" t="0" r="0" b="0"/>
              <a:pathLst>
                <a:path w="336978" h="555833">
                  <a:moveTo>
                    <a:pt x="336977" y="27104"/>
                  </a:moveTo>
                  <a:lnTo>
                    <a:pt x="336977" y="27104"/>
                  </a:lnTo>
                  <a:lnTo>
                    <a:pt x="330070" y="10145"/>
                  </a:lnTo>
                  <a:lnTo>
                    <a:pt x="328139" y="7331"/>
                  </a:lnTo>
                  <a:lnTo>
                    <a:pt x="315308" y="0"/>
                  </a:lnTo>
                  <a:lnTo>
                    <a:pt x="309125" y="1274"/>
                  </a:lnTo>
                  <a:lnTo>
                    <a:pt x="294731" y="10215"/>
                  </a:lnTo>
                  <a:lnTo>
                    <a:pt x="277501" y="31115"/>
                  </a:lnTo>
                  <a:lnTo>
                    <a:pt x="256717" y="75408"/>
                  </a:lnTo>
                  <a:lnTo>
                    <a:pt x="239426" y="119733"/>
                  </a:lnTo>
                  <a:lnTo>
                    <a:pt x="226123" y="154115"/>
                  </a:lnTo>
                  <a:lnTo>
                    <a:pt x="212214" y="189387"/>
                  </a:lnTo>
                  <a:lnTo>
                    <a:pt x="195745" y="229077"/>
                  </a:lnTo>
                  <a:lnTo>
                    <a:pt x="171574" y="274094"/>
                  </a:lnTo>
                  <a:lnTo>
                    <a:pt x="146417" y="316957"/>
                  </a:lnTo>
                  <a:lnTo>
                    <a:pt x="124724" y="359395"/>
                  </a:lnTo>
                  <a:lnTo>
                    <a:pt x="98488" y="401749"/>
                  </a:lnTo>
                  <a:lnTo>
                    <a:pt x="69811" y="448895"/>
                  </a:lnTo>
                  <a:lnTo>
                    <a:pt x="35095" y="493935"/>
                  </a:lnTo>
                  <a:lnTo>
                    <a:pt x="7718" y="535745"/>
                  </a:lnTo>
                  <a:lnTo>
                    <a:pt x="846" y="549500"/>
                  </a:lnTo>
                  <a:lnTo>
                    <a:pt x="0" y="553168"/>
                  </a:lnTo>
                  <a:lnTo>
                    <a:pt x="143" y="555613"/>
                  </a:lnTo>
                  <a:lnTo>
                    <a:pt x="3765" y="555832"/>
                  </a:lnTo>
                  <a:lnTo>
                    <a:pt x="17197" y="552313"/>
                  </a:lnTo>
                  <a:lnTo>
                    <a:pt x="51227" y="522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80"/>
          <p:cNvGrpSpPr/>
          <p:nvPr/>
        </p:nvGrpSpPr>
        <p:grpSpPr>
          <a:xfrm>
            <a:off x="3793991" y="376157"/>
            <a:ext cx="201368" cy="576344"/>
            <a:chOff x="3793991" y="376157"/>
            <a:chExt cx="201368" cy="576344"/>
          </a:xfrm>
        </p:grpSpPr>
        <p:sp>
          <p:nvSpPr>
            <p:cNvPr id="11" name="SMARTInkShape-815"/>
            <p:cNvSpPr/>
            <p:nvPr>
              <p:custDataLst>
                <p:tags r:id="rId113"/>
              </p:custDataLst>
            </p:nvPr>
          </p:nvSpPr>
          <p:spPr>
            <a:xfrm>
              <a:off x="3881333" y="908050"/>
              <a:ext cx="23918" cy="44451"/>
            </a:xfrm>
            <a:custGeom>
              <a:avLst/>
              <a:gdLst/>
              <a:ahLst/>
              <a:cxnLst/>
              <a:rect l="0" t="0" r="0" b="0"/>
              <a:pathLst>
                <a:path w="23918" h="44451">
                  <a:moveTo>
                    <a:pt x="23917" y="0"/>
                  </a:moveTo>
                  <a:lnTo>
                    <a:pt x="23917" y="0"/>
                  </a:lnTo>
                  <a:lnTo>
                    <a:pt x="0" y="41745"/>
                  </a:lnTo>
                  <a:lnTo>
                    <a:pt x="211" y="42647"/>
                  </a:lnTo>
                  <a:lnTo>
                    <a:pt x="1121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16"/>
            <p:cNvSpPr/>
            <p:nvPr>
              <p:custDataLst>
                <p:tags r:id="rId114"/>
              </p:custDataLst>
            </p:nvPr>
          </p:nvSpPr>
          <p:spPr>
            <a:xfrm>
              <a:off x="3793991" y="376157"/>
              <a:ext cx="201368" cy="398544"/>
            </a:xfrm>
            <a:custGeom>
              <a:avLst/>
              <a:gdLst/>
              <a:ahLst/>
              <a:cxnLst/>
              <a:rect l="0" t="0" r="0" b="0"/>
              <a:pathLst>
                <a:path w="201368" h="398544">
                  <a:moveTo>
                    <a:pt x="16009" y="55643"/>
                  </a:moveTo>
                  <a:lnTo>
                    <a:pt x="16009" y="55643"/>
                  </a:lnTo>
                  <a:lnTo>
                    <a:pt x="5074" y="55643"/>
                  </a:lnTo>
                  <a:lnTo>
                    <a:pt x="461" y="52272"/>
                  </a:lnTo>
                  <a:lnTo>
                    <a:pt x="0" y="49868"/>
                  </a:lnTo>
                  <a:lnTo>
                    <a:pt x="1368" y="43434"/>
                  </a:lnTo>
                  <a:lnTo>
                    <a:pt x="19588" y="25136"/>
                  </a:lnTo>
                  <a:lnTo>
                    <a:pt x="43959" y="11953"/>
                  </a:lnTo>
                  <a:lnTo>
                    <a:pt x="79167" y="3579"/>
                  </a:lnTo>
                  <a:lnTo>
                    <a:pt x="117507" y="0"/>
                  </a:lnTo>
                  <a:lnTo>
                    <a:pt x="159050" y="12423"/>
                  </a:lnTo>
                  <a:lnTo>
                    <a:pt x="189154" y="30608"/>
                  </a:lnTo>
                  <a:lnTo>
                    <a:pt x="194939" y="40364"/>
                  </a:lnTo>
                  <a:lnTo>
                    <a:pt x="201367" y="66256"/>
                  </a:lnTo>
                  <a:lnTo>
                    <a:pt x="194873" y="112567"/>
                  </a:lnTo>
                  <a:lnTo>
                    <a:pt x="176667" y="159916"/>
                  </a:lnTo>
                  <a:lnTo>
                    <a:pt x="151022" y="196135"/>
                  </a:lnTo>
                  <a:lnTo>
                    <a:pt x="118277" y="240655"/>
                  </a:lnTo>
                  <a:lnTo>
                    <a:pt x="94065" y="280572"/>
                  </a:lnTo>
                  <a:lnTo>
                    <a:pt x="72637" y="319760"/>
                  </a:lnTo>
                  <a:lnTo>
                    <a:pt x="66577" y="337423"/>
                  </a:lnTo>
                  <a:lnTo>
                    <a:pt x="66236" y="352329"/>
                  </a:lnTo>
                  <a:lnTo>
                    <a:pt x="76752" y="375991"/>
                  </a:lnTo>
                  <a:lnTo>
                    <a:pt x="98559" y="398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817"/>
          <p:cNvSpPr/>
          <p:nvPr>
            <p:custDataLst>
              <p:tags r:id="rId1"/>
            </p:custDataLst>
          </p:nvPr>
        </p:nvSpPr>
        <p:spPr>
          <a:xfrm>
            <a:off x="2741375" y="1144179"/>
            <a:ext cx="518452" cy="92524"/>
          </a:xfrm>
          <a:custGeom>
            <a:avLst/>
            <a:gdLst/>
            <a:ahLst/>
            <a:cxnLst/>
            <a:rect l="0" t="0" r="0" b="0"/>
            <a:pathLst>
              <a:path w="518452" h="92524">
                <a:moveTo>
                  <a:pt x="338375" y="5171"/>
                </a:moveTo>
                <a:lnTo>
                  <a:pt x="338375" y="5171"/>
                </a:lnTo>
                <a:lnTo>
                  <a:pt x="298193" y="13960"/>
                </a:lnTo>
                <a:lnTo>
                  <a:pt x="257090" y="23062"/>
                </a:lnTo>
                <a:lnTo>
                  <a:pt x="218100" y="32109"/>
                </a:lnTo>
                <a:lnTo>
                  <a:pt x="177855" y="43727"/>
                </a:lnTo>
                <a:lnTo>
                  <a:pt x="136532" y="56106"/>
                </a:lnTo>
                <a:lnTo>
                  <a:pt x="97477" y="66829"/>
                </a:lnTo>
                <a:lnTo>
                  <a:pt x="55331" y="76357"/>
                </a:lnTo>
                <a:lnTo>
                  <a:pt x="10748" y="88847"/>
                </a:lnTo>
                <a:lnTo>
                  <a:pt x="0" y="92523"/>
                </a:lnTo>
                <a:lnTo>
                  <a:pt x="45531" y="79629"/>
                </a:lnTo>
                <a:lnTo>
                  <a:pt x="79105" y="71425"/>
                </a:lnTo>
                <a:lnTo>
                  <a:pt x="119427" y="61428"/>
                </a:lnTo>
                <a:lnTo>
                  <a:pt x="156163" y="52282"/>
                </a:lnTo>
                <a:lnTo>
                  <a:pt x="191305" y="45394"/>
                </a:lnTo>
                <a:lnTo>
                  <a:pt x="225738" y="39276"/>
                </a:lnTo>
                <a:lnTo>
                  <a:pt x="259857" y="31853"/>
                </a:lnTo>
                <a:lnTo>
                  <a:pt x="307427" y="23111"/>
                </a:lnTo>
                <a:lnTo>
                  <a:pt x="352802" y="16053"/>
                </a:lnTo>
                <a:lnTo>
                  <a:pt x="397526" y="12864"/>
                </a:lnTo>
                <a:lnTo>
                  <a:pt x="430986" y="10236"/>
                </a:lnTo>
                <a:lnTo>
                  <a:pt x="464908" y="6717"/>
                </a:lnTo>
                <a:lnTo>
                  <a:pt x="511771" y="590"/>
                </a:lnTo>
                <a:lnTo>
                  <a:pt x="517472" y="0"/>
                </a:lnTo>
                <a:lnTo>
                  <a:pt x="518451" y="1018"/>
                </a:lnTo>
                <a:lnTo>
                  <a:pt x="512012" y="5912"/>
                </a:lnTo>
                <a:lnTo>
                  <a:pt x="479037" y="16601"/>
                </a:lnTo>
                <a:lnTo>
                  <a:pt x="447458" y="26479"/>
                </a:lnTo>
                <a:lnTo>
                  <a:pt x="414373" y="37219"/>
                </a:lnTo>
                <a:lnTo>
                  <a:pt x="369830" y="51904"/>
                </a:lnTo>
                <a:lnTo>
                  <a:pt x="335422" y="63336"/>
                </a:lnTo>
                <a:lnTo>
                  <a:pt x="290463" y="74930"/>
                </a:lnTo>
                <a:lnTo>
                  <a:pt x="274747" y="80390"/>
                </a:lnTo>
                <a:lnTo>
                  <a:pt x="270557" y="82833"/>
                </a:lnTo>
                <a:lnTo>
                  <a:pt x="271996" y="84463"/>
                </a:lnTo>
                <a:lnTo>
                  <a:pt x="308486" y="87077"/>
                </a:lnTo>
                <a:lnTo>
                  <a:pt x="349745" y="85649"/>
                </a:lnTo>
                <a:lnTo>
                  <a:pt x="427275" y="750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182"/>
          <p:cNvGrpSpPr/>
          <p:nvPr/>
        </p:nvGrpSpPr>
        <p:grpSpPr>
          <a:xfrm>
            <a:off x="5151355" y="450850"/>
            <a:ext cx="1693946" cy="541895"/>
            <a:chOff x="5151355" y="450850"/>
            <a:chExt cx="1693946" cy="541895"/>
          </a:xfrm>
        </p:grpSpPr>
        <p:sp>
          <p:nvSpPr>
            <p:cNvPr id="15" name="SMARTInkShape-818"/>
            <p:cNvSpPr/>
            <p:nvPr>
              <p:custDataLst>
                <p:tags r:id="rId111"/>
              </p:custDataLst>
            </p:nvPr>
          </p:nvSpPr>
          <p:spPr>
            <a:xfrm>
              <a:off x="5151355" y="775844"/>
              <a:ext cx="81046" cy="216901"/>
            </a:xfrm>
            <a:custGeom>
              <a:avLst/>
              <a:gdLst/>
              <a:ahLst/>
              <a:cxnLst/>
              <a:rect l="0" t="0" r="0" b="0"/>
              <a:pathLst>
                <a:path w="81046" h="216901">
                  <a:moveTo>
                    <a:pt x="36595" y="11556"/>
                  </a:moveTo>
                  <a:lnTo>
                    <a:pt x="36595" y="11556"/>
                  </a:lnTo>
                  <a:lnTo>
                    <a:pt x="36595" y="2718"/>
                  </a:lnTo>
                  <a:lnTo>
                    <a:pt x="35889" y="1430"/>
                  </a:lnTo>
                  <a:lnTo>
                    <a:pt x="34713" y="572"/>
                  </a:lnTo>
                  <a:lnTo>
                    <a:pt x="33224" y="0"/>
                  </a:lnTo>
                  <a:lnTo>
                    <a:pt x="31526" y="324"/>
                  </a:lnTo>
                  <a:lnTo>
                    <a:pt x="27757" y="2566"/>
                  </a:lnTo>
                  <a:lnTo>
                    <a:pt x="18297" y="17908"/>
                  </a:lnTo>
                  <a:lnTo>
                    <a:pt x="10249" y="65353"/>
                  </a:lnTo>
                  <a:lnTo>
                    <a:pt x="2541" y="107006"/>
                  </a:lnTo>
                  <a:lnTo>
                    <a:pt x="0" y="153255"/>
                  </a:lnTo>
                  <a:lnTo>
                    <a:pt x="5212" y="191281"/>
                  </a:lnTo>
                  <a:lnTo>
                    <a:pt x="14180" y="206910"/>
                  </a:lnTo>
                  <a:lnTo>
                    <a:pt x="20241" y="211642"/>
                  </a:lnTo>
                  <a:lnTo>
                    <a:pt x="34501" y="216900"/>
                  </a:lnTo>
                  <a:lnTo>
                    <a:pt x="81045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19"/>
            <p:cNvSpPr/>
            <p:nvPr>
              <p:custDataLst>
                <p:tags r:id="rId112"/>
              </p:custDataLst>
            </p:nvPr>
          </p:nvSpPr>
          <p:spPr>
            <a:xfrm>
              <a:off x="5175250" y="450850"/>
              <a:ext cx="1670051" cy="522307"/>
            </a:xfrm>
            <a:custGeom>
              <a:avLst/>
              <a:gdLst/>
              <a:ahLst/>
              <a:cxnLst/>
              <a:rect l="0" t="0" r="0" b="0"/>
              <a:pathLst>
                <a:path w="1670051" h="522307">
                  <a:moveTo>
                    <a:pt x="0" y="508000"/>
                  </a:moveTo>
                  <a:lnTo>
                    <a:pt x="0" y="508000"/>
                  </a:lnTo>
                  <a:lnTo>
                    <a:pt x="3371" y="514742"/>
                  </a:lnTo>
                  <a:lnTo>
                    <a:pt x="32435" y="522306"/>
                  </a:lnTo>
                  <a:lnTo>
                    <a:pt x="70053" y="522273"/>
                  </a:lnTo>
                  <a:lnTo>
                    <a:pt x="111381" y="514424"/>
                  </a:lnTo>
                  <a:lnTo>
                    <a:pt x="145929" y="505211"/>
                  </a:lnTo>
                  <a:lnTo>
                    <a:pt x="184801" y="493355"/>
                  </a:lnTo>
                  <a:lnTo>
                    <a:pt x="225597" y="478678"/>
                  </a:lnTo>
                  <a:lnTo>
                    <a:pt x="272891" y="458985"/>
                  </a:lnTo>
                  <a:lnTo>
                    <a:pt x="298344" y="447806"/>
                  </a:lnTo>
                  <a:lnTo>
                    <a:pt x="325896" y="436121"/>
                  </a:lnTo>
                  <a:lnTo>
                    <a:pt x="354847" y="424097"/>
                  </a:lnTo>
                  <a:lnTo>
                    <a:pt x="384732" y="411848"/>
                  </a:lnTo>
                  <a:lnTo>
                    <a:pt x="416649" y="398743"/>
                  </a:lnTo>
                  <a:lnTo>
                    <a:pt x="449921" y="385068"/>
                  </a:lnTo>
                  <a:lnTo>
                    <a:pt x="484098" y="371012"/>
                  </a:lnTo>
                  <a:lnTo>
                    <a:pt x="518876" y="355997"/>
                  </a:lnTo>
                  <a:lnTo>
                    <a:pt x="554056" y="340342"/>
                  </a:lnTo>
                  <a:lnTo>
                    <a:pt x="589504" y="324261"/>
                  </a:lnTo>
                  <a:lnTo>
                    <a:pt x="625836" y="308602"/>
                  </a:lnTo>
                  <a:lnTo>
                    <a:pt x="662758" y="293224"/>
                  </a:lnTo>
                  <a:lnTo>
                    <a:pt x="700072" y="278032"/>
                  </a:lnTo>
                  <a:lnTo>
                    <a:pt x="737647" y="262966"/>
                  </a:lnTo>
                  <a:lnTo>
                    <a:pt x="775399" y="247983"/>
                  </a:lnTo>
                  <a:lnTo>
                    <a:pt x="813266" y="233055"/>
                  </a:lnTo>
                  <a:lnTo>
                    <a:pt x="851211" y="218870"/>
                  </a:lnTo>
                  <a:lnTo>
                    <a:pt x="889207" y="205180"/>
                  </a:lnTo>
                  <a:lnTo>
                    <a:pt x="927238" y="191820"/>
                  </a:lnTo>
                  <a:lnTo>
                    <a:pt x="964586" y="178680"/>
                  </a:lnTo>
                  <a:lnTo>
                    <a:pt x="1001480" y="165687"/>
                  </a:lnTo>
                  <a:lnTo>
                    <a:pt x="1038070" y="152791"/>
                  </a:lnTo>
                  <a:lnTo>
                    <a:pt x="1075869" y="139961"/>
                  </a:lnTo>
                  <a:lnTo>
                    <a:pt x="1114474" y="127174"/>
                  </a:lnTo>
                  <a:lnTo>
                    <a:pt x="1153616" y="114416"/>
                  </a:lnTo>
                  <a:lnTo>
                    <a:pt x="1191706" y="103088"/>
                  </a:lnTo>
                  <a:lnTo>
                    <a:pt x="1229092" y="92714"/>
                  </a:lnTo>
                  <a:lnTo>
                    <a:pt x="1266012" y="82976"/>
                  </a:lnTo>
                  <a:lnTo>
                    <a:pt x="1296269" y="75073"/>
                  </a:lnTo>
                  <a:lnTo>
                    <a:pt x="1322085" y="68393"/>
                  </a:lnTo>
                  <a:lnTo>
                    <a:pt x="1365116" y="57208"/>
                  </a:lnTo>
                  <a:lnTo>
                    <a:pt x="1400703" y="47533"/>
                  </a:lnTo>
                  <a:lnTo>
                    <a:pt x="1446153" y="38530"/>
                  </a:lnTo>
                  <a:lnTo>
                    <a:pt x="1472102" y="34153"/>
                  </a:lnTo>
                  <a:lnTo>
                    <a:pt x="1514104" y="25527"/>
                  </a:lnTo>
                  <a:lnTo>
                    <a:pt x="1548530" y="18401"/>
                  </a:lnTo>
                  <a:lnTo>
                    <a:pt x="1594533" y="12978"/>
                  </a:lnTo>
                  <a:lnTo>
                    <a:pt x="167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820"/>
          <p:cNvSpPr/>
          <p:nvPr>
            <p:custDataLst>
              <p:tags r:id="rId2"/>
            </p:custDataLst>
          </p:nvPr>
        </p:nvSpPr>
        <p:spPr>
          <a:xfrm>
            <a:off x="1282700" y="1587585"/>
            <a:ext cx="6870701" cy="463466"/>
          </a:xfrm>
          <a:custGeom>
            <a:avLst/>
            <a:gdLst/>
            <a:ahLst/>
            <a:cxnLst/>
            <a:rect l="0" t="0" r="0" b="0"/>
            <a:pathLst>
              <a:path w="6870701" h="463466">
                <a:moveTo>
                  <a:pt x="0" y="44365"/>
                </a:moveTo>
                <a:lnTo>
                  <a:pt x="0" y="44365"/>
                </a:lnTo>
                <a:lnTo>
                  <a:pt x="38919" y="39339"/>
                </a:lnTo>
                <a:lnTo>
                  <a:pt x="72330" y="38603"/>
                </a:lnTo>
                <a:lnTo>
                  <a:pt x="105995" y="38276"/>
                </a:lnTo>
                <a:lnTo>
                  <a:pt x="141653" y="36250"/>
                </a:lnTo>
                <a:lnTo>
                  <a:pt x="181490" y="33703"/>
                </a:lnTo>
                <a:lnTo>
                  <a:pt x="204955" y="33023"/>
                </a:lnTo>
                <a:lnTo>
                  <a:pt x="229770" y="32571"/>
                </a:lnTo>
                <a:lnTo>
                  <a:pt x="256191" y="31563"/>
                </a:lnTo>
                <a:lnTo>
                  <a:pt x="283683" y="30186"/>
                </a:lnTo>
                <a:lnTo>
                  <a:pt x="311888" y="28562"/>
                </a:lnTo>
                <a:lnTo>
                  <a:pt x="341981" y="26774"/>
                </a:lnTo>
                <a:lnTo>
                  <a:pt x="373332" y="24877"/>
                </a:lnTo>
                <a:lnTo>
                  <a:pt x="405521" y="22906"/>
                </a:lnTo>
                <a:lnTo>
                  <a:pt x="438270" y="21592"/>
                </a:lnTo>
                <a:lnTo>
                  <a:pt x="471391" y="20717"/>
                </a:lnTo>
                <a:lnTo>
                  <a:pt x="504760" y="20133"/>
                </a:lnTo>
                <a:lnTo>
                  <a:pt x="539707" y="19038"/>
                </a:lnTo>
                <a:lnTo>
                  <a:pt x="575705" y="17602"/>
                </a:lnTo>
                <a:lnTo>
                  <a:pt x="612403" y="15940"/>
                </a:lnTo>
                <a:lnTo>
                  <a:pt x="650980" y="14832"/>
                </a:lnTo>
                <a:lnTo>
                  <a:pt x="690809" y="14093"/>
                </a:lnTo>
                <a:lnTo>
                  <a:pt x="731472" y="13600"/>
                </a:lnTo>
                <a:lnTo>
                  <a:pt x="774104" y="12566"/>
                </a:lnTo>
                <a:lnTo>
                  <a:pt x="818047" y="11171"/>
                </a:lnTo>
                <a:lnTo>
                  <a:pt x="862865" y="9536"/>
                </a:lnTo>
                <a:lnTo>
                  <a:pt x="908265" y="8446"/>
                </a:lnTo>
                <a:lnTo>
                  <a:pt x="954055" y="7719"/>
                </a:lnTo>
                <a:lnTo>
                  <a:pt x="1000103" y="7234"/>
                </a:lnTo>
                <a:lnTo>
                  <a:pt x="1047030" y="6206"/>
                </a:lnTo>
                <a:lnTo>
                  <a:pt x="1094542" y="4814"/>
                </a:lnTo>
                <a:lnTo>
                  <a:pt x="1142445" y="3181"/>
                </a:lnTo>
                <a:lnTo>
                  <a:pt x="1192019" y="2092"/>
                </a:lnTo>
                <a:lnTo>
                  <a:pt x="1242707" y="1367"/>
                </a:lnTo>
                <a:lnTo>
                  <a:pt x="1294138" y="883"/>
                </a:lnTo>
                <a:lnTo>
                  <a:pt x="1345358" y="560"/>
                </a:lnTo>
                <a:lnTo>
                  <a:pt x="1396439" y="345"/>
                </a:lnTo>
                <a:lnTo>
                  <a:pt x="1447426" y="202"/>
                </a:lnTo>
                <a:lnTo>
                  <a:pt x="1500467" y="106"/>
                </a:lnTo>
                <a:lnTo>
                  <a:pt x="1554878" y="42"/>
                </a:lnTo>
                <a:lnTo>
                  <a:pt x="1610202" y="0"/>
                </a:lnTo>
                <a:lnTo>
                  <a:pt x="1666840" y="677"/>
                </a:lnTo>
                <a:lnTo>
                  <a:pt x="1724354" y="1834"/>
                </a:lnTo>
                <a:lnTo>
                  <a:pt x="1782453" y="3311"/>
                </a:lnTo>
                <a:lnTo>
                  <a:pt x="1842352" y="4296"/>
                </a:lnTo>
                <a:lnTo>
                  <a:pt x="1903451" y="4952"/>
                </a:lnTo>
                <a:lnTo>
                  <a:pt x="1965351" y="5390"/>
                </a:lnTo>
                <a:lnTo>
                  <a:pt x="2027784" y="6387"/>
                </a:lnTo>
                <a:lnTo>
                  <a:pt x="2090572" y="7758"/>
                </a:lnTo>
                <a:lnTo>
                  <a:pt x="2153598" y="9377"/>
                </a:lnTo>
                <a:lnTo>
                  <a:pt x="2217488" y="11162"/>
                </a:lnTo>
                <a:lnTo>
                  <a:pt x="2281953" y="13057"/>
                </a:lnTo>
                <a:lnTo>
                  <a:pt x="2346802" y="15027"/>
                </a:lnTo>
                <a:lnTo>
                  <a:pt x="2413318" y="17045"/>
                </a:lnTo>
                <a:lnTo>
                  <a:pt x="2480945" y="19096"/>
                </a:lnTo>
                <a:lnTo>
                  <a:pt x="2549313" y="21169"/>
                </a:lnTo>
                <a:lnTo>
                  <a:pt x="2617470" y="23962"/>
                </a:lnTo>
                <a:lnTo>
                  <a:pt x="2685486" y="27235"/>
                </a:lnTo>
                <a:lnTo>
                  <a:pt x="2753407" y="30829"/>
                </a:lnTo>
                <a:lnTo>
                  <a:pt x="2821972" y="34635"/>
                </a:lnTo>
                <a:lnTo>
                  <a:pt x="2890964" y="38584"/>
                </a:lnTo>
                <a:lnTo>
                  <a:pt x="2960243" y="42628"/>
                </a:lnTo>
                <a:lnTo>
                  <a:pt x="3032534" y="47440"/>
                </a:lnTo>
                <a:lnTo>
                  <a:pt x="3106834" y="52765"/>
                </a:lnTo>
                <a:lnTo>
                  <a:pt x="3182473" y="58432"/>
                </a:lnTo>
                <a:lnTo>
                  <a:pt x="3254771" y="63621"/>
                </a:lnTo>
                <a:lnTo>
                  <a:pt x="3324841" y="68491"/>
                </a:lnTo>
                <a:lnTo>
                  <a:pt x="3393427" y="73149"/>
                </a:lnTo>
                <a:lnTo>
                  <a:pt x="3461729" y="78371"/>
                </a:lnTo>
                <a:lnTo>
                  <a:pt x="3529842" y="83969"/>
                </a:lnTo>
                <a:lnTo>
                  <a:pt x="3597828" y="89817"/>
                </a:lnTo>
                <a:lnTo>
                  <a:pt x="3667141" y="96539"/>
                </a:lnTo>
                <a:lnTo>
                  <a:pt x="3737338" y="103842"/>
                </a:lnTo>
                <a:lnTo>
                  <a:pt x="3808125" y="111533"/>
                </a:lnTo>
                <a:lnTo>
                  <a:pt x="3879306" y="118777"/>
                </a:lnTo>
                <a:lnTo>
                  <a:pt x="3950748" y="125723"/>
                </a:lnTo>
                <a:lnTo>
                  <a:pt x="4022366" y="132470"/>
                </a:lnTo>
                <a:lnTo>
                  <a:pt x="4091982" y="139791"/>
                </a:lnTo>
                <a:lnTo>
                  <a:pt x="4160266" y="147493"/>
                </a:lnTo>
                <a:lnTo>
                  <a:pt x="4227661" y="155450"/>
                </a:lnTo>
                <a:lnTo>
                  <a:pt x="4295168" y="163577"/>
                </a:lnTo>
                <a:lnTo>
                  <a:pt x="4362751" y="171818"/>
                </a:lnTo>
                <a:lnTo>
                  <a:pt x="4430384" y="180133"/>
                </a:lnTo>
                <a:lnTo>
                  <a:pt x="4497346" y="188499"/>
                </a:lnTo>
                <a:lnTo>
                  <a:pt x="4563857" y="196899"/>
                </a:lnTo>
                <a:lnTo>
                  <a:pt x="4630072" y="205321"/>
                </a:lnTo>
                <a:lnTo>
                  <a:pt x="4693970" y="213052"/>
                </a:lnTo>
                <a:lnTo>
                  <a:pt x="4756324" y="220323"/>
                </a:lnTo>
                <a:lnTo>
                  <a:pt x="4817650" y="227287"/>
                </a:lnTo>
                <a:lnTo>
                  <a:pt x="4880405" y="234752"/>
                </a:lnTo>
                <a:lnTo>
                  <a:pt x="4944114" y="242551"/>
                </a:lnTo>
                <a:lnTo>
                  <a:pt x="5008459" y="250572"/>
                </a:lnTo>
                <a:lnTo>
                  <a:pt x="5071817" y="258742"/>
                </a:lnTo>
                <a:lnTo>
                  <a:pt x="5134516" y="267011"/>
                </a:lnTo>
                <a:lnTo>
                  <a:pt x="5196778" y="275345"/>
                </a:lnTo>
                <a:lnTo>
                  <a:pt x="5258040" y="283724"/>
                </a:lnTo>
                <a:lnTo>
                  <a:pt x="5318638" y="292132"/>
                </a:lnTo>
                <a:lnTo>
                  <a:pt x="5378791" y="300560"/>
                </a:lnTo>
                <a:lnTo>
                  <a:pt x="5436533" y="309000"/>
                </a:lnTo>
                <a:lnTo>
                  <a:pt x="5492666" y="317450"/>
                </a:lnTo>
                <a:lnTo>
                  <a:pt x="5547728" y="325905"/>
                </a:lnTo>
                <a:lnTo>
                  <a:pt x="5603485" y="332952"/>
                </a:lnTo>
                <a:lnTo>
                  <a:pt x="5659706" y="339062"/>
                </a:lnTo>
                <a:lnTo>
                  <a:pt x="5716237" y="344546"/>
                </a:lnTo>
                <a:lnTo>
                  <a:pt x="5770858" y="350319"/>
                </a:lnTo>
                <a:lnTo>
                  <a:pt x="5824206" y="356285"/>
                </a:lnTo>
                <a:lnTo>
                  <a:pt x="5876703" y="362378"/>
                </a:lnTo>
                <a:lnTo>
                  <a:pt x="5929341" y="368557"/>
                </a:lnTo>
                <a:lnTo>
                  <a:pt x="5982073" y="374793"/>
                </a:lnTo>
                <a:lnTo>
                  <a:pt x="6034865" y="381067"/>
                </a:lnTo>
                <a:lnTo>
                  <a:pt x="6083465" y="386661"/>
                </a:lnTo>
                <a:lnTo>
                  <a:pt x="6129271" y="391801"/>
                </a:lnTo>
                <a:lnTo>
                  <a:pt x="6173214" y="396639"/>
                </a:lnTo>
                <a:lnTo>
                  <a:pt x="6215914" y="401276"/>
                </a:lnTo>
                <a:lnTo>
                  <a:pt x="6257788" y="405778"/>
                </a:lnTo>
                <a:lnTo>
                  <a:pt x="6299109" y="410190"/>
                </a:lnTo>
                <a:lnTo>
                  <a:pt x="6338650" y="414543"/>
                </a:lnTo>
                <a:lnTo>
                  <a:pt x="6377006" y="418856"/>
                </a:lnTo>
                <a:lnTo>
                  <a:pt x="6414570" y="423142"/>
                </a:lnTo>
                <a:lnTo>
                  <a:pt x="6449491" y="427411"/>
                </a:lnTo>
                <a:lnTo>
                  <a:pt x="6482649" y="431668"/>
                </a:lnTo>
                <a:lnTo>
                  <a:pt x="6514633" y="435917"/>
                </a:lnTo>
                <a:lnTo>
                  <a:pt x="6545127" y="439455"/>
                </a:lnTo>
                <a:lnTo>
                  <a:pt x="6574629" y="442520"/>
                </a:lnTo>
                <a:lnTo>
                  <a:pt x="6603469" y="445268"/>
                </a:lnTo>
                <a:lnTo>
                  <a:pt x="6629752" y="447806"/>
                </a:lnTo>
                <a:lnTo>
                  <a:pt x="6654329" y="450203"/>
                </a:lnTo>
                <a:lnTo>
                  <a:pt x="6699041" y="454748"/>
                </a:lnTo>
                <a:lnTo>
                  <a:pt x="6737727" y="459121"/>
                </a:lnTo>
                <a:lnTo>
                  <a:pt x="6773736" y="461534"/>
                </a:lnTo>
                <a:lnTo>
                  <a:pt x="6807850" y="462607"/>
                </a:lnTo>
                <a:lnTo>
                  <a:pt x="6870700" y="4634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184"/>
          <p:cNvGrpSpPr/>
          <p:nvPr/>
        </p:nvGrpSpPr>
        <p:grpSpPr>
          <a:xfrm>
            <a:off x="1545083" y="2012927"/>
            <a:ext cx="1394968" cy="266221"/>
            <a:chOff x="1545083" y="2012927"/>
            <a:chExt cx="1394968" cy="266221"/>
          </a:xfrm>
        </p:grpSpPr>
        <p:sp>
          <p:nvSpPr>
            <p:cNvPr id="19" name="SMARTInkShape-821"/>
            <p:cNvSpPr/>
            <p:nvPr>
              <p:custDataLst>
                <p:tags r:id="rId103"/>
              </p:custDataLst>
            </p:nvPr>
          </p:nvSpPr>
          <p:spPr>
            <a:xfrm>
              <a:off x="2736850" y="2038350"/>
              <a:ext cx="203201" cy="63501"/>
            </a:xfrm>
            <a:custGeom>
              <a:avLst/>
              <a:gdLst/>
              <a:ahLst/>
              <a:cxnLst/>
              <a:rect l="0" t="0" r="0" b="0"/>
              <a:pathLst>
                <a:path w="20320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3371" y="51290"/>
                  </a:lnTo>
                  <a:lnTo>
                    <a:pt x="15580" y="39735"/>
                  </a:lnTo>
                  <a:lnTo>
                    <a:pt x="49458" y="27374"/>
                  </a:lnTo>
                  <a:lnTo>
                    <a:pt x="91873" y="18145"/>
                  </a:lnTo>
                  <a:lnTo>
                    <a:pt x="135721" y="1094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22"/>
            <p:cNvSpPr/>
            <p:nvPr>
              <p:custDataLst>
                <p:tags r:id="rId104"/>
              </p:custDataLst>
            </p:nvPr>
          </p:nvSpPr>
          <p:spPr>
            <a:xfrm>
              <a:off x="2711450" y="2058961"/>
              <a:ext cx="69851" cy="220187"/>
            </a:xfrm>
            <a:custGeom>
              <a:avLst/>
              <a:gdLst/>
              <a:ahLst/>
              <a:cxnLst/>
              <a:rect l="0" t="0" r="0" b="0"/>
              <a:pathLst>
                <a:path w="69851" h="220187">
                  <a:moveTo>
                    <a:pt x="69850" y="30189"/>
                  </a:moveTo>
                  <a:lnTo>
                    <a:pt x="69850" y="30189"/>
                  </a:lnTo>
                  <a:lnTo>
                    <a:pt x="54923" y="3706"/>
                  </a:lnTo>
                  <a:lnTo>
                    <a:pt x="48869" y="780"/>
                  </a:lnTo>
                  <a:lnTo>
                    <a:pt x="45280" y="0"/>
                  </a:lnTo>
                  <a:lnTo>
                    <a:pt x="37528" y="1014"/>
                  </a:lnTo>
                  <a:lnTo>
                    <a:pt x="33485" y="2272"/>
                  </a:lnTo>
                  <a:lnTo>
                    <a:pt x="30085" y="5228"/>
                  </a:lnTo>
                  <a:lnTo>
                    <a:pt x="24424" y="14156"/>
                  </a:lnTo>
                  <a:lnTo>
                    <a:pt x="23338" y="18795"/>
                  </a:lnTo>
                  <a:lnTo>
                    <a:pt x="24013" y="27712"/>
                  </a:lnTo>
                  <a:lnTo>
                    <a:pt x="37151" y="68032"/>
                  </a:lnTo>
                  <a:lnTo>
                    <a:pt x="49750" y="108847"/>
                  </a:lnTo>
                  <a:lnTo>
                    <a:pt x="63083" y="151372"/>
                  </a:lnTo>
                  <a:lnTo>
                    <a:pt x="66137" y="168009"/>
                  </a:lnTo>
                  <a:lnTo>
                    <a:pt x="65142" y="184811"/>
                  </a:lnTo>
                  <a:lnTo>
                    <a:pt x="57245" y="206766"/>
                  </a:lnTo>
                  <a:lnTo>
                    <a:pt x="49901" y="216382"/>
                  </a:lnTo>
                  <a:lnTo>
                    <a:pt x="45968" y="219935"/>
                  </a:lnTo>
                  <a:lnTo>
                    <a:pt x="41228" y="220186"/>
                  </a:lnTo>
                  <a:lnTo>
                    <a:pt x="30318" y="214821"/>
                  </a:lnTo>
                  <a:lnTo>
                    <a:pt x="0" y="169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23"/>
            <p:cNvSpPr/>
            <p:nvPr>
              <p:custDataLst>
                <p:tags r:id="rId105"/>
              </p:custDataLst>
            </p:nvPr>
          </p:nvSpPr>
          <p:spPr>
            <a:xfrm>
              <a:off x="2611256" y="2165350"/>
              <a:ext cx="17645" cy="28471"/>
            </a:xfrm>
            <a:custGeom>
              <a:avLst/>
              <a:gdLst/>
              <a:ahLst/>
              <a:cxnLst/>
              <a:rect l="0" t="0" r="0" b="0"/>
              <a:pathLst>
                <a:path w="17645" h="28471">
                  <a:moveTo>
                    <a:pt x="17644" y="19050"/>
                  </a:moveTo>
                  <a:lnTo>
                    <a:pt x="17644" y="19050"/>
                  </a:lnTo>
                  <a:lnTo>
                    <a:pt x="17644" y="27888"/>
                  </a:lnTo>
                  <a:lnTo>
                    <a:pt x="16233" y="28470"/>
                  </a:lnTo>
                  <a:lnTo>
                    <a:pt x="10902" y="27235"/>
                  </a:lnTo>
                  <a:lnTo>
                    <a:pt x="3338" y="22572"/>
                  </a:lnTo>
                  <a:lnTo>
                    <a:pt x="703" y="18734"/>
                  </a:lnTo>
                  <a:lnTo>
                    <a:pt x="0" y="16723"/>
                  </a:lnTo>
                  <a:lnTo>
                    <a:pt x="237" y="14676"/>
                  </a:lnTo>
                  <a:lnTo>
                    <a:pt x="11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24"/>
            <p:cNvSpPr/>
            <p:nvPr>
              <p:custDataLst>
                <p:tags r:id="rId106"/>
              </p:custDataLst>
            </p:nvPr>
          </p:nvSpPr>
          <p:spPr>
            <a:xfrm>
              <a:off x="2398895" y="2094787"/>
              <a:ext cx="98012" cy="149632"/>
            </a:xfrm>
            <a:custGeom>
              <a:avLst/>
              <a:gdLst/>
              <a:ahLst/>
              <a:cxnLst/>
              <a:rect l="0" t="0" r="0" b="0"/>
              <a:pathLst>
                <a:path w="98012" h="149632">
                  <a:moveTo>
                    <a:pt x="77605" y="19763"/>
                  </a:moveTo>
                  <a:lnTo>
                    <a:pt x="77605" y="19763"/>
                  </a:lnTo>
                  <a:lnTo>
                    <a:pt x="77605" y="13021"/>
                  </a:lnTo>
                  <a:lnTo>
                    <a:pt x="75488" y="11035"/>
                  </a:lnTo>
                  <a:lnTo>
                    <a:pt x="67492" y="8828"/>
                  </a:lnTo>
                  <a:lnTo>
                    <a:pt x="54461" y="7586"/>
                  </a:lnTo>
                  <a:lnTo>
                    <a:pt x="38292" y="10589"/>
                  </a:lnTo>
                  <a:lnTo>
                    <a:pt x="26266" y="21565"/>
                  </a:lnTo>
                  <a:lnTo>
                    <a:pt x="11358" y="45697"/>
                  </a:lnTo>
                  <a:lnTo>
                    <a:pt x="0" y="89248"/>
                  </a:lnTo>
                  <a:lnTo>
                    <a:pt x="1016" y="111088"/>
                  </a:lnTo>
                  <a:lnTo>
                    <a:pt x="6876" y="128791"/>
                  </a:lnTo>
                  <a:lnTo>
                    <a:pt x="16537" y="141362"/>
                  </a:lnTo>
                  <a:lnTo>
                    <a:pt x="29767" y="147891"/>
                  </a:lnTo>
                  <a:lnTo>
                    <a:pt x="37246" y="149631"/>
                  </a:lnTo>
                  <a:lnTo>
                    <a:pt x="51201" y="147803"/>
                  </a:lnTo>
                  <a:lnTo>
                    <a:pt x="64459" y="141581"/>
                  </a:lnTo>
                  <a:lnTo>
                    <a:pt x="82412" y="126177"/>
                  </a:lnTo>
                  <a:lnTo>
                    <a:pt x="89854" y="114330"/>
                  </a:lnTo>
                  <a:lnTo>
                    <a:pt x="98011" y="78906"/>
                  </a:lnTo>
                  <a:lnTo>
                    <a:pt x="94783" y="42774"/>
                  </a:lnTo>
                  <a:lnTo>
                    <a:pt x="84890" y="16468"/>
                  </a:lnTo>
                  <a:lnTo>
                    <a:pt x="73317" y="5834"/>
                  </a:lnTo>
                  <a:lnTo>
                    <a:pt x="60882" y="167"/>
                  </a:lnTo>
                  <a:lnTo>
                    <a:pt x="53004" y="0"/>
                  </a:lnTo>
                  <a:lnTo>
                    <a:pt x="51327" y="943"/>
                  </a:lnTo>
                  <a:lnTo>
                    <a:pt x="52205" y="7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25"/>
            <p:cNvSpPr/>
            <p:nvPr>
              <p:custDataLst>
                <p:tags r:id="rId107"/>
              </p:custDataLst>
            </p:nvPr>
          </p:nvSpPr>
          <p:spPr>
            <a:xfrm>
              <a:off x="2044700" y="2142764"/>
              <a:ext cx="107951" cy="22587"/>
            </a:xfrm>
            <a:custGeom>
              <a:avLst/>
              <a:gdLst/>
              <a:ahLst/>
              <a:cxnLst/>
              <a:rect l="0" t="0" r="0" b="0"/>
              <a:pathLst>
                <a:path w="107951" h="22587">
                  <a:moveTo>
                    <a:pt x="0" y="3536"/>
                  </a:moveTo>
                  <a:lnTo>
                    <a:pt x="0" y="3536"/>
                  </a:lnTo>
                  <a:lnTo>
                    <a:pt x="0" y="7194"/>
                  </a:lnTo>
                  <a:lnTo>
                    <a:pt x="0" y="5632"/>
                  </a:lnTo>
                  <a:lnTo>
                    <a:pt x="1411" y="4933"/>
                  </a:lnTo>
                  <a:lnTo>
                    <a:pt x="42646" y="0"/>
                  </a:lnTo>
                  <a:lnTo>
                    <a:pt x="87159" y="4510"/>
                  </a:lnTo>
                  <a:lnTo>
                    <a:pt x="94089" y="6302"/>
                  </a:lnTo>
                  <a:lnTo>
                    <a:pt x="98709" y="8908"/>
                  </a:lnTo>
                  <a:lnTo>
                    <a:pt x="107950" y="22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26"/>
            <p:cNvSpPr/>
            <p:nvPr>
              <p:custDataLst>
                <p:tags r:id="rId108"/>
              </p:custDataLst>
            </p:nvPr>
          </p:nvSpPr>
          <p:spPr>
            <a:xfrm>
              <a:off x="2080493" y="2228850"/>
              <a:ext cx="135658" cy="25779"/>
            </a:xfrm>
            <a:custGeom>
              <a:avLst/>
              <a:gdLst/>
              <a:ahLst/>
              <a:cxnLst/>
              <a:rect l="0" t="0" r="0" b="0"/>
              <a:pathLst>
                <a:path w="135658" h="25779">
                  <a:moveTo>
                    <a:pt x="21357" y="12700"/>
                  </a:moveTo>
                  <a:lnTo>
                    <a:pt x="21357" y="12700"/>
                  </a:lnTo>
                  <a:lnTo>
                    <a:pt x="9147" y="24909"/>
                  </a:lnTo>
                  <a:lnTo>
                    <a:pt x="6162" y="25778"/>
                  </a:lnTo>
                  <a:lnTo>
                    <a:pt x="3466" y="24947"/>
                  </a:lnTo>
                  <a:lnTo>
                    <a:pt x="0" y="22376"/>
                  </a:lnTo>
                  <a:lnTo>
                    <a:pt x="63" y="22679"/>
                  </a:lnTo>
                  <a:lnTo>
                    <a:pt x="811" y="23586"/>
                  </a:lnTo>
                  <a:lnTo>
                    <a:pt x="8606" y="24862"/>
                  </a:lnTo>
                  <a:lnTo>
                    <a:pt x="49798" y="16514"/>
                  </a:lnTo>
                  <a:lnTo>
                    <a:pt x="92356" y="8384"/>
                  </a:lnTo>
                  <a:lnTo>
                    <a:pt x="135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27"/>
            <p:cNvSpPr/>
            <p:nvPr>
              <p:custDataLst>
                <p:tags r:id="rId109"/>
              </p:custDataLst>
            </p:nvPr>
          </p:nvSpPr>
          <p:spPr>
            <a:xfrm>
              <a:off x="1746250" y="2012927"/>
              <a:ext cx="107203" cy="258292"/>
            </a:xfrm>
            <a:custGeom>
              <a:avLst/>
              <a:gdLst/>
              <a:ahLst/>
              <a:cxnLst/>
              <a:rect l="0" t="0" r="0" b="0"/>
              <a:pathLst>
                <a:path w="107203" h="258292">
                  <a:moveTo>
                    <a:pt x="12700" y="95273"/>
                  </a:moveTo>
                  <a:lnTo>
                    <a:pt x="12700" y="95273"/>
                  </a:lnTo>
                  <a:lnTo>
                    <a:pt x="6611" y="95273"/>
                  </a:lnTo>
                  <a:lnTo>
                    <a:pt x="8242" y="138581"/>
                  </a:lnTo>
                  <a:lnTo>
                    <a:pt x="11819" y="185202"/>
                  </a:lnTo>
                  <a:lnTo>
                    <a:pt x="12666" y="228708"/>
                  </a:lnTo>
                  <a:lnTo>
                    <a:pt x="12677" y="228680"/>
                  </a:lnTo>
                  <a:lnTo>
                    <a:pt x="7231" y="186533"/>
                  </a:lnTo>
                  <a:lnTo>
                    <a:pt x="3056" y="140487"/>
                  </a:lnTo>
                  <a:lnTo>
                    <a:pt x="1309" y="97018"/>
                  </a:lnTo>
                  <a:lnTo>
                    <a:pt x="7027" y="57596"/>
                  </a:lnTo>
                  <a:lnTo>
                    <a:pt x="11590" y="34783"/>
                  </a:lnTo>
                  <a:lnTo>
                    <a:pt x="18321" y="19940"/>
                  </a:lnTo>
                  <a:lnTo>
                    <a:pt x="33416" y="3651"/>
                  </a:lnTo>
                  <a:lnTo>
                    <a:pt x="38505" y="1030"/>
                  </a:lnTo>
                  <a:lnTo>
                    <a:pt x="47922" y="0"/>
                  </a:lnTo>
                  <a:lnTo>
                    <a:pt x="58693" y="5657"/>
                  </a:lnTo>
                  <a:lnTo>
                    <a:pt x="64529" y="10129"/>
                  </a:lnTo>
                  <a:lnTo>
                    <a:pt x="71013" y="22624"/>
                  </a:lnTo>
                  <a:lnTo>
                    <a:pt x="75175" y="53641"/>
                  </a:lnTo>
                  <a:lnTo>
                    <a:pt x="65175" y="93688"/>
                  </a:lnTo>
                  <a:lnTo>
                    <a:pt x="63911" y="96333"/>
                  </a:lnTo>
                  <a:lnTo>
                    <a:pt x="62363" y="98096"/>
                  </a:lnTo>
                  <a:lnTo>
                    <a:pt x="60625" y="99272"/>
                  </a:lnTo>
                  <a:lnTo>
                    <a:pt x="60172" y="100761"/>
                  </a:lnTo>
                  <a:lnTo>
                    <a:pt x="60576" y="102460"/>
                  </a:lnTo>
                  <a:lnTo>
                    <a:pt x="62922" y="106884"/>
                  </a:lnTo>
                  <a:lnTo>
                    <a:pt x="77889" y="119308"/>
                  </a:lnTo>
                  <a:lnTo>
                    <a:pt x="99427" y="152104"/>
                  </a:lnTo>
                  <a:lnTo>
                    <a:pt x="105425" y="174749"/>
                  </a:lnTo>
                  <a:lnTo>
                    <a:pt x="107202" y="195962"/>
                  </a:lnTo>
                  <a:lnTo>
                    <a:pt x="101973" y="211049"/>
                  </a:lnTo>
                  <a:lnTo>
                    <a:pt x="76824" y="245620"/>
                  </a:lnTo>
                  <a:lnTo>
                    <a:pt x="69892" y="253346"/>
                  </a:lnTo>
                  <a:lnTo>
                    <a:pt x="58815" y="257250"/>
                  </a:lnTo>
                  <a:lnTo>
                    <a:pt x="51910" y="258291"/>
                  </a:lnTo>
                  <a:lnTo>
                    <a:pt x="25337" y="253014"/>
                  </a:lnTo>
                  <a:lnTo>
                    <a:pt x="0" y="22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28"/>
            <p:cNvSpPr/>
            <p:nvPr>
              <p:custDataLst>
                <p:tags r:id="rId110"/>
              </p:custDataLst>
            </p:nvPr>
          </p:nvSpPr>
          <p:spPr>
            <a:xfrm>
              <a:off x="1545083" y="2039581"/>
              <a:ext cx="115338" cy="206452"/>
            </a:xfrm>
            <a:custGeom>
              <a:avLst/>
              <a:gdLst/>
              <a:ahLst/>
              <a:cxnLst/>
              <a:rect l="0" t="0" r="0" b="0"/>
              <a:pathLst>
                <a:path w="115338" h="206452">
                  <a:moveTo>
                    <a:pt x="105917" y="30519"/>
                  </a:moveTo>
                  <a:lnTo>
                    <a:pt x="105917" y="30519"/>
                  </a:lnTo>
                  <a:lnTo>
                    <a:pt x="109288" y="30519"/>
                  </a:lnTo>
                  <a:lnTo>
                    <a:pt x="112825" y="28638"/>
                  </a:lnTo>
                  <a:lnTo>
                    <a:pt x="114755" y="27148"/>
                  </a:lnTo>
                  <a:lnTo>
                    <a:pt x="115337" y="25449"/>
                  </a:lnTo>
                  <a:lnTo>
                    <a:pt x="115019" y="23611"/>
                  </a:lnTo>
                  <a:lnTo>
                    <a:pt x="112811" y="18963"/>
                  </a:lnTo>
                  <a:lnTo>
                    <a:pt x="82428" y="2922"/>
                  </a:lnTo>
                  <a:lnTo>
                    <a:pt x="59760" y="0"/>
                  </a:lnTo>
                  <a:lnTo>
                    <a:pt x="37443" y="2504"/>
                  </a:lnTo>
                  <a:lnTo>
                    <a:pt x="23978" y="9601"/>
                  </a:lnTo>
                  <a:lnTo>
                    <a:pt x="8261" y="23616"/>
                  </a:lnTo>
                  <a:lnTo>
                    <a:pt x="4830" y="28033"/>
                  </a:lnTo>
                  <a:lnTo>
                    <a:pt x="1017" y="38586"/>
                  </a:lnTo>
                  <a:lnTo>
                    <a:pt x="0" y="44364"/>
                  </a:lnTo>
                  <a:lnTo>
                    <a:pt x="4515" y="58309"/>
                  </a:lnTo>
                  <a:lnTo>
                    <a:pt x="14988" y="73915"/>
                  </a:lnTo>
                  <a:lnTo>
                    <a:pt x="57106" y="111955"/>
                  </a:lnTo>
                  <a:lnTo>
                    <a:pt x="84594" y="142613"/>
                  </a:lnTo>
                  <a:lnTo>
                    <a:pt x="92442" y="156538"/>
                  </a:lnTo>
                  <a:lnTo>
                    <a:pt x="94519" y="169783"/>
                  </a:lnTo>
                  <a:lnTo>
                    <a:pt x="92384" y="182019"/>
                  </a:lnTo>
                  <a:lnTo>
                    <a:pt x="86732" y="192162"/>
                  </a:lnTo>
                  <a:lnTo>
                    <a:pt x="77635" y="199492"/>
                  </a:lnTo>
                  <a:lnTo>
                    <a:pt x="65831" y="204396"/>
                  </a:lnTo>
                  <a:lnTo>
                    <a:pt x="46140" y="206451"/>
                  </a:lnTo>
                  <a:lnTo>
                    <a:pt x="42782" y="205663"/>
                  </a:lnTo>
                  <a:lnTo>
                    <a:pt x="40544" y="204431"/>
                  </a:lnTo>
                  <a:lnTo>
                    <a:pt x="39052" y="202200"/>
                  </a:lnTo>
                  <a:lnTo>
                    <a:pt x="37393" y="195957"/>
                  </a:lnTo>
                  <a:lnTo>
                    <a:pt x="67817" y="170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829"/>
          <p:cNvSpPr/>
          <p:nvPr>
            <p:custDataLst>
              <p:tags r:id="rId3"/>
            </p:custDataLst>
          </p:nvPr>
        </p:nvSpPr>
        <p:spPr>
          <a:xfrm>
            <a:off x="3194050" y="2260600"/>
            <a:ext cx="44373" cy="95251"/>
          </a:xfrm>
          <a:custGeom>
            <a:avLst/>
            <a:gdLst/>
            <a:ahLst/>
            <a:cxnLst/>
            <a:rect l="0" t="0" r="0" b="0"/>
            <a:pathLst>
              <a:path w="44373" h="95251">
                <a:moveTo>
                  <a:pt x="38100" y="0"/>
                </a:moveTo>
                <a:lnTo>
                  <a:pt x="38100" y="0"/>
                </a:lnTo>
                <a:lnTo>
                  <a:pt x="43567" y="0"/>
                </a:lnTo>
                <a:lnTo>
                  <a:pt x="44372" y="21048"/>
                </a:lnTo>
                <a:lnTo>
                  <a:pt x="37685" y="38692"/>
                </a:lnTo>
                <a:lnTo>
                  <a:pt x="0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186"/>
          <p:cNvGrpSpPr/>
          <p:nvPr/>
        </p:nvGrpSpPr>
        <p:grpSpPr>
          <a:xfrm>
            <a:off x="3606123" y="2070100"/>
            <a:ext cx="1359578" cy="387351"/>
            <a:chOff x="3606123" y="2070100"/>
            <a:chExt cx="1359578" cy="387351"/>
          </a:xfrm>
        </p:grpSpPr>
        <p:sp>
          <p:nvSpPr>
            <p:cNvPr id="29" name="SMARTInkShape-830"/>
            <p:cNvSpPr/>
            <p:nvPr>
              <p:custDataLst>
                <p:tags r:id="rId95"/>
              </p:custDataLst>
            </p:nvPr>
          </p:nvSpPr>
          <p:spPr>
            <a:xfrm>
              <a:off x="4870450" y="233045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95250" y="0"/>
                  </a:moveTo>
                  <a:lnTo>
                    <a:pt x="95250" y="0"/>
                  </a:lnTo>
                  <a:lnTo>
                    <a:pt x="82419" y="42684"/>
                  </a:lnTo>
                  <a:lnTo>
                    <a:pt x="50231" y="8239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31"/>
            <p:cNvSpPr/>
            <p:nvPr>
              <p:custDataLst>
                <p:tags r:id="rId96"/>
              </p:custDataLst>
            </p:nvPr>
          </p:nvSpPr>
          <p:spPr>
            <a:xfrm>
              <a:off x="4739388" y="2123511"/>
              <a:ext cx="156463" cy="167938"/>
            </a:xfrm>
            <a:custGeom>
              <a:avLst/>
              <a:gdLst/>
              <a:ahLst/>
              <a:cxnLst/>
              <a:rect l="0" t="0" r="0" b="0"/>
              <a:pathLst>
                <a:path w="156463" h="167938">
                  <a:moveTo>
                    <a:pt x="23112" y="73589"/>
                  </a:moveTo>
                  <a:lnTo>
                    <a:pt x="23112" y="73589"/>
                  </a:lnTo>
                  <a:lnTo>
                    <a:pt x="16370" y="70218"/>
                  </a:lnTo>
                  <a:lnTo>
                    <a:pt x="5435" y="58009"/>
                  </a:lnTo>
                  <a:lnTo>
                    <a:pt x="1144" y="46909"/>
                  </a:lnTo>
                  <a:lnTo>
                    <a:pt x="0" y="40986"/>
                  </a:lnTo>
                  <a:lnTo>
                    <a:pt x="1354" y="34920"/>
                  </a:lnTo>
                  <a:lnTo>
                    <a:pt x="8503" y="22536"/>
                  </a:lnTo>
                  <a:lnTo>
                    <a:pt x="24428" y="7035"/>
                  </a:lnTo>
                  <a:lnTo>
                    <a:pt x="40160" y="1676"/>
                  </a:lnTo>
                  <a:lnTo>
                    <a:pt x="57500" y="0"/>
                  </a:lnTo>
                  <a:lnTo>
                    <a:pt x="72262" y="1607"/>
                  </a:lnTo>
                  <a:lnTo>
                    <a:pt x="85879" y="8436"/>
                  </a:lnTo>
                  <a:lnTo>
                    <a:pt x="92473" y="13220"/>
                  </a:lnTo>
                  <a:lnTo>
                    <a:pt x="101681" y="26062"/>
                  </a:lnTo>
                  <a:lnTo>
                    <a:pt x="105125" y="33438"/>
                  </a:lnTo>
                  <a:lnTo>
                    <a:pt x="103306" y="52922"/>
                  </a:lnTo>
                  <a:lnTo>
                    <a:pt x="94737" y="74281"/>
                  </a:lnTo>
                  <a:lnTo>
                    <a:pt x="66240" y="109108"/>
                  </a:lnTo>
                  <a:lnTo>
                    <a:pt x="29266" y="141682"/>
                  </a:lnTo>
                  <a:lnTo>
                    <a:pt x="21564" y="157500"/>
                  </a:lnTo>
                  <a:lnTo>
                    <a:pt x="20669" y="161279"/>
                  </a:lnTo>
                  <a:lnTo>
                    <a:pt x="20778" y="163799"/>
                  </a:lnTo>
                  <a:lnTo>
                    <a:pt x="21556" y="165479"/>
                  </a:lnTo>
                  <a:lnTo>
                    <a:pt x="39506" y="167843"/>
                  </a:lnTo>
                  <a:lnTo>
                    <a:pt x="81540" y="167937"/>
                  </a:lnTo>
                  <a:lnTo>
                    <a:pt x="156462" y="156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32"/>
            <p:cNvSpPr/>
            <p:nvPr>
              <p:custDataLst>
                <p:tags r:id="rId97"/>
              </p:custDataLst>
            </p:nvPr>
          </p:nvSpPr>
          <p:spPr>
            <a:xfrm>
              <a:off x="4661883" y="2247900"/>
              <a:ext cx="18068" cy="36336"/>
            </a:xfrm>
            <a:custGeom>
              <a:avLst/>
              <a:gdLst/>
              <a:ahLst/>
              <a:cxnLst/>
              <a:rect l="0" t="0" r="0" b="0"/>
              <a:pathLst>
                <a:path w="18068" h="36336">
                  <a:moveTo>
                    <a:pt x="18067" y="25400"/>
                  </a:moveTo>
                  <a:lnTo>
                    <a:pt x="18067" y="25400"/>
                  </a:lnTo>
                  <a:lnTo>
                    <a:pt x="14696" y="32142"/>
                  </a:lnTo>
                  <a:lnTo>
                    <a:pt x="12998" y="34128"/>
                  </a:lnTo>
                  <a:lnTo>
                    <a:pt x="9228" y="36335"/>
                  </a:lnTo>
                  <a:lnTo>
                    <a:pt x="7941" y="36218"/>
                  </a:lnTo>
                  <a:lnTo>
                    <a:pt x="7083" y="35434"/>
                  </a:lnTo>
                  <a:lnTo>
                    <a:pt x="6511" y="34206"/>
                  </a:lnTo>
                  <a:lnTo>
                    <a:pt x="5424" y="33387"/>
                  </a:lnTo>
                  <a:lnTo>
                    <a:pt x="2335" y="32478"/>
                  </a:lnTo>
                  <a:lnTo>
                    <a:pt x="1229" y="30824"/>
                  </a:lnTo>
                  <a:lnTo>
                    <a:pt x="0" y="25223"/>
                  </a:lnTo>
                  <a:lnTo>
                    <a:pt x="11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33"/>
            <p:cNvSpPr/>
            <p:nvPr>
              <p:custDataLst>
                <p:tags r:id="rId98"/>
              </p:custDataLst>
            </p:nvPr>
          </p:nvSpPr>
          <p:spPr>
            <a:xfrm>
              <a:off x="4519968" y="2156120"/>
              <a:ext cx="82124" cy="136173"/>
            </a:xfrm>
            <a:custGeom>
              <a:avLst/>
              <a:gdLst/>
              <a:ahLst/>
              <a:cxnLst/>
              <a:rect l="0" t="0" r="0" b="0"/>
              <a:pathLst>
                <a:path w="82124" h="136173">
                  <a:moveTo>
                    <a:pt x="77432" y="40980"/>
                  </a:moveTo>
                  <a:lnTo>
                    <a:pt x="77432" y="40980"/>
                  </a:lnTo>
                  <a:lnTo>
                    <a:pt x="77432" y="37609"/>
                  </a:lnTo>
                  <a:lnTo>
                    <a:pt x="68593" y="17215"/>
                  </a:lnTo>
                  <a:lnTo>
                    <a:pt x="62505" y="8225"/>
                  </a:lnTo>
                  <a:lnTo>
                    <a:pt x="56451" y="5256"/>
                  </a:lnTo>
                  <a:lnTo>
                    <a:pt x="41067" y="3349"/>
                  </a:lnTo>
                  <a:lnTo>
                    <a:pt x="29049" y="10614"/>
                  </a:lnTo>
                  <a:lnTo>
                    <a:pt x="16418" y="22545"/>
                  </a:lnTo>
                  <a:lnTo>
                    <a:pt x="8451" y="34903"/>
                  </a:lnTo>
                  <a:lnTo>
                    <a:pt x="0" y="63874"/>
                  </a:lnTo>
                  <a:lnTo>
                    <a:pt x="963" y="105108"/>
                  </a:lnTo>
                  <a:lnTo>
                    <a:pt x="4169" y="120987"/>
                  </a:lnTo>
                  <a:lnTo>
                    <a:pt x="8129" y="126774"/>
                  </a:lnTo>
                  <a:lnTo>
                    <a:pt x="20055" y="135085"/>
                  </a:lnTo>
                  <a:lnTo>
                    <a:pt x="26480" y="136172"/>
                  </a:lnTo>
                  <a:lnTo>
                    <a:pt x="39264" y="133617"/>
                  </a:lnTo>
                  <a:lnTo>
                    <a:pt x="50120" y="125897"/>
                  </a:lnTo>
                  <a:lnTo>
                    <a:pt x="59649" y="113998"/>
                  </a:lnTo>
                  <a:lnTo>
                    <a:pt x="78182" y="77633"/>
                  </a:lnTo>
                  <a:lnTo>
                    <a:pt x="82123" y="56230"/>
                  </a:lnTo>
                  <a:lnTo>
                    <a:pt x="79919" y="28644"/>
                  </a:lnTo>
                  <a:lnTo>
                    <a:pt x="76268" y="20761"/>
                  </a:lnTo>
                  <a:lnTo>
                    <a:pt x="64685" y="8240"/>
                  </a:lnTo>
                  <a:lnTo>
                    <a:pt x="52011" y="1735"/>
                  </a:lnTo>
                  <a:lnTo>
                    <a:pt x="45668" y="0"/>
                  </a:lnTo>
                  <a:lnTo>
                    <a:pt x="41440" y="254"/>
                  </a:lnTo>
                  <a:lnTo>
                    <a:pt x="32982" y="9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34"/>
            <p:cNvSpPr/>
            <p:nvPr>
              <p:custDataLst>
                <p:tags r:id="rId99"/>
              </p:custDataLst>
            </p:nvPr>
          </p:nvSpPr>
          <p:spPr>
            <a:xfrm>
              <a:off x="4245669" y="2247900"/>
              <a:ext cx="135832" cy="21532"/>
            </a:xfrm>
            <a:custGeom>
              <a:avLst/>
              <a:gdLst/>
              <a:ahLst/>
              <a:cxnLst/>
              <a:rect l="0" t="0" r="0" b="0"/>
              <a:pathLst>
                <a:path w="135832" h="21532">
                  <a:moveTo>
                    <a:pt x="15181" y="6350"/>
                  </a:moveTo>
                  <a:lnTo>
                    <a:pt x="15181" y="6350"/>
                  </a:lnTo>
                  <a:lnTo>
                    <a:pt x="0" y="21531"/>
                  </a:lnTo>
                  <a:lnTo>
                    <a:pt x="908" y="20623"/>
                  </a:lnTo>
                  <a:lnTo>
                    <a:pt x="41837" y="14231"/>
                  </a:lnTo>
                  <a:lnTo>
                    <a:pt x="83162" y="9631"/>
                  </a:lnTo>
                  <a:lnTo>
                    <a:pt x="135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35"/>
            <p:cNvSpPr/>
            <p:nvPr>
              <p:custDataLst>
                <p:tags r:id="rId100"/>
              </p:custDataLst>
            </p:nvPr>
          </p:nvSpPr>
          <p:spPr>
            <a:xfrm>
              <a:off x="4229100" y="21780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4780" y="239"/>
                  </a:lnTo>
                  <a:lnTo>
                    <a:pt x="82302" y="1458"/>
                  </a:lnTo>
                  <a:lnTo>
                    <a:pt x="100429" y="9447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36"/>
            <p:cNvSpPr/>
            <p:nvPr>
              <p:custDataLst>
                <p:tags r:id="rId101"/>
              </p:custDataLst>
            </p:nvPr>
          </p:nvSpPr>
          <p:spPr>
            <a:xfrm>
              <a:off x="3876740" y="2070100"/>
              <a:ext cx="185033" cy="215562"/>
            </a:xfrm>
            <a:custGeom>
              <a:avLst/>
              <a:gdLst/>
              <a:ahLst/>
              <a:cxnLst/>
              <a:rect l="0" t="0" r="0" b="0"/>
              <a:pathLst>
                <a:path w="185033" h="215562">
                  <a:moveTo>
                    <a:pt x="22160" y="63500"/>
                  </a:moveTo>
                  <a:lnTo>
                    <a:pt x="22160" y="63500"/>
                  </a:lnTo>
                  <a:lnTo>
                    <a:pt x="12034" y="93746"/>
                  </a:lnTo>
                  <a:lnTo>
                    <a:pt x="9968" y="133680"/>
                  </a:lnTo>
                  <a:lnTo>
                    <a:pt x="9560" y="179119"/>
                  </a:lnTo>
                  <a:lnTo>
                    <a:pt x="4001" y="215392"/>
                  </a:lnTo>
                  <a:lnTo>
                    <a:pt x="3705" y="215561"/>
                  </a:lnTo>
                  <a:lnTo>
                    <a:pt x="0" y="172716"/>
                  </a:lnTo>
                  <a:lnTo>
                    <a:pt x="2700" y="126722"/>
                  </a:lnTo>
                  <a:lnTo>
                    <a:pt x="4910" y="85004"/>
                  </a:lnTo>
                  <a:lnTo>
                    <a:pt x="11932" y="55910"/>
                  </a:lnTo>
                  <a:lnTo>
                    <a:pt x="14636" y="52090"/>
                  </a:lnTo>
                  <a:lnTo>
                    <a:pt x="17849" y="49543"/>
                  </a:lnTo>
                  <a:lnTo>
                    <a:pt x="21403" y="47845"/>
                  </a:lnTo>
                  <a:lnTo>
                    <a:pt x="25183" y="49536"/>
                  </a:lnTo>
                  <a:lnTo>
                    <a:pt x="33146" y="58940"/>
                  </a:lnTo>
                  <a:lnTo>
                    <a:pt x="54120" y="97407"/>
                  </a:lnTo>
                  <a:lnTo>
                    <a:pt x="74465" y="137826"/>
                  </a:lnTo>
                  <a:lnTo>
                    <a:pt x="103192" y="175713"/>
                  </a:lnTo>
                  <a:lnTo>
                    <a:pt x="111326" y="180400"/>
                  </a:lnTo>
                  <a:lnTo>
                    <a:pt x="115471" y="181650"/>
                  </a:lnTo>
                  <a:lnTo>
                    <a:pt x="119645" y="181072"/>
                  </a:lnTo>
                  <a:lnTo>
                    <a:pt x="128046" y="176667"/>
                  </a:lnTo>
                  <a:lnTo>
                    <a:pt x="137338" y="166254"/>
                  </a:lnTo>
                  <a:lnTo>
                    <a:pt x="161343" y="124435"/>
                  </a:lnTo>
                  <a:lnTo>
                    <a:pt x="177040" y="80559"/>
                  </a:lnTo>
                  <a:lnTo>
                    <a:pt x="185032" y="56548"/>
                  </a:lnTo>
                  <a:lnTo>
                    <a:pt x="1809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37"/>
            <p:cNvSpPr/>
            <p:nvPr>
              <p:custDataLst>
                <p:tags r:id="rId102"/>
              </p:custDataLst>
            </p:nvPr>
          </p:nvSpPr>
          <p:spPr>
            <a:xfrm>
              <a:off x="3606123" y="2109735"/>
              <a:ext cx="146728" cy="208016"/>
            </a:xfrm>
            <a:custGeom>
              <a:avLst/>
              <a:gdLst/>
              <a:ahLst/>
              <a:cxnLst/>
              <a:rect l="0" t="0" r="0" b="0"/>
              <a:pathLst>
                <a:path w="146728" h="208016">
                  <a:moveTo>
                    <a:pt x="114977" y="23865"/>
                  </a:moveTo>
                  <a:lnTo>
                    <a:pt x="114977" y="23865"/>
                  </a:lnTo>
                  <a:lnTo>
                    <a:pt x="114977" y="8938"/>
                  </a:lnTo>
                  <a:lnTo>
                    <a:pt x="113095" y="4766"/>
                  </a:lnTo>
                  <a:lnTo>
                    <a:pt x="111606" y="2666"/>
                  </a:lnTo>
                  <a:lnTo>
                    <a:pt x="104306" y="332"/>
                  </a:lnTo>
                  <a:lnTo>
                    <a:pt x="94007" y="0"/>
                  </a:lnTo>
                  <a:lnTo>
                    <a:pt x="82374" y="2205"/>
                  </a:lnTo>
                  <a:lnTo>
                    <a:pt x="63924" y="14155"/>
                  </a:lnTo>
                  <a:lnTo>
                    <a:pt x="23958" y="51624"/>
                  </a:lnTo>
                  <a:lnTo>
                    <a:pt x="9770" y="75756"/>
                  </a:lnTo>
                  <a:lnTo>
                    <a:pt x="0" y="111991"/>
                  </a:lnTo>
                  <a:lnTo>
                    <a:pt x="2493" y="134058"/>
                  </a:lnTo>
                  <a:lnTo>
                    <a:pt x="10656" y="151862"/>
                  </a:lnTo>
                  <a:lnTo>
                    <a:pt x="21340" y="164479"/>
                  </a:lnTo>
                  <a:lnTo>
                    <a:pt x="38788" y="171026"/>
                  </a:lnTo>
                  <a:lnTo>
                    <a:pt x="59949" y="172526"/>
                  </a:lnTo>
                  <a:lnTo>
                    <a:pt x="81112" y="168488"/>
                  </a:lnTo>
                  <a:lnTo>
                    <a:pt x="106119" y="154911"/>
                  </a:lnTo>
                  <a:lnTo>
                    <a:pt x="120191" y="140853"/>
                  </a:lnTo>
                  <a:lnTo>
                    <a:pt x="134926" y="109664"/>
                  </a:lnTo>
                  <a:lnTo>
                    <a:pt x="139659" y="78464"/>
                  </a:lnTo>
                  <a:lnTo>
                    <a:pt x="136793" y="47725"/>
                  </a:lnTo>
                  <a:lnTo>
                    <a:pt x="129612" y="28825"/>
                  </a:lnTo>
                  <a:lnTo>
                    <a:pt x="115550" y="10048"/>
                  </a:lnTo>
                  <a:lnTo>
                    <a:pt x="111126" y="6187"/>
                  </a:lnTo>
                  <a:lnTo>
                    <a:pt x="98684" y="1897"/>
                  </a:lnTo>
                  <a:lnTo>
                    <a:pt x="91415" y="753"/>
                  </a:lnTo>
                  <a:lnTo>
                    <a:pt x="64330" y="5885"/>
                  </a:lnTo>
                  <a:lnTo>
                    <a:pt x="49899" y="14463"/>
                  </a:lnTo>
                  <a:lnTo>
                    <a:pt x="44075" y="19714"/>
                  </a:lnTo>
                  <a:lnTo>
                    <a:pt x="40897" y="27447"/>
                  </a:lnTo>
                  <a:lnTo>
                    <a:pt x="39249" y="47329"/>
                  </a:lnTo>
                  <a:lnTo>
                    <a:pt x="49029" y="82323"/>
                  </a:lnTo>
                  <a:lnTo>
                    <a:pt x="71298" y="121229"/>
                  </a:lnTo>
                  <a:lnTo>
                    <a:pt x="109996" y="164641"/>
                  </a:lnTo>
                  <a:lnTo>
                    <a:pt x="130418" y="190387"/>
                  </a:lnTo>
                  <a:lnTo>
                    <a:pt x="137818" y="202165"/>
                  </a:lnTo>
                  <a:lnTo>
                    <a:pt x="146727" y="208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87"/>
          <p:cNvGrpSpPr/>
          <p:nvPr/>
        </p:nvGrpSpPr>
        <p:grpSpPr>
          <a:xfrm>
            <a:off x="5302250" y="2104481"/>
            <a:ext cx="1565884" cy="562520"/>
            <a:chOff x="5302250" y="2104481"/>
            <a:chExt cx="1565884" cy="562520"/>
          </a:xfrm>
        </p:grpSpPr>
        <p:sp>
          <p:nvSpPr>
            <p:cNvPr id="38" name="SMARTInkShape-838"/>
            <p:cNvSpPr/>
            <p:nvPr>
              <p:custDataLst>
                <p:tags r:id="rId86"/>
              </p:custDataLst>
            </p:nvPr>
          </p:nvSpPr>
          <p:spPr>
            <a:xfrm>
              <a:off x="6705600" y="2104481"/>
              <a:ext cx="162534" cy="562520"/>
            </a:xfrm>
            <a:custGeom>
              <a:avLst/>
              <a:gdLst/>
              <a:ahLst/>
              <a:cxnLst/>
              <a:rect l="0" t="0" r="0" b="0"/>
              <a:pathLst>
                <a:path w="162534" h="562520">
                  <a:moveTo>
                    <a:pt x="146050" y="41819"/>
                  </a:moveTo>
                  <a:lnTo>
                    <a:pt x="146050" y="41819"/>
                  </a:lnTo>
                  <a:lnTo>
                    <a:pt x="140275" y="34633"/>
                  </a:lnTo>
                  <a:lnTo>
                    <a:pt x="133841" y="22868"/>
                  </a:lnTo>
                  <a:lnTo>
                    <a:pt x="120632" y="11994"/>
                  </a:lnTo>
                  <a:lnTo>
                    <a:pt x="100264" y="258"/>
                  </a:lnTo>
                  <a:lnTo>
                    <a:pt x="99298" y="0"/>
                  </a:lnTo>
                  <a:lnTo>
                    <a:pt x="99359" y="535"/>
                  </a:lnTo>
                  <a:lnTo>
                    <a:pt x="133451" y="44353"/>
                  </a:lnTo>
                  <a:lnTo>
                    <a:pt x="156325" y="89468"/>
                  </a:lnTo>
                  <a:lnTo>
                    <a:pt x="161199" y="107447"/>
                  </a:lnTo>
                  <a:lnTo>
                    <a:pt x="162533" y="147185"/>
                  </a:lnTo>
                  <a:lnTo>
                    <a:pt x="151057" y="193291"/>
                  </a:lnTo>
                  <a:lnTo>
                    <a:pt x="141925" y="214268"/>
                  </a:lnTo>
                  <a:lnTo>
                    <a:pt x="106958" y="258585"/>
                  </a:lnTo>
                  <a:lnTo>
                    <a:pt x="84814" y="296325"/>
                  </a:lnTo>
                  <a:lnTo>
                    <a:pt x="81911" y="310390"/>
                  </a:lnTo>
                  <a:lnTo>
                    <a:pt x="83677" y="323461"/>
                  </a:lnTo>
                  <a:lnTo>
                    <a:pt x="103560" y="370755"/>
                  </a:lnTo>
                  <a:lnTo>
                    <a:pt x="126700" y="417905"/>
                  </a:lnTo>
                  <a:lnTo>
                    <a:pt x="133217" y="436863"/>
                  </a:lnTo>
                  <a:lnTo>
                    <a:pt x="133760" y="452344"/>
                  </a:lnTo>
                  <a:lnTo>
                    <a:pt x="126729" y="476331"/>
                  </a:lnTo>
                  <a:lnTo>
                    <a:pt x="108967" y="508054"/>
                  </a:lnTo>
                  <a:lnTo>
                    <a:pt x="91939" y="524436"/>
                  </a:lnTo>
                  <a:lnTo>
                    <a:pt x="52262" y="549822"/>
                  </a:lnTo>
                  <a:lnTo>
                    <a:pt x="0" y="562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39"/>
            <p:cNvSpPr/>
            <p:nvPr>
              <p:custDataLst>
                <p:tags r:id="rId87"/>
              </p:custDataLst>
            </p:nvPr>
          </p:nvSpPr>
          <p:spPr>
            <a:xfrm>
              <a:off x="6559144" y="2202216"/>
              <a:ext cx="109831" cy="268578"/>
            </a:xfrm>
            <a:custGeom>
              <a:avLst/>
              <a:gdLst/>
              <a:ahLst/>
              <a:cxnLst/>
              <a:rect l="0" t="0" r="0" b="0"/>
              <a:pathLst>
                <a:path w="109831" h="268578">
                  <a:moveTo>
                    <a:pt x="19456" y="52034"/>
                  </a:moveTo>
                  <a:lnTo>
                    <a:pt x="19456" y="52034"/>
                  </a:lnTo>
                  <a:lnTo>
                    <a:pt x="10617" y="43196"/>
                  </a:lnTo>
                  <a:lnTo>
                    <a:pt x="10353" y="33524"/>
                  </a:lnTo>
                  <a:lnTo>
                    <a:pt x="15933" y="11062"/>
                  </a:lnTo>
                  <a:lnTo>
                    <a:pt x="21340" y="7080"/>
                  </a:lnTo>
                  <a:lnTo>
                    <a:pt x="38638" y="775"/>
                  </a:lnTo>
                  <a:lnTo>
                    <a:pt x="68805" y="0"/>
                  </a:lnTo>
                  <a:lnTo>
                    <a:pt x="93345" y="4239"/>
                  </a:lnTo>
                  <a:lnTo>
                    <a:pt x="103566" y="9861"/>
                  </a:lnTo>
                  <a:lnTo>
                    <a:pt x="107279" y="13335"/>
                  </a:lnTo>
                  <a:lnTo>
                    <a:pt x="109049" y="17062"/>
                  </a:lnTo>
                  <a:lnTo>
                    <a:pt x="109134" y="24967"/>
                  </a:lnTo>
                  <a:lnTo>
                    <a:pt x="98474" y="40722"/>
                  </a:lnTo>
                  <a:lnTo>
                    <a:pt x="63829" y="73034"/>
                  </a:lnTo>
                  <a:lnTo>
                    <a:pt x="60344" y="81593"/>
                  </a:lnTo>
                  <a:lnTo>
                    <a:pt x="60678" y="90101"/>
                  </a:lnTo>
                  <a:lnTo>
                    <a:pt x="63882" y="98586"/>
                  </a:lnTo>
                  <a:lnTo>
                    <a:pt x="70010" y="107061"/>
                  </a:lnTo>
                  <a:lnTo>
                    <a:pt x="101267" y="132466"/>
                  </a:lnTo>
                  <a:lnTo>
                    <a:pt x="109626" y="151909"/>
                  </a:lnTo>
                  <a:lnTo>
                    <a:pt x="109830" y="175544"/>
                  </a:lnTo>
                  <a:lnTo>
                    <a:pt x="105421" y="200421"/>
                  </a:lnTo>
                  <a:lnTo>
                    <a:pt x="92905" y="222295"/>
                  </a:lnTo>
                  <a:lnTo>
                    <a:pt x="68570" y="248170"/>
                  </a:lnTo>
                  <a:lnTo>
                    <a:pt x="41152" y="265676"/>
                  </a:lnTo>
                  <a:lnTo>
                    <a:pt x="25101" y="268577"/>
                  </a:lnTo>
                  <a:lnTo>
                    <a:pt x="10676" y="266808"/>
                  </a:lnTo>
                  <a:lnTo>
                    <a:pt x="1914" y="261319"/>
                  </a:lnTo>
                  <a:lnTo>
                    <a:pt x="0" y="257174"/>
                  </a:lnTo>
                  <a:lnTo>
                    <a:pt x="406" y="23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40"/>
            <p:cNvSpPr/>
            <p:nvPr>
              <p:custDataLst>
                <p:tags r:id="rId88"/>
              </p:custDataLst>
            </p:nvPr>
          </p:nvSpPr>
          <p:spPr>
            <a:xfrm>
              <a:off x="6426200" y="2324100"/>
              <a:ext cx="25401" cy="31343"/>
            </a:xfrm>
            <a:custGeom>
              <a:avLst/>
              <a:gdLst/>
              <a:ahLst/>
              <a:cxnLst/>
              <a:rect l="0" t="0" r="0" b="0"/>
              <a:pathLst>
                <a:path w="25401" h="31343">
                  <a:moveTo>
                    <a:pt x="0" y="0"/>
                  </a:moveTo>
                  <a:lnTo>
                    <a:pt x="0" y="0"/>
                  </a:lnTo>
                  <a:lnTo>
                    <a:pt x="13092" y="13797"/>
                  </a:lnTo>
                  <a:lnTo>
                    <a:pt x="16402" y="19773"/>
                  </a:lnTo>
                  <a:lnTo>
                    <a:pt x="18817" y="30373"/>
                  </a:lnTo>
                  <a:lnTo>
                    <a:pt x="18190" y="30832"/>
                  </a:lnTo>
                  <a:lnTo>
                    <a:pt x="15610" y="31342"/>
                  </a:lnTo>
                  <a:lnTo>
                    <a:pt x="15346" y="30773"/>
                  </a:lnTo>
                  <a:lnTo>
                    <a:pt x="16933" y="28258"/>
                  </a:lnTo>
                  <a:lnTo>
                    <a:pt x="25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41"/>
            <p:cNvSpPr/>
            <p:nvPr>
              <p:custDataLst>
                <p:tags r:id="rId89"/>
              </p:custDataLst>
            </p:nvPr>
          </p:nvSpPr>
          <p:spPr>
            <a:xfrm>
              <a:off x="6247009" y="2222500"/>
              <a:ext cx="160142" cy="121318"/>
            </a:xfrm>
            <a:custGeom>
              <a:avLst/>
              <a:gdLst/>
              <a:ahLst/>
              <a:cxnLst/>
              <a:rect l="0" t="0" r="0" b="0"/>
              <a:pathLst>
                <a:path w="160142" h="121318">
                  <a:moveTo>
                    <a:pt x="160141" y="19050"/>
                  </a:moveTo>
                  <a:lnTo>
                    <a:pt x="160141" y="19050"/>
                  </a:lnTo>
                  <a:lnTo>
                    <a:pt x="117764" y="14024"/>
                  </a:lnTo>
                  <a:lnTo>
                    <a:pt x="77138" y="16333"/>
                  </a:lnTo>
                  <a:lnTo>
                    <a:pt x="41936" y="24994"/>
                  </a:lnTo>
                  <a:lnTo>
                    <a:pt x="9430" y="44841"/>
                  </a:lnTo>
                  <a:lnTo>
                    <a:pt x="3082" y="55677"/>
                  </a:lnTo>
                  <a:lnTo>
                    <a:pt x="402" y="62518"/>
                  </a:lnTo>
                  <a:lnTo>
                    <a:pt x="0" y="89001"/>
                  </a:lnTo>
                  <a:lnTo>
                    <a:pt x="6417" y="103291"/>
                  </a:lnTo>
                  <a:lnTo>
                    <a:pt x="11092" y="109077"/>
                  </a:lnTo>
                  <a:lnTo>
                    <a:pt x="29457" y="117388"/>
                  </a:lnTo>
                  <a:lnTo>
                    <a:pt x="54081" y="121317"/>
                  </a:lnTo>
                  <a:lnTo>
                    <a:pt x="81489" y="118359"/>
                  </a:lnTo>
                  <a:lnTo>
                    <a:pt x="102606" y="110460"/>
                  </a:lnTo>
                  <a:lnTo>
                    <a:pt x="111201" y="105390"/>
                  </a:lnTo>
                  <a:lnTo>
                    <a:pt x="124514" y="88468"/>
                  </a:lnTo>
                  <a:lnTo>
                    <a:pt x="133018" y="68952"/>
                  </a:lnTo>
                  <a:lnTo>
                    <a:pt x="134445" y="53223"/>
                  </a:lnTo>
                  <a:lnTo>
                    <a:pt x="130847" y="39177"/>
                  </a:lnTo>
                  <a:lnTo>
                    <a:pt x="123132" y="25878"/>
                  </a:lnTo>
                  <a:lnTo>
                    <a:pt x="110296" y="12913"/>
                  </a:lnTo>
                  <a:lnTo>
                    <a:pt x="71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42"/>
            <p:cNvSpPr/>
            <p:nvPr>
              <p:custDataLst>
                <p:tags r:id="rId90"/>
              </p:custDataLst>
            </p:nvPr>
          </p:nvSpPr>
          <p:spPr>
            <a:xfrm>
              <a:off x="5992384" y="2311400"/>
              <a:ext cx="167117" cy="31334"/>
            </a:xfrm>
            <a:custGeom>
              <a:avLst/>
              <a:gdLst/>
              <a:ahLst/>
              <a:cxnLst/>
              <a:rect l="0" t="0" r="0" b="0"/>
              <a:pathLst>
                <a:path w="167117" h="31334">
                  <a:moveTo>
                    <a:pt x="21066" y="12700"/>
                  </a:moveTo>
                  <a:lnTo>
                    <a:pt x="21066" y="12700"/>
                  </a:lnTo>
                  <a:lnTo>
                    <a:pt x="4473" y="28587"/>
                  </a:lnTo>
                  <a:lnTo>
                    <a:pt x="51" y="30344"/>
                  </a:lnTo>
                  <a:lnTo>
                    <a:pt x="0" y="30813"/>
                  </a:lnTo>
                  <a:lnTo>
                    <a:pt x="3707" y="31333"/>
                  </a:lnTo>
                  <a:lnTo>
                    <a:pt x="46681" y="26246"/>
                  </a:lnTo>
                  <a:lnTo>
                    <a:pt x="90096" y="20498"/>
                  </a:lnTo>
                  <a:lnTo>
                    <a:pt x="167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43"/>
            <p:cNvSpPr/>
            <p:nvPr>
              <p:custDataLst>
                <p:tags r:id="rId91"/>
              </p:custDataLst>
            </p:nvPr>
          </p:nvSpPr>
          <p:spPr>
            <a:xfrm>
              <a:off x="5964056" y="2260600"/>
              <a:ext cx="125595" cy="6351"/>
            </a:xfrm>
            <a:custGeom>
              <a:avLst/>
              <a:gdLst/>
              <a:ahLst/>
              <a:cxnLst/>
              <a:rect l="0" t="0" r="0" b="0"/>
              <a:pathLst>
                <a:path w="125595" h="6351">
                  <a:moveTo>
                    <a:pt x="17644" y="0"/>
                  </a:moveTo>
                  <a:lnTo>
                    <a:pt x="17644" y="0"/>
                  </a:lnTo>
                  <a:lnTo>
                    <a:pt x="0" y="0"/>
                  </a:lnTo>
                  <a:lnTo>
                    <a:pt x="40694" y="0"/>
                  </a:lnTo>
                  <a:lnTo>
                    <a:pt x="80448" y="1881"/>
                  </a:lnTo>
                  <a:lnTo>
                    <a:pt x="12559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44"/>
            <p:cNvSpPr/>
            <p:nvPr>
              <p:custDataLst>
                <p:tags r:id="rId92"/>
              </p:custDataLst>
            </p:nvPr>
          </p:nvSpPr>
          <p:spPr>
            <a:xfrm>
              <a:off x="5664723" y="2247900"/>
              <a:ext cx="120128" cy="19051"/>
            </a:xfrm>
            <a:custGeom>
              <a:avLst/>
              <a:gdLst/>
              <a:ahLst/>
              <a:cxnLst/>
              <a:rect l="0" t="0" r="0" b="0"/>
              <a:pathLst>
                <a:path w="120128" h="19051">
                  <a:moveTo>
                    <a:pt x="12177" y="19050"/>
                  </a:moveTo>
                  <a:lnTo>
                    <a:pt x="12177" y="19050"/>
                  </a:lnTo>
                  <a:lnTo>
                    <a:pt x="1243" y="19050"/>
                  </a:lnTo>
                  <a:lnTo>
                    <a:pt x="654" y="18344"/>
                  </a:lnTo>
                  <a:lnTo>
                    <a:pt x="0" y="15679"/>
                  </a:lnTo>
                  <a:lnTo>
                    <a:pt x="1942" y="13980"/>
                  </a:lnTo>
                  <a:lnTo>
                    <a:pt x="9745" y="10212"/>
                  </a:lnTo>
                  <a:lnTo>
                    <a:pt x="50644" y="6858"/>
                  </a:lnTo>
                  <a:lnTo>
                    <a:pt x="12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45"/>
            <p:cNvSpPr/>
            <p:nvPr>
              <p:custDataLst>
                <p:tags r:id="rId93"/>
              </p:custDataLst>
            </p:nvPr>
          </p:nvSpPr>
          <p:spPr>
            <a:xfrm>
              <a:off x="5609262" y="2138733"/>
              <a:ext cx="137280" cy="221142"/>
            </a:xfrm>
            <a:custGeom>
              <a:avLst/>
              <a:gdLst/>
              <a:ahLst/>
              <a:cxnLst/>
              <a:rect l="0" t="0" r="0" b="0"/>
              <a:pathLst>
                <a:path w="137280" h="221142">
                  <a:moveTo>
                    <a:pt x="54938" y="77417"/>
                  </a:moveTo>
                  <a:lnTo>
                    <a:pt x="54938" y="77417"/>
                  </a:lnTo>
                  <a:lnTo>
                    <a:pt x="60405" y="77417"/>
                  </a:lnTo>
                  <a:lnTo>
                    <a:pt x="48994" y="101196"/>
                  </a:lnTo>
                  <a:lnTo>
                    <a:pt x="25776" y="146330"/>
                  </a:lnTo>
                  <a:lnTo>
                    <a:pt x="9226" y="191315"/>
                  </a:lnTo>
                  <a:lnTo>
                    <a:pt x="47" y="218762"/>
                  </a:lnTo>
                  <a:lnTo>
                    <a:pt x="0" y="221036"/>
                  </a:lnTo>
                  <a:lnTo>
                    <a:pt x="674" y="221141"/>
                  </a:lnTo>
                  <a:lnTo>
                    <a:pt x="1828" y="219799"/>
                  </a:lnTo>
                  <a:lnTo>
                    <a:pt x="21412" y="176025"/>
                  </a:lnTo>
                  <a:lnTo>
                    <a:pt x="41712" y="138149"/>
                  </a:lnTo>
                  <a:lnTo>
                    <a:pt x="64163" y="94587"/>
                  </a:lnTo>
                  <a:lnTo>
                    <a:pt x="91619" y="47438"/>
                  </a:lnTo>
                  <a:lnTo>
                    <a:pt x="121580" y="6369"/>
                  </a:lnTo>
                  <a:lnTo>
                    <a:pt x="129477" y="450"/>
                  </a:lnTo>
                  <a:lnTo>
                    <a:pt x="132147" y="0"/>
                  </a:lnTo>
                  <a:lnTo>
                    <a:pt x="133928" y="1111"/>
                  </a:lnTo>
                  <a:lnTo>
                    <a:pt x="135115" y="3263"/>
                  </a:lnTo>
                  <a:lnTo>
                    <a:pt x="137279" y="47188"/>
                  </a:lnTo>
                  <a:lnTo>
                    <a:pt x="134055" y="84218"/>
                  </a:lnTo>
                  <a:lnTo>
                    <a:pt x="128631" y="125371"/>
                  </a:lnTo>
                  <a:lnTo>
                    <a:pt x="125294" y="168738"/>
                  </a:lnTo>
                  <a:lnTo>
                    <a:pt x="124308" y="177977"/>
                  </a:lnTo>
                  <a:lnTo>
                    <a:pt x="118438" y="18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46"/>
            <p:cNvSpPr/>
            <p:nvPr>
              <p:custDataLst>
                <p:tags r:id="rId94"/>
              </p:custDataLst>
            </p:nvPr>
          </p:nvSpPr>
          <p:spPr>
            <a:xfrm>
              <a:off x="5302250" y="2132796"/>
              <a:ext cx="215108" cy="243755"/>
            </a:xfrm>
            <a:custGeom>
              <a:avLst/>
              <a:gdLst/>
              <a:ahLst/>
              <a:cxnLst/>
              <a:rect l="0" t="0" r="0" b="0"/>
              <a:pathLst>
                <a:path w="215108" h="243755">
                  <a:moveTo>
                    <a:pt x="0" y="32554"/>
                  </a:moveTo>
                  <a:lnTo>
                    <a:pt x="0" y="32554"/>
                  </a:lnTo>
                  <a:lnTo>
                    <a:pt x="28239" y="657"/>
                  </a:lnTo>
                  <a:lnTo>
                    <a:pt x="29409" y="0"/>
                  </a:lnTo>
                  <a:lnTo>
                    <a:pt x="30190" y="268"/>
                  </a:lnTo>
                  <a:lnTo>
                    <a:pt x="31544" y="40297"/>
                  </a:lnTo>
                  <a:lnTo>
                    <a:pt x="28339" y="84883"/>
                  </a:lnTo>
                  <a:lnTo>
                    <a:pt x="25981" y="125728"/>
                  </a:lnTo>
                  <a:lnTo>
                    <a:pt x="25515" y="173098"/>
                  </a:lnTo>
                  <a:lnTo>
                    <a:pt x="25415" y="216998"/>
                  </a:lnTo>
                  <a:lnTo>
                    <a:pt x="25402" y="243754"/>
                  </a:lnTo>
                  <a:lnTo>
                    <a:pt x="25400" y="200834"/>
                  </a:lnTo>
                  <a:lnTo>
                    <a:pt x="26105" y="179389"/>
                  </a:lnTo>
                  <a:lnTo>
                    <a:pt x="30867" y="164448"/>
                  </a:lnTo>
                  <a:lnTo>
                    <a:pt x="37002" y="159848"/>
                  </a:lnTo>
                  <a:lnTo>
                    <a:pt x="80982" y="143117"/>
                  </a:lnTo>
                  <a:lnTo>
                    <a:pt x="121203" y="124087"/>
                  </a:lnTo>
                  <a:lnTo>
                    <a:pt x="168039" y="90539"/>
                  </a:lnTo>
                  <a:lnTo>
                    <a:pt x="213223" y="47887"/>
                  </a:lnTo>
                  <a:lnTo>
                    <a:pt x="214115" y="48421"/>
                  </a:lnTo>
                  <a:lnTo>
                    <a:pt x="215107" y="52776"/>
                  </a:lnTo>
                  <a:lnTo>
                    <a:pt x="208888" y="91809"/>
                  </a:lnTo>
                  <a:lnTo>
                    <a:pt x="200953" y="135824"/>
                  </a:lnTo>
                  <a:lnTo>
                    <a:pt x="196850" y="204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847"/>
          <p:cNvSpPr/>
          <p:nvPr>
            <p:custDataLst>
              <p:tags r:id="rId4"/>
            </p:custDataLst>
          </p:nvPr>
        </p:nvSpPr>
        <p:spPr>
          <a:xfrm>
            <a:off x="1241162" y="1912388"/>
            <a:ext cx="149489" cy="592207"/>
          </a:xfrm>
          <a:custGeom>
            <a:avLst/>
            <a:gdLst/>
            <a:ahLst/>
            <a:cxnLst/>
            <a:rect l="0" t="0" r="0" b="0"/>
            <a:pathLst>
              <a:path w="149489" h="592207">
                <a:moveTo>
                  <a:pt x="98688" y="18012"/>
                </a:moveTo>
                <a:lnTo>
                  <a:pt x="98688" y="18012"/>
                </a:lnTo>
                <a:lnTo>
                  <a:pt x="98688" y="11270"/>
                </a:lnTo>
                <a:lnTo>
                  <a:pt x="97982" y="9284"/>
                </a:lnTo>
                <a:lnTo>
                  <a:pt x="96806" y="7960"/>
                </a:lnTo>
                <a:lnTo>
                  <a:pt x="95317" y="7077"/>
                </a:lnTo>
                <a:lnTo>
                  <a:pt x="94324" y="5783"/>
                </a:lnTo>
                <a:lnTo>
                  <a:pt x="93221" y="2464"/>
                </a:lnTo>
                <a:lnTo>
                  <a:pt x="92221" y="1297"/>
                </a:lnTo>
                <a:lnTo>
                  <a:pt x="89229" y="0"/>
                </a:lnTo>
                <a:lnTo>
                  <a:pt x="83665" y="1304"/>
                </a:lnTo>
                <a:lnTo>
                  <a:pt x="80206" y="2640"/>
                </a:lnTo>
                <a:lnTo>
                  <a:pt x="56493" y="23651"/>
                </a:lnTo>
                <a:lnTo>
                  <a:pt x="28441" y="69086"/>
                </a:lnTo>
                <a:lnTo>
                  <a:pt x="15236" y="89668"/>
                </a:lnTo>
                <a:lnTo>
                  <a:pt x="9152" y="107479"/>
                </a:lnTo>
                <a:lnTo>
                  <a:pt x="9741" y="127155"/>
                </a:lnTo>
                <a:lnTo>
                  <a:pt x="14706" y="145542"/>
                </a:lnTo>
                <a:lnTo>
                  <a:pt x="38962" y="192685"/>
                </a:lnTo>
                <a:lnTo>
                  <a:pt x="69885" y="236384"/>
                </a:lnTo>
                <a:lnTo>
                  <a:pt x="80590" y="262710"/>
                </a:lnTo>
                <a:lnTo>
                  <a:pt x="83589" y="280107"/>
                </a:lnTo>
                <a:lnTo>
                  <a:pt x="78535" y="315882"/>
                </a:lnTo>
                <a:lnTo>
                  <a:pt x="60527" y="360667"/>
                </a:lnTo>
                <a:lnTo>
                  <a:pt x="42950" y="404885"/>
                </a:lnTo>
                <a:lnTo>
                  <a:pt x="27375" y="442223"/>
                </a:lnTo>
                <a:lnTo>
                  <a:pt x="12582" y="489653"/>
                </a:lnTo>
                <a:lnTo>
                  <a:pt x="567" y="535293"/>
                </a:lnTo>
                <a:lnTo>
                  <a:pt x="0" y="559336"/>
                </a:lnTo>
                <a:lnTo>
                  <a:pt x="1146" y="565161"/>
                </a:lnTo>
                <a:lnTo>
                  <a:pt x="5438" y="569751"/>
                </a:lnTo>
                <a:lnTo>
                  <a:pt x="40686" y="584627"/>
                </a:lnTo>
                <a:lnTo>
                  <a:pt x="77614" y="592206"/>
                </a:lnTo>
                <a:lnTo>
                  <a:pt x="149488" y="5895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189"/>
          <p:cNvGrpSpPr/>
          <p:nvPr/>
        </p:nvGrpSpPr>
        <p:grpSpPr>
          <a:xfrm>
            <a:off x="1442890" y="2873181"/>
            <a:ext cx="506222" cy="431320"/>
            <a:chOff x="1442890" y="2873181"/>
            <a:chExt cx="506222" cy="431320"/>
          </a:xfrm>
        </p:grpSpPr>
        <p:sp>
          <p:nvSpPr>
            <p:cNvPr id="49" name="SMARTInkShape-848"/>
            <p:cNvSpPr/>
            <p:nvPr>
              <p:custDataLst>
                <p:tags r:id="rId83"/>
              </p:custDataLst>
            </p:nvPr>
          </p:nvSpPr>
          <p:spPr>
            <a:xfrm>
              <a:off x="1820795" y="2895265"/>
              <a:ext cx="128317" cy="409236"/>
            </a:xfrm>
            <a:custGeom>
              <a:avLst/>
              <a:gdLst/>
              <a:ahLst/>
              <a:cxnLst/>
              <a:rect l="0" t="0" r="0" b="0"/>
              <a:pathLst>
                <a:path w="128317" h="409236">
                  <a:moveTo>
                    <a:pt x="115955" y="63835"/>
                  </a:moveTo>
                  <a:lnTo>
                    <a:pt x="115955" y="63835"/>
                  </a:lnTo>
                  <a:lnTo>
                    <a:pt x="126939" y="20214"/>
                  </a:lnTo>
                  <a:lnTo>
                    <a:pt x="128316" y="891"/>
                  </a:lnTo>
                  <a:lnTo>
                    <a:pt x="127018" y="0"/>
                  </a:lnTo>
                  <a:lnTo>
                    <a:pt x="124741" y="817"/>
                  </a:lnTo>
                  <a:lnTo>
                    <a:pt x="110949" y="12267"/>
                  </a:lnTo>
                  <a:lnTo>
                    <a:pt x="90977" y="42622"/>
                  </a:lnTo>
                  <a:lnTo>
                    <a:pt x="73130" y="84052"/>
                  </a:lnTo>
                  <a:lnTo>
                    <a:pt x="54818" y="122036"/>
                  </a:lnTo>
                  <a:lnTo>
                    <a:pt x="38573" y="162454"/>
                  </a:lnTo>
                  <a:lnTo>
                    <a:pt x="27235" y="198682"/>
                  </a:lnTo>
                  <a:lnTo>
                    <a:pt x="17493" y="235951"/>
                  </a:lnTo>
                  <a:lnTo>
                    <a:pt x="7445" y="275777"/>
                  </a:lnTo>
                  <a:lnTo>
                    <a:pt x="0" y="315565"/>
                  </a:lnTo>
                  <a:lnTo>
                    <a:pt x="67" y="355263"/>
                  </a:lnTo>
                  <a:lnTo>
                    <a:pt x="4555" y="380351"/>
                  </a:lnTo>
                  <a:lnTo>
                    <a:pt x="17096" y="400093"/>
                  </a:lnTo>
                  <a:lnTo>
                    <a:pt x="24510" y="407311"/>
                  </a:lnTo>
                  <a:lnTo>
                    <a:pt x="27475" y="409235"/>
                  </a:lnTo>
                  <a:lnTo>
                    <a:pt x="84205" y="394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49"/>
            <p:cNvSpPr/>
            <p:nvPr>
              <p:custDataLst>
                <p:tags r:id="rId84"/>
              </p:custDataLst>
            </p:nvPr>
          </p:nvSpPr>
          <p:spPr>
            <a:xfrm>
              <a:off x="1537844" y="3060700"/>
              <a:ext cx="163957" cy="202275"/>
            </a:xfrm>
            <a:custGeom>
              <a:avLst/>
              <a:gdLst/>
              <a:ahLst/>
              <a:cxnLst/>
              <a:rect l="0" t="0" r="0" b="0"/>
              <a:pathLst>
                <a:path w="163957" h="202275">
                  <a:moveTo>
                    <a:pt x="11556" y="120650"/>
                  </a:moveTo>
                  <a:lnTo>
                    <a:pt x="11556" y="120650"/>
                  </a:lnTo>
                  <a:lnTo>
                    <a:pt x="2718" y="111812"/>
                  </a:lnTo>
                  <a:lnTo>
                    <a:pt x="572" y="105903"/>
                  </a:lnTo>
                  <a:lnTo>
                    <a:pt x="0" y="102352"/>
                  </a:lnTo>
                  <a:lnTo>
                    <a:pt x="1246" y="94643"/>
                  </a:lnTo>
                  <a:lnTo>
                    <a:pt x="2566" y="90612"/>
                  </a:lnTo>
                  <a:lnTo>
                    <a:pt x="9677" y="84251"/>
                  </a:lnTo>
                  <a:lnTo>
                    <a:pt x="19188" y="79779"/>
                  </a:lnTo>
                  <a:lnTo>
                    <a:pt x="28118" y="77790"/>
                  </a:lnTo>
                  <a:lnTo>
                    <a:pt x="38673" y="80670"/>
                  </a:lnTo>
                  <a:lnTo>
                    <a:pt x="49714" y="87359"/>
                  </a:lnTo>
                  <a:lnTo>
                    <a:pt x="59324" y="97387"/>
                  </a:lnTo>
                  <a:lnTo>
                    <a:pt x="69297" y="125046"/>
                  </a:lnTo>
                  <a:lnTo>
                    <a:pt x="69271" y="169033"/>
                  </a:lnTo>
                  <a:lnTo>
                    <a:pt x="67546" y="183075"/>
                  </a:lnTo>
                  <a:lnTo>
                    <a:pt x="62076" y="196372"/>
                  </a:lnTo>
                  <a:lnTo>
                    <a:pt x="59347" y="200059"/>
                  </a:lnTo>
                  <a:lnTo>
                    <a:pt x="56822" y="201812"/>
                  </a:lnTo>
                  <a:lnTo>
                    <a:pt x="54433" y="202274"/>
                  </a:lnTo>
                  <a:lnTo>
                    <a:pt x="52135" y="200466"/>
                  </a:lnTo>
                  <a:lnTo>
                    <a:pt x="47701" y="192813"/>
                  </a:lnTo>
                  <a:lnTo>
                    <a:pt x="47979" y="166491"/>
                  </a:lnTo>
                  <a:lnTo>
                    <a:pt x="55805" y="132763"/>
                  </a:lnTo>
                  <a:lnTo>
                    <a:pt x="76271" y="89411"/>
                  </a:lnTo>
                  <a:lnTo>
                    <a:pt x="103308" y="49848"/>
                  </a:lnTo>
                  <a:lnTo>
                    <a:pt x="163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50"/>
            <p:cNvSpPr/>
            <p:nvPr>
              <p:custDataLst>
                <p:tags r:id="rId85"/>
              </p:custDataLst>
            </p:nvPr>
          </p:nvSpPr>
          <p:spPr>
            <a:xfrm>
              <a:off x="1442890" y="2873181"/>
              <a:ext cx="108758" cy="426159"/>
            </a:xfrm>
            <a:custGeom>
              <a:avLst/>
              <a:gdLst/>
              <a:ahLst/>
              <a:cxnLst/>
              <a:rect l="0" t="0" r="0" b="0"/>
              <a:pathLst>
                <a:path w="108758" h="426159">
                  <a:moveTo>
                    <a:pt x="11260" y="149419"/>
                  </a:moveTo>
                  <a:lnTo>
                    <a:pt x="11260" y="149419"/>
                  </a:lnTo>
                  <a:lnTo>
                    <a:pt x="10554" y="163922"/>
                  </a:lnTo>
                  <a:lnTo>
                    <a:pt x="6234" y="190515"/>
                  </a:lnTo>
                  <a:lnTo>
                    <a:pt x="3421" y="232151"/>
                  </a:lnTo>
                  <a:lnTo>
                    <a:pt x="0" y="277178"/>
                  </a:lnTo>
                  <a:lnTo>
                    <a:pt x="868" y="314744"/>
                  </a:lnTo>
                  <a:lnTo>
                    <a:pt x="4112" y="355250"/>
                  </a:lnTo>
                  <a:lnTo>
                    <a:pt x="4805" y="400281"/>
                  </a:lnTo>
                  <a:lnTo>
                    <a:pt x="4896" y="426158"/>
                  </a:lnTo>
                  <a:lnTo>
                    <a:pt x="4909" y="381092"/>
                  </a:lnTo>
                  <a:lnTo>
                    <a:pt x="4910" y="348591"/>
                  </a:lnTo>
                  <a:lnTo>
                    <a:pt x="4910" y="306270"/>
                  </a:lnTo>
                  <a:lnTo>
                    <a:pt x="4910" y="261980"/>
                  </a:lnTo>
                  <a:lnTo>
                    <a:pt x="4910" y="224846"/>
                  </a:lnTo>
                  <a:lnTo>
                    <a:pt x="4910" y="187176"/>
                  </a:lnTo>
                  <a:lnTo>
                    <a:pt x="8281" y="150493"/>
                  </a:lnTo>
                  <a:lnTo>
                    <a:pt x="10377" y="112735"/>
                  </a:lnTo>
                  <a:lnTo>
                    <a:pt x="14370" y="73639"/>
                  </a:lnTo>
                  <a:lnTo>
                    <a:pt x="22745" y="37710"/>
                  </a:lnTo>
                  <a:lnTo>
                    <a:pt x="37256" y="12112"/>
                  </a:lnTo>
                  <a:lnTo>
                    <a:pt x="41291" y="7081"/>
                  </a:lnTo>
                  <a:lnTo>
                    <a:pt x="55181" y="1491"/>
                  </a:lnTo>
                  <a:lnTo>
                    <a:pt x="63824" y="0"/>
                  </a:lnTo>
                  <a:lnTo>
                    <a:pt x="71703" y="2534"/>
                  </a:lnTo>
                  <a:lnTo>
                    <a:pt x="86101" y="14757"/>
                  </a:lnTo>
                  <a:lnTo>
                    <a:pt x="99366" y="41472"/>
                  </a:lnTo>
                  <a:lnTo>
                    <a:pt x="108757" y="85057"/>
                  </a:lnTo>
                  <a:lnTo>
                    <a:pt x="106078" y="110593"/>
                  </a:lnTo>
                  <a:lnTo>
                    <a:pt x="91007" y="150112"/>
                  </a:lnTo>
                  <a:lnTo>
                    <a:pt x="79159" y="168777"/>
                  </a:lnTo>
                  <a:lnTo>
                    <a:pt x="64485" y="181776"/>
                  </a:lnTo>
                  <a:lnTo>
                    <a:pt x="40358" y="193657"/>
                  </a:lnTo>
                  <a:lnTo>
                    <a:pt x="25604" y="195421"/>
                  </a:lnTo>
                  <a:lnTo>
                    <a:pt x="8341" y="194073"/>
                  </a:lnTo>
                  <a:lnTo>
                    <a:pt x="11260" y="19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851"/>
          <p:cNvSpPr/>
          <p:nvPr>
            <p:custDataLst>
              <p:tags r:id="rId5"/>
            </p:custDataLst>
          </p:nvPr>
        </p:nvSpPr>
        <p:spPr>
          <a:xfrm>
            <a:off x="2187854" y="2993062"/>
            <a:ext cx="218797" cy="232231"/>
          </a:xfrm>
          <a:custGeom>
            <a:avLst/>
            <a:gdLst/>
            <a:ahLst/>
            <a:cxnLst/>
            <a:rect l="0" t="0" r="0" b="0"/>
            <a:pathLst>
              <a:path w="218797" h="232231">
                <a:moveTo>
                  <a:pt x="15596" y="42238"/>
                </a:moveTo>
                <a:lnTo>
                  <a:pt x="15596" y="42238"/>
                </a:lnTo>
                <a:lnTo>
                  <a:pt x="6757" y="42238"/>
                </a:lnTo>
                <a:lnTo>
                  <a:pt x="2731" y="40356"/>
                </a:lnTo>
                <a:lnTo>
                  <a:pt x="669" y="38867"/>
                </a:lnTo>
                <a:lnTo>
                  <a:pt x="0" y="37168"/>
                </a:lnTo>
                <a:lnTo>
                  <a:pt x="260" y="35331"/>
                </a:lnTo>
                <a:lnTo>
                  <a:pt x="3136" y="30701"/>
                </a:lnTo>
                <a:lnTo>
                  <a:pt x="12688" y="20867"/>
                </a:lnTo>
                <a:lnTo>
                  <a:pt x="42817" y="5252"/>
                </a:lnTo>
                <a:lnTo>
                  <a:pt x="71796" y="0"/>
                </a:lnTo>
                <a:lnTo>
                  <a:pt x="92612" y="1814"/>
                </a:lnTo>
                <a:lnTo>
                  <a:pt x="101096" y="6868"/>
                </a:lnTo>
                <a:lnTo>
                  <a:pt x="104346" y="10191"/>
                </a:lnTo>
                <a:lnTo>
                  <a:pt x="107957" y="25173"/>
                </a:lnTo>
                <a:lnTo>
                  <a:pt x="108151" y="45237"/>
                </a:lnTo>
                <a:lnTo>
                  <a:pt x="96777" y="86862"/>
                </a:lnTo>
                <a:lnTo>
                  <a:pt x="85040" y="112845"/>
                </a:lnTo>
                <a:lnTo>
                  <a:pt x="53103" y="160307"/>
                </a:lnTo>
                <a:lnTo>
                  <a:pt x="16513" y="207120"/>
                </a:lnTo>
                <a:lnTo>
                  <a:pt x="12476" y="216884"/>
                </a:lnTo>
                <a:lnTo>
                  <a:pt x="12104" y="220757"/>
                </a:lnTo>
                <a:lnTo>
                  <a:pt x="13574" y="226943"/>
                </a:lnTo>
                <a:lnTo>
                  <a:pt x="17070" y="228874"/>
                </a:lnTo>
                <a:lnTo>
                  <a:pt x="50772" y="232230"/>
                </a:lnTo>
                <a:lnTo>
                  <a:pt x="88734" y="225845"/>
                </a:lnTo>
                <a:lnTo>
                  <a:pt x="128989" y="218388"/>
                </a:lnTo>
                <a:lnTo>
                  <a:pt x="171098" y="211709"/>
                </a:lnTo>
                <a:lnTo>
                  <a:pt x="218796" y="2009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191"/>
          <p:cNvGrpSpPr/>
          <p:nvPr/>
        </p:nvGrpSpPr>
        <p:grpSpPr>
          <a:xfrm>
            <a:off x="2713949" y="2907371"/>
            <a:ext cx="238802" cy="318430"/>
            <a:chOff x="2713949" y="2907371"/>
            <a:chExt cx="238802" cy="318430"/>
          </a:xfrm>
        </p:grpSpPr>
        <p:sp>
          <p:nvSpPr>
            <p:cNvPr id="54" name="SMARTInkShape-852"/>
            <p:cNvSpPr/>
            <p:nvPr>
              <p:custDataLst>
                <p:tags r:id="rId80"/>
              </p:custDataLst>
            </p:nvPr>
          </p:nvSpPr>
          <p:spPr>
            <a:xfrm>
              <a:off x="2832100" y="3079750"/>
              <a:ext cx="107951" cy="63501"/>
            </a:xfrm>
            <a:custGeom>
              <a:avLst/>
              <a:gdLst/>
              <a:ahLst/>
              <a:cxnLst/>
              <a:rect l="0" t="0" r="0" b="0"/>
              <a:pathLst>
                <a:path w="10795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706" y="59136"/>
                  </a:lnTo>
                  <a:lnTo>
                    <a:pt x="1882" y="58474"/>
                  </a:lnTo>
                  <a:lnTo>
                    <a:pt x="3371" y="58033"/>
                  </a:lnTo>
                  <a:lnTo>
                    <a:pt x="46239" y="3278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53"/>
            <p:cNvSpPr/>
            <p:nvPr>
              <p:custDataLst>
                <p:tags r:id="rId81"/>
              </p:custDataLst>
            </p:nvPr>
          </p:nvSpPr>
          <p:spPr>
            <a:xfrm>
              <a:off x="2870982" y="2907371"/>
              <a:ext cx="81769" cy="318430"/>
            </a:xfrm>
            <a:custGeom>
              <a:avLst/>
              <a:gdLst/>
              <a:ahLst/>
              <a:cxnLst/>
              <a:rect l="0" t="0" r="0" b="0"/>
              <a:pathLst>
                <a:path w="81769" h="318430">
                  <a:moveTo>
                    <a:pt x="81768" y="45379"/>
                  </a:moveTo>
                  <a:lnTo>
                    <a:pt x="81768" y="45379"/>
                  </a:lnTo>
                  <a:lnTo>
                    <a:pt x="81062" y="21456"/>
                  </a:lnTo>
                  <a:lnTo>
                    <a:pt x="78397" y="14050"/>
                  </a:lnTo>
                  <a:lnTo>
                    <a:pt x="69559" y="2543"/>
                  </a:lnTo>
                  <a:lnTo>
                    <a:pt x="65867" y="594"/>
                  </a:lnTo>
                  <a:lnTo>
                    <a:pt x="61995" y="0"/>
                  </a:lnTo>
                  <a:lnTo>
                    <a:pt x="58003" y="310"/>
                  </a:lnTo>
                  <a:lnTo>
                    <a:pt x="49804" y="4416"/>
                  </a:lnTo>
                  <a:lnTo>
                    <a:pt x="40751" y="13062"/>
                  </a:lnTo>
                  <a:lnTo>
                    <a:pt x="25164" y="37763"/>
                  </a:lnTo>
                  <a:lnTo>
                    <a:pt x="12862" y="79597"/>
                  </a:lnTo>
                  <a:lnTo>
                    <a:pt x="3638" y="118303"/>
                  </a:lnTo>
                  <a:lnTo>
                    <a:pt x="91" y="159424"/>
                  </a:lnTo>
                  <a:lnTo>
                    <a:pt x="0" y="201302"/>
                  </a:lnTo>
                  <a:lnTo>
                    <a:pt x="4696" y="242745"/>
                  </a:lnTo>
                  <a:lnTo>
                    <a:pt x="10479" y="289125"/>
                  </a:lnTo>
                  <a:lnTo>
                    <a:pt x="11634" y="314287"/>
                  </a:lnTo>
                  <a:lnTo>
                    <a:pt x="11023" y="317078"/>
                  </a:lnTo>
                  <a:lnTo>
                    <a:pt x="5568" y="318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54"/>
            <p:cNvSpPr/>
            <p:nvPr>
              <p:custDataLst>
                <p:tags r:id="rId82"/>
              </p:custDataLst>
            </p:nvPr>
          </p:nvSpPr>
          <p:spPr>
            <a:xfrm>
              <a:off x="2713949" y="3092450"/>
              <a:ext cx="67352" cy="104164"/>
            </a:xfrm>
            <a:custGeom>
              <a:avLst/>
              <a:gdLst/>
              <a:ahLst/>
              <a:cxnLst/>
              <a:rect l="0" t="0" r="0" b="0"/>
              <a:pathLst>
                <a:path w="67352" h="104164">
                  <a:moveTo>
                    <a:pt x="67351" y="25400"/>
                  </a:moveTo>
                  <a:lnTo>
                    <a:pt x="67351" y="25400"/>
                  </a:lnTo>
                  <a:lnTo>
                    <a:pt x="52424" y="10473"/>
                  </a:lnTo>
                  <a:lnTo>
                    <a:pt x="46370" y="8182"/>
                  </a:lnTo>
                  <a:lnTo>
                    <a:pt x="42781" y="7571"/>
                  </a:lnTo>
                  <a:lnTo>
                    <a:pt x="35029" y="8774"/>
                  </a:lnTo>
                  <a:lnTo>
                    <a:pt x="30986" y="10083"/>
                  </a:lnTo>
                  <a:lnTo>
                    <a:pt x="22731" y="19063"/>
                  </a:lnTo>
                  <a:lnTo>
                    <a:pt x="5934" y="44452"/>
                  </a:lnTo>
                  <a:lnTo>
                    <a:pt x="0" y="70243"/>
                  </a:lnTo>
                  <a:lnTo>
                    <a:pt x="2375" y="86252"/>
                  </a:lnTo>
                  <a:lnTo>
                    <a:pt x="4983" y="93485"/>
                  </a:lnTo>
                  <a:lnTo>
                    <a:pt x="8134" y="98306"/>
                  </a:lnTo>
                  <a:lnTo>
                    <a:pt x="15397" y="103664"/>
                  </a:lnTo>
                  <a:lnTo>
                    <a:pt x="27092" y="104163"/>
                  </a:lnTo>
                  <a:lnTo>
                    <a:pt x="34161" y="103309"/>
                  </a:lnTo>
                  <a:lnTo>
                    <a:pt x="43898" y="98597"/>
                  </a:lnTo>
                  <a:lnTo>
                    <a:pt x="53346" y="88010"/>
                  </a:lnTo>
                  <a:lnTo>
                    <a:pt x="55898" y="84073"/>
                  </a:lnTo>
                  <a:lnTo>
                    <a:pt x="59489" y="65049"/>
                  </a:lnTo>
                  <a:lnTo>
                    <a:pt x="57182" y="48280"/>
                  </a:lnTo>
                  <a:lnTo>
                    <a:pt x="48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92"/>
          <p:cNvGrpSpPr/>
          <p:nvPr/>
        </p:nvGrpSpPr>
        <p:grpSpPr>
          <a:xfrm>
            <a:off x="3422650" y="3010783"/>
            <a:ext cx="150686" cy="183268"/>
            <a:chOff x="3422650" y="3010783"/>
            <a:chExt cx="150686" cy="183268"/>
          </a:xfrm>
        </p:grpSpPr>
        <p:sp>
          <p:nvSpPr>
            <p:cNvPr id="58" name="SMARTInkShape-855"/>
            <p:cNvSpPr/>
            <p:nvPr>
              <p:custDataLst>
                <p:tags r:id="rId78"/>
              </p:custDataLst>
            </p:nvPr>
          </p:nvSpPr>
          <p:spPr>
            <a:xfrm>
              <a:off x="3485781" y="3022600"/>
              <a:ext cx="87555" cy="161201"/>
            </a:xfrm>
            <a:custGeom>
              <a:avLst/>
              <a:gdLst/>
              <a:ahLst/>
              <a:cxnLst/>
              <a:rect l="0" t="0" r="0" b="0"/>
              <a:pathLst>
                <a:path w="87555" h="161201">
                  <a:moveTo>
                    <a:pt x="38469" y="38100"/>
                  </a:moveTo>
                  <a:lnTo>
                    <a:pt x="38469" y="38100"/>
                  </a:lnTo>
                  <a:lnTo>
                    <a:pt x="47197" y="28666"/>
                  </a:lnTo>
                  <a:lnTo>
                    <a:pt x="49404" y="23795"/>
                  </a:lnTo>
                  <a:lnTo>
                    <a:pt x="49287" y="21507"/>
                  </a:lnTo>
                  <a:lnTo>
                    <a:pt x="47275" y="17085"/>
                  </a:lnTo>
                  <a:lnTo>
                    <a:pt x="45751" y="16329"/>
                  </a:lnTo>
                  <a:lnTo>
                    <a:pt x="44029" y="16530"/>
                  </a:lnTo>
                  <a:lnTo>
                    <a:pt x="32825" y="21923"/>
                  </a:lnTo>
                  <a:lnTo>
                    <a:pt x="12660" y="44992"/>
                  </a:lnTo>
                  <a:lnTo>
                    <a:pt x="3244" y="60448"/>
                  </a:lnTo>
                  <a:lnTo>
                    <a:pt x="0" y="80488"/>
                  </a:lnTo>
                  <a:lnTo>
                    <a:pt x="3667" y="124476"/>
                  </a:lnTo>
                  <a:lnTo>
                    <a:pt x="9186" y="149770"/>
                  </a:lnTo>
                  <a:lnTo>
                    <a:pt x="13302" y="154880"/>
                  </a:lnTo>
                  <a:lnTo>
                    <a:pt x="25402" y="160558"/>
                  </a:lnTo>
                  <a:lnTo>
                    <a:pt x="36425" y="161200"/>
                  </a:lnTo>
                  <a:lnTo>
                    <a:pt x="41339" y="160383"/>
                  </a:lnTo>
                  <a:lnTo>
                    <a:pt x="58369" y="149121"/>
                  </a:lnTo>
                  <a:lnTo>
                    <a:pt x="73449" y="122265"/>
                  </a:lnTo>
                  <a:lnTo>
                    <a:pt x="85413" y="79628"/>
                  </a:lnTo>
                  <a:lnTo>
                    <a:pt x="87554" y="55852"/>
                  </a:lnTo>
                  <a:lnTo>
                    <a:pt x="82863" y="36817"/>
                  </a:lnTo>
                  <a:lnTo>
                    <a:pt x="74427" y="23419"/>
                  </a:lnTo>
                  <a:lnTo>
                    <a:pt x="65974" y="17464"/>
                  </a:lnTo>
                  <a:lnTo>
                    <a:pt x="46097" y="8571"/>
                  </a:lnTo>
                  <a:lnTo>
                    <a:pt x="38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56"/>
            <p:cNvSpPr/>
            <p:nvPr>
              <p:custDataLst>
                <p:tags r:id="rId79"/>
              </p:custDataLst>
            </p:nvPr>
          </p:nvSpPr>
          <p:spPr>
            <a:xfrm>
              <a:off x="3422650" y="3010783"/>
              <a:ext cx="6351" cy="183268"/>
            </a:xfrm>
            <a:custGeom>
              <a:avLst/>
              <a:gdLst/>
              <a:ahLst/>
              <a:cxnLst/>
              <a:rect l="0" t="0" r="0" b="0"/>
              <a:pathLst>
                <a:path w="6351" h="1832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6350" y="46048"/>
                  </a:lnTo>
                  <a:lnTo>
                    <a:pt x="6350" y="86103"/>
                  </a:lnTo>
                  <a:lnTo>
                    <a:pt x="5644" y="124531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93"/>
          <p:cNvGrpSpPr/>
          <p:nvPr/>
        </p:nvGrpSpPr>
        <p:grpSpPr>
          <a:xfrm>
            <a:off x="4055644" y="2942420"/>
            <a:ext cx="1195807" cy="296081"/>
            <a:chOff x="4055644" y="2942420"/>
            <a:chExt cx="1195807" cy="296081"/>
          </a:xfrm>
        </p:grpSpPr>
        <p:sp>
          <p:nvSpPr>
            <p:cNvPr id="61" name="SMARTInkShape-857"/>
            <p:cNvSpPr/>
            <p:nvPr>
              <p:custDataLst>
                <p:tags r:id="rId68"/>
              </p:custDataLst>
            </p:nvPr>
          </p:nvSpPr>
          <p:spPr>
            <a:xfrm>
              <a:off x="4055644" y="3061140"/>
              <a:ext cx="78207" cy="147753"/>
            </a:xfrm>
            <a:custGeom>
              <a:avLst/>
              <a:gdLst/>
              <a:ahLst/>
              <a:cxnLst/>
              <a:rect l="0" t="0" r="0" b="0"/>
              <a:pathLst>
                <a:path w="78207" h="147753">
                  <a:moveTo>
                    <a:pt x="78206" y="24960"/>
                  </a:moveTo>
                  <a:lnTo>
                    <a:pt x="78206" y="24960"/>
                  </a:lnTo>
                  <a:lnTo>
                    <a:pt x="78206" y="21589"/>
                  </a:lnTo>
                  <a:lnTo>
                    <a:pt x="71464" y="12751"/>
                  </a:lnTo>
                  <a:lnTo>
                    <a:pt x="60529" y="4565"/>
                  </a:lnTo>
                  <a:lnTo>
                    <a:pt x="51724" y="1043"/>
                  </a:lnTo>
                  <a:lnTo>
                    <a:pt x="37904" y="0"/>
                  </a:lnTo>
                  <a:lnTo>
                    <a:pt x="28309" y="3518"/>
                  </a:lnTo>
                  <a:lnTo>
                    <a:pt x="10651" y="17275"/>
                  </a:lnTo>
                  <a:lnTo>
                    <a:pt x="1196" y="36167"/>
                  </a:lnTo>
                  <a:lnTo>
                    <a:pt x="0" y="47815"/>
                  </a:lnTo>
                  <a:lnTo>
                    <a:pt x="2525" y="58401"/>
                  </a:lnTo>
                  <a:lnTo>
                    <a:pt x="8352" y="70161"/>
                  </a:lnTo>
                  <a:lnTo>
                    <a:pt x="52104" y="113332"/>
                  </a:lnTo>
                  <a:lnTo>
                    <a:pt x="66229" y="127318"/>
                  </a:lnTo>
                  <a:lnTo>
                    <a:pt x="66694" y="130593"/>
                  </a:lnTo>
                  <a:lnTo>
                    <a:pt x="63446" y="137995"/>
                  </a:lnTo>
                  <a:lnTo>
                    <a:pt x="55419" y="144107"/>
                  </a:lnTo>
                  <a:lnTo>
                    <a:pt x="50314" y="146725"/>
                  </a:lnTo>
                  <a:lnTo>
                    <a:pt x="38998" y="147752"/>
                  </a:lnTo>
                  <a:lnTo>
                    <a:pt x="26913" y="145150"/>
                  </a:lnTo>
                  <a:lnTo>
                    <a:pt x="2006" y="126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58"/>
            <p:cNvSpPr/>
            <p:nvPr>
              <p:custDataLst>
                <p:tags r:id="rId69"/>
              </p:custDataLst>
            </p:nvPr>
          </p:nvSpPr>
          <p:spPr>
            <a:xfrm>
              <a:off x="4440241" y="3076379"/>
              <a:ext cx="119060" cy="130773"/>
            </a:xfrm>
            <a:custGeom>
              <a:avLst/>
              <a:gdLst/>
              <a:ahLst/>
              <a:cxnLst/>
              <a:rect l="0" t="0" r="0" b="0"/>
              <a:pathLst>
                <a:path w="119060" h="130773">
                  <a:moveTo>
                    <a:pt x="30159" y="3371"/>
                  </a:moveTo>
                  <a:lnTo>
                    <a:pt x="30159" y="3371"/>
                  </a:lnTo>
                  <a:lnTo>
                    <a:pt x="35626" y="3371"/>
                  </a:lnTo>
                  <a:lnTo>
                    <a:pt x="32876" y="0"/>
                  </a:lnTo>
                  <a:lnTo>
                    <a:pt x="31265" y="418"/>
                  </a:lnTo>
                  <a:lnTo>
                    <a:pt x="27593" y="4646"/>
                  </a:lnTo>
                  <a:lnTo>
                    <a:pt x="9835" y="46725"/>
                  </a:lnTo>
                  <a:lnTo>
                    <a:pt x="1397" y="91166"/>
                  </a:lnTo>
                  <a:lnTo>
                    <a:pt x="0" y="118206"/>
                  </a:lnTo>
                  <a:lnTo>
                    <a:pt x="2173" y="128022"/>
                  </a:lnTo>
                  <a:lnTo>
                    <a:pt x="5152" y="130216"/>
                  </a:lnTo>
                  <a:lnTo>
                    <a:pt x="14106" y="130772"/>
                  </a:lnTo>
                  <a:lnTo>
                    <a:pt x="23260" y="126786"/>
                  </a:lnTo>
                  <a:lnTo>
                    <a:pt x="50747" y="105987"/>
                  </a:lnTo>
                  <a:lnTo>
                    <a:pt x="77886" y="65184"/>
                  </a:lnTo>
                  <a:lnTo>
                    <a:pt x="84517" y="49203"/>
                  </a:lnTo>
                  <a:lnTo>
                    <a:pt x="86757" y="37903"/>
                  </a:lnTo>
                  <a:lnTo>
                    <a:pt x="86941" y="38386"/>
                  </a:lnTo>
                  <a:lnTo>
                    <a:pt x="92762" y="82724"/>
                  </a:lnTo>
                  <a:lnTo>
                    <a:pt x="100135" y="104024"/>
                  </a:lnTo>
                  <a:lnTo>
                    <a:pt x="119059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59"/>
            <p:cNvSpPr/>
            <p:nvPr>
              <p:custDataLst>
                <p:tags r:id="rId70"/>
              </p:custDataLst>
            </p:nvPr>
          </p:nvSpPr>
          <p:spPr>
            <a:xfrm>
              <a:off x="5194300" y="3080633"/>
              <a:ext cx="57151" cy="157868"/>
            </a:xfrm>
            <a:custGeom>
              <a:avLst/>
              <a:gdLst/>
              <a:ahLst/>
              <a:cxnLst/>
              <a:rect l="0" t="0" r="0" b="0"/>
              <a:pathLst>
                <a:path w="57151" h="157868">
                  <a:moveTo>
                    <a:pt x="57150" y="5467"/>
                  </a:moveTo>
                  <a:lnTo>
                    <a:pt x="57150" y="5467"/>
                  </a:lnTo>
                  <a:lnTo>
                    <a:pt x="31909" y="0"/>
                  </a:lnTo>
                  <a:lnTo>
                    <a:pt x="20587" y="2750"/>
                  </a:lnTo>
                  <a:lnTo>
                    <a:pt x="8294" y="14775"/>
                  </a:lnTo>
                  <a:lnTo>
                    <a:pt x="3687" y="25832"/>
                  </a:lnTo>
                  <a:lnTo>
                    <a:pt x="728" y="50177"/>
                  </a:lnTo>
                  <a:lnTo>
                    <a:pt x="3587" y="65673"/>
                  </a:lnTo>
                  <a:lnTo>
                    <a:pt x="30090" y="103815"/>
                  </a:lnTo>
                  <a:lnTo>
                    <a:pt x="35246" y="111266"/>
                  </a:lnTo>
                  <a:lnTo>
                    <a:pt x="39889" y="121633"/>
                  </a:lnTo>
                  <a:lnTo>
                    <a:pt x="40541" y="133297"/>
                  </a:lnTo>
                  <a:lnTo>
                    <a:pt x="39727" y="139370"/>
                  </a:lnTo>
                  <a:lnTo>
                    <a:pt x="35060" y="148000"/>
                  </a:lnTo>
                  <a:lnTo>
                    <a:pt x="31840" y="151289"/>
                  </a:lnTo>
                  <a:lnTo>
                    <a:pt x="22618" y="154944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60"/>
            <p:cNvSpPr/>
            <p:nvPr>
              <p:custDataLst>
                <p:tags r:id="rId71"/>
              </p:custDataLst>
            </p:nvPr>
          </p:nvSpPr>
          <p:spPr>
            <a:xfrm>
              <a:off x="4620394" y="2942420"/>
              <a:ext cx="108990" cy="271108"/>
            </a:xfrm>
            <a:custGeom>
              <a:avLst/>
              <a:gdLst/>
              <a:ahLst/>
              <a:cxnLst/>
              <a:rect l="0" t="0" r="0" b="0"/>
              <a:pathLst>
                <a:path w="108990" h="271108">
                  <a:moveTo>
                    <a:pt x="72256" y="207180"/>
                  </a:moveTo>
                  <a:lnTo>
                    <a:pt x="72256" y="207180"/>
                  </a:lnTo>
                  <a:lnTo>
                    <a:pt x="72256" y="200438"/>
                  </a:lnTo>
                  <a:lnTo>
                    <a:pt x="70845" y="197747"/>
                  </a:lnTo>
                  <a:lnTo>
                    <a:pt x="57950" y="186165"/>
                  </a:lnTo>
                  <a:lnTo>
                    <a:pt x="51552" y="183729"/>
                  </a:lnTo>
                  <a:lnTo>
                    <a:pt x="35946" y="182165"/>
                  </a:lnTo>
                  <a:lnTo>
                    <a:pt x="25779" y="189477"/>
                  </a:lnTo>
                  <a:lnTo>
                    <a:pt x="15616" y="201429"/>
                  </a:lnTo>
                  <a:lnTo>
                    <a:pt x="3343" y="228229"/>
                  </a:lnTo>
                  <a:lnTo>
                    <a:pt x="0" y="242641"/>
                  </a:lnTo>
                  <a:lnTo>
                    <a:pt x="866" y="253750"/>
                  </a:lnTo>
                  <a:lnTo>
                    <a:pt x="5321" y="267937"/>
                  </a:lnTo>
                  <a:lnTo>
                    <a:pt x="7877" y="270262"/>
                  </a:lnTo>
                  <a:lnTo>
                    <a:pt x="10992" y="271107"/>
                  </a:lnTo>
                  <a:lnTo>
                    <a:pt x="14480" y="270964"/>
                  </a:lnTo>
                  <a:lnTo>
                    <a:pt x="24000" y="263281"/>
                  </a:lnTo>
                  <a:lnTo>
                    <a:pt x="52836" y="225961"/>
                  </a:lnTo>
                  <a:lnTo>
                    <a:pt x="71765" y="184235"/>
                  </a:lnTo>
                  <a:lnTo>
                    <a:pt x="84810" y="149581"/>
                  </a:lnTo>
                  <a:lnTo>
                    <a:pt x="95731" y="103566"/>
                  </a:lnTo>
                  <a:lnTo>
                    <a:pt x="103436" y="63591"/>
                  </a:lnTo>
                  <a:lnTo>
                    <a:pt x="108989" y="21007"/>
                  </a:lnTo>
                  <a:lnTo>
                    <a:pt x="107867" y="6138"/>
                  </a:lnTo>
                  <a:lnTo>
                    <a:pt x="106580" y="1185"/>
                  </a:lnTo>
                  <a:lnTo>
                    <a:pt x="104311" y="0"/>
                  </a:lnTo>
                  <a:lnTo>
                    <a:pt x="101387" y="1327"/>
                  </a:lnTo>
                  <a:lnTo>
                    <a:pt x="98027" y="4328"/>
                  </a:lnTo>
                  <a:lnTo>
                    <a:pt x="89926" y="25406"/>
                  </a:lnTo>
                  <a:lnTo>
                    <a:pt x="80868" y="69909"/>
                  </a:lnTo>
                  <a:lnTo>
                    <a:pt x="74416" y="109043"/>
                  </a:lnTo>
                  <a:lnTo>
                    <a:pt x="67795" y="152387"/>
                  </a:lnTo>
                  <a:lnTo>
                    <a:pt x="66465" y="190710"/>
                  </a:lnTo>
                  <a:lnTo>
                    <a:pt x="69387" y="237793"/>
                  </a:lnTo>
                  <a:lnTo>
                    <a:pt x="71754" y="244522"/>
                  </a:lnTo>
                  <a:lnTo>
                    <a:pt x="84956" y="257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61"/>
            <p:cNvSpPr/>
            <p:nvPr>
              <p:custDataLst>
                <p:tags r:id="rId72"/>
              </p:custDataLst>
            </p:nvPr>
          </p:nvSpPr>
          <p:spPr>
            <a:xfrm>
              <a:off x="5057005" y="3105150"/>
              <a:ext cx="118246" cy="25401"/>
            </a:xfrm>
            <a:custGeom>
              <a:avLst/>
              <a:gdLst/>
              <a:ahLst/>
              <a:cxnLst/>
              <a:rect l="0" t="0" r="0" b="0"/>
              <a:pathLst>
                <a:path w="118246" h="25401">
                  <a:moveTo>
                    <a:pt x="29345" y="25400"/>
                  </a:moveTo>
                  <a:lnTo>
                    <a:pt x="29345" y="25400"/>
                  </a:lnTo>
                  <a:lnTo>
                    <a:pt x="3332" y="8808"/>
                  </a:lnTo>
                  <a:lnTo>
                    <a:pt x="144" y="4385"/>
                  </a:lnTo>
                  <a:lnTo>
                    <a:pt x="0" y="2923"/>
                  </a:lnTo>
                  <a:lnTo>
                    <a:pt x="610" y="1949"/>
                  </a:lnTo>
                  <a:lnTo>
                    <a:pt x="1721" y="1300"/>
                  </a:lnTo>
                  <a:lnTo>
                    <a:pt x="24797" y="114"/>
                  </a:lnTo>
                  <a:lnTo>
                    <a:pt x="66912" y="3681"/>
                  </a:lnTo>
                  <a:lnTo>
                    <a:pt x="1182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62"/>
            <p:cNvSpPr/>
            <p:nvPr>
              <p:custDataLst>
                <p:tags r:id="rId73"/>
              </p:custDataLst>
            </p:nvPr>
          </p:nvSpPr>
          <p:spPr>
            <a:xfrm>
              <a:off x="5062491" y="2962533"/>
              <a:ext cx="52330" cy="270470"/>
            </a:xfrm>
            <a:custGeom>
              <a:avLst/>
              <a:gdLst/>
              <a:ahLst/>
              <a:cxnLst/>
              <a:rect l="0" t="0" r="0" b="0"/>
              <a:pathLst>
                <a:path w="52330" h="270470">
                  <a:moveTo>
                    <a:pt x="42909" y="34667"/>
                  </a:moveTo>
                  <a:lnTo>
                    <a:pt x="42909" y="34667"/>
                  </a:lnTo>
                  <a:lnTo>
                    <a:pt x="52329" y="4291"/>
                  </a:lnTo>
                  <a:lnTo>
                    <a:pt x="52011" y="1716"/>
                  </a:lnTo>
                  <a:lnTo>
                    <a:pt x="51094" y="0"/>
                  </a:lnTo>
                  <a:lnTo>
                    <a:pt x="48193" y="7500"/>
                  </a:lnTo>
                  <a:lnTo>
                    <a:pt x="38535" y="47265"/>
                  </a:lnTo>
                  <a:lnTo>
                    <a:pt x="32284" y="81674"/>
                  </a:lnTo>
                  <a:lnTo>
                    <a:pt x="25964" y="120013"/>
                  </a:lnTo>
                  <a:lnTo>
                    <a:pt x="17506" y="159005"/>
                  </a:lnTo>
                  <a:lnTo>
                    <a:pt x="6926" y="205505"/>
                  </a:lnTo>
                  <a:lnTo>
                    <a:pt x="341" y="244932"/>
                  </a:lnTo>
                  <a:lnTo>
                    <a:pt x="0" y="262173"/>
                  </a:lnTo>
                  <a:lnTo>
                    <a:pt x="2201" y="269837"/>
                  </a:lnTo>
                  <a:lnTo>
                    <a:pt x="5187" y="270469"/>
                  </a:lnTo>
                  <a:lnTo>
                    <a:pt x="14149" y="267409"/>
                  </a:lnTo>
                  <a:lnTo>
                    <a:pt x="23307" y="253819"/>
                  </a:lnTo>
                  <a:lnTo>
                    <a:pt x="42909" y="18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63"/>
            <p:cNvSpPr/>
            <p:nvPr>
              <p:custDataLst>
                <p:tags r:id="rId74"/>
              </p:custDataLst>
            </p:nvPr>
          </p:nvSpPr>
          <p:spPr>
            <a:xfrm>
              <a:off x="4914900" y="3120878"/>
              <a:ext cx="76201" cy="85079"/>
            </a:xfrm>
            <a:custGeom>
              <a:avLst/>
              <a:gdLst/>
              <a:ahLst/>
              <a:cxnLst/>
              <a:rect l="0" t="0" r="0" b="0"/>
              <a:pathLst>
                <a:path w="76201" h="85079">
                  <a:moveTo>
                    <a:pt x="0" y="41422"/>
                  </a:moveTo>
                  <a:lnTo>
                    <a:pt x="0" y="41422"/>
                  </a:lnTo>
                  <a:lnTo>
                    <a:pt x="10052" y="17555"/>
                  </a:lnTo>
                  <a:lnTo>
                    <a:pt x="12177" y="6133"/>
                  </a:lnTo>
                  <a:lnTo>
                    <a:pt x="12352" y="6607"/>
                  </a:lnTo>
                  <a:lnTo>
                    <a:pt x="12545" y="10897"/>
                  </a:lnTo>
                  <a:lnTo>
                    <a:pt x="4855" y="57562"/>
                  </a:lnTo>
                  <a:lnTo>
                    <a:pt x="84" y="85078"/>
                  </a:lnTo>
                  <a:lnTo>
                    <a:pt x="25326" y="38843"/>
                  </a:lnTo>
                  <a:lnTo>
                    <a:pt x="36118" y="17844"/>
                  </a:lnTo>
                  <a:lnTo>
                    <a:pt x="50683" y="3784"/>
                  </a:lnTo>
                  <a:lnTo>
                    <a:pt x="57333" y="0"/>
                  </a:lnTo>
                  <a:lnTo>
                    <a:pt x="60800" y="1107"/>
                  </a:lnTo>
                  <a:lnTo>
                    <a:pt x="68415" y="7982"/>
                  </a:lnTo>
                  <a:lnTo>
                    <a:pt x="72740" y="18093"/>
                  </a:lnTo>
                  <a:lnTo>
                    <a:pt x="73956" y="29642"/>
                  </a:lnTo>
                  <a:lnTo>
                    <a:pt x="71010" y="64786"/>
                  </a:lnTo>
                  <a:lnTo>
                    <a:pt x="76200" y="73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64"/>
            <p:cNvSpPr/>
            <p:nvPr>
              <p:custDataLst>
                <p:tags r:id="rId75"/>
              </p:custDataLst>
            </p:nvPr>
          </p:nvSpPr>
          <p:spPr>
            <a:xfrm>
              <a:off x="4809735" y="3084259"/>
              <a:ext cx="79766" cy="139132"/>
            </a:xfrm>
            <a:custGeom>
              <a:avLst/>
              <a:gdLst/>
              <a:ahLst/>
              <a:cxnLst/>
              <a:rect l="0" t="0" r="0" b="0"/>
              <a:pathLst>
                <a:path w="79766" h="139132">
                  <a:moveTo>
                    <a:pt x="16265" y="46291"/>
                  </a:moveTo>
                  <a:lnTo>
                    <a:pt x="16265" y="46291"/>
                  </a:lnTo>
                  <a:lnTo>
                    <a:pt x="19923" y="46291"/>
                  </a:lnTo>
                  <a:lnTo>
                    <a:pt x="13515" y="46291"/>
                  </a:lnTo>
                  <a:lnTo>
                    <a:pt x="13021" y="46997"/>
                  </a:lnTo>
                  <a:lnTo>
                    <a:pt x="13396" y="48172"/>
                  </a:lnTo>
                  <a:lnTo>
                    <a:pt x="14352" y="49662"/>
                  </a:lnTo>
                  <a:lnTo>
                    <a:pt x="15695" y="50655"/>
                  </a:lnTo>
                  <a:lnTo>
                    <a:pt x="19069" y="51758"/>
                  </a:lnTo>
                  <a:lnTo>
                    <a:pt x="28306" y="49008"/>
                  </a:lnTo>
                  <a:lnTo>
                    <a:pt x="39980" y="40354"/>
                  </a:lnTo>
                  <a:lnTo>
                    <a:pt x="49005" y="25482"/>
                  </a:lnTo>
                  <a:lnTo>
                    <a:pt x="50102" y="15641"/>
                  </a:lnTo>
                  <a:lnTo>
                    <a:pt x="48427" y="1196"/>
                  </a:lnTo>
                  <a:lnTo>
                    <a:pt x="46173" y="0"/>
                  </a:lnTo>
                  <a:lnTo>
                    <a:pt x="38024" y="552"/>
                  </a:lnTo>
                  <a:lnTo>
                    <a:pt x="21536" y="11572"/>
                  </a:lnTo>
                  <a:lnTo>
                    <a:pt x="6616" y="31614"/>
                  </a:lnTo>
                  <a:lnTo>
                    <a:pt x="0" y="62168"/>
                  </a:lnTo>
                  <a:lnTo>
                    <a:pt x="1411" y="91290"/>
                  </a:lnTo>
                  <a:lnTo>
                    <a:pt x="9669" y="117793"/>
                  </a:lnTo>
                  <a:lnTo>
                    <a:pt x="14689" y="124298"/>
                  </a:lnTo>
                  <a:lnTo>
                    <a:pt x="27794" y="133407"/>
                  </a:lnTo>
                  <a:lnTo>
                    <a:pt x="44297" y="139131"/>
                  </a:lnTo>
                  <a:lnTo>
                    <a:pt x="50475" y="137112"/>
                  </a:lnTo>
                  <a:lnTo>
                    <a:pt x="79765" y="116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65"/>
            <p:cNvSpPr/>
            <p:nvPr>
              <p:custDataLst>
                <p:tags r:id="rId76"/>
              </p:custDataLst>
            </p:nvPr>
          </p:nvSpPr>
          <p:spPr>
            <a:xfrm>
              <a:off x="4225038" y="3067050"/>
              <a:ext cx="181863" cy="50801"/>
            </a:xfrm>
            <a:custGeom>
              <a:avLst/>
              <a:gdLst/>
              <a:ahLst/>
              <a:cxnLst/>
              <a:rect l="0" t="0" r="0" b="0"/>
              <a:pathLst>
                <a:path w="181863" h="50801">
                  <a:moveTo>
                    <a:pt x="23112" y="50800"/>
                  </a:moveTo>
                  <a:lnTo>
                    <a:pt x="23112" y="50800"/>
                  </a:lnTo>
                  <a:lnTo>
                    <a:pt x="0" y="50800"/>
                  </a:lnTo>
                  <a:lnTo>
                    <a:pt x="648" y="50094"/>
                  </a:lnTo>
                  <a:lnTo>
                    <a:pt x="5132" y="47429"/>
                  </a:lnTo>
                  <a:lnTo>
                    <a:pt x="40492" y="39969"/>
                  </a:lnTo>
                  <a:lnTo>
                    <a:pt x="86779" y="31701"/>
                  </a:lnTo>
                  <a:lnTo>
                    <a:pt x="127253" y="19902"/>
                  </a:lnTo>
                  <a:lnTo>
                    <a:pt x="181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66"/>
            <p:cNvSpPr/>
            <p:nvPr>
              <p:custDataLst>
                <p:tags r:id="rId77"/>
              </p:custDataLst>
            </p:nvPr>
          </p:nvSpPr>
          <p:spPr>
            <a:xfrm>
              <a:off x="4281793" y="2947621"/>
              <a:ext cx="55258" cy="268404"/>
            </a:xfrm>
            <a:custGeom>
              <a:avLst/>
              <a:gdLst/>
              <a:ahLst/>
              <a:cxnLst/>
              <a:rect l="0" t="0" r="0" b="0"/>
              <a:pathLst>
                <a:path w="55258" h="268404">
                  <a:moveTo>
                    <a:pt x="55257" y="17829"/>
                  </a:moveTo>
                  <a:lnTo>
                    <a:pt x="55257" y="17829"/>
                  </a:lnTo>
                  <a:lnTo>
                    <a:pt x="55257" y="0"/>
                  </a:lnTo>
                  <a:lnTo>
                    <a:pt x="50893" y="14229"/>
                  </a:lnTo>
                  <a:lnTo>
                    <a:pt x="42427" y="57075"/>
                  </a:lnTo>
                  <a:lnTo>
                    <a:pt x="28002" y="102591"/>
                  </a:lnTo>
                  <a:lnTo>
                    <a:pt x="17627" y="145971"/>
                  </a:lnTo>
                  <a:lnTo>
                    <a:pt x="8783" y="189034"/>
                  </a:lnTo>
                  <a:lnTo>
                    <a:pt x="0" y="230761"/>
                  </a:lnTo>
                  <a:lnTo>
                    <a:pt x="549" y="254487"/>
                  </a:lnTo>
                  <a:lnTo>
                    <a:pt x="3426" y="264121"/>
                  </a:lnTo>
                  <a:lnTo>
                    <a:pt x="5181" y="266691"/>
                  </a:lnTo>
                  <a:lnTo>
                    <a:pt x="7056" y="268403"/>
                  </a:lnTo>
                  <a:lnTo>
                    <a:pt x="9717" y="267428"/>
                  </a:lnTo>
                  <a:lnTo>
                    <a:pt x="19499" y="256649"/>
                  </a:lnTo>
                  <a:lnTo>
                    <a:pt x="24783" y="248385"/>
                  </a:lnTo>
                  <a:lnTo>
                    <a:pt x="29857" y="21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94"/>
          <p:cNvGrpSpPr/>
          <p:nvPr/>
        </p:nvGrpSpPr>
        <p:grpSpPr>
          <a:xfrm>
            <a:off x="5595494" y="2977658"/>
            <a:ext cx="354060" cy="261148"/>
            <a:chOff x="5595494" y="2977658"/>
            <a:chExt cx="354060" cy="261148"/>
          </a:xfrm>
        </p:grpSpPr>
        <p:sp>
          <p:nvSpPr>
            <p:cNvPr id="72" name="SMARTInkShape-867"/>
            <p:cNvSpPr/>
            <p:nvPr>
              <p:custDataLst>
                <p:tags r:id="rId65"/>
              </p:custDataLst>
            </p:nvPr>
          </p:nvSpPr>
          <p:spPr>
            <a:xfrm>
              <a:off x="5861528" y="2977658"/>
              <a:ext cx="88026" cy="261148"/>
            </a:xfrm>
            <a:custGeom>
              <a:avLst/>
              <a:gdLst/>
              <a:ahLst/>
              <a:cxnLst/>
              <a:rect l="0" t="0" r="0" b="0"/>
              <a:pathLst>
                <a:path w="88026" h="261148">
                  <a:moveTo>
                    <a:pt x="43972" y="178292"/>
                  </a:moveTo>
                  <a:lnTo>
                    <a:pt x="43972" y="178292"/>
                  </a:lnTo>
                  <a:lnTo>
                    <a:pt x="52811" y="160615"/>
                  </a:lnTo>
                  <a:lnTo>
                    <a:pt x="53392" y="157335"/>
                  </a:lnTo>
                  <a:lnTo>
                    <a:pt x="53074" y="154443"/>
                  </a:lnTo>
                  <a:lnTo>
                    <a:pt x="47495" y="141361"/>
                  </a:lnTo>
                  <a:lnTo>
                    <a:pt x="44910" y="138854"/>
                  </a:lnTo>
                  <a:lnTo>
                    <a:pt x="38274" y="136070"/>
                  </a:lnTo>
                  <a:lnTo>
                    <a:pt x="30621" y="136714"/>
                  </a:lnTo>
                  <a:lnTo>
                    <a:pt x="26604" y="137873"/>
                  </a:lnTo>
                  <a:lnTo>
                    <a:pt x="18379" y="146687"/>
                  </a:lnTo>
                  <a:lnTo>
                    <a:pt x="7697" y="167516"/>
                  </a:lnTo>
                  <a:lnTo>
                    <a:pt x="1945" y="195325"/>
                  </a:lnTo>
                  <a:lnTo>
                    <a:pt x="0" y="239277"/>
                  </a:lnTo>
                  <a:lnTo>
                    <a:pt x="1616" y="253139"/>
                  </a:lnTo>
                  <a:lnTo>
                    <a:pt x="3034" y="257823"/>
                  </a:lnTo>
                  <a:lnTo>
                    <a:pt x="5392" y="260240"/>
                  </a:lnTo>
                  <a:lnTo>
                    <a:pt x="8373" y="261147"/>
                  </a:lnTo>
                  <a:lnTo>
                    <a:pt x="11773" y="261045"/>
                  </a:lnTo>
                  <a:lnTo>
                    <a:pt x="19313" y="257169"/>
                  </a:lnTo>
                  <a:lnTo>
                    <a:pt x="23299" y="254160"/>
                  </a:lnTo>
                  <a:lnTo>
                    <a:pt x="35652" y="233070"/>
                  </a:lnTo>
                  <a:lnTo>
                    <a:pt x="51762" y="186316"/>
                  </a:lnTo>
                  <a:lnTo>
                    <a:pt x="64351" y="140183"/>
                  </a:lnTo>
                  <a:lnTo>
                    <a:pt x="74234" y="95740"/>
                  </a:lnTo>
                  <a:lnTo>
                    <a:pt x="83895" y="49958"/>
                  </a:lnTo>
                  <a:lnTo>
                    <a:pt x="88025" y="3090"/>
                  </a:lnTo>
                  <a:lnTo>
                    <a:pt x="87452" y="812"/>
                  </a:lnTo>
                  <a:lnTo>
                    <a:pt x="86364" y="0"/>
                  </a:lnTo>
                  <a:lnTo>
                    <a:pt x="84933" y="164"/>
                  </a:lnTo>
                  <a:lnTo>
                    <a:pt x="79549" y="13879"/>
                  </a:lnTo>
                  <a:lnTo>
                    <a:pt x="72114" y="58300"/>
                  </a:lnTo>
                  <a:lnTo>
                    <a:pt x="69913" y="102927"/>
                  </a:lnTo>
                  <a:lnTo>
                    <a:pt x="70149" y="149605"/>
                  </a:lnTo>
                  <a:lnTo>
                    <a:pt x="76293" y="191179"/>
                  </a:lnTo>
                  <a:lnTo>
                    <a:pt x="82072" y="222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68"/>
            <p:cNvSpPr/>
            <p:nvPr>
              <p:custDataLst>
                <p:tags r:id="rId66"/>
              </p:custDataLst>
            </p:nvPr>
          </p:nvSpPr>
          <p:spPr>
            <a:xfrm>
              <a:off x="5715341" y="3098949"/>
              <a:ext cx="101260" cy="109041"/>
            </a:xfrm>
            <a:custGeom>
              <a:avLst/>
              <a:gdLst/>
              <a:ahLst/>
              <a:cxnLst/>
              <a:rect l="0" t="0" r="0" b="0"/>
              <a:pathLst>
                <a:path w="101260" h="109041">
                  <a:moveTo>
                    <a:pt x="18709" y="12551"/>
                  </a:moveTo>
                  <a:lnTo>
                    <a:pt x="18709" y="12551"/>
                  </a:lnTo>
                  <a:lnTo>
                    <a:pt x="18709" y="7084"/>
                  </a:lnTo>
                  <a:lnTo>
                    <a:pt x="15338" y="9834"/>
                  </a:lnTo>
                  <a:lnTo>
                    <a:pt x="12947" y="31586"/>
                  </a:lnTo>
                  <a:lnTo>
                    <a:pt x="7341" y="78427"/>
                  </a:lnTo>
                  <a:lnTo>
                    <a:pt x="426" y="108602"/>
                  </a:lnTo>
                  <a:lnTo>
                    <a:pt x="171" y="109040"/>
                  </a:lnTo>
                  <a:lnTo>
                    <a:pt x="0" y="108627"/>
                  </a:lnTo>
                  <a:lnTo>
                    <a:pt x="11216" y="68875"/>
                  </a:lnTo>
                  <a:lnTo>
                    <a:pt x="29699" y="21719"/>
                  </a:lnTo>
                  <a:lnTo>
                    <a:pt x="45484" y="4056"/>
                  </a:lnTo>
                  <a:lnTo>
                    <a:pt x="50670" y="1244"/>
                  </a:lnTo>
                  <a:lnTo>
                    <a:pt x="60195" y="0"/>
                  </a:lnTo>
                  <a:lnTo>
                    <a:pt x="64005" y="1361"/>
                  </a:lnTo>
                  <a:lnTo>
                    <a:pt x="70121" y="6637"/>
                  </a:lnTo>
                  <a:lnTo>
                    <a:pt x="84193" y="49481"/>
                  </a:lnTo>
                  <a:lnTo>
                    <a:pt x="93373" y="87860"/>
                  </a:lnTo>
                  <a:lnTo>
                    <a:pt x="101259" y="10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69"/>
            <p:cNvSpPr/>
            <p:nvPr>
              <p:custDataLst>
                <p:tags r:id="rId67"/>
              </p:custDataLst>
            </p:nvPr>
          </p:nvSpPr>
          <p:spPr>
            <a:xfrm>
              <a:off x="5595494" y="3100571"/>
              <a:ext cx="94107" cy="97982"/>
            </a:xfrm>
            <a:custGeom>
              <a:avLst/>
              <a:gdLst/>
              <a:ahLst/>
              <a:cxnLst/>
              <a:rect l="0" t="0" r="0" b="0"/>
              <a:pathLst>
                <a:path w="94107" h="97982">
                  <a:moveTo>
                    <a:pt x="11556" y="23629"/>
                  </a:moveTo>
                  <a:lnTo>
                    <a:pt x="11556" y="23629"/>
                  </a:lnTo>
                  <a:lnTo>
                    <a:pt x="8185" y="20258"/>
                  </a:lnTo>
                  <a:lnTo>
                    <a:pt x="6487" y="19971"/>
                  </a:lnTo>
                  <a:lnTo>
                    <a:pt x="4648" y="20485"/>
                  </a:lnTo>
                  <a:lnTo>
                    <a:pt x="2718" y="21533"/>
                  </a:lnTo>
                  <a:lnTo>
                    <a:pt x="1430" y="22937"/>
                  </a:lnTo>
                  <a:lnTo>
                    <a:pt x="0" y="26379"/>
                  </a:lnTo>
                  <a:lnTo>
                    <a:pt x="324" y="28285"/>
                  </a:lnTo>
                  <a:lnTo>
                    <a:pt x="2566" y="32283"/>
                  </a:lnTo>
                  <a:lnTo>
                    <a:pt x="11165" y="38501"/>
                  </a:lnTo>
                  <a:lnTo>
                    <a:pt x="14824" y="39188"/>
                  </a:lnTo>
                  <a:lnTo>
                    <a:pt x="32715" y="35221"/>
                  </a:lnTo>
                  <a:lnTo>
                    <a:pt x="46517" y="29651"/>
                  </a:lnTo>
                  <a:lnTo>
                    <a:pt x="49680" y="27643"/>
                  </a:lnTo>
                  <a:lnTo>
                    <a:pt x="51789" y="24188"/>
                  </a:lnTo>
                  <a:lnTo>
                    <a:pt x="54132" y="14705"/>
                  </a:lnTo>
                  <a:lnTo>
                    <a:pt x="53291" y="7198"/>
                  </a:lnTo>
                  <a:lnTo>
                    <a:pt x="52080" y="4208"/>
                  </a:lnTo>
                  <a:lnTo>
                    <a:pt x="49861" y="2215"/>
                  </a:lnTo>
                  <a:lnTo>
                    <a:pt x="43632" y="0"/>
                  </a:lnTo>
                  <a:lnTo>
                    <a:pt x="34279" y="2779"/>
                  </a:lnTo>
                  <a:lnTo>
                    <a:pt x="18994" y="12277"/>
                  </a:lnTo>
                  <a:lnTo>
                    <a:pt x="14398" y="16061"/>
                  </a:lnTo>
                  <a:lnTo>
                    <a:pt x="7409" y="29673"/>
                  </a:lnTo>
                  <a:lnTo>
                    <a:pt x="4558" y="38242"/>
                  </a:lnTo>
                  <a:lnTo>
                    <a:pt x="5153" y="55288"/>
                  </a:lnTo>
                  <a:lnTo>
                    <a:pt x="13662" y="82485"/>
                  </a:lnTo>
                  <a:lnTo>
                    <a:pt x="17899" y="86855"/>
                  </a:lnTo>
                  <a:lnTo>
                    <a:pt x="30132" y="93593"/>
                  </a:lnTo>
                  <a:lnTo>
                    <a:pt x="52886" y="97981"/>
                  </a:lnTo>
                  <a:lnTo>
                    <a:pt x="94106" y="87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95"/>
          <p:cNvGrpSpPr/>
          <p:nvPr/>
        </p:nvGrpSpPr>
        <p:grpSpPr>
          <a:xfrm>
            <a:off x="6312262" y="3073653"/>
            <a:ext cx="249359" cy="288697"/>
            <a:chOff x="6312262" y="3073653"/>
            <a:chExt cx="249359" cy="288697"/>
          </a:xfrm>
        </p:grpSpPr>
        <p:sp>
          <p:nvSpPr>
            <p:cNvPr id="76" name="SMARTInkShape-870"/>
            <p:cNvSpPr/>
            <p:nvPr>
              <p:custDataLst>
                <p:tags r:id="rId63"/>
              </p:custDataLst>
            </p:nvPr>
          </p:nvSpPr>
          <p:spPr>
            <a:xfrm>
              <a:off x="6477341" y="3073653"/>
              <a:ext cx="84280" cy="288697"/>
            </a:xfrm>
            <a:custGeom>
              <a:avLst/>
              <a:gdLst/>
              <a:ahLst/>
              <a:cxnLst/>
              <a:rect l="0" t="0" r="0" b="0"/>
              <a:pathLst>
                <a:path w="84280" h="288697">
                  <a:moveTo>
                    <a:pt x="18709" y="75947"/>
                  </a:moveTo>
                  <a:lnTo>
                    <a:pt x="18709" y="75947"/>
                  </a:lnTo>
                  <a:lnTo>
                    <a:pt x="18709" y="67109"/>
                  </a:lnTo>
                  <a:lnTo>
                    <a:pt x="18709" y="108127"/>
                  </a:lnTo>
                  <a:lnTo>
                    <a:pt x="14345" y="152755"/>
                  </a:lnTo>
                  <a:lnTo>
                    <a:pt x="12751" y="195541"/>
                  </a:lnTo>
                  <a:lnTo>
                    <a:pt x="7341" y="239053"/>
                  </a:lnTo>
                  <a:lnTo>
                    <a:pt x="810" y="285287"/>
                  </a:lnTo>
                  <a:lnTo>
                    <a:pt x="426" y="288179"/>
                  </a:lnTo>
                  <a:lnTo>
                    <a:pt x="170" y="288696"/>
                  </a:lnTo>
                  <a:lnTo>
                    <a:pt x="0" y="287630"/>
                  </a:lnTo>
                  <a:lnTo>
                    <a:pt x="10510" y="242976"/>
                  </a:lnTo>
                  <a:lnTo>
                    <a:pt x="16672" y="205243"/>
                  </a:lnTo>
                  <a:lnTo>
                    <a:pt x="25075" y="158611"/>
                  </a:lnTo>
                  <a:lnTo>
                    <a:pt x="31413" y="119725"/>
                  </a:lnTo>
                  <a:lnTo>
                    <a:pt x="37760" y="82803"/>
                  </a:lnTo>
                  <a:lnTo>
                    <a:pt x="47872" y="39879"/>
                  </a:lnTo>
                  <a:lnTo>
                    <a:pt x="63510" y="4304"/>
                  </a:lnTo>
                  <a:lnTo>
                    <a:pt x="66215" y="1373"/>
                  </a:lnTo>
                  <a:lnTo>
                    <a:pt x="68725" y="126"/>
                  </a:lnTo>
                  <a:lnTo>
                    <a:pt x="71103" y="0"/>
                  </a:lnTo>
                  <a:lnTo>
                    <a:pt x="73393" y="2032"/>
                  </a:lnTo>
                  <a:lnTo>
                    <a:pt x="77820" y="9935"/>
                  </a:lnTo>
                  <a:lnTo>
                    <a:pt x="84279" y="36397"/>
                  </a:lnTo>
                  <a:lnTo>
                    <a:pt x="83921" y="71049"/>
                  </a:lnTo>
                  <a:lnTo>
                    <a:pt x="75974" y="98014"/>
                  </a:lnTo>
                  <a:lnTo>
                    <a:pt x="64683" y="116038"/>
                  </a:lnTo>
                  <a:lnTo>
                    <a:pt x="49028" y="130316"/>
                  </a:lnTo>
                  <a:lnTo>
                    <a:pt x="37123" y="135389"/>
                  </a:lnTo>
                  <a:lnTo>
                    <a:pt x="30985" y="136741"/>
                  </a:lnTo>
                  <a:lnTo>
                    <a:pt x="25481" y="134821"/>
                  </a:lnTo>
                  <a:lnTo>
                    <a:pt x="15604" y="125162"/>
                  </a:lnTo>
                  <a:lnTo>
                    <a:pt x="6009" y="107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71"/>
            <p:cNvSpPr/>
            <p:nvPr>
              <p:custDataLst>
                <p:tags r:id="rId64"/>
              </p:custDataLst>
            </p:nvPr>
          </p:nvSpPr>
          <p:spPr>
            <a:xfrm>
              <a:off x="6312262" y="3112645"/>
              <a:ext cx="139339" cy="125856"/>
            </a:xfrm>
            <a:custGeom>
              <a:avLst/>
              <a:gdLst/>
              <a:ahLst/>
              <a:cxnLst/>
              <a:rect l="0" t="0" r="0" b="0"/>
              <a:pathLst>
                <a:path w="139339" h="125856">
                  <a:moveTo>
                    <a:pt x="18688" y="11555"/>
                  </a:moveTo>
                  <a:lnTo>
                    <a:pt x="18688" y="11555"/>
                  </a:lnTo>
                  <a:lnTo>
                    <a:pt x="18688" y="0"/>
                  </a:lnTo>
                  <a:lnTo>
                    <a:pt x="7856" y="21289"/>
                  </a:lnTo>
                  <a:lnTo>
                    <a:pt x="2387" y="39369"/>
                  </a:lnTo>
                  <a:lnTo>
                    <a:pt x="0" y="79772"/>
                  </a:lnTo>
                  <a:lnTo>
                    <a:pt x="6486" y="103342"/>
                  </a:lnTo>
                  <a:lnTo>
                    <a:pt x="10554" y="108729"/>
                  </a:lnTo>
                  <a:lnTo>
                    <a:pt x="20717" y="114716"/>
                  </a:lnTo>
                  <a:lnTo>
                    <a:pt x="32289" y="115495"/>
                  </a:lnTo>
                  <a:lnTo>
                    <a:pt x="38339" y="114715"/>
                  </a:lnTo>
                  <a:lnTo>
                    <a:pt x="50705" y="108204"/>
                  </a:lnTo>
                  <a:lnTo>
                    <a:pt x="61845" y="98254"/>
                  </a:lnTo>
                  <a:lnTo>
                    <a:pt x="85009" y="59639"/>
                  </a:lnTo>
                  <a:lnTo>
                    <a:pt x="87841" y="51627"/>
                  </a:lnTo>
                  <a:lnTo>
                    <a:pt x="95419" y="93354"/>
                  </a:lnTo>
                  <a:lnTo>
                    <a:pt x="100062" y="105766"/>
                  </a:lnTo>
                  <a:lnTo>
                    <a:pt x="106830" y="115985"/>
                  </a:lnTo>
                  <a:lnTo>
                    <a:pt x="139338" y="125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96"/>
          <p:cNvGrpSpPr/>
          <p:nvPr/>
        </p:nvGrpSpPr>
        <p:grpSpPr>
          <a:xfrm>
            <a:off x="6902450" y="2895624"/>
            <a:ext cx="993946" cy="484543"/>
            <a:chOff x="6902450" y="2895624"/>
            <a:chExt cx="993946" cy="484543"/>
          </a:xfrm>
        </p:grpSpPr>
        <p:sp>
          <p:nvSpPr>
            <p:cNvPr id="79" name="SMARTInkShape-872"/>
            <p:cNvSpPr/>
            <p:nvPr>
              <p:custDataLst>
                <p:tags r:id="rId56"/>
              </p:custDataLst>
            </p:nvPr>
          </p:nvSpPr>
          <p:spPr>
            <a:xfrm>
              <a:off x="6908800" y="30543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73"/>
            <p:cNvSpPr/>
            <p:nvPr>
              <p:custDataLst>
                <p:tags r:id="rId57"/>
              </p:custDataLst>
            </p:nvPr>
          </p:nvSpPr>
          <p:spPr>
            <a:xfrm>
              <a:off x="7758588" y="2895624"/>
              <a:ext cx="95794" cy="431514"/>
            </a:xfrm>
            <a:custGeom>
              <a:avLst/>
              <a:gdLst/>
              <a:ahLst/>
              <a:cxnLst/>
              <a:rect l="0" t="0" r="0" b="0"/>
              <a:pathLst>
                <a:path w="95794" h="431514">
                  <a:moveTo>
                    <a:pt x="20162" y="12676"/>
                  </a:moveTo>
                  <a:lnTo>
                    <a:pt x="20162" y="12676"/>
                  </a:lnTo>
                  <a:lnTo>
                    <a:pt x="20162" y="3216"/>
                  </a:lnTo>
                  <a:lnTo>
                    <a:pt x="20867" y="2136"/>
                  </a:lnTo>
                  <a:lnTo>
                    <a:pt x="22043" y="1416"/>
                  </a:lnTo>
                  <a:lnTo>
                    <a:pt x="25629" y="260"/>
                  </a:lnTo>
                  <a:lnTo>
                    <a:pt x="40740" y="0"/>
                  </a:lnTo>
                  <a:lnTo>
                    <a:pt x="47182" y="7513"/>
                  </a:lnTo>
                  <a:lnTo>
                    <a:pt x="56861" y="27609"/>
                  </a:lnTo>
                  <a:lnTo>
                    <a:pt x="73025" y="72367"/>
                  </a:lnTo>
                  <a:lnTo>
                    <a:pt x="83233" y="111354"/>
                  </a:lnTo>
                  <a:lnTo>
                    <a:pt x="89884" y="150805"/>
                  </a:lnTo>
                  <a:lnTo>
                    <a:pt x="94442" y="190716"/>
                  </a:lnTo>
                  <a:lnTo>
                    <a:pt x="95793" y="226060"/>
                  </a:lnTo>
                  <a:lnTo>
                    <a:pt x="94312" y="269694"/>
                  </a:lnTo>
                  <a:lnTo>
                    <a:pt x="89404" y="308963"/>
                  </a:lnTo>
                  <a:lnTo>
                    <a:pt x="74683" y="351307"/>
                  </a:lnTo>
                  <a:lnTo>
                    <a:pt x="47028" y="398320"/>
                  </a:lnTo>
                  <a:lnTo>
                    <a:pt x="26946" y="421628"/>
                  </a:lnTo>
                  <a:lnTo>
                    <a:pt x="14005" y="430323"/>
                  </a:lnTo>
                  <a:lnTo>
                    <a:pt x="9001" y="431513"/>
                  </a:lnTo>
                  <a:lnTo>
                    <a:pt x="4961" y="430895"/>
                  </a:lnTo>
                  <a:lnTo>
                    <a:pt x="1561" y="429072"/>
                  </a:lnTo>
                  <a:lnTo>
                    <a:pt x="0" y="425035"/>
                  </a:lnTo>
                  <a:lnTo>
                    <a:pt x="1112" y="400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74"/>
            <p:cNvSpPr/>
            <p:nvPr>
              <p:custDataLst>
                <p:tags r:id="rId58"/>
              </p:custDataLst>
            </p:nvPr>
          </p:nvSpPr>
          <p:spPr>
            <a:xfrm>
              <a:off x="7766050" y="2897083"/>
              <a:ext cx="130346" cy="483084"/>
            </a:xfrm>
            <a:custGeom>
              <a:avLst/>
              <a:gdLst/>
              <a:ahLst/>
              <a:cxnLst/>
              <a:rect l="0" t="0" r="0" b="0"/>
              <a:pathLst>
                <a:path w="130346" h="483084">
                  <a:moveTo>
                    <a:pt x="57150" y="23917"/>
                  </a:moveTo>
                  <a:lnTo>
                    <a:pt x="57150" y="23917"/>
                  </a:lnTo>
                  <a:lnTo>
                    <a:pt x="57149" y="20546"/>
                  </a:lnTo>
                  <a:lnTo>
                    <a:pt x="60520" y="11708"/>
                  </a:lnTo>
                  <a:lnTo>
                    <a:pt x="65939" y="6026"/>
                  </a:lnTo>
                  <a:lnTo>
                    <a:pt x="72345" y="1854"/>
                  </a:lnTo>
                  <a:lnTo>
                    <a:pt x="77544" y="0"/>
                  </a:lnTo>
                  <a:lnTo>
                    <a:pt x="84088" y="1057"/>
                  </a:lnTo>
                  <a:lnTo>
                    <a:pt x="93111" y="5290"/>
                  </a:lnTo>
                  <a:lnTo>
                    <a:pt x="106529" y="14227"/>
                  </a:lnTo>
                  <a:lnTo>
                    <a:pt x="118136" y="30899"/>
                  </a:lnTo>
                  <a:lnTo>
                    <a:pt x="126588" y="51715"/>
                  </a:lnTo>
                  <a:lnTo>
                    <a:pt x="130345" y="72725"/>
                  </a:lnTo>
                  <a:lnTo>
                    <a:pt x="122346" y="107758"/>
                  </a:lnTo>
                  <a:lnTo>
                    <a:pt x="105751" y="148794"/>
                  </a:lnTo>
                  <a:lnTo>
                    <a:pt x="88883" y="190557"/>
                  </a:lnTo>
                  <a:lnTo>
                    <a:pt x="75334" y="226559"/>
                  </a:lnTo>
                  <a:lnTo>
                    <a:pt x="66570" y="266936"/>
                  </a:lnTo>
                  <a:lnTo>
                    <a:pt x="63904" y="311453"/>
                  </a:lnTo>
                  <a:lnTo>
                    <a:pt x="65435" y="357218"/>
                  </a:lnTo>
                  <a:lnTo>
                    <a:pt x="73632" y="399811"/>
                  </a:lnTo>
                  <a:lnTo>
                    <a:pt x="75862" y="430620"/>
                  </a:lnTo>
                  <a:lnTo>
                    <a:pt x="72287" y="441270"/>
                  </a:lnTo>
                  <a:lnTo>
                    <a:pt x="58176" y="463953"/>
                  </a:lnTo>
                  <a:lnTo>
                    <a:pt x="34420" y="481949"/>
                  </a:lnTo>
                  <a:lnTo>
                    <a:pt x="30002" y="483083"/>
                  </a:lnTo>
                  <a:lnTo>
                    <a:pt x="21330" y="482461"/>
                  </a:lnTo>
                  <a:lnTo>
                    <a:pt x="0" y="474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75"/>
            <p:cNvSpPr/>
            <p:nvPr>
              <p:custDataLst>
                <p:tags r:id="rId59"/>
              </p:custDataLst>
            </p:nvPr>
          </p:nvSpPr>
          <p:spPr>
            <a:xfrm>
              <a:off x="7572761" y="3028950"/>
              <a:ext cx="157215" cy="231774"/>
            </a:xfrm>
            <a:custGeom>
              <a:avLst/>
              <a:gdLst/>
              <a:ahLst/>
              <a:cxnLst/>
              <a:rect l="0" t="0" r="0" b="0"/>
              <a:pathLst>
                <a:path w="157215" h="231774">
                  <a:moveTo>
                    <a:pt x="34539" y="101600"/>
                  </a:moveTo>
                  <a:lnTo>
                    <a:pt x="34539" y="101600"/>
                  </a:lnTo>
                  <a:lnTo>
                    <a:pt x="34539" y="98229"/>
                  </a:lnTo>
                  <a:lnTo>
                    <a:pt x="33833" y="97236"/>
                  </a:lnTo>
                  <a:lnTo>
                    <a:pt x="31168" y="96133"/>
                  </a:lnTo>
                  <a:lnTo>
                    <a:pt x="30880" y="95838"/>
                  </a:lnTo>
                  <a:lnTo>
                    <a:pt x="31394" y="95642"/>
                  </a:lnTo>
                  <a:lnTo>
                    <a:pt x="32442" y="95511"/>
                  </a:lnTo>
                  <a:lnTo>
                    <a:pt x="33141" y="96835"/>
                  </a:lnTo>
                  <a:lnTo>
                    <a:pt x="33917" y="102070"/>
                  </a:lnTo>
                  <a:lnTo>
                    <a:pt x="29017" y="144062"/>
                  </a:lnTo>
                  <a:lnTo>
                    <a:pt x="18919" y="189245"/>
                  </a:lnTo>
                  <a:lnTo>
                    <a:pt x="7196" y="224227"/>
                  </a:lnTo>
                  <a:lnTo>
                    <a:pt x="2866" y="230184"/>
                  </a:lnTo>
                  <a:lnTo>
                    <a:pt x="723" y="231773"/>
                  </a:lnTo>
                  <a:lnTo>
                    <a:pt x="0" y="229304"/>
                  </a:lnTo>
                  <a:lnTo>
                    <a:pt x="2282" y="187109"/>
                  </a:lnTo>
                  <a:lnTo>
                    <a:pt x="11416" y="141147"/>
                  </a:lnTo>
                  <a:lnTo>
                    <a:pt x="16566" y="103846"/>
                  </a:lnTo>
                  <a:lnTo>
                    <a:pt x="26213" y="62777"/>
                  </a:lnTo>
                  <a:lnTo>
                    <a:pt x="38785" y="25412"/>
                  </a:lnTo>
                  <a:lnTo>
                    <a:pt x="43011" y="18820"/>
                  </a:lnTo>
                  <a:lnTo>
                    <a:pt x="44421" y="18191"/>
                  </a:lnTo>
                  <a:lnTo>
                    <a:pt x="45360" y="19183"/>
                  </a:lnTo>
                  <a:lnTo>
                    <a:pt x="53981" y="59392"/>
                  </a:lnTo>
                  <a:lnTo>
                    <a:pt x="65504" y="103297"/>
                  </a:lnTo>
                  <a:lnTo>
                    <a:pt x="80488" y="147101"/>
                  </a:lnTo>
                  <a:lnTo>
                    <a:pt x="90919" y="194480"/>
                  </a:lnTo>
                  <a:lnTo>
                    <a:pt x="96321" y="213081"/>
                  </a:lnTo>
                  <a:lnTo>
                    <a:pt x="100333" y="218175"/>
                  </a:lnTo>
                  <a:lnTo>
                    <a:pt x="103801" y="217417"/>
                  </a:lnTo>
                  <a:lnTo>
                    <a:pt x="113299" y="210929"/>
                  </a:lnTo>
                  <a:lnTo>
                    <a:pt x="120814" y="199109"/>
                  </a:lnTo>
                  <a:lnTo>
                    <a:pt x="138040" y="158917"/>
                  </a:lnTo>
                  <a:lnTo>
                    <a:pt x="148379" y="118723"/>
                  </a:lnTo>
                  <a:lnTo>
                    <a:pt x="157214" y="72919"/>
                  </a:lnTo>
                  <a:lnTo>
                    <a:pt x="155615" y="34865"/>
                  </a:lnTo>
                  <a:lnTo>
                    <a:pt x="148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76"/>
            <p:cNvSpPr/>
            <p:nvPr>
              <p:custDataLst>
                <p:tags r:id="rId60"/>
              </p:custDataLst>
            </p:nvPr>
          </p:nvSpPr>
          <p:spPr>
            <a:xfrm>
              <a:off x="7368746" y="3041088"/>
              <a:ext cx="116062" cy="255595"/>
            </a:xfrm>
            <a:custGeom>
              <a:avLst/>
              <a:gdLst/>
              <a:ahLst/>
              <a:cxnLst/>
              <a:rect l="0" t="0" r="0" b="0"/>
              <a:pathLst>
                <a:path w="116062" h="255595">
                  <a:moveTo>
                    <a:pt x="98854" y="64062"/>
                  </a:moveTo>
                  <a:lnTo>
                    <a:pt x="98854" y="64062"/>
                  </a:lnTo>
                  <a:lnTo>
                    <a:pt x="103217" y="53923"/>
                  </a:lnTo>
                  <a:lnTo>
                    <a:pt x="104942" y="34208"/>
                  </a:lnTo>
                  <a:lnTo>
                    <a:pt x="103206" y="27746"/>
                  </a:lnTo>
                  <a:lnTo>
                    <a:pt x="101755" y="25034"/>
                  </a:lnTo>
                  <a:lnTo>
                    <a:pt x="99377" y="23227"/>
                  </a:lnTo>
                  <a:lnTo>
                    <a:pt x="78061" y="16717"/>
                  </a:lnTo>
                  <a:lnTo>
                    <a:pt x="72997" y="16977"/>
                  </a:lnTo>
                  <a:lnTo>
                    <a:pt x="63609" y="21028"/>
                  </a:lnTo>
                  <a:lnTo>
                    <a:pt x="40276" y="37984"/>
                  </a:lnTo>
                  <a:lnTo>
                    <a:pt x="26723" y="58587"/>
                  </a:lnTo>
                  <a:lnTo>
                    <a:pt x="6524" y="105314"/>
                  </a:lnTo>
                  <a:lnTo>
                    <a:pt x="0" y="144567"/>
                  </a:lnTo>
                  <a:lnTo>
                    <a:pt x="4809" y="177364"/>
                  </a:lnTo>
                  <a:lnTo>
                    <a:pt x="18543" y="201585"/>
                  </a:lnTo>
                  <a:lnTo>
                    <a:pt x="29999" y="209849"/>
                  </a:lnTo>
                  <a:lnTo>
                    <a:pt x="36016" y="212053"/>
                  </a:lnTo>
                  <a:lnTo>
                    <a:pt x="42146" y="211406"/>
                  </a:lnTo>
                  <a:lnTo>
                    <a:pt x="54600" y="205043"/>
                  </a:lnTo>
                  <a:lnTo>
                    <a:pt x="84298" y="177694"/>
                  </a:lnTo>
                  <a:lnTo>
                    <a:pt x="89150" y="171566"/>
                  </a:lnTo>
                  <a:lnTo>
                    <a:pt x="102720" y="132604"/>
                  </a:lnTo>
                  <a:lnTo>
                    <a:pt x="108937" y="90956"/>
                  </a:lnTo>
                  <a:lnTo>
                    <a:pt x="104037" y="48434"/>
                  </a:lnTo>
                  <a:lnTo>
                    <a:pt x="93631" y="26777"/>
                  </a:lnTo>
                  <a:lnTo>
                    <a:pt x="86906" y="18039"/>
                  </a:lnTo>
                  <a:lnTo>
                    <a:pt x="70026" y="6448"/>
                  </a:lnTo>
                  <a:lnTo>
                    <a:pt x="52880" y="356"/>
                  </a:lnTo>
                  <a:lnTo>
                    <a:pt x="40555" y="0"/>
                  </a:lnTo>
                  <a:lnTo>
                    <a:pt x="28493" y="7838"/>
                  </a:lnTo>
                  <a:lnTo>
                    <a:pt x="22314" y="13879"/>
                  </a:lnTo>
                  <a:lnTo>
                    <a:pt x="18899" y="21434"/>
                  </a:lnTo>
                  <a:lnTo>
                    <a:pt x="16987" y="39237"/>
                  </a:lnTo>
                  <a:lnTo>
                    <a:pt x="26620" y="69093"/>
                  </a:lnTo>
                  <a:lnTo>
                    <a:pt x="53045" y="116291"/>
                  </a:lnTo>
                  <a:lnTo>
                    <a:pt x="81566" y="161528"/>
                  </a:lnTo>
                  <a:lnTo>
                    <a:pt x="106010" y="205596"/>
                  </a:lnTo>
                  <a:lnTo>
                    <a:pt x="115345" y="234620"/>
                  </a:lnTo>
                  <a:lnTo>
                    <a:pt x="116061" y="246404"/>
                  </a:lnTo>
                  <a:lnTo>
                    <a:pt x="114027" y="253994"/>
                  </a:lnTo>
                  <a:lnTo>
                    <a:pt x="112497" y="255594"/>
                  </a:lnTo>
                  <a:lnTo>
                    <a:pt x="111554" y="248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77"/>
            <p:cNvSpPr/>
            <p:nvPr>
              <p:custDataLst>
                <p:tags r:id="rId61"/>
              </p:custDataLst>
            </p:nvPr>
          </p:nvSpPr>
          <p:spPr>
            <a:xfrm>
              <a:off x="6975165" y="3102116"/>
              <a:ext cx="97724" cy="115151"/>
            </a:xfrm>
            <a:custGeom>
              <a:avLst/>
              <a:gdLst/>
              <a:ahLst/>
              <a:cxnLst/>
              <a:rect l="0" t="0" r="0" b="0"/>
              <a:pathLst>
                <a:path w="97724" h="115151">
                  <a:moveTo>
                    <a:pt x="9835" y="9384"/>
                  </a:moveTo>
                  <a:lnTo>
                    <a:pt x="9835" y="9384"/>
                  </a:lnTo>
                  <a:lnTo>
                    <a:pt x="6464" y="12755"/>
                  </a:lnTo>
                  <a:lnTo>
                    <a:pt x="6176" y="15159"/>
                  </a:lnTo>
                  <a:lnTo>
                    <a:pt x="9651" y="59816"/>
                  </a:lnTo>
                  <a:lnTo>
                    <a:pt x="4802" y="106275"/>
                  </a:lnTo>
                  <a:lnTo>
                    <a:pt x="4362" y="109961"/>
                  </a:lnTo>
                  <a:lnTo>
                    <a:pt x="3365" y="112419"/>
                  </a:lnTo>
                  <a:lnTo>
                    <a:pt x="1993" y="114057"/>
                  </a:lnTo>
                  <a:lnTo>
                    <a:pt x="374" y="115150"/>
                  </a:lnTo>
                  <a:lnTo>
                    <a:pt x="0" y="113056"/>
                  </a:lnTo>
                  <a:lnTo>
                    <a:pt x="8861" y="73176"/>
                  </a:lnTo>
                  <a:lnTo>
                    <a:pt x="27198" y="27052"/>
                  </a:lnTo>
                  <a:lnTo>
                    <a:pt x="42967" y="7877"/>
                  </a:lnTo>
                  <a:lnTo>
                    <a:pt x="53018" y="1658"/>
                  </a:lnTo>
                  <a:lnTo>
                    <a:pt x="57673" y="0"/>
                  </a:lnTo>
                  <a:lnTo>
                    <a:pt x="66609" y="40"/>
                  </a:lnTo>
                  <a:lnTo>
                    <a:pt x="70968" y="1038"/>
                  </a:lnTo>
                  <a:lnTo>
                    <a:pt x="87214" y="15926"/>
                  </a:lnTo>
                  <a:lnTo>
                    <a:pt x="93615" y="30401"/>
                  </a:lnTo>
                  <a:lnTo>
                    <a:pt x="97723" y="59318"/>
                  </a:lnTo>
                  <a:lnTo>
                    <a:pt x="89101" y="92730"/>
                  </a:lnTo>
                  <a:lnTo>
                    <a:pt x="79685" y="11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78"/>
            <p:cNvSpPr/>
            <p:nvPr>
              <p:custDataLst>
                <p:tags r:id="rId62"/>
              </p:custDataLst>
            </p:nvPr>
          </p:nvSpPr>
          <p:spPr>
            <a:xfrm>
              <a:off x="6902450" y="3149600"/>
              <a:ext cx="17285" cy="76201"/>
            </a:xfrm>
            <a:custGeom>
              <a:avLst/>
              <a:gdLst/>
              <a:ahLst/>
              <a:cxnLst/>
              <a:rect l="0" t="0" r="0" b="0"/>
              <a:pathLst>
                <a:path w="17285" h="76201">
                  <a:moveTo>
                    <a:pt x="6350" y="0"/>
                  </a:moveTo>
                  <a:lnTo>
                    <a:pt x="6350" y="0"/>
                  </a:lnTo>
                  <a:lnTo>
                    <a:pt x="13091" y="0"/>
                  </a:lnTo>
                  <a:lnTo>
                    <a:pt x="15077" y="2117"/>
                  </a:lnTo>
                  <a:lnTo>
                    <a:pt x="17284" y="10113"/>
                  </a:lnTo>
                  <a:lnTo>
                    <a:pt x="8821" y="54679"/>
                  </a:lnTo>
                  <a:lnTo>
                    <a:pt x="6376" y="6919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97"/>
          <p:cNvGrpSpPr/>
          <p:nvPr/>
        </p:nvGrpSpPr>
        <p:grpSpPr>
          <a:xfrm>
            <a:off x="8175429" y="2957007"/>
            <a:ext cx="605869" cy="372875"/>
            <a:chOff x="8175429" y="2957007"/>
            <a:chExt cx="605869" cy="372875"/>
          </a:xfrm>
        </p:grpSpPr>
        <p:sp>
          <p:nvSpPr>
            <p:cNvPr id="87" name="SMARTInkShape-879"/>
            <p:cNvSpPr/>
            <p:nvPr>
              <p:custDataLst>
                <p:tags r:id="rId52"/>
              </p:custDataLst>
            </p:nvPr>
          </p:nvSpPr>
          <p:spPr>
            <a:xfrm>
              <a:off x="8661400" y="3314700"/>
              <a:ext cx="12701" cy="15182"/>
            </a:xfrm>
            <a:custGeom>
              <a:avLst/>
              <a:gdLst/>
              <a:ahLst/>
              <a:cxnLst/>
              <a:rect l="0" t="0" r="0" b="0"/>
              <a:pathLst>
                <a:path w="12701" h="15182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0819" y="11933"/>
                  </a:lnTo>
                  <a:lnTo>
                    <a:pt x="9329" y="14305"/>
                  </a:lnTo>
                  <a:lnTo>
                    <a:pt x="7631" y="15181"/>
                  </a:lnTo>
                  <a:lnTo>
                    <a:pt x="5792" y="1506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80"/>
            <p:cNvSpPr/>
            <p:nvPr>
              <p:custDataLst>
                <p:tags r:id="rId53"/>
              </p:custDataLst>
            </p:nvPr>
          </p:nvSpPr>
          <p:spPr>
            <a:xfrm>
              <a:off x="8629650" y="2957007"/>
              <a:ext cx="151648" cy="256094"/>
            </a:xfrm>
            <a:custGeom>
              <a:avLst/>
              <a:gdLst/>
              <a:ahLst/>
              <a:cxnLst/>
              <a:rect l="0" t="0" r="0" b="0"/>
              <a:pathLst>
                <a:path w="151648" h="256094">
                  <a:moveTo>
                    <a:pt x="6350" y="33843"/>
                  </a:moveTo>
                  <a:lnTo>
                    <a:pt x="6350" y="33843"/>
                  </a:lnTo>
                  <a:lnTo>
                    <a:pt x="2979" y="30472"/>
                  </a:lnTo>
                  <a:lnTo>
                    <a:pt x="2691" y="28068"/>
                  </a:lnTo>
                  <a:lnTo>
                    <a:pt x="5728" y="10078"/>
                  </a:lnTo>
                  <a:lnTo>
                    <a:pt x="8758" y="6711"/>
                  </a:lnTo>
                  <a:lnTo>
                    <a:pt x="19649" y="1088"/>
                  </a:lnTo>
                  <a:lnTo>
                    <a:pt x="33898" y="0"/>
                  </a:lnTo>
                  <a:lnTo>
                    <a:pt x="72783" y="5051"/>
                  </a:lnTo>
                  <a:lnTo>
                    <a:pt x="114043" y="22276"/>
                  </a:lnTo>
                  <a:lnTo>
                    <a:pt x="133587" y="37079"/>
                  </a:lnTo>
                  <a:lnTo>
                    <a:pt x="146155" y="51038"/>
                  </a:lnTo>
                  <a:lnTo>
                    <a:pt x="151270" y="72295"/>
                  </a:lnTo>
                  <a:lnTo>
                    <a:pt x="151647" y="84878"/>
                  </a:lnTo>
                  <a:lnTo>
                    <a:pt x="144540" y="106384"/>
                  </a:lnTo>
                  <a:lnTo>
                    <a:pt x="117054" y="147531"/>
                  </a:lnTo>
                  <a:lnTo>
                    <a:pt x="79122" y="180190"/>
                  </a:lnTo>
                  <a:lnTo>
                    <a:pt x="37466" y="209174"/>
                  </a:lnTo>
                  <a:lnTo>
                    <a:pt x="16118" y="229647"/>
                  </a:lnTo>
                  <a:lnTo>
                    <a:pt x="0" y="256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81"/>
            <p:cNvSpPr/>
            <p:nvPr>
              <p:custDataLst>
                <p:tags r:id="rId54"/>
              </p:custDataLst>
            </p:nvPr>
          </p:nvSpPr>
          <p:spPr>
            <a:xfrm>
              <a:off x="8187730" y="3232150"/>
              <a:ext cx="124421" cy="40455"/>
            </a:xfrm>
            <a:custGeom>
              <a:avLst/>
              <a:gdLst/>
              <a:ahLst/>
              <a:cxnLst/>
              <a:rect l="0" t="0" r="0" b="0"/>
              <a:pathLst>
                <a:path w="124421" h="40455">
                  <a:moveTo>
                    <a:pt x="35520" y="0"/>
                  </a:moveTo>
                  <a:lnTo>
                    <a:pt x="35520" y="0"/>
                  </a:lnTo>
                  <a:lnTo>
                    <a:pt x="11653" y="20722"/>
                  </a:lnTo>
                  <a:lnTo>
                    <a:pt x="231" y="34667"/>
                  </a:lnTo>
                  <a:lnTo>
                    <a:pt x="0" y="36517"/>
                  </a:lnTo>
                  <a:lnTo>
                    <a:pt x="1624" y="40454"/>
                  </a:lnTo>
                  <a:lnTo>
                    <a:pt x="23360" y="39894"/>
                  </a:lnTo>
                  <a:lnTo>
                    <a:pt x="69337" y="32679"/>
                  </a:lnTo>
                  <a:lnTo>
                    <a:pt x="12442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82"/>
            <p:cNvSpPr/>
            <p:nvPr>
              <p:custDataLst>
                <p:tags r:id="rId55"/>
              </p:custDataLst>
            </p:nvPr>
          </p:nvSpPr>
          <p:spPr>
            <a:xfrm>
              <a:off x="8175429" y="3181350"/>
              <a:ext cx="124022" cy="12701"/>
            </a:xfrm>
            <a:custGeom>
              <a:avLst/>
              <a:gdLst/>
              <a:ahLst/>
              <a:cxnLst/>
              <a:rect l="0" t="0" r="0" b="0"/>
              <a:pathLst>
                <a:path w="1240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1994"/>
                  </a:lnTo>
                  <a:lnTo>
                    <a:pt x="4645" y="9329"/>
                  </a:lnTo>
                  <a:lnTo>
                    <a:pt x="35477" y="2574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98"/>
          <p:cNvGrpSpPr/>
          <p:nvPr/>
        </p:nvGrpSpPr>
        <p:grpSpPr>
          <a:xfrm>
            <a:off x="3338117" y="3531847"/>
            <a:ext cx="1087834" cy="557554"/>
            <a:chOff x="3338117" y="3531847"/>
            <a:chExt cx="1087834" cy="557554"/>
          </a:xfrm>
        </p:grpSpPr>
        <p:sp>
          <p:nvSpPr>
            <p:cNvPr id="92" name="SMARTInkShape-883"/>
            <p:cNvSpPr/>
            <p:nvPr>
              <p:custDataLst>
                <p:tags r:id="rId46"/>
              </p:custDataLst>
            </p:nvPr>
          </p:nvSpPr>
          <p:spPr>
            <a:xfrm>
              <a:off x="4229983" y="3531847"/>
              <a:ext cx="195968" cy="124367"/>
            </a:xfrm>
            <a:custGeom>
              <a:avLst/>
              <a:gdLst/>
              <a:ahLst/>
              <a:cxnLst/>
              <a:rect l="0" t="0" r="0" b="0"/>
              <a:pathLst>
                <a:path w="195968" h="124367">
                  <a:moveTo>
                    <a:pt x="5467" y="30503"/>
                  </a:moveTo>
                  <a:lnTo>
                    <a:pt x="5467" y="30503"/>
                  </a:lnTo>
                  <a:lnTo>
                    <a:pt x="2096" y="30503"/>
                  </a:lnTo>
                  <a:lnTo>
                    <a:pt x="1103" y="29797"/>
                  </a:lnTo>
                  <a:lnTo>
                    <a:pt x="441" y="28621"/>
                  </a:lnTo>
                  <a:lnTo>
                    <a:pt x="0" y="27132"/>
                  </a:lnTo>
                  <a:lnTo>
                    <a:pt x="411" y="26139"/>
                  </a:lnTo>
                  <a:lnTo>
                    <a:pt x="1391" y="25477"/>
                  </a:lnTo>
                  <a:lnTo>
                    <a:pt x="2749" y="25036"/>
                  </a:lnTo>
                  <a:lnTo>
                    <a:pt x="3655" y="24036"/>
                  </a:lnTo>
                  <a:lnTo>
                    <a:pt x="4662" y="21043"/>
                  </a:lnTo>
                  <a:lnTo>
                    <a:pt x="5396" y="9249"/>
                  </a:lnTo>
                  <a:lnTo>
                    <a:pt x="7537" y="7161"/>
                  </a:lnTo>
                  <a:lnTo>
                    <a:pt x="15559" y="2960"/>
                  </a:lnTo>
                  <a:lnTo>
                    <a:pt x="28605" y="0"/>
                  </a:lnTo>
                  <a:lnTo>
                    <a:pt x="44778" y="2493"/>
                  </a:lnTo>
                  <a:lnTo>
                    <a:pt x="49313" y="5480"/>
                  </a:lnTo>
                  <a:lnTo>
                    <a:pt x="56234" y="14442"/>
                  </a:lnTo>
                  <a:lnTo>
                    <a:pt x="60726" y="28017"/>
                  </a:lnTo>
                  <a:lnTo>
                    <a:pt x="58685" y="44348"/>
                  </a:lnTo>
                  <a:lnTo>
                    <a:pt x="42241" y="76851"/>
                  </a:lnTo>
                  <a:lnTo>
                    <a:pt x="14357" y="113659"/>
                  </a:lnTo>
                  <a:lnTo>
                    <a:pt x="15626" y="116279"/>
                  </a:lnTo>
                  <a:lnTo>
                    <a:pt x="22682" y="121072"/>
                  </a:lnTo>
                  <a:lnTo>
                    <a:pt x="48667" y="124366"/>
                  </a:lnTo>
                  <a:lnTo>
                    <a:pt x="91010" y="121115"/>
                  </a:lnTo>
                  <a:lnTo>
                    <a:pt x="133764" y="119741"/>
                  </a:lnTo>
                  <a:lnTo>
                    <a:pt x="177218" y="118742"/>
                  </a:lnTo>
                  <a:lnTo>
                    <a:pt x="195967" y="113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84"/>
            <p:cNvSpPr/>
            <p:nvPr>
              <p:custDataLst>
                <p:tags r:id="rId47"/>
              </p:custDataLst>
            </p:nvPr>
          </p:nvSpPr>
          <p:spPr>
            <a:xfrm>
              <a:off x="3338117" y="3686280"/>
              <a:ext cx="135334" cy="377721"/>
            </a:xfrm>
            <a:custGeom>
              <a:avLst/>
              <a:gdLst/>
              <a:ahLst/>
              <a:cxnLst/>
              <a:rect l="0" t="0" r="0" b="0"/>
              <a:pathLst>
                <a:path w="135334" h="377721">
                  <a:moveTo>
                    <a:pt x="90883" y="9420"/>
                  </a:moveTo>
                  <a:lnTo>
                    <a:pt x="90883" y="9420"/>
                  </a:lnTo>
                  <a:lnTo>
                    <a:pt x="90883" y="6049"/>
                  </a:lnTo>
                  <a:lnTo>
                    <a:pt x="87120" y="2512"/>
                  </a:lnTo>
                  <a:lnTo>
                    <a:pt x="84141" y="582"/>
                  </a:lnTo>
                  <a:lnTo>
                    <a:pt x="81449" y="0"/>
                  </a:lnTo>
                  <a:lnTo>
                    <a:pt x="78950" y="318"/>
                  </a:lnTo>
                  <a:lnTo>
                    <a:pt x="76577" y="1235"/>
                  </a:lnTo>
                  <a:lnTo>
                    <a:pt x="63126" y="16010"/>
                  </a:lnTo>
                  <a:lnTo>
                    <a:pt x="44687" y="52767"/>
                  </a:lnTo>
                  <a:lnTo>
                    <a:pt x="31726" y="89919"/>
                  </a:lnTo>
                  <a:lnTo>
                    <a:pt x="18949" y="123269"/>
                  </a:lnTo>
                  <a:lnTo>
                    <a:pt x="10464" y="154564"/>
                  </a:lnTo>
                  <a:lnTo>
                    <a:pt x="3871" y="189639"/>
                  </a:lnTo>
                  <a:lnTo>
                    <a:pt x="0" y="226395"/>
                  </a:lnTo>
                  <a:lnTo>
                    <a:pt x="631" y="263898"/>
                  </a:lnTo>
                  <a:lnTo>
                    <a:pt x="8324" y="303857"/>
                  </a:lnTo>
                  <a:lnTo>
                    <a:pt x="22912" y="336941"/>
                  </a:lnTo>
                  <a:lnTo>
                    <a:pt x="42094" y="354657"/>
                  </a:lnTo>
                  <a:lnTo>
                    <a:pt x="65671" y="367469"/>
                  </a:lnTo>
                  <a:lnTo>
                    <a:pt x="135333" y="377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85"/>
            <p:cNvSpPr/>
            <p:nvPr>
              <p:custDataLst>
                <p:tags r:id="rId48"/>
              </p:custDataLst>
            </p:nvPr>
          </p:nvSpPr>
          <p:spPr>
            <a:xfrm>
              <a:off x="4057650" y="3664334"/>
              <a:ext cx="128851" cy="425067"/>
            </a:xfrm>
            <a:custGeom>
              <a:avLst/>
              <a:gdLst/>
              <a:ahLst/>
              <a:cxnLst/>
              <a:rect l="0" t="0" r="0" b="0"/>
              <a:pathLst>
                <a:path w="128851" h="425067">
                  <a:moveTo>
                    <a:pt x="25400" y="25016"/>
                  </a:moveTo>
                  <a:lnTo>
                    <a:pt x="25400" y="25016"/>
                  </a:lnTo>
                  <a:lnTo>
                    <a:pt x="25400" y="21645"/>
                  </a:lnTo>
                  <a:lnTo>
                    <a:pt x="34238" y="1251"/>
                  </a:lnTo>
                  <a:lnTo>
                    <a:pt x="38348" y="0"/>
                  </a:lnTo>
                  <a:lnTo>
                    <a:pt x="50440" y="2374"/>
                  </a:lnTo>
                  <a:lnTo>
                    <a:pt x="63001" y="8273"/>
                  </a:lnTo>
                  <a:lnTo>
                    <a:pt x="88069" y="32501"/>
                  </a:lnTo>
                  <a:lnTo>
                    <a:pt x="106998" y="61884"/>
                  </a:lnTo>
                  <a:lnTo>
                    <a:pt x="121152" y="101949"/>
                  </a:lnTo>
                  <a:lnTo>
                    <a:pt x="127458" y="133056"/>
                  </a:lnTo>
                  <a:lnTo>
                    <a:pt x="128850" y="169460"/>
                  </a:lnTo>
                  <a:lnTo>
                    <a:pt x="127117" y="204924"/>
                  </a:lnTo>
                  <a:lnTo>
                    <a:pt x="120763" y="244990"/>
                  </a:lnTo>
                  <a:lnTo>
                    <a:pt x="111528" y="280356"/>
                  </a:lnTo>
                  <a:lnTo>
                    <a:pt x="96605" y="315830"/>
                  </a:lnTo>
                  <a:lnTo>
                    <a:pt x="74014" y="358127"/>
                  </a:lnTo>
                  <a:lnTo>
                    <a:pt x="50368" y="391382"/>
                  </a:lnTo>
                  <a:lnTo>
                    <a:pt x="0" y="425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86"/>
            <p:cNvSpPr/>
            <p:nvPr>
              <p:custDataLst>
                <p:tags r:id="rId49"/>
              </p:custDataLst>
            </p:nvPr>
          </p:nvSpPr>
          <p:spPr>
            <a:xfrm>
              <a:off x="3813598" y="3716965"/>
              <a:ext cx="193253" cy="210956"/>
            </a:xfrm>
            <a:custGeom>
              <a:avLst/>
              <a:gdLst/>
              <a:ahLst/>
              <a:cxnLst/>
              <a:rect l="0" t="0" r="0" b="0"/>
              <a:pathLst>
                <a:path w="193253" h="210956">
                  <a:moveTo>
                    <a:pt x="9102" y="61285"/>
                  </a:moveTo>
                  <a:lnTo>
                    <a:pt x="9102" y="61285"/>
                  </a:lnTo>
                  <a:lnTo>
                    <a:pt x="264" y="40237"/>
                  </a:lnTo>
                  <a:lnTo>
                    <a:pt x="0" y="30528"/>
                  </a:lnTo>
                  <a:lnTo>
                    <a:pt x="2234" y="22215"/>
                  </a:lnTo>
                  <a:lnTo>
                    <a:pt x="5579" y="16169"/>
                  </a:lnTo>
                  <a:lnTo>
                    <a:pt x="18172" y="5427"/>
                  </a:lnTo>
                  <a:lnTo>
                    <a:pt x="29360" y="1181"/>
                  </a:lnTo>
                  <a:lnTo>
                    <a:pt x="42095" y="0"/>
                  </a:lnTo>
                  <a:lnTo>
                    <a:pt x="57161" y="1827"/>
                  </a:lnTo>
                  <a:lnTo>
                    <a:pt x="69503" y="8753"/>
                  </a:lnTo>
                  <a:lnTo>
                    <a:pt x="82502" y="22672"/>
                  </a:lnTo>
                  <a:lnTo>
                    <a:pt x="85552" y="27076"/>
                  </a:lnTo>
                  <a:lnTo>
                    <a:pt x="89845" y="53501"/>
                  </a:lnTo>
                  <a:lnTo>
                    <a:pt x="81003" y="88142"/>
                  </a:lnTo>
                  <a:lnTo>
                    <a:pt x="63417" y="127634"/>
                  </a:lnTo>
                  <a:lnTo>
                    <a:pt x="45936" y="158848"/>
                  </a:lnTo>
                  <a:lnTo>
                    <a:pt x="41701" y="169557"/>
                  </a:lnTo>
                  <a:lnTo>
                    <a:pt x="32794" y="184226"/>
                  </a:lnTo>
                  <a:lnTo>
                    <a:pt x="30215" y="195653"/>
                  </a:lnTo>
                  <a:lnTo>
                    <a:pt x="30938" y="200253"/>
                  </a:lnTo>
                  <a:lnTo>
                    <a:pt x="32832" y="204025"/>
                  </a:lnTo>
                  <a:lnTo>
                    <a:pt x="35505" y="207244"/>
                  </a:lnTo>
                  <a:lnTo>
                    <a:pt x="49765" y="210822"/>
                  </a:lnTo>
                  <a:lnTo>
                    <a:pt x="85356" y="210955"/>
                  </a:lnTo>
                  <a:lnTo>
                    <a:pt x="126005" y="206526"/>
                  </a:lnTo>
                  <a:lnTo>
                    <a:pt x="167974" y="195338"/>
                  </a:lnTo>
                  <a:lnTo>
                    <a:pt x="193252" y="18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87"/>
            <p:cNvSpPr/>
            <p:nvPr>
              <p:custDataLst>
                <p:tags r:id="rId50"/>
              </p:custDataLst>
            </p:nvPr>
          </p:nvSpPr>
          <p:spPr>
            <a:xfrm>
              <a:off x="3715089" y="3867150"/>
              <a:ext cx="25062" cy="17906"/>
            </a:xfrm>
            <a:custGeom>
              <a:avLst/>
              <a:gdLst/>
              <a:ahLst/>
              <a:cxnLst/>
              <a:rect l="0" t="0" r="0" b="0"/>
              <a:pathLst>
                <a:path w="25062" h="17906">
                  <a:moveTo>
                    <a:pt x="12361" y="6350"/>
                  </a:moveTo>
                  <a:lnTo>
                    <a:pt x="12361" y="6350"/>
                  </a:lnTo>
                  <a:lnTo>
                    <a:pt x="805" y="17905"/>
                  </a:lnTo>
                  <a:lnTo>
                    <a:pt x="424" y="16876"/>
                  </a:lnTo>
                  <a:lnTo>
                    <a:pt x="0" y="11969"/>
                  </a:lnTo>
                  <a:lnTo>
                    <a:pt x="1298" y="10096"/>
                  </a:lnTo>
                  <a:lnTo>
                    <a:pt x="3575" y="8847"/>
                  </a:lnTo>
                  <a:lnTo>
                    <a:pt x="9162" y="6754"/>
                  </a:lnTo>
                  <a:lnTo>
                    <a:pt x="25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88"/>
            <p:cNvSpPr/>
            <p:nvPr>
              <p:custDataLst>
                <p:tags r:id="rId51"/>
              </p:custDataLst>
            </p:nvPr>
          </p:nvSpPr>
          <p:spPr>
            <a:xfrm>
              <a:off x="3541765" y="3747469"/>
              <a:ext cx="98706" cy="171616"/>
            </a:xfrm>
            <a:custGeom>
              <a:avLst/>
              <a:gdLst/>
              <a:ahLst/>
              <a:cxnLst/>
              <a:rect l="0" t="0" r="0" b="0"/>
              <a:pathLst>
                <a:path w="98706" h="171616">
                  <a:moveTo>
                    <a:pt x="77735" y="30781"/>
                  </a:moveTo>
                  <a:lnTo>
                    <a:pt x="77735" y="30781"/>
                  </a:lnTo>
                  <a:lnTo>
                    <a:pt x="77735" y="2303"/>
                  </a:lnTo>
                  <a:lnTo>
                    <a:pt x="77029" y="1212"/>
                  </a:lnTo>
                  <a:lnTo>
                    <a:pt x="75853" y="485"/>
                  </a:lnTo>
                  <a:lnTo>
                    <a:pt x="74364" y="0"/>
                  </a:lnTo>
                  <a:lnTo>
                    <a:pt x="45132" y="7954"/>
                  </a:lnTo>
                  <a:lnTo>
                    <a:pt x="36669" y="13815"/>
                  </a:lnTo>
                  <a:lnTo>
                    <a:pt x="10830" y="44222"/>
                  </a:lnTo>
                  <a:lnTo>
                    <a:pt x="0" y="75769"/>
                  </a:lnTo>
                  <a:lnTo>
                    <a:pt x="1206" y="112313"/>
                  </a:lnTo>
                  <a:lnTo>
                    <a:pt x="7003" y="143839"/>
                  </a:lnTo>
                  <a:lnTo>
                    <a:pt x="13608" y="157699"/>
                  </a:lnTo>
                  <a:lnTo>
                    <a:pt x="21247" y="166682"/>
                  </a:lnTo>
                  <a:lnTo>
                    <a:pt x="25260" y="170065"/>
                  </a:lnTo>
                  <a:lnTo>
                    <a:pt x="30051" y="171615"/>
                  </a:lnTo>
                  <a:lnTo>
                    <a:pt x="41020" y="171455"/>
                  </a:lnTo>
                  <a:lnTo>
                    <a:pt x="52950" y="165270"/>
                  </a:lnTo>
                  <a:lnTo>
                    <a:pt x="64603" y="154759"/>
                  </a:lnTo>
                  <a:lnTo>
                    <a:pt x="79097" y="131564"/>
                  </a:lnTo>
                  <a:lnTo>
                    <a:pt x="94754" y="90278"/>
                  </a:lnTo>
                  <a:lnTo>
                    <a:pt x="98705" y="70629"/>
                  </a:lnTo>
                  <a:lnTo>
                    <a:pt x="96256" y="37884"/>
                  </a:lnTo>
                  <a:lnTo>
                    <a:pt x="90435" y="21238"/>
                  </a:lnTo>
                  <a:lnTo>
                    <a:pt x="83144" y="10547"/>
                  </a:lnTo>
                  <a:lnTo>
                    <a:pt x="75200" y="4149"/>
                  </a:lnTo>
                  <a:lnTo>
                    <a:pt x="66966" y="1305"/>
                  </a:lnTo>
                  <a:lnTo>
                    <a:pt x="63500" y="1253"/>
                  </a:lnTo>
                  <a:lnTo>
                    <a:pt x="57768" y="3076"/>
                  </a:lnTo>
                  <a:lnTo>
                    <a:pt x="55956" y="5961"/>
                  </a:lnTo>
                  <a:lnTo>
                    <a:pt x="53945" y="14811"/>
                  </a:lnTo>
                  <a:lnTo>
                    <a:pt x="54819" y="19429"/>
                  </a:lnTo>
                  <a:lnTo>
                    <a:pt x="65035" y="37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99"/>
          <p:cNvGrpSpPr/>
          <p:nvPr/>
        </p:nvGrpSpPr>
        <p:grpSpPr>
          <a:xfrm>
            <a:off x="4624644" y="3619500"/>
            <a:ext cx="970354" cy="459792"/>
            <a:chOff x="4624644" y="3619500"/>
            <a:chExt cx="970354" cy="459792"/>
          </a:xfrm>
        </p:grpSpPr>
        <p:sp>
          <p:nvSpPr>
            <p:cNvPr id="99" name="SMARTInkShape-889"/>
            <p:cNvSpPr/>
            <p:nvPr>
              <p:custDataLst>
                <p:tags r:id="rId40"/>
              </p:custDataLst>
            </p:nvPr>
          </p:nvSpPr>
          <p:spPr>
            <a:xfrm>
              <a:off x="5502569" y="3619500"/>
              <a:ext cx="92429" cy="155823"/>
            </a:xfrm>
            <a:custGeom>
              <a:avLst/>
              <a:gdLst/>
              <a:ahLst/>
              <a:cxnLst/>
              <a:rect l="0" t="0" r="0" b="0"/>
              <a:pathLst>
                <a:path w="92429" h="155823">
                  <a:moveTo>
                    <a:pt x="72731" y="25400"/>
                  </a:moveTo>
                  <a:lnTo>
                    <a:pt x="72731" y="25400"/>
                  </a:lnTo>
                  <a:lnTo>
                    <a:pt x="67662" y="19625"/>
                  </a:lnTo>
                  <a:lnTo>
                    <a:pt x="63892" y="13190"/>
                  </a:lnTo>
                  <a:lnTo>
                    <a:pt x="61194" y="10910"/>
                  </a:lnTo>
                  <a:lnTo>
                    <a:pt x="39322" y="3579"/>
                  </a:lnTo>
                  <a:lnTo>
                    <a:pt x="21439" y="1060"/>
                  </a:lnTo>
                  <a:lnTo>
                    <a:pt x="10894" y="4234"/>
                  </a:lnTo>
                  <a:lnTo>
                    <a:pt x="6106" y="7056"/>
                  </a:lnTo>
                  <a:lnTo>
                    <a:pt x="3620" y="9643"/>
                  </a:lnTo>
                  <a:lnTo>
                    <a:pt x="2668" y="12073"/>
                  </a:lnTo>
                  <a:lnTo>
                    <a:pt x="2739" y="14399"/>
                  </a:lnTo>
                  <a:lnTo>
                    <a:pt x="17356" y="36999"/>
                  </a:lnTo>
                  <a:lnTo>
                    <a:pt x="56481" y="83994"/>
                  </a:lnTo>
                  <a:lnTo>
                    <a:pt x="61510" y="92834"/>
                  </a:lnTo>
                  <a:lnTo>
                    <a:pt x="64938" y="112486"/>
                  </a:lnTo>
                  <a:lnTo>
                    <a:pt x="60095" y="126194"/>
                  </a:lnTo>
                  <a:lnTo>
                    <a:pt x="50887" y="138636"/>
                  </a:lnTo>
                  <a:lnTo>
                    <a:pt x="34509" y="152163"/>
                  </a:lnTo>
                  <a:lnTo>
                    <a:pt x="24934" y="155822"/>
                  </a:lnTo>
                  <a:lnTo>
                    <a:pt x="19700" y="154681"/>
                  </a:lnTo>
                  <a:lnTo>
                    <a:pt x="8239" y="147770"/>
                  </a:lnTo>
                  <a:lnTo>
                    <a:pt x="1735" y="139523"/>
                  </a:lnTo>
                  <a:lnTo>
                    <a:pt x="0" y="135349"/>
                  </a:lnTo>
                  <a:lnTo>
                    <a:pt x="5599" y="121303"/>
                  </a:lnTo>
                  <a:lnTo>
                    <a:pt x="43101" y="74933"/>
                  </a:lnTo>
                  <a:lnTo>
                    <a:pt x="90259" y="29068"/>
                  </a:lnTo>
                  <a:lnTo>
                    <a:pt x="92177" y="23612"/>
                  </a:lnTo>
                  <a:lnTo>
                    <a:pt x="92428" y="11905"/>
                  </a:lnTo>
                  <a:lnTo>
                    <a:pt x="90800" y="7937"/>
                  </a:lnTo>
                  <a:lnTo>
                    <a:pt x="88305" y="5292"/>
                  </a:lnTo>
                  <a:lnTo>
                    <a:pt x="81770" y="2352"/>
                  </a:lnTo>
                  <a:lnTo>
                    <a:pt x="66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90"/>
            <p:cNvSpPr/>
            <p:nvPr>
              <p:custDataLst>
                <p:tags r:id="rId41"/>
              </p:custDataLst>
            </p:nvPr>
          </p:nvSpPr>
          <p:spPr>
            <a:xfrm>
              <a:off x="5321300" y="3765346"/>
              <a:ext cx="78628" cy="313946"/>
            </a:xfrm>
            <a:custGeom>
              <a:avLst/>
              <a:gdLst/>
              <a:ahLst/>
              <a:cxnLst/>
              <a:rect l="0" t="0" r="0" b="0"/>
              <a:pathLst>
                <a:path w="78628" h="313946">
                  <a:moveTo>
                    <a:pt x="12700" y="19254"/>
                  </a:moveTo>
                  <a:lnTo>
                    <a:pt x="12700" y="19254"/>
                  </a:lnTo>
                  <a:lnTo>
                    <a:pt x="25565" y="4507"/>
                  </a:lnTo>
                  <a:lnTo>
                    <a:pt x="27627" y="956"/>
                  </a:lnTo>
                  <a:lnTo>
                    <a:pt x="30412" y="0"/>
                  </a:lnTo>
                  <a:lnTo>
                    <a:pt x="33681" y="773"/>
                  </a:lnTo>
                  <a:lnTo>
                    <a:pt x="37271" y="2700"/>
                  </a:lnTo>
                  <a:lnTo>
                    <a:pt x="49064" y="25638"/>
                  </a:lnTo>
                  <a:lnTo>
                    <a:pt x="64986" y="69904"/>
                  </a:lnTo>
                  <a:lnTo>
                    <a:pt x="75657" y="114814"/>
                  </a:lnTo>
                  <a:lnTo>
                    <a:pt x="78627" y="160927"/>
                  </a:lnTo>
                  <a:lnTo>
                    <a:pt x="75038" y="200931"/>
                  </a:lnTo>
                  <a:lnTo>
                    <a:pt x="64133" y="246895"/>
                  </a:lnTo>
                  <a:lnTo>
                    <a:pt x="44732" y="291278"/>
                  </a:lnTo>
                  <a:lnTo>
                    <a:pt x="37990" y="305018"/>
                  </a:lnTo>
                  <a:lnTo>
                    <a:pt x="33793" y="309247"/>
                  </a:lnTo>
                  <a:lnTo>
                    <a:pt x="23486" y="313945"/>
                  </a:lnTo>
                  <a:lnTo>
                    <a:pt x="18479" y="313787"/>
                  </a:lnTo>
                  <a:lnTo>
                    <a:pt x="0" y="30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91"/>
            <p:cNvSpPr/>
            <p:nvPr>
              <p:custDataLst>
                <p:tags r:id="rId42"/>
              </p:custDataLst>
            </p:nvPr>
          </p:nvSpPr>
          <p:spPr>
            <a:xfrm>
              <a:off x="5139136" y="3806036"/>
              <a:ext cx="106565" cy="197365"/>
            </a:xfrm>
            <a:custGeom>
              <a:avLst/>
              <a:gdLst/>
              <a:ahLst/>
              <a:cxnLst/>
              <a:rect l="0" t="0" r="0" b="0"/>
              <a:pathLst>
                <a:path w="106565" h="197365">
                  <a:moveTo>
                    <a:pt x="86914" y="42064"/>
                  </a:moveTo>
                  <a:lnTo>
                    <a:pt x="86914" y="42064"/>
                  </a:lnTo>
                  <a:lnTo>
                    <a:pt x="69237" y="18920"/>
                  </a:lnTo>
                  <a:lnTo>
                    <a:pt x="53689" y="6122"/>
                  </a:lnTo>
                  <a:lnTo>
                    <a:pt x="41809" y="1396"/>
                  </a:lnTo>
                  <a:lnTo>
                    <a:pt x="29473" y="0"/>
                  </a:lnTo>
                  <a:lnTo>
                    <a:pt x="16935" y="1732"/>
                  </a:lnTo>
                  <a:lnTo>
                    <a:pt x="12038" y="4593"/>
                  </a:lnTo>
                  <a:lnTo>
                    <a:pt x="4717" y="13415"/>
                  </a:lnTo>
                  <a:lnTo>
                    <a:pt x="993" y="24392"/>
                  </a:lnTo>
                  <a:lnTo>
                    <a:pt x="0" y="30283"/>
                  </a:lnTo>
                  <a:lnTo>
                    <a:pt x="2659" y="44354"/>
                  </a:lnTo>
                  <a:lnTo>
                    <a:pt x="5345" y="52058"/>
                  </a:lnTo>
                  <a:lnTo>
                    <a:pt x="42224" y="92626"/>
                  </a:lnTo>
                  <a:lnTo>
                    <a:pt x="70419" y="134635"/>
                  </a:lnTo>
                  <a:lnTo>
                    <a:pt x="73801" y="141878"/>
                  </a:lnTo>
                  <a:lnTo>
                    <a:pt x="73795" y="159333"/>
                  </a:lnTo>
                  <a:lnTo>
                    <a:pt x="71818" y="168927"/>
                  </a:lnTo>
                  <a:lnTo>
                    <a:pt x="62095" y="183350"/>
                  </a:lnTo>
                  <a:lnTo>
                    <a:pt x="49072" y="193052"/>
                  </a:lnTo>
                  <a:lnTo>
                    <a:pt x="36229" y="197364"/>
                  </a:lnTo>
                  <a:lnTo>
                    <a:pt x="29840" y="196397"/>
                  </a:lnTo>
                  <a:lnTo>
                    <a:pt x="17097" y="189679"/>
                  </a:lnTo>
                  <a:lnTo>
                    <a:pt x="12853" y="184924"/>
                  </a:lnTo>
                  <a:lnTo>
                    <a:pt x="8136" y="173996"/>
                  </a:lnTo>
                  <a:lnTo>
                    <a:pt x="13567" y="158321"/>
                  </a:lnTo>
                  <a:lnTo>
                    <a:pt x="36678" y="126254"/>
                  </a:lnTo>
                  <a:lnTo>
                    <a:pt x="79731" y="86658"/>
                  </a:lnTo>
                  <a:lnTo>
                    <a:pt x="96366" y="64801"/>
                  </a:lnTo>
                  <a:lnTo>
                    <a:pt x="106256" y="44175"/>
                  </a:lnTo>
                  <a:lnTo>
                    <a:pt x="106564" y="33360"/>
                  </a:lnTo>
                  <a:lnTo>
                    <a:pt x="102468" y="23849"/>
                  </a:lnTo>
                  <a:lnTo>
                    <a:pt x="95944" y="15624"/>
                  </a:lnTo>
                  <a:lnTo>
                    <a:pt x="88340" y="9617"/>
                  </a:lnTo>
                  <a:lnTo>
                    <a:pt x="80257" y="6476"/>
                  </a:lnTo>
                  <a:lnTo>
                    <a:pt x="76126" y="5639"/>
                  </a:lnTo>
                  <a:lnTo>
                    <a:pt x="73372" y="5786"/>
                  </a:lnTo>
                  <a:lnTo>
                    <a:pt x="67864" y="10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92"/>
            <p:cNvSpPr/>
            <p:nvPr>
              <p:custDataLst>
                <p:tags r:id="rId43"/>
              </p:custDataLst>
            </p:nvPr>
          </p:nvSpPr>
          <p:spPr>
            <a:xfrm>
              <a:off x="5003800" y="3930650"/>
              <a:ext cx="31751" cy="18689"/>
            </a:xfrm>
            <a:custGeom>
              <a:avLst/>
              <a:gdLst/>
              <a:ahLst/>
              <a:cxnLst/>
              <a:rect l="0" t="0" r="0" b="0"/>
              <a:pathLst>
                <a:path w="31751" h="18689">
                  <a:moveTo>
                    <a:pt x="0" y="0"/>
                  </a:moveTo>
                  <a:lnTo>
                    <a:pt x="0" y="0"/>
                  </a:lnTo>
                  <a:lnTo>
                    <a:pt x="10126" y="10831"/>
                  </a:lnTo>
                  <a:lnTo>
                    <a:pt x="12600" y="18688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93"/>
            <p:cNvSpPr/>
            <p:nvPr>
              <p:custDataLst>
                <p:tags r:id="rId44"/>
              </p:custDataLst>
            </p:nvPr>
          </p:nvSpPr>
          <p:spPr>
            <a:xfrm>
              <a:off x="4837685" y="3843233"/>
              <a:ext cx="89916" cy="144666"/>
            </a:xfrm>
            <a:custGeom>
              <a:avLst/>
              <a:gdLst/>
              <a:ahLst/>
              <a:cxnLst/>
              <a:rect l="0" t="0" r="0" b="0"/>
              <a:pathLst>
                <a:path w="89916" h="144666">
                  <a:moveTo>
                    <a:pt x="89915" y="23917"/>
                  </a:moveTo>
                  <a:lnTo>
                    <a:pt x="89915" y="23917"/>
                  </a:lnTo>
                  <a:lnTo>
                    <a:pt x="76100" y="15128"/>
                  </a:lnTo>
                  <a:lnTo>
                    <a:pt x="60061" y="3523"/>
                  </a:lnTo>
                  <a:lnTo>
                    <a:pt x="47516" y="0"/>
                  </a:lnTo>
                  <a:lnTo>
                    <a:pt x="37205" y="2939"/>
                  </a:lnTo>
                  <a:lnTo>
                    <a:pt x="25566" y="10360"/>
                  </a:lnTo>
                  <a:lnTo>
                    <a:pt x="8524" y="30405"/>
                  </a:lnTo>
                  <a:lnTo>
                    <a:pt x="1295" y="46085"/>
                  </a:lnTo>
                  <a:lnTo>
                    <a:pt x="0" y="77523"/>
                  </a:lnTo>
                  <a:lnTo>
                    <a:pt x="6589" y="115227"/>
                  </a:lnTo>
                  <a:lnTo>
                    <a:pt x="16856" y="135638"/>
                  </a:lnTo>
                  <a:lnTo>
                    <a:pt x="24753" y="143656"/>
                  </a:lnTo>
                  <a:lnTo>
                    <a:pt x="30246" y="144665"/>
                  </a:lnTo>
                  <a:lnTo>
                    <a:pt x="43875" y="142024"/>
                  </a:lnTo>
                  <a:lnTo>
                    <a:pt x="50049" y="136521"/>
                  </a:lnTo>
                  <a:lnTo>
                    <a:pt x="64775" y="109257"/>
                  </a:lnTo>
                  <a:lnTo>
                    <a:pt x="74549" y="68082"/>
                  </a:lnTo>
                  <a:lnTo>
                    <a:pt x="74619" y="47779"/>
                  </a:lnTo>
                  <a:lnTo>
                    <a:pt x="65047" y="17394"/>
                  </a:lnTo>
                  <a:lnTo>
                    <a:pt x="59524" y="7341"/>
                  </a:lnTo>
                  <a:lnTo>
                    <a:pt x="59071" y="7927"/>
                  </a:lnTo>
                  <a:lnTo>
                    <a:pt x="58165" y="1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94"/>
            <p:cNvSpPr/>
            <p:nvPr>
              <p:custDataLst>
                <p:tags r:id="rId45"/>
              </p:custDataLst>
            </p:nvPr>
          </p:nvSpPr>
          <p:spPr>
            <a:xfrm>
              <a:off x="4624644" y="3746946"/>
              <a:ext cx="125157" cy="285305"/>
            </a:xfrm>
            <a:custGeom>
              <a:avLst/>
              <a:gdLst/>
              <a:ahLst/>
              <a:cxnLst/>
              <a:rect l="0" t="0" r="0" b="0"/>
              <a:pathLst>
                <a:path w="125157" h="285305">
                  <a:moveTo>
                    <a:pt x="125156" y="31304"/>
                  </a:moveTo>
                  <a:lnTo>
                    <a:pt x="125156" y="31304"/>
                  </a:lnTo>
                  <a:lnTo>
                    <a:pt x="121785" y="27933"/>
                  </a:lnTo>
                  <a:lnTo>
                    <a:pt x="121498" y="26234"/>
                  </a:lnTo>
                  <a:lnTo>
                    <a:pt x="122012" y="24397"/>
                  </a:lnTo>
                  <a:lnTo>
                    <a:pt x="123059" y="22466"/>
                  </a:lnTo>
                  <a:lnTo>
                    <a:pt x="122343" y="16557"/>
                  </a:lnTo>
                  <a:lnTo>
                    <a:pt x="118566" y="2943"/>
                  </a:lnTo>
                  <a:lnTo>
                    <a:pt x="117235" y="1813"/>
                  </a:lnTo>
                  <a:lnTo>
                    <a:pt x="115642" y="1060"/>
                  </a:lnTo>
                  <a:lnTo>
                    <a:pt x="103287" y="0"/>
                  </a:lnTo>
                  <a:lnTo>
                    <a:pt x="90271" y="7278"/>
                  </a:lnTo>
                  <a:lnTo>
                    <a:pt x="62291" y="34946"/>
                  </a:lnTo>
                  <a:lnTo>
                    <a:pt x="37792" y="75611"/>
                  </a:lnTo>
                  <a:lnTo>
                    <a:pt x="20933" y="113747"/>
                  </a:lnTo>
                  <a:lnTo>
                    <a:pt x="7492" y="151922"/>
                  </a:lnTo>
                  <a:lnTo>
                    <a:pt x="0" y="192635"/>
                  </a:lnTo>
                  <a:lnTo>
                    <a:pt x="2073" y="221079"/>
                  </a:lnTo>
                  <a:lnTo>
                    <a:pt x="24065" y="267729"/>
                  </a:lnTo>
                  <a:lnTo>
                    <a:pt x="36718" y="275847"/>
                  </a:lnTo>
                  <a:lnTo>
                    <a:pt x="74356" y="285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200"/>
          <p:cNvGrpSpPr/>
          <p:nvPr/>
        </p:nvGrpSpPr>
        <p:grpSpPr>
          <a:xfrm>
            <a:off x="2369694" y="3587750"/>
            <a:ext cx="678307" cy="589104"/>
            <a:chOff x="2369694" y="3587750"/>
            <a:chExt cx="678307" cy="589104"/>
          </a:xfrm>
        </p:grpSpPr>
        <p:sp>
          <p:nvSpPr>
            <p:cNvPr id="106" name="SMARTInkShape-895"/>
            <p:cNvSpPr/>
            <p:nvPr>
              <p:custDataLst>
                <p:tags r:id="rId36"/>
              </p:custDataLst>
            </p:nvPr>
          </p:nvSpPr>
          <p:spPr>
            <a:xfrm>
              <a:off x="2858722" y="4027283"/>
              <a:ext cx="189279" cy="149571"/>
            </a:xfrm>
            <a:custGeom>
              <a:avLst/>
              <a:gdLst/>
              <a:ahLst/>
              <a:cxnLst/>
              <a:rect l="0" t="0" r="0" b="0"/>
              <a:pathLst>
                <a:path w="189279" h="149571">
                  <a:moveTo>
                    <a:pt x="17828" y="36717"/>
                  </a:moveTo>
                  <a:lnTo>
                    <a:pt x="17828" y="36717"/>
                  </a:lnTo>
                  <a:lnTo>
                    <a:pt x="14457" y="33346"/>
                  </a:lnTo>
                  <a:lnTo>
                    <a:pt x="10920" y="31691"/>
                  </a:lnTo>
                  <a:lnTo>
                    <a:pt x="8990" y="31250"/>
                  </a:lnTo>
                  <a:lnTo>
                    <a:pt x="4963" y="25115"/>
                  </a:lnTo>
                  <a:lnTo>
                    <a:pt x="0" y="10671"/>
                  </a:lnTo>
                  <a:lnTo>
                    <a:pt x="1709" y="8064"/>
                  </a:lnTo>
                  <a:lnTo>
                    <a:pt x="9253" y="3286"/>
                  </a:lnTo>
                  <a:lnTo>
                    <a:pt x="28771" y="0"/>
                  </a:lnTo>
                  <a:lnTo>
                    <a:pt x="49057" y="2398"/>
                  </a:lnTo>
                  <a:lnTo>
                    <a:pt x="60165" y="9469"/>
                  </a:lnTo>
                  <a:lnTo>
                    <a:pt x="65103" y="14319"/>
                  </a:lnTo>
                  <a:lnTo>
                    <a:pt x="70589" y="25351"/>
                  </a:lnTo>
                  <a:lnTo>
                    <a:pt x="72052" y="31256"/>
                  </a:lnTo>
                  <a:lnTo>
                    <a:pt x="67369" y="56422"/>
                  </a:lnTo>
                  <a:lnTo>
                    <a:pt x="51015" y="96880"/>
                  </a:lnTo>
                  <a:lnTo>
                    <a:pt x="44766" y="126683"/>
                  </a:lnTo>
                  <a:lnTo>
                    <a:pt x="45664" y="131266"/>
                  </a:lnTo>
                  <a:lnTo>
                    <a:pt x="50425" y="138241"/>
                  </a:lnTo>
                  <a:lnTo>
                    <a:pt x="64410" y="146134"/>
                  </a:lnTo>
                  <a:lnTo>
                    <a:pt x="92072" y="149570"/>
                  </a:lnTo>
                  <a:lnTo>
                    <a:pt x="135687" y="145661"/>
                  </a:lnTo>
                  <a:lnTo>
                    <a:pt x="189278" y="138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96"/>
            <p:cNvSpPr/>
            <p:nvPr>
              <p:custDataLst>
                <p:tags r:id="rId37"/>
              </p:custDataLst>
            </p:nvPr>
          </p:nvSpPr>
          <p:spPr>
            <a:xfrm>
              <a:off x="2571811" y="3789108"/>
              <a:ext cx="215840" cy="249493"/>
            </a:xfrm>
            <a:custGeom>
              <a:avLst/>
              <a:gdLst/>
              <a:ahLst/>
              <a:cxnLst/>
              <a:rect l="0" t="0" r="0" b="0"/>
              <a:pathLst>
                <a:path w="215840" h="249493">
                  <a:moveTo>
                    <a:pt x="184089" y="39942"/>
                  </a:moveTo>
                  <a:lnTo>
                    <a:pt x="184089" y="39942"/>
                  </a:lnTo>
                  <a:lnTo>
                    <a:pt x="195072" y="19237"/>
                  </a:lnTo>
                  <a:lnTo>
                    <a:pt x="196450" y="7003"/>
                  </a:lnTo>
                  <a:lnTo>
                    <a:pt x="195152" y="4577"/>
                  </a:lnTo>
                  <a:lnTo>
                    <a:pt x="189947" y="0"/>
                  </a:lnTo>
                  <a:lnTo>
                    <a:pt x="173522" y="3140"/>
                  </a:lnTo>
                  <a:lnTo>
                    <a:pt x="129477" y="22402"/>
                  </a:lnTo>
                  <a:lnTo>
                    <a:pt x="88128" y="47815"/>
                  </a:lnTo>
                  <a:lnTo>
                    <a:pt x="41121" y="83263"/>
                  </a:lnTo>
                  <a:lnTo>
                    <a:pt x="11523" y="114665"/>
                  </a:lnTo>
                  <a:lnTo>
                    <a:pt x="0" y="141496"/>
                  </a:lnTo>
                  <a:lnTo>
                    <a:pt x="201" y="163394"/>
                  </a:lnTo>
                  <a:lnTo>
                    <a:pt x="6406" y="185826"/>
                  </a:lnTo>
                  <a:lnTo>
                    <a:pt x="24354" y="212205"/>
                  </a:lnTo>
                  <a:lnTo>
                    <a:pt x="34544" y="221866"/>
                  </a:lnTo>
                  <a:lnTo>
                    <a:pt x="68440" y="234643"/>
                  </a:lnTo>
                  <a:lnTo>
                    <a:pt x="110860" y="243995"/>
                  </a:lnTo>
                  <a:lnTo>
                    <a:pt x="158080" y="247863"/>
                  </a:lnTo>
                  <a:lnTo>
                    <a:pt x="215839" y="249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97"/>
            <p:cNvSpPr/>
            <p:nvPr>
              <p:custDataLst>
                <p:tags r:id="rId38"/>
              </p:custDataLst>
            </p:nvPr>
          </p:nvSpPr>
          <p:spPr>
            <a:xfrm>
              <a:off x="2449054" y="3661280"/>
              <a:ext cx="105032" cy="123118"/>
            </a:xfrm>
            <a:custGeom>
              <a:avLst/>
              <a:gdLst/>
              <a:ahLst/>
              <a:cxnLst/>
              <a:rect l="0" t="0" r="0" b="0"/>
              <a:pathLst>
                <a:path w="105032" h="123118">
                  <a:moveTo>
                    <a:pt x="52846" y="28070"/>
                  </a:moveTo>
                  <a:lnTo>
                    <a:pt x="52846" y="28070"/>
                  </a:lnTo>
                  <a:lnTo>
                    <a:pt x="52846" y="15861"/>
                  </a:lnTo>
                  <a:lnTo>
                    <a:pt x="50964" y="10178"/>
                  </a:lnTo>
                  <a:lnTo>
                    <a:pt x="49475" y="7676"/>
                  </a:lnTo>
                  <a:lnTo>
                    <a:pt x="40637" y="782"/>
                  </a:lnTo>
                  <a:lnTo>
                    <a:pt x="37651" y="0"/>
                  </a:lnTo>
                  <a:lnTo>
                    <a:pt x="34955" y="184"/>
                  </a:lnTo>
                  <a:lnTo>
                    <a:pt x="32452" y="1013"/>
                  </a:lnTo>
                  <a:lnTo>
                    <a:pt x="22187" y="12292"/>
                  </a:lnTo>
                  <a:lnTo>
                    <a:pt x="6782" y="40841"/>
                  </a:lnTo>
                  <a:lnTo>
                    <a:pt x="0" y="69562"/>
                  </a:lnTo>
                  <a:lnTo>
                    <a:pt x="666" y="90020"/>
                  </a:lnTo>
                  <a:lnTo>
                    <a:pt x="5196" y="105227"/>
                  </a:lnTo>
                  <a:lnTo>
                    <a:pt x="11913" y="115984"/>
                  </a:lnTo>
                  <a:lnTo>
                    <a:pt x="19601" y="123117"/>
                  </a:lnTo>
                  <a:lnTo>
                    <a:pt x="35248" y="122995"/>
                  </a:lnTo>
                  <a:lnTo>
                    <a:pt x="45347" y="120986"/>
                  </a:lnTo>
                  <a:lnTo>
                    <a:pt x="62213" y="111229"/>
                  </a:lnTo>
                  <a:lnTo>
                    <a:pt x="95446" y="75292"/>
                  </a:lnTo>
                  <a:lnTo>
                    <a:pt x="103059" y="64109"/>
                  </a:lnTo>
                  <a:lnTo>
                    <a:pt x="105031" y="50672"/>
                  </a:lnTo>
                  <a:lnTo>
                    <a:pt x="104569" y="43138"/>
                  </a:lnTo>
                  <a:lnTo>
                    <a:pt x="102145" y="38115"/>
                  </a:lnTo>
                  <a:lnTo>
                    <a:pt x="98412" y="34767"/>
                  </a:lnTo>
                  <a:lnTo>
                    <a:pt x="93807" y="32535"/>
                  </a:lnTo>
                  <a:lnTo>
                    <a:pt x="40146" y="34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98"/>
            <p:cNvSpPr/>
            <p:nvPr>
              <p:custDataLst>
                <p:tags r:id="rId39"/>
              </p:custDataLst>
            </p:nvPr>
          </p:nvSpPr>
          <p:spPr>
            <a:xfrm>
              <a:off x="2369694" y="3587750"/>
              <a:ext cx="30607" cy="175965"/>
            </a:xfrm>
            <a:custGeom>
              <a:avLst/>
              <a:gdLst/>
              <a:ahLst/>
              <a:cxnLst/>
              <a:rect l="0" t="0" r="0" b="0"/>
              <a:pathLst>
                <a:path w="30607" h="175965">
                  <a:moveTo>
                    <a:pt x="11556" y="0"/>
                  </a:moveTo>
                  <a:lnTo>
                    <a:pt x="11556" y="0"/>
                  </a:lnTo>
                  <a:lnTo>
                    <a:pt x="10850" y="39666"/>
                  </a:lnTo>
                  <a:lnTo>
                    <a:pt x="4648" y="81109"/>
                  </a:lnTo>
                  <a:lnTo>
                    <a:pt x="0" y="126323"/>
                  </a:lnTo>
                  <a:lnTo>
                    <a:pt x="493" y="161020"/>
                  </a:lnTo>
                  <a:lnTo>
                    <a:pt x="5698" y="172929"/>
                  </a:lnTo>
                  <a:lnTo>
                    <a:pt x="9062" y="175964"/>
                  </a:lnTo>
                  <a:lnTo>
                    <a:pt x="3060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201"/>
          <p:cNvGrpSpPr/>
          <p:nvPr/>
        </p:nvGrpSpPr>
        <p:grpSpPr>
          <a:xfrm>
            <a:off x="1892300" y="4817472"/>
            <a:ext cx="1784351" cy="334841"/>
            <a:chOff x="1892300" y="4817472"/>
            <a:chExt cx="1784351" cy="334841"/>
          </a:xfrm>
        </p:grpSpPr>
        <p:sp>
          <p:nvSpPr>
            <p:cNvPr id="111" name="SMARTInkShape-899"/>
            <p:cNvSpPr/>
            <p:nvPr>
              <p:custDataLst>
                <p:tags r:id="rId25"/>
              </p:custDataLst>
            </p:nvPr>
          </p:nvSpPr>
          <p:spPr>
            <a:xfrm>
              <a:off x="3525267" y="4972050"/>
              <a:ext cx="151384" cy="63501"/>
            </a:xfrm>
            <a:custGeom>
              <a:avLst/>
              <a:gdLst/>
              <a:ahLst/>
              <a:cxnLst/>
              <a:rect l="0" t="0" r="0" b="0"/>
              <a:pathLst>
                <a:path w="151384" h="63501">
                  <a:moveTo>
                    <a:pt x="37083" y="63500"/>
                  </a:moveTo>
                  <a:lnTo>
                    <a:pt x="37083" y="63500"/>
                  </a:lnTo>
                  <a:lnTo>
                    <a:pt x="4132" y="44678"/>
                  </a:lnTo>
                  <a:lnTo>
                    <a:pt x="1271" y="40318"/>
                  </a:lnTo>
                  <a:lnTo>
                    <a:pt x="0" y="36028"/>
                  </a:lnTo>
                  <a:lnTo>
                    <a:pt x="1072" y="34602"/>
                  </a:lnTo>
                  <a:lnTo>
                    <a:pt x="6026" y="33017"/>
                  </a:lnTo>
                  <a:lnTo>
                    <a:pt x="52383" y="26891"/>
                  </a:lnTo>
                  <a:lnTo>
                    <a:pt x="90983" y="22323"/>
                  </a:lnTo>
                  <a:lnTo>
                    <a:pt x="151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00"/>
            <p:cNvSpPr/>
            <p:nvPr>
              <p:custDataLst>
                <p:tags r:id="rId26"/>
              </p:custDataLst>
            </p:nvPr>
          </p:nvSpPr>
          <p:spPr>
            <a:xfrm>
              <a:off x="3541094" y="4871856"/>
              <a:ext cx="40307" cy="254728"/>
            </a:xfrm>
            <a:custGeom>
              <a:avLst/>
              <a:gdLst/>
              <a:ahLst/>
              <a:cxnLst/>
              <a:rect l="0" t="0" r="0" b="0"/>
              <a:pathLst>
                <a:path w="40307" h="254728">
                  <a:moveTo>
                    <a:pt x="27606" y="17644"/>
                  </a:moveTo>
                  <a:lnTo>
                    <a:pt x="27606" y="17644"/>
                  </a:lnTo>
                  <a:lnTo>
                    <a:pt x="39161" y="0"/>
                  </a:lnTo>
                  <a:lnTo>
                    <a:pt x="31367" y="33249"/>
                  </a:lnTo>
                  <a:lnTo>
                    <a:pt x="28720" y="69304"/>
                  </a:lnTo>
                  <a:lnTo>
                    <a:pt x="24565" y="110170"/>
                  </a:lnTo>
                  <a:lnTo>
                    <a:pt x="16135" y="154428"/>
                  </a:lnTo>
                  <a:lnTo>
                    <a:pt x="6255" y="190817"/>
                  </a:lnTo>
                  <a:lnTo>
                    <a:pt x="0" y="237595"/>
                  </a:lnTo>
                  <a:lnTo>
                    <a:pt x="1931" y="249456"/>
                  </a:lnTo>
                  <a:lnTo>
                    <a:pt x="3434" y="252618"/>
                  </a:lnTo>
                  <a:lnTo>
                    <a:pt x="5141" y="254727"/>
                  </a:lnTo>
                  <a:lnTo>
                    <a:pt x="8396" y="254016"/>
                  </a:lnTo>
                  <a:lnTo>
                    <a:pt x="17657" y="247582"/>
                  </a:lnTo>
                  <a:lnTo>
                    <a:pt x="31400" y="232058"/>
                  </a:lnTo>
                  <a:lnTo>
                    <a:pt x="40306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01"/>
            <p:cNvSpPr/>
            <p:nvPr>
              <p:custDataLst>
                <p:tags r:id="rId27"/>
              </p:custDataLst>
            </p:nvPr>
          </p:nvSpPr>
          <p:spPr>
            <a:xfrm>
              <a:off x="3262606" y="4998207"/>
              <a:ext cx="165921" cy="105311"/>
            </a:xfrm>
            <a:custGeom>
              <a:avLst/>
              <a:gdLst/>
              <a:ahLst/>
              <a:cxnLst/>
              <a:rect l="0" t="0" r="0" b="0"/>
              <a:pathLst>
                <a:path w="165921" h="105311">
                  <a:moveTo>
                    <a:pt x="20344" y="62743"/>
                  </a:moveTo>
                  <a:lnTo>
                    <a:pt x="20344" y="62743"/>
                  </a:lnTo>
                  <a:lnTo>
                    <a:pt x="50015" y="31661"/>
                  </a:lnTo>
                  <a:lnTo>
                    <a:pt x="51414" y="27911"/>
                  </a:lnTo>
                  <a:lnTo>
                    <a:pt x="51641" y="24704"/>
                  </a:lnTo>
                  <a:lnTo>
                    <a:pt x="50381" y="22568"/>
                  </a:lnTo>
                  <a:lnTo>
                    <a:pt x="48130" y="21143"/>
                  </a:lnTo>
                  <a:lnTo>
                    <a:pt x="45218" y="20193"/>
                  </a:lnTo>
                  <a:lnTo>
                    <a:pt x="38219" y="21019"/>
                  </a:lnTo>
                  <a:lnTo>
                    <a:pt x="22228" y="27298"/>
                  </a:lnTo>
                  <a:lnTo>
                    <a:pt x="13891" y="36877"/>
                  </a:lnTo>
                  <a:lnTo>
                    <a:pt x="411" y="55909"/>
                  </a:lnTo>
                  <a:lnTo>
                    <a:pt x="0" y="59598"/>
                  </a:lnTo>
                  <a:lnTo>
                    <a:pt x="3306" y="67460"/>
                  </a:lnTo>
                  <a:lnTo>
                    <a:pt x="6163" y="70121"/>
                  </a:lnTo>
                  <a:lnTo>
                    <a:pt x="13101" y="73078"/>
                  </a:lnTo>
                  <a:lnTo>
                    <a:pt x="24940" y="74742"/>
                  </a:lnTo>
                  <a:lnTo>
                    <a:pt x="33205" y="71369"/>
                  </a:lnTo>
                  <a:lnTo>
                    <a:pt x="43910" y="65299"/>
                  </a:lnTo>
                  <a:lnTo>
                    <a:pt x="46638" y="64447"/>
                  </a:lnTo>
                  <a:lnTo>
                    <a:pt x="49162" y="64584"/>
                  </a:lnTo>
                  <a:lnTo>
                    <a:pt x="53848" y="66619"/>
                  </a:lnTo>
                  <a:lnTo>
                    <a:pt x="55380" y="68855"/>
                  </a:lnTo>
                  <a:lnTo>
                    <a:pt x="57536" y="78038"/>
                  </a:lnTo>
                  <a:lnTo>
                    <a:pt x="58880" y="86247"/>
                  </a:lnTo>
                  <a:lnTo>
                    <a:pt x="61695" y="93415"/>
                  </a:lnTo>
                  <a:lnTo>
                    <a:pt x="64139" y="95891"/>
                  </a:lnTo>
                  <a:lnTo>
                    <a:pt x="70618" y="98642"/>
                  </a:lnTo>
                  <a:lnTo>
                    <a:pt x="85569" y="96820"/>
                  </a:lnTo>
                  <a:lnTo>
                    <a:pt x="122096" y="71553"/>
                  </a:lnTo>
                  <a:lnTo>
                    <a:pt x="154161" y="30073"/>
                  </a:lnTo>
                  <a:lnTo>
                    <a:pt x="157429" y="20942"/>
                  </a:lnTo>
                  <a:lnTo>
                    <a:pt x="157000" y="12179"/>
                  </a:lnTo>
                  <a:lnTo>
                    <a:pt x="154458" y="4992"/>
                  </a:lnTo>
                  <a:lnTo>
                    <a:pt x="152792" y="3076"/>
                  </a:lnTo>
                  <a:lnTo>
                    <a:pt x="150976" y="1798"/>
                  </a:lnTo>
                  <a:lnTo>
                    <a:pt x="141678" y="0"/>
                  </a:lnTo>
                  <a:lnTo>
                    <a:pt x="129986" y="2838"/>
                  </a:lnTo>
                  <a:lnTo>
                    <a:pt x="127305" y="5168"/>
                  </a:lnTo>
                  <a:lnTo>
                    <a:pt x="124326" y="11519"/>
                  </a:lnTo>
                  <a:lnTo>
                    <a:pt x="124943" y="15187"/>
                  </a:lnTo>
                  <a:lnTo>
                    <a:pt x="139830" y="38746"/>
                  </a:lnTo>
                  <a:lnTo>
                    <a:pt x="160990" y="61260"/>
                  </a:lnTo>
                  <a:lnTo>
                    <a:pt x="163992" y="69374"/>
                  </a:lnTo>
                  <a:lnTo>
                    <a:pt x="165920" y="89453"/>
                  </a:lnTo>
                  <a:lnTo>
                    <a:pt x="164302" y="97662"/>
                  </a:lnTo>
                  <a:lnTo>
                    <a:pt x="162883" y="100839"/>
                  </a:lnTo>
                  <a:lnTo>
                    <a:pt x="161231" y="102956"/>
                  </a:lnTo>
                  <a:lnTo>
                    <a:pt x="157514" y="105310"/>
                  </a:lnTo>
                  <a:lnTo>
                    <a:pt x="155535" y="104527"/>
                  </a:lnTo>
                  <a:lnTo>
                    <a:pt x="153694" y="88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02"/>
            <p:cNvSpPr/>
            <p:nvPr>
              <p:custDataLst>
                <p:tags r:id="rId28"/>
              </p:custDataLst>
            </p:nvPr>
          </p:nvSpPr>
          <p:spPr>
            <a:xfrm>
              <a:off x="3143250" y="4999115"/>
              <a:ext cx="76201" cy="93586"/>
            </a:xfrm>
            <a:custGeom>
              <a:avLst/>
              <a:gdLst/>
              <a:ahLst/>
              <a:cxnLst/>
              <a:rect l="0" t="0" r="0" b="0"/>
              <a:pathLst>
                <a:path w="76201" h="93586">
                  <a:moveTo>
                    <a:pt x="0" y="23735"/>
                  </a:moveTo>
                  <a:lnTo>
                    <a:pt x="0" y="23735"/>
                  </a:lnTo>
                  <a:lnTo>
                    <a:pt x="0" y="38662"/>
                  </a:lnTo>
                  <a:lnTo>
                    <a:pt x="1881" y="42834"/>
                  </a:lnTo>
                  <a:lnTo>
                    <a:pt x="3371" y="44934"/>
                  </a:lnTo>
                  <a:lnTo>
                    <a:pt x="6481" y="45629"/>
                  </a:lnTo>
                  <a:lnTo>
                    <a:pt x="20264" y="43236"/>
                  </a:lnTo>
                  <a:lnTo>
                    <a:pt x="29232" y="39928"/>
                  </a:lnTo>
                  <a:lnTo>
                    <a:pt x="42214" y="27357"/>
                  </a:lnTo>
                  <a:lnTo>
                    <a:pt x="53468" y="9922"/>
                  </a:lnTo>
                  <a:lnTo>
                    <a:pt x="55514" y="3955"/>
                  </a:lnTo>
                  <a:lnTo>
                    <a:pt x="54648" y="2081"/>
                  </a:lnTo>
                  <a:lnTo>
                    <a:pt x="52660" y="833"/>
                  </a:lnTo>
                  <a:lnTo>
                    <a:pt x="49923" y="0"/>
                  </a:lnTo>
                  <a:lnTo>
                    <a:pt x="35959" y="2199"/>
                  </a:lnTo>
                  <a:lnTo>
                    <a:pt x="26330" y="9225"/>
                  </a:lnTo>
                  <a:lnTo>
                    <a:pt x="18052" y="19402"/>
                  </a:lnTo>
                  <a:lnTo>
                    <a:pt x="12021" y="30982"/>
                  </a:lnTo>
                  <a:lnTo>
                    <a:pt x="10752" y="45065"/>
                  </a:lnTo>
                  <a:lnTo>
                    <a:pt x="13245" y="60026"/>
                  </a:lnTo>
                  <a:lnTo>
                    <a:pt x="19057" y="73731"/>
                  </a:lnTo>
                  <a:lnTo>
                    <a:pt x="30106" y="83115"/>
                  </a:lnTo>
                  <a:lnTo>
                    <a:pt x="44425" y="88932"/>
                  </a:lnTo>
                  <a:lnTo>
                    <a:pt x="76200" y="93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03"/>
            <p:cNvSpPr/>
            <p:nvPr>
              <p:custDataLst>
                <p:tags r:id="rId29"/>
              </p:custDataLst>
            </p:nvPr>
          </p:nvSpPr>
          <p:spPr>
            <a:xfrm>
              <a:off x="3079750" y="4864983"/>
              <a:ext cx="12701" cy="240418"/>
            </a:xfrm>
            <a:custGeom>
              <a:avLst/>
              <a:gdLst/>
              <a:ahLst/>
              <a:cxnLst/>
              <a:rect l="0" t="0" r="0" b="0"/>
              <a:pathLst>
                <a:path w="12701" h="24041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12700" y="47486"/>
                  </a:lnTo>
                  <a:lnTo>
                    <a:pt x="12700" y="82828"/>
                  </a:lnTo>
                  <a:lnTo>
                    <a:pt x="12700" y="120111"/>
                  </a:lnTo>
                  <a:lnTo>
                    <a:pt x="10818" y="157969"/>
                  </a:lnTo>
                  <a:lnTo>
                    <a:pt x="7233" y="201945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04"/>
            <p:cNvSpPr/>
            <p:nvPr>
              <p:custDataLst>
                <p:tags r:id="rId30"/>
              </p:custDataLst>
            </p:nvPr>
          </p:nvSpPr>
          <p:spPr>
            <a:xfrm>
              <a:off x="2766705" y="4984750"/>
              <a:ext cx="135246" cy="31751"/>
            </a:xfrm>
            <a:custGeom>
              <a:avLst/>
              <a:gdLst/>
              <a:ahLst/>
              <a:cxnLst/>
              <a:rect l="0" t="0" r="0" b="0"/>
              <a:pathLst>
                <a:path w="135246" h="31751">
                  <a:moveTo>
                    <a:pt x="39995" y="31750"/>
                  </a:moveTo>
                  <a:lnTo>
                    <a:pt x="39995" y="31750"/>
                  </a:lnTo>
                  <a:lnTo>
                    <a:pt x="1335" y="31750"/>
                  </a:lnTo>
                  <a:lnTo>
                    <a:pt x="111" y="31044"/>
                  </a:lnTo>
                  <a:lnTo>
                    <a:pt x="0" y="29868"/>
                  </a:lnTo>
                  <a:lnTo>
                    <a:pt x="632" y="28379"/>
                  </a:lnTo>
                  <a:lnTo>
                    <a:pt x="2464" y="27386"/>
                  </a:lnTo>
                  <a:lnTo>
                    <a:pt x="43761" y="20505"/>
                  </a:lnTo>
                  <a:lnTo>
                    <a:pt x="90507" y="13867"/>
                  </a:lnTo>
                  <a:lnTo>
                    <a:pt x="1352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05"/>
            <p:cNvSpPr/>
            <p:nvPr>
              <p:custDataLst>
                <p:tags r:id="rId31"/>
              </p:custDataLst>
            </p:nvPr>
          </p:nvSpPr>
          <p:spPr>
            <a:xfrm>
              <a:off x="2808287" y="4871856"/>
              <a:ext cx="42864" cy="234605"/>
            </a:xfrm>
            <a:custGeom>
              <a:avLst/>
              <a:gdLst/>
              <a:ahLst/>
              <a:cxnLst/>
              <a:rect l="0" t="0" r="0" b="0"/>
              <a:pathLst>
                <a:path w="42864" h="234605">
                  <a:moveTo>
                    <a:pt x="30163" y="17644"/>
                  </a:moveTo>
                  <a:lnTo>
                    <a:pt x="30163" y="17644"/>
                  </a:lnTo>
                  <a:lnTo>
                    <a:pt x="30163" y="10902"/>
                  </a:lnTo>
                  <a:lnTo>
                    <a:pt x="28281" y="5710"/>
                  </a:lnTo>
                  <a:lnTo>
                    <a:pt x="26792" y="3338"/>
                  </a:lnTo>
                  <a:lnTo>
                    <a:pt x="24388" y="1757"/>
                  </a:lnTo>
                  <a:lnTo>
                    <a:pt x="17954" y="0"/>
                  </a:lnTo>
                  <a:lnTo>
                    <a:pt x="14968" y="2353"/>
                  </a:lnTo>
                  <a:lnTo>
                    <a:pt x="7395" y="19149"/>
                  </a:lnTo>
                  <a:lnTo>
                    <a:pt x="1388" y="44822"/>
                  </a:lnTo>
                  <a:lnTo>
                    <a:pt x="0" y="86923"/>
                  </a:lnTo>
                  <a:lnTo>
                    <a:pt x="3038" y="133734"/>
                  </a:lnTo>
                  <a:lnTo>
                    <a:pt x="4958" y="173632"/>
                  </a:lnTo>
                  <a:lnTo>
                    <a:pt x="11570" y="213112"/>
                  </a:lnTo>
                  <a:lnTo>
                    <a:pt x="15549" y="227991"/>
                  </a:lnTo>
                  <a:lnTo>
                    <a:pt x="19670" y="234604"/>
                  </a:lnTo>
                  <a:lnTo>
                    <a:pt x="22462" y="234250"/>
                  </a:lnTo>
                  <a:lnTo>
                    <a:pt x="29327" y="228213"/>
                  </a:lnTo>
                  <a:lnTo>
                    <a:pt x="42863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06"/>
            <p:cNvSpPr/>
            <p:nvPr>
              <p:custDataLst>
                <p:tags r:id="rId32"/>
              </p:custDataLst>
            </p:nvPr>
          </p:nvSpPr>
          <p:spPr>
            <a:xfrm>
              <a:off x="2656840" y="5005077"/>
              <a:ext cx="105411" cy="106596"/>
            </a:xfrm>
            <a:custGeom>
              <a:avLst/>
              <a:gdLst/>
              <a:ahLst/>
              <a:cxnLst/>
              <a:rect l="0" t="0" r="0" b="0"/>
              <a:pathLst>
                <a:path w="105411" h="106596">
                  <a:moveTo>
                    <a:pt x="60960" y="49523"/>
                  </a:moveTo>
                  <a:lnTo>
                    <a:pt x="60960" y="49523"/>
                  </a:lnTo>
                  <a:lnTo>
                    <a:pt x="60960" y="46152"/>
                  </a:lnTo>
                  <a:lnTo>
                    <a:pt x="64723" y="42615"/>
                  </a:lnTo>
                  <a:lnTo>
                    <a:pt x="67702" y="40685"/>
                  </a:lnTo>
                  <a:lnTo>
                    <a:pt x="68983" y="38692"/>
                  </a:lnTo>
                  <a:lnTo>
                    <a:pt x="69130" y="36658"/>
                  </a:lnTo>
                  <a:lnTo>
                    <a:pt x="67850" y="28542"/>
                  </a:lnTo>
                  <a:lnTo>
                    <a:pt x="66844" y="21854"/>
                  </a:lnTo>
                  <a:lnTo>
                    <a:pt x="62311" y="14122"/>
                  </a:lnTo>
                  <a:lnTo>
                    <a:pt x="52392" y="3033"/>
                  </a:lnTo>
                  <a:lnTo>
                    <a:pt x="46334" y="638"/>
                  </a:lnTo>
                  <a:lnTo>
                    <a:pt x="42743" y="0"/>
                  </a:lnTo>
                  <a:lnTo>
                    <a:pt x="33108" y="3053"/>
                  </a:lnTo>
                  <a:lnTo>
                    <a:pt x="27575" y="5843"/>
                  </a:lnTo>
                  <a:lnTo>
                    <a:pt x="17665" y="16469"/>
                  </a:lnTo>
                  <a:lnTo>
                    <a:pt x="6034" y="38318"/>
                  </a:lnTo>
                  <a:lnTo>
                    <a:pt x="0" y="64547"/>
                  </a:lnTo>
                  <a:lnTo>
                    <a:pt x="94" y="89017"/>
                  </a:lnTo>
                  <a:lnTo>
                    <a:pt x="1333" y="94902"/>
                  </a:lnTo>
                  <a:lnTo>
                    <a:pt x="6472" y="103323"/>
                  </a:lnTo>
                  <a:lnTo>
                    <a:pt x="9818" y="106556"/>
                  </a:lnTo>
                  <a:lnTo>
                    <a:pt x="14166" y="106595"/>
                  </a:lnTo>
                  <a:lnTo>
                    <a:pt x="39067" y="92682"/>
                  </a:lnTo>
                  <a:lnTo>
                    <a:pt x="71750" y="47030"/>
                  </a:lnTo>
                  <a:lnTo>
                    <a:pt x="78379" y="38839"/>
                  </a:lnTo>
                  <a:lnTo>
                    <a:pt x="78922" y="38872"/>
                  </a:lnTo>
                  <a:lnTo>
                    <a:pt x="79285" y="39600"/>
                  </a:lnTo>
                  <a:lnTo>
                    <a:pt x="88836" y="84520"/>
                  </a:lnTo>
                  <a:lnTo>
                    <a:pt x="91538" y="86966"/>
                  </a:lnTo>
                  <a:lnTo>
                    <a:pt x="105410" y="87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07"/>
            <p:cNvSpPr/>
            <p:nvPr>
              <p:custDataLst>
                <p:tags r:id="rId33"/>
              </p:custDataLst>
            </p:nvPr>
          </p:nvSpPr>
          <p:spPr>
            <a:xfrm>
              <a:off x="2337912" y="4842206"/>
              <a:ext cx="106839" cy="304852"/>
            </a:xfrm>
            <a:custGeom>
              <a:avLst/>
              <a:gdLst/>
              <a:ahLst/>
              <a:cxnLst/>
              <a:rect l="0" t="0" r="0" b="0"/>
              <a:pathLst>
                <a:path w="106839" h="304852">
                  <a:moveTo>
                    <a:pt x="100488" y="21894"/>
                  </a:moveTo>
                  <a:lnTo>
                    <a:pt x="100488" y="21894"/>
                  </a:lnTo>
                  <a:lnTo>
                    <a:pt x="103859" y="18523"/>
                  </a:lnTo>
                  <a:lnTo>
                    <a:pt x="105514" y="14986"/>
                  </a:lnTo>
                  <a:lnTo>
                    <a:pt x="106577" y="6967"/>
                  </a:lnTo>
                  <a:lnTo>
                    <a:pt x="104547" y="4887"/>
                  </a:lnTo>
                  <a:lnTo>
                    <a:pt x="96648" y="695"/>
                  </a:lnTo>
                  <a:lnTo>
                    <a:pt x="92989" y="0"/>
                  </a:lnTo>
                  <a:lnTo>
                    <a:pt x="87042" y="1109"/>
                  </a:lnTo>
                  <a:lnTo>
                    <a:pt x="66243" y="15814"/>
                  </a:lnTo>
                  <a:lnTo>
                    <a:pt x="44480" y="44787"/>
                  </a:lnTo>
                  <a:lnTo>
                    <a:pt x="27997" y="83554"/>
                  </a:lnTo>
                  <a:lnTo>
                    <a:pt x="14177" y="119578"/>
                  </a:lnTo>
                  <a:lnTo>
                    <a:pt x="4515" y="162707"/>
                  </a:lnTo>
                  <a:lnTo>
                    <a:pt x="0" y="206865"/>
                  </a:lnTo>
                  <a:lnTo>
                    <a:pt x="628" y="231923"/>
                  </a:lnTo>
                  <a:lnTo>
                    <a:pt x="9830" y="263100"/>
                  </a:lnTo>
                  <a:lnTo>
                    <a:pt x="19979" y="279380"/>
                  </a:lnTo>
                  <a:lnTo>
                    <a:pt x="40964" y="297074"/>
                  </a:lnTo>
                  <a:lnTo>
                    <a:pt x="56864" y="302947"/>
                  </a:lnTo>
                  <a:lnTo>
                    <a:pt x="73338" y="304851"/>
                  </a:lnTo>
                  <a:lnTo>
                    <a:pt x="106838" y="30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08"/>
            <p:cNvSpPr/>
            <p:nvPr>
              <p:custDataLst>
                <p:tags r:id="rId34"/>
              </p:custDataLst>
            </p:nvPr>
          </p:nvSpPr>
          <p:spPr>
            <a:xfrm>
              <a:off x="2009579" y="5010150"/>
              <a:ext cx="136722" cy="130025"/>
            </a:xfrm>
            <a:custGeom>
              <a:avLst/>
              <a:gdLst/>
              <a:ahLst/>
              <a:cxnLst/>
              <a:rect l="0" t="0" r="0" b="0"/>
              <a:pathLst>
                <a:path w="136722" h="130025">
                  <a:moveTo>
                    <a:pt x="3371" y="31750"/>
                  </a:moveTo>
                  <a:lnTo>
                    <a:pt x="3371" y="31750"/>
                  </a:lnTo>
                  <a:lnTo>
                    <a:pt x="0" y="25008"/>
                  </a:lnTo>
                  <a:lnTo>
                    <a:pt x="226" y="17935"/>
                  </a:lnTo>
                  <a:lnTo>
                    <a:pt x="1275" y="14073"/>
                  </a:lnTo>
                  <a:lnTo>
                    <a:pt x="2679" y="11499"/>
                  </a:lnTo>
                  <a:lnTo>
                    <a:pt x="4321" y="9782"/>
                  </a:lnTo>
                  <a:lnTo>
                    <a:pt x="6121" y="8638"/>
                  </a:lnTo>
                  <a:lnTo>
                    <a:pt x="22138" y="10399"/>
                  </a:lnTo>
                  <a:lnTo>
                    <a:pt x="33114" y="17321"/>
                  </a:lnTo>
                  <a:lnTo>
                    <a:pt x="66733" y="50678"/>
                  </a:lnTo>
                  <a:lnTo>
                    <a:pt x="74670" y="75459"/>
                  </a:lnTo>
                  <a:lnTo>
                    <a:pt x="78119" y="102870"/>
                  </a:lnTo>
                  <a:lnTo>
                    <a:pt x="75162" y="116511"/>
                  </a:lnTo>
                  <a:lnTo>
                    <a:pt x="69850" y="125866"/>
                  </a:lnTo>
                  <a:lnTo>
                    <a:pt x="65138" y="130024"/>
                  </a:lnTo>
                  <a:lnTo>
                    <a:pt x="62893" y="129721"/>
                  </a:lnTo>
                  <a:lnTo>
                    <a:pt x="58518" y="125623"/>
                  </a:lnTo>
                  <a:lnTo>
                    <a:pt x="58830" y="101897"/>
                  </a:lnTo>
                  <a:lnTo>
                    <a:pt x="66762" y="74798"/>
                  </a:lnTo>
                  <a:lnTo>
                    <a:pt x="86448" y="42475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09"/>
            <p:cNvSpPr/>
            <p:nvPr>
              <p:custDataLst>
                <p:tags r:id="rId35"/>
              </p:custDataLst>
            </p:nvPr>
          </p:nvSpPr>
          <p:spPr>
            <a:xfrm>
              <a:off x="1892300" y="4817472"/>
              <a:ext cx="102307" cy="334841"/>
            </a:xfrm>
            <a:custGeom>
              <a:avLst/>
              <a:gdLst/>
              <a:ahLst/>
              <a:cxnLst/>
              <a:rect l="0" t="0" r="0" b="0"/>
              <a:pathLst>
                <a:path w="102307" h="334841">
                  <a:moveTo>
                    <a:pt x="0" y="122828"/>
                  </a:moveTo>
                  <a:lnTo>
                    <a:pt x="0" y="122828"/>
                  </a:lnTo>
                  <a:lnTo>
                    <a:pt x="5467" y="117361"/>
                  </a:lnTo>
                  <a:lnTo>
                    <a:pt x="5761" y="117772"/>
                  </a:lnTo>
                  <a:lnTo>
                    <a:pt x="8115" y="125383"/>
                  </a:lnTo>
                  <a:lnTo>
                    <a:pt x="9643" y="128765"/>
                  </a:lnTo>
                  <a:lnTo>
                    <a:pt x="14179" y="167912"/>
                  </a:lnTo>
                  <a:lnTo>
                    <a:pt x="17607" y="205566"/>
                  </a:lnTo>
                  <a:lnTo>
                    <a:pt x="18622" y="247297"/>
                  </a:lnTo>
                  <a:lnTo>
                    <a:pt x="18923" y="289765"/>
                  </a:lnTo>
                  <a:lnTo>
                    <a:pt x="19043" y="334840"/>
                  </a:lnTo>
                  <a:lnTo>
                    <a:pt x="19049" y="298034"/>
                  </a:lnTo>
                  <a:lnTo>
                    <a:pt x="19050" y="251646"/>
                  </a:lnTo>
                  <a:lnTo>
                    <a:pt x="20931" y="205211"/>
                  </a:lnTo>
                  <a:lnTo>
                    <a:pt x="25957" y="159702"/>
                  </a:lnTo>
                  <a:lnTo>
                    <a:pt x="30587" y="123694"/>
                  </a:lnTo>
                  <a:lnTo>
                    <a:pt x="39715" y="78478"/>
                  </a:lnTo>
                  <a:lnTo>
                    <a:pt x="50568" y="32242"/>
                  </a:lnTo>
                  <a:lnTo>
                    <a:pt x="60919" y="5216"/>
                  </a:lnTo>
                  <a:lnTo>
                    <a:pt x="65410" y="0"/>
                  </a:lnTo>
                  <a:lnTo>
                    <a:pt x="69007" y="21"/>
                  </a:lnTo>
                  <a:lnTo>
                    <a:pt x="78648" y="3806"/>
                  </a:lnTo>
                  <a:lnTo>
                    <a:pt x="88106" y="13955"/>
                  </a:lnTo>
                  <a:lnTo>
                    <a:pt x="96308" y="29990"/>
                  </a:lnTo>
                  <a:lnTo>
                    <a:pt x="102306" y="53580"/>
                  </a:lnTo>
                  <a:lnTo>
                    <a:pt x="101678" y="74883"/>
                  </a:lnTo>
                  <a:lnTo>
                    <a:pt x="95990" y="93758"/>
                  </a:lnTo>
                  <a:lnTo>
                    <a:pt x="72482" y="130698"/>
                  </a:lnTo>
                  <a:lnTo>
                    <a:pt x="52677" y="145307"/>
                  </a:lnTo>
                  <a:lnTo>
                    <a:pt x="38934" y="148576"/>
                  </a:lnTo>
                  <a:lnTo>
                    <a:pt x="32306" y="148460"/>
                  </a:lnTo>
                  <a:lnTo>
                    <a:pt x="27887" y="146266"/>
                  </a:lnTo>
                  <a:lnTo>
                    <a:pt x="19050" y="129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02"/>
          <p:cNvGrpSpPr/>
          <p:nvPr/>
        </p:nvGrpSpPr>
        <p:grpSpPr>
          <a:xfrm>
            <a:off x="4099681" y="4846948"/>
            <a:ext cx="597555" cy="259747"/>
            <a:chOff x="4099681" y="4846948"/>
            <a:chExt cx="597555" cy="259747"/>
          </a:xfrm>
        </p:grpSpPr>
        <p:sp>
          <p:nvSpPr>
            <p:cNvPr id="123" name="SMARTInkShape-910"/>
            <p:cNvSpPr/>
            <p:nvPr>
              <p:custDataLst>
                <p:tags r:id="rId22"/>
              </p:custDataLst>
            </p:nvPr>
          </p:nvSpPr>
          <p:spPr>
            <a:xfrm>
              <a:off x="4573506" y="4846948"/>
              <a:ext cx="123730" cy="252134"/>
            </a:xfrm>
            <a:custGeom>
              <a:avLst/>
              <a:gdLst/>
              <a:ahLst/>
              <a:cxnLst/>
              <a:rect l="0" t="0" r="0" b="0"/>
              <a:pathLst>
                <a:path w="123730" h="252134">
                  <a:moveTo>
                    <a:pt x="112794" y="61602"/>
                  </a:moveTo>
                  <a:lnTo>
                    <a:pt x="112794" y="61602"/>
                  </a:lnTo>
                  <a:lnTo>
                    <a:pt x="119536" y="58231"/>
                  </a:lnTo>
                  <a:lnTo>
                    <a:pt x="121522" y="55121"/>
                  </a:lnTo>
                  <a:lnTo>
                    <a:pt x="123729" y="46022"/>
                  </a:lnTo>
                  <a:lnTo>
                    <a:pt x="122200" y="41337"/>
                  </a:lnTo>
                  <a:lnTo>
                    <a:pt x="98344" y="4507"/>
                  </a:lnTo>
                  <a:lnTo>
                    <a:pt x="95399" y="2372"/>
                  </a:lnTo>
                  <a:lnTo>
                    <a:pt x="88365" y="0"/>
                  </a:lnTo>
                  <a:lnTo>
                    <a:pt x="84513" y="778"/>
                  </a:lnTo>
                  <a:lnTo>
                    <a:pt x="76471" y="5406"/>
                  </a:lnTo>
                  <a:lnTo>
                    <a:pt x="60639" y="29429"/>
                  </a:lnTo>
                  <a:lnTo>
                    <a:pt x="46465" y="72650"/>
                  </a:lnTo>
                  <a:lnTo>
                    <a:pt x="39832" y="95998"/>
                  </a:lnTo>
                  <a:lnTo>
                    <a:pt x="36848" y="131923"/>
                  </a:lnTo>
                  <a:lnTo>
                    <a:pt x="31757" y="176700"/>
                  </a:lnTo>
                  <a:lnTo>
                    <a:pt x="30443" y="221999"/>
                  </a:lnTo>
                  <a:lnTo>
                    <a:pt x="29597" y="242947"/>
                  </a:lnTo>
                  <a:lnTo>
                    <a:pt x="26899" y="251090"/>
                  </a:lnTo>
                  <a:lnTo>
                    <a:pt x="25192" y="252133"/>
                  </a:lnTo>
                  <a:lnTo>
                    <a:pt x="23348" y="251418"/>
                  </a:lnTo>
                  <a:lnTo>
                    <a:pt x="18713" y="245448"/>
                  </a:lnTo>
                  <a:lnTo>
                    <a:pt x="3578" y="210730"/>
                  </a:lnTo>
                  <a:lnTo>
                    <a:pt x="0" y="192885"/>
                  </a:lnTo>
                  <a:lnTo>
                    <a:pt x="4808" y="181333"/>
                  </a:lnTo>
                  <a:lnTo>
                    <a:pt x="14000" y="170555"/>
                  </a:lnTo>
                  <a:lnTo>
                    <a:pt x="25141" y="163412"/>
                  </a:lnTo>
                  <a:lnTo>
                    <a:pt x="58268" y="153784"/>
                  </a:lnTo>
                  <a:lnTo>
                    <a:pt x="112794" y="144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11"/>
            <p:cNvSpPr/>
            <p:nvPr>
              <p:custDataLst>
                <p:tags r:id="rId23"/>
              </p:custDataLst>
            </p:nvPr>
          </p:nvSpPr>
          <p:spPr>
            <a:xfrm>
              <a:off x="4466700" y="4991100"/>
              <a:ext cx="54501" cy="104840"/>
            </a:xfrm>
            <a:custGeom>
              <a:avLst/>
              <a:gdLst/>
              <a:ahLst/>
              <a:cxnLst/>
              <a:rect l="0" t="0" r="0" b="0"/>
              <a:pathLst>
                <a:path w="54501" h="104840">
                  <a:moveTo>
                    <a:pt x="41800" y="50800"/>
                  </a:moveTo>
                  <a:lnTo>
                    <a:pt x="41800" y="50800"/>
                  </a:lnTo>
                  <a:lnTo>
                    <a:pt x="41800" y="39244"/>
                  </a:lnTo>
                  <a:lnTo>
                    <a:pt x="38429" y="35068"/>
                  </a:lnTo>
                  <a:lnTo>
                    <a:pt x="34892" y="33225"/>
                  </a:lnTo>
                  <a:lnTo>
                    <a:pt x="32961" y="32733"/>
                  </a:lnTo>
                  <a:lnTo>
                    <a:pt x="25171" y="37831"/>
                  </a:lnTo>
                  <a:lnTo>
                    <a:pt x="6294" y="58351"/>
                  </a:lnTo>
                  <a:lnTo>
                    <a:pt x="1325" y="72265"/>
                  </a:lnTo>
                  <a:lnTo>
                    <a:pt x="0" y="79927"/>
                  </a:lnTo>
                  <a:lnTo>
                    <a:pt x="2291" y="92203"/>
                  </a:lnTo>
                  <a:lnTo>
                    <a:pt x="4877" y="97451"/>
                  </a:lnTo>
                  <a:lnTo>
                    <a:pt x="8718" y="100951"/>
                  </a:lnTo>
                  <a:lnTo>
                    <a:pt x="18630" y="104839"/>
                  </a:lnTo>
                  <a:lnTo>
                    <a:pt x="28209" y="104686"/>
                  </a:lnTo>
                  <a:lnTo>
                    <a:pt x="32739" y="103658"/>
                  </a:lnTo>
                  <a:lnTo>
                    <a:pt x="41536" y="96870"/>
                  </a:lnTo>
                  <a:lnTo>
                    <a:pt x="48738" y="87503"/>
                  </a:lnTo>
                  <a:lnTo>
                    <a:pt x="51939" y="78636"/>
                  </a:lnTo>
                  <a:lnTo>
                    <a:pt x="48924" y="51307"/>
                  </a:lnTo>
                  <a:lnTo>
                    <a:pt x="44930" y="28451"/>
                  </a:lnTo>
                  <a:lnTo>
                    <a:pt x="54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12"/>
            <p:cNvSpPr/>
            <p:nvPr>
              <p:custDataLst>
                <p:tags r:id="rId24"/>
              </p:custDataLst>
            </p:nvPr>
          </p:nvSpPr>
          <p:spPr>
            <a:xfrm>
              <a:off x="4099681" y="4881709"/>
              <a:ext cx="154820" cy="224986"/>
            </a:xfrm>
            <a:custGeom>
              <a:avLst/>
              <a:gdLst/>
              <a:ahLst/>
              <a:cxnLst/>
              <a:rect l="0" t="0" r="0" b="0"/>
              <a:pathLst>
                <a:path w="154820" h="224986">
                  <a:moveTo>
                    <a:pt x="21469" y="45891"/>
                  </a:moveTo>
                  <a:lnTo>
                    <a:pt x="21469" y="45891"/>
                  </a:lnTo>
                  <a:lnTo>
                    <a:pt x="17105" y="35752"/>
                  </a:lnTo>
                  <a:lnTo>
                    <a:pt x="12009" y="12667"/>
                  </a:lnTo>
                  <a:lnTo>
                    <a:pt x="12340" y="8219"/>
                  </a:lnTo>
                  <a:lnTo>
                    <a:pt x="13972" y="4549"/>
                  </a:lnTo>
                  <a:lnTo>
                    <a:pt x="16471" y="1396"/>
                  </a:lnTo>
                  <a:lnTo>
                    <a:pt x="20254" y="0"/>
                  </a:lnTo>
                  <a:lnTo>
                    <a:pt x="30101" y="330"/>
                  </a:lnTo>
                  <a:lnTo>
                    <a:pt x="41533" y="10354"/>
                  </a:lnTo>
                  <a:lnTo>
                    <a:pt x="52259" y="25864"/>
                  </a:lnTo>
                  <a:lnTo>
                    <a:pt x="59377" y="42164"/>
                  </a:lnTo>
                  <a:lnTo>
                    <a:pt x="60610" y="73949"/>
                  </a:lnTo>
                  <a:lnTo>
                    <a:pt x="50340" y="115429"/>
                  </a:lnTo>
                  <a:lnTo>
                    <a:pt x="30629" y="162635"/>
                  </a:lnTo>
                  <a:lnTo>
                    <a:pt x="3327" y="205736"/>
                  </a:lnTo>
                  <a:lnTo>
                    <a:pt x="0" y="216417"/>
                  </a:lnTo>
                  <a:lnTo>
                    <a:pt x="873" y="223515"/>
                  </a:lnTo>
                  <a:lnTo>
                    <a:pt x="4916" y="224985"/>
                  </a:lnTo>
                  <a:lnTo>
                    <a:pt x="46475" y="224001"/>
                  </a:lnTo>
                  <a:lnTo>
                    <a:pt x="87125" y="220412"/>
                  </a:lnTo>
                  <a:lnTo>
                    <a:pt x="133399" y="213583"/>
                  </a:lnTo>
                  <a:lnTo>
                    <a:pt x="154819" y="210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203"/>
          <p:cNvGrpSpPr/>
          <p:nvPr/>
        </p:nvGrpSpPr>
        <p:grpSpPr>
          <a:xfrm>
            <a:off x="5073934" y="4890383"/>
            <a:ext cx="153174" cy="195968"/>
            <a:chOff x="5073934" y="4890383"/>
            <a:chExt cx="153174" cy="195968"/>
          </a:xfrm>
        </p:grpSpPr>
        <p:sp>
          <p:nvSpPr>
            <p:cNvPr id="127" name="SMARTInkShape-913"/>
            <p:cNvSpPr/>
            <p:nvPr>
              <p:custDataLst>
                <p:tags r:id="rId20"/>
              </p:custDataLst>
            </p:nvPr>
          </p:nvSpPr>
          <p:spPr>
            <a:xfrm>
              <a:off x="5073934" y="4890383"/>
              <a:ext cx="12417" cy="195968"/>
            </a:xfrm>
            <a:custGeom>
              <a:avLst/>
              <a:gdLst/>
              <a:ahLst/>
              <a:cxnLst/>
              <a:rect l="0" t="0" r="0" b="0"/>
              <a:pathLst>
                <a:path w="12417" h="195968">
                  <a:moveTo>
                    <a:pt x="6066" y="5467"/>
                  </a:moveTo>
                  <a:lnTo>
                    <a:pt x="6066" y="5467"/>
                  </a:lnTo>
                  <a:lnTo>
                    <a:pt x="6066" y="2096"/>
                  </a:lnTo>
                  <a:lnTo>
                    <a:pt x="6771" y="1103"/>
                  </a:lnTo>
                  <a:lnTo>
                    <a:pt x="7948" y="441"/>
                  </a:lnTo>
                  <a:lnTo>
                    <a:pt x="9437" y="0"/>
                  </a:lnTo>
                  <a:lnTo>
                    <a:pt x="10430" y="411"/>
                  </a:lnTo>
                  <a:lnTo>
                    <a:pt x="11092" y="1391"/>
                  </a:lnTo>
                  <a:lnTo>
                    <a:pt x="11828" y="5772"/>
                  </a:lnTo>
                  <a:lnTo>
                    <a:pt x="12338" y="45227"/>
                  </a:lnTo>
                  <a:lnTo>
                    <a:pt x="8036" y="91873"/>
                  </a:lnTo>
                  <a:lnTo>
                    <a:pt x="2954" y="132670"/>
                  </a:lnTo>
                  <a:lnTo>
                    <a:pt x="355" y="174683"/>
                  </a:lnTo>
                  <a:lnTo>
                    <a:pt x="0" y="186037"/>
                  </a:lnTo>
                  <a:lnTo>
                    <a:pt x="1316" y="189347"/>
                  </a:lnTo>
                  <a:lnTo>
                    <a:pt x="12416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14"/>
            <p:cNvSpPr/>
            <p:nvPr>
              <p:custDataLst>
                <p:tags r:id="rId21"/>
              </p:custDataLst>
            </p:nvPr>
          </p:nvSpPr>
          <p:spPr>
            <a:xfrm>
              <a:off x="5137979" y="4921250"/>
              <a:ext cx="89129" cy="142950"/>
            </a:xfrm>
            <a:custGeom>
              <a:avLst/>
              <a:gdLst/>
              <a:ahLst/>
              <a:cxnLst/>
              <a:rect l="0" t="0" r="0" b="0"/>
              <a:pathLst>
                <a:path w="89129" h="142950">
                  <a:moveTo>
                    <a:pt x="62671" y="25400"/>
                  </a:moveTo>
                  <a:lnTo>
                    <a:pt x="62671" y="25400"/>
                  </a:lnTo>
                  <a:lnTo>
                    <a:pt x="66042" y="22029"/>
                  </a:lnTo>
                  <a:lnTo>
                    <a:pt x="66329" y="20331"/>
                  </a:lnTo>
                  <a:lnTo>
                    <a:pt x="65815" y="18493"/>
                  </a:lnTo>
                  <a:lnTo>
                    <a:pt x="64767" y="16561"/>
                  </a:lnTo>
                  <a:lnTo>
                    <a:pt x="56550" y="10473"/>
                  </a:lnTo>
                  <a:lnTo>
                    <a:pt x="51534" y="11215"/>
                  </a:lnTo>
                  <a:lnTo>
                    <a:pt x="38436" y="17685"/>
                  </a:lnTo>
                  <a:lnTo>
                    <a:pt x="21937" y="33227"/>
                  </a:lnTo>
                  <a:lnTo>
                    <a:pt x="4741" y="61351"/>
                  </a:lnTo>
                  <a:lnTo>
                    <a:pt x="0" y="82535"/>
                  </a:lnTo>
                  <a:lnTo>
                    <a:pt x="950" y="102299"/>
                  </a:lnTo>
                  <a:lnTo>
                    <a:pt x="6077" y="118138"/>
                  </a:lnTo>
                  <a:lnTo>
                    <a:pt x="16821" y="130352"/>
                  </a:lnTo>
                  <a:lnTo>
                    <a:pt x="30299" y="139074"/>
                  </a:lnTo>
                  <a:lnTo>
                    <a:pt x="43345" y="142949"/>
                  </a:lnTo>
                  <a:lnTo>
                    <a:pt x="49081" y="142572"/>
                  </a:lnTo>
                  <a:lnTo>
                    <a:pt x="59218" y="138389"/>
                  </a:lnTo>
                  <a:lnTo>
                    <a:pt x="76229" y="114617"/>
                  </a:lnTo>
                  <a:lnTo>
                    <a:pt x="87933" y="90875"/>
                  </a:lnTo>
                  <a:lnTo>
                    <a:pt x="89128" y="60322"/>
                  </a:lnTo>
                  <a:lnTo>
                    <a:pt x="82896" y="44214"/>
                  </a:lnTo>
                  <a:lnTo>
                    <a:pt x="49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04"/>
          <p:cNvGrpSpPr/>
          <p:nvPr/>
        </p:nvGrpSpPr>
        <p:grpSpPr>
          <a:xfrm>
            <a:off x="5550161" y="4809579"/>
            <a:ext cx="380140" cy="274019"/>
            <a:chOff x="5550161" y="4809579"/>
            <a:chExt cx="380140" cy="274019"/>
          </a:xfrm>
        </p:grpSpPr>
        <p:sp>
          <p:nvSpPr>
            <p:cNvPr id="130" name="SMARTInkShape-915"/>
            <p:cNvSpPr/>
            <p:nvPr>
              <p:custDataLst>
                <p:tags r:id="rId18"/>
              </p:custDataLst>
            </p:nvPr>
          </p:nvSpPr>
          <p:spPr>
            <a:xfrm>
              <a:off x="5550161" y="4969471"/>
              <a:ext cx="247390" cy="114127"/>
            </a:xfrm>
            <a:custGeom>
              <a:avLst/>
              <a:gdLst/>
              <a:ahLst/>
              <a:cxnLst/>
              <a:rect l="0" t="0" r="0" b="0"/>
              <a:pathLst>
                <a:path w="247390" h="114127">
                  <a:moveTo>
                    <a:pt x="6089" y="34329"/>
                  </a:moveTo>
                  <a:lnTo>
                    <a:pt x="6089" y="34329"/>
                  </a:lnTo>
                  <a:lnTo>
                    <a:pt x="622" y="34329"/>
                  </a:lnTo>
                  <a:lnTo>
                    <a:pt x="327" y="35034"/>
                  </a:lnTo>
                  <a:lnTo>
                    <a:pt x="0" y="37700"/>
                  </a:lnTo>
                  <a:lnTo>
                    <a:pt x="619" y="38693"/>
                  </a:lnTo>
                  <a:lnTo>
                    <a:pt x="1737" y="39355"/>
                  </a:lnTo>
                  <a:lnTo>
                    <a:pt x="17066" y="44163"/>
                  </a:lnTo>
                  <a:lnTo>
                    <a:pt x="41758" y="39695"/>
                  </a:lnTo>
                  <a:lnTo>
                    <a:pt x="46802" y="37906"/>
                  </a:lnTo>
                  <a:lnTo>
                    <a:pt x="56169" y="30274"/>
                  </a:lnTo>
                  <a:lnTo>
                    <a:pt x="65613" y="17841"/>
                  </a:lnTo>
                  <a:lnTo>
                    <a:pt x="66938" y="14870"/>
                  </a:lnTo>
                  <a:lnTo>
                    <a:pt x="65706" y="12183"/>
                  </a:lnTo>
                  <a:lnTo>
                    <a:pt x="58690" y="7318"/>
                  </a:lnTo>
                  <a:lnTo>
                    <a:pt x="53151" y="7150"/>
                  </a:lnTo>
                  <a:lnTo>
                    <a:pt x="39470" y="10725"/>
                  </a:lnTo>
                  <a:lnTo>
                    <a:pt x="29627" y="17018"/>
                  </a:lnTo>
                  <a:lnTo>
                    <a:pt x="26014" y="20671"/>
                  </a:lnTo>
                  <a:lnTo>
                    <a:pt x="17559" y="46040"/>
                  </a:lnTo>
                  <a:lnTo>
                    <a:pt x="17327" y="73625"/>
                  </a:lnTo>
                  <a:lnTo>
                    <a:pt x="21902" y="87307"/>
                  </a:lnTo>
                  <a:lnTo>
                    <a:pt x="25098" y="92931"/>
                  </a:lnTo>
                  <a:lnTo>
                    <a:pt x="38056" y="102943"/>
                  </a:lnTo>
                  <a:lnTo>
                    <a:pt x="54163" y="110685"/>
                  </a:lnTo>
                  <a:lnTo>
                    <a:pt x="68377" y="114126"/>
                  </a:lnTo>
                  <a:lnTo>
                    <a:pt x="85514" y="108129"/>
                  </a:lnTo>
                  <a:lnTo>
                    <a:pt x="111231" y="88887"/>
                  </a:lnTo>
                  <a:lnTo>
                    <a:pt x="132143" y="63843"/>
                  </a:lnTo>
                  <a:lnTo>
                    <a:pt x="147637" y="18944"/>
                  </a:lnTo>
                  <a:lnTo>
                    <a:pt x="150805" y="7428"/>
                  </a:lnTo>
                  <a:lnTo>
                    <a:pt x="151955" y="7223"/>
                  </a:lnTo>
                  <a:lnTo>
                    <a:pt x="155114" y="10758"/>
                  </a:lnTo>
                  <a:lnTo>
                    <a:pt x="158045" y="40432"/>
                  </a:lnTo>
                  <a:lnTo>
                    <a:pt x="160239" y="57774"/>
                  </a:lnTo>
                  <a:lnTo>
                    <a:pt x="164570" y="82506"/>
                  </a:lnTo>
                  <a:lnTo>
                    <a:pt x="161388" y="74239"/>
                  </a:lnTo>
                  <a:lnTo>
                    <a:pt x="159348" y="58384"/>
                  </a:lnTo>
                  <a:lnTo>
                    <a:pt x="162115" y="33538"/>
                  </a:lnTo>
                  <a:lnTo>
                    <a:pt x="169273" y="17749"/>
                  </a:lnTo>
                  <a:lnTo>
                    <a:pt x="178804" y="5793"/>
                  </a:lnTo>
                  <a:lnTo>
                    <a:pt x="187744" y="480"/>
                  </a:lnTo>
                  <a:lnTo>
                    <a:pt x="196421" y="0"/>
                  </a:lnTo>
                  <a:lnTo>
                    <a:pt x="200710" y="859"/>
                  </a:lnTo>
                  <a:lnTo>
                    <a:pt x="204275" y="3549"/>
                  </a:lnTo>
                  <a:lnTo>
                    <a:pt x="212664" y="17448"/>
                  </a:lnTo>
                  <a:lnTo>
                    <a:pt x="247389" y="8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16"/>
            <p:cNvSpPr/>
            <p:nvPr>
              <p:custDataLst>
                <p:tags r:id="rId19"/>
              </p:custDataLst>
            </p:nvPr>
          </p:nvSpPr>
          <p:spPr>
            <a:xfrm>
              <a:off x="5839949" y="4809579"/>
              <a:ext cx="90352" cy="263907"/>
            </a:xfrm>
            <a:custGeom>
              <a:avLst/>
              <a:gdLst/>
              <a:ahLst/>
              <a:cxnLst/>
              <a:rect l="0" t="0" r="0" b="0"/>
              <a:pathLst>
                <a:path w="90352" h="263907">
                  <a:moveTo>
                    <a:pt x="27451" y="219621"/>
                  </a:moveTo>
                  <a:lnTo>
                    <a:pt x="27451" y="219621"/>
                  </a:lnTo>
                  <a:lnTo>
                    <a:pt x="34193" y="216250"/>
                  </a:lnTo>
                  <a:lnTo>
                    <a:pt x="39384" y="208951"/>
                  </a:lnTo>
                  <a:lnTo>
                    <a:pt x="45095" y="193760"/>
                  </a:lnTo>
                  <a:lnTo>
                    <a:pt x="44858" y="191091"/>
                  </a:lnTo>
                  <a:lnTo>
                    <a:pt x="42714" y="186244"/>
                  </a:lnTo>
                  <a:lnTo>
                    <a:pt x="34169" y="179549"/>
                  </a:lnTo>
                  <a:lnTo>
                    <a:pt x="30519" y="178796"/>
                  </a:lnTo>
                  <a:lnTo>
                    <a:pt x="22699" y="179840"/>
                  </a:lnTo>
                  <a:lnTo>
                    <a:pt x="10364" y="184394"/>
                  </a:lnTo>
                  <a:lnTo>
                    <a:pt x="3864" y="193852"/>
                  </a:lnTo>
                  <a:lnTo>
                    <a:pt x="1143" y="200325"/>
                  </a:lnTo>
                  <a:lnTo>
                    <a:pt x="0" y="213161"/>
                  </a:lnTo>
                  <a:lnTo>
                    <a:pt x="2551" y="226628"/>
                  </a:lnTo>
                  <a:lnTo>
                    <a:pt x="11920" y="248665"/>
                  </a:lnTo>
                  <a:lnTo>
                    <a:pt x="19607" y="259811"/>
                  </a:lnTo>
                  <a:lnTo>
                    <a:pt x="23633" y="262642"/>
                  </a:lnTo>
                  <a:lnTo>
                    <a:pt x="27728" y="263824"/>
                  </a:lnTo>
                  <a:lnTo>
                    <a:pt x="31868" y="263906"/>
                  </a:lnTo>
                  <a:lnTo>
                    <a:pt x="42115" y="254590"/>
                  </a:lnTo>
                  <a:lnTo>
                    <a:pt x="52313" y="238691"/>
                  </a:lnTo>
                  <a:lnTo>
                    <a:pt x="66489" y="195976"/>
                  </a:lnTo>
                  <a:lnTo>
                    <a:pt x="76647" y="150997"/>
                  </a:lnTo>
                  <a:lnTo>
                    <a:pt x="84125" y="106860"/>
                  </a:lnTo>
                  <a:lnTo>
                    <a:pt x="88929" y="70264"/>
                  </a:lnTo>
                  <a:lnTo>
                    <a:pt x="90351" y="28141"/>
                  </a:lnTo>
                  <a:lnTo>
                    <a:pt x="89273" y="5402"/>
                  </a:lnTo>
                  <a:lnTo>
                    <a:pt x="87011" y="1314"/>
                  </a:lnTo>
                  <a:lnTo>
                    <a:pt x="84091" y="0"/>
                  </a:lnTo>
                  <a:lnTo>
                    <a:pt x="81439" y="1240"/>
                  </a:lnTo>
                  <a:lnTo>
                    <a:pt x="76610" y="8263"/>
                  </a:lnTo>
                  <a:lnTo>
                    <a:pt x="68467" y="47474"/>
                  </a:lnTo>
                  <a:lnTo>
                    <a:pt x="66126" y="87936"/>
                  </a:lnTo>
                  <a:lnTo>
                    <a:pt x="65720" y="131215"/>
                  </a:lnTo>
                  <a:lnTo>
                    <a:pt x="68955" y="176602"/>
                  </a:lnTo>
                  <a:lnTo>
                    <a:pt x="78251" y="225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205"/>
          <p:cNvGrpSpPr/>
          <p:nvPr/>
        </p:nvGrpSpPr>
        <p:grpSpPr>
          <a:xfrm>
            <a:off x="6210356" y="4959216"/>
            <a:ext cx="260703" cy="243386"/>
            <a:chOff x="6210356" y="4959216"/>
            <a:chExt cx="260703" cy="243386"/>
          </a:xfrm>
        </p:grpSpPr>
        <p:sp>
          <p:nvSpPr>
            <p:cNvPr id="133" name="SMARTInkShape-917"/>
            <p:cNvSpPr/>
            <p:nvPr>
              <p:custDataLst>
                <p:tags r:id="rId16"/>
              </p:custDataLst>
            </p:nvPr>
          </p:nvSpPr>
          <p:spPr>
            <a:xfrm>
              <a:off x="6210356" y="4987616"/>
              <a:ext cx="133295" cy="104679"/>
            </a:xfrm>
            <a:custGeom>
              <a:avLst/>
              <a:gdLst/>
              <a:ahLst/>
              <a:cxnLst/>
              <a:rect l="0" t="0" r="0" b="0"/>
              <a:pathLst>
                <a:path w="133295" h="104679">
                  <a:moveTo>
                    <a:pt x="12644" y="9834"/>
                  </a:moveTo>
                  <a:lnTo>
                    <a:pt x="12644" y="9834"/>
                  </a:lnTo>
                  <a:lnTo>
                    <a:pt x="3184" y="374"/>
                  </a:lnTo>
                  <a:lnTo>
                    <a:pt x="2104" y="0"/>
                  </a:lnTo>
                  <a:lnTo>
                    <a:pt x="1385" y="456"/>
                  </a:lnTo>
                  <a:lnTo>
                    <a:pt x="904" y="1465"/>
                  </a:lnTo>
                  <a:lnTo>
                    <a:pt x="0" y="45292"/>
                  </a:lnTo>
                  <a:lnTo>
                    <a:pt x="1372" y="71062"/>
                  </a:lnTo>
                  <a:lnTo>
                    <a:pt x="10088" y="94454"/>
                  </a:lnTo>
                  <a:lnTo>
                    <a:pt x="17622" y="103417"/>
                  </a:lnTo>
                  <a:lnTo>
                    <a:pt x="22313" y="104678"/>
                  </a:lnTo>
                  <a:lnTo>
                    <a:pt x="33169" y="102316"/>
                  </a:lnTo>
                  <a:lnTo>
                    <a:pt x="45049" y="90919"/>
                  </a:lnTo>
                  <a:lnTo>
                    <a:pt x="70456" y="54222"/>
                  </a:lnTo>
                  <a:lnTo>
                    <a:pt x="81789" y="29629"/>
                  </a:lnTo>
                  <a:lnTo>
                    <a:pt x="84141" y="27264"/>
                  </a:lnTo>
                  <a:lnTo>
                    <a:pt x="85708" y="26393"/>
                  </a:lnTo>
                  <a:lnTo>
                    <a:pt x="86753" y="26517"/>
                  </a:lnTo>
                  <a:lnTo>
                    <a:pt x="87451" y="27306"/>
                  </a:lnTo>
                  <a:lnTo>
                    <a:pt x="92092" y="51889"/>
                  </a:lnTo>
                  <a:lnTo>
                    <a:pt x="105426" y="77774"/>
                  </a:lnTo>
                  <a:lnTo>
                    <a:pt x="120333" y="91896"/>
                  </a:lnTo>
                  <a:lnTo>
                    <a:pt x="133294" y="98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18"/>
            <p:cNvSpPr/>
            <p:nvPr>
              <p:custDataLst>
                <p:tags r:id="rId17"/>
              </p:custDataLst>
            </p:nvPr>
          </p:nvSpPr>
          <p:spPr>
            <a:xfrm>
              <a:off x="6388183" y="4959216"/>
              <a:ext cx="82876" cy="243386"/>
            </a:xfrm>
            <a:custGeom>
              <a:avLst/>
              <a:gdLst/>
              <a:ahLst/>
              <a:cxnLst/>
              <a:rect l="0" t="0" r="0" b="0"/>
              <a:pathLst>
                <a:path w="82876" h="243386">
                  <a:moveTo>
                    <a:pt x="6267" y="63634"/>
                  </a:moveTo>
                  <a:lnTo>
                    <a:pt x="6267" y="63634"/>
                  </a:lnTo>
                  <a:lnTo>
                    <a:pt x="6972" y="70114"/>
                  </a:lnTo>
                  <a:lnTo>
                    <a:pt x="9638" y="79214"/>
                  </a:lnTo>
                  <a:lnTo>
                    <a:pt x="7664" y="116806"/>
                  </a:lnTo>
                  <a:lnTo>
                    <a:pt x="4662" y="162697"/>
                  </a:lnTo>
                  <a:lnTo>
                    <a:pt x="854" y="208791"/>
                  </a:lnTo>
                  <a:lnTo>
                    <a:pt x="0" y="243385"/>
                  </a:lnTo>
                  <a:lnTo>
                    <a:pt x="3295" y="207399"/>
                  </a:lnTo>
                  <a:lnTo>
                    <a:pt x="8758" y="164165"/>
                  </a:lnTo>
                  <a:lnTo>
                    <a:pt x="12783" y="132068"/>
                  </a:lnTo>
                  <a:lnTo>
                    <a:pt x="17629" y="99694"/>
                  </a:lnTo>
                  <a:lnTo>
                    <a:pt x="26880" y="56522"/>
                  </a:lnTo>
                  <a:lnTo>
                    <a:pt x="34484" y="21542"/>
                  </a:lnTo>
                  <a:lnTo>
                    <a:pt x="37779" y="14406"/>
                  </a:lnTo>
                  <a:lnTo>
                    <a:pt x="47082" y="4595"/>
                  </a:lnTo>
                  <a:lnTo>
                    <a:pt x="52528" y="992"/>
                  </a:lnTo>
                  <a:lnTo>
                    <a:pt x="57568" y="0"/>
                  </a:lnTo>
                  <a:lnTo>
                    <a:pt x="62340" y="750"/>
                  </a:lnTo>
                  <a:lnTo>
                    <a:pt x="71406" y="5346"/>
                  </a:lnTo>
                  <a:lnTo>
                    <a:pt x="80137" y="12093"/>
                  </a:lnTo>
                  <a:lnTo>
                    <a:pt x="82326" y="17985"/>
                  </a:lnTo>
                  <a:lnTo>
                    <a:pt x="82875" y="33938"/>
                  </a:lnTo>
                  <a:lnTo>
                    <a:pt x="75846" y="59382"/>
                  </a:lnTo>
                  <a:lnTo>
                    <a:pt x="61455" y="81424"/>
                  </a:lnTo>
                  <a:lnTo>
                    <a:pt x="47963" y="89180"/>
                  </a:lnTo>
                  <a:lnTo>
                    <a:pt x="34677" y="91921"/>
                  </a:lnTo>
                  <a:lnTo>
                    <a:pt x="18967" y="89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206"/>
          <p:cNvGrpSpPr/>
          <p:nvPr/>
        </p:nvGrpSpPr>
        <p:grpSpPr>
          <a:xfrm>
            <a:off x="6828941" y="4872888"/>
            <a:ext cx="168760" cy="188063"/>
            <a:chOff x="6828941" y="4872888"/>
            <a:chExt cx="168760" cy="188063"/>
          </a:xfrm>
        </p:grpSpPr>
        <p:sp>
          <p:nvSpPr>
            <p:cNvPr id="136" name="SMARTInkShape-919"/>
            <p:cNvSpPr/>
            <p:nvPr>
              <p:custDataLst>
                <p:tags r:id="rId13"/>
              </p:custDataLst>
            </p:nvPr>
          </p:nvSpPr>
          <p:spPr>
            <a:xfrm>
              <a:off x="6845300" y="49784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49" y="4415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20"/>
            <p:cNvSpPr/>
            <p:nvPr>
              <p:custDataLst>
                <p:tags r:id="rId14"/>
              </p:custDataLst>
            </p:nvPr>
          </p:nvSpPr>
          <p:spPr>
            <a:xfrm>
              <a:off x="6828941" y="4872888"/>
              <a:ext cx="16360" cy="48363"/>
            </a:xfrm>
            <a:custGeom>
              <a:avLst/>
              <a:gdLst/>
              <a:ahLst/>
              <a:cxnLst/>
              <a:rect l="0" t="0" r="0" b="0"/>
              <a:pathLst>
                <a:path w="16360" h="48363">
                  <a:moveTo>
                    <a:pt x="3659" y="48362"/>
                  </a:moveTo>
                  <a:lnTo>
                    <a:pt x="3659" y="48362"/>
                  </a:lnTo>
                  <a:lnTo>
                    <a:pt x="2954" y="15177"/>
                  </a:lnTo>
                  <a:lnTo>
                    <a:pt x="0" y="3409"/>
                  </a:lnTo>
                  <a:lnTo>
                    <a:pt x="514" y="1460"/>
                  </a:lnTo>
                  <a:lnTo>
                    <a:pt x="1563" y="161"/>
                  </a:lnTo>
                  <a:lnTo>
                    <a:pt x="3672" y="0"/>
                  </a:lnTo>
                  <a:lnTo>
                    <a:pt x="16359" y="3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21"/>
            <p:cNvSpPr/>
            <p:nvPr>
              <p:custDataLst>
                <p:tags r:id="rId15"/>
              </p:custDataLst>
            </p:nvPr>
          </p:nvSpPr>
          <p:spPr>
            <a:xfrm>
              <a:off x="6902876" y="4933934"/>
              <a:ext cx="94825" cy="114317"/>
            </a:xfrm>
            <a:custGeom>
              <a:avLst/>
              <a:gdLst/>
              <a:ahLst/>
              <a:cxnLst/>
              <a:rect l="0" t="0" r="0" b="0"/>
              <a:pathLst>
                <a:path w="94825" h="114317">
                  <a:moveTo>
                    <a:pt x="12274" y="6366"/>
                  </a:moveTo>
                  <a:lnTo>
                    <a:pt x="12274" y="6366"/>
                  </a:lnTo>
                  <a:lnTo>
                    <a:pt x="7910" y="16505"/>
                  </a:lnTo>
                  <a:lnTo>
                    <a:pt x="0" y="63153"/>
                  </a:lnTo>
                  <a:lnTo>
                    <a:pt x="469" y="71115"/>
                  </a:lnTo>
                  <a:lnTo>
                    <a:pt x="3028" y="77007"/>
                  </a:lnTo>
                  <a:lnTo>
                    <a:pt x="3993" y="77449"/>
                  </a:lnTo>
                  <a:lnTo>
                    <a:pt x="4637" y="76332"/>
                  </a:lnTo>
                  <a:lnTo>
                    <a:pt x="12590" y="39084"/>
                  </a:lnTo>
                  <a:lnTo>
                    <a:pt x="26949" y="14884"/>
                  </a:lnTo>
                  <a:lnTo>
                    <a:pt x="41239" y="1050"/>
                  </a:lnTo>
                  <a:lnTo>
                    <a:pt x="46400" y="0"/>
                  </a:lnTo>
                  <a:lnTo>
                    <a:pt x="57781" y="2596"/>
                  </a:lnTo>
                  <a:lnTo>
                    <a:pt x="68012" y="10334"/>
                  </a:lnTo>
                  <a:lnTo>
                    <a:pt x="86079" y="32550"/>
                  </a:lnTo>
                  <a:lnTo>
                    <a:pt x="90937" y="48577"/>
                  </a:lnTo>
                  <a:lnTo>
                    <a:pt x="94824" y="114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207"/>
          <p:cNvGrpSpPr/>
          <p:nvPr/>
        </p:nvGrpSpPr>
        <p:grpSpPr>
          <a:xfrm>
            <a:off x="7353653" y="4762500"/>
            <a:ext cx="933098" cy="312730"/>
            <a:chOff x="7353653" y="4762500"/>
            <a:chExt cx="933098" cy="312730"/>
          </a:xfrm>
        </p:grpSpPr>
        <p:sp>
          <p:nvSpPr>
            <p:cNvPr id="140" name="SMARTInkShape-922"/>
            <p:cNvSpPr/>
            <p:nvPr>
              <p:custDataLst>
                <p:tags r:id="rId8"/>
              </p:custDataLst>
            </p:nvPr>
          </p:nvSpPr>
          <p:spPr>
            <a:xfrm>
              <a:off x="7353653" y="4859095"/>
              <a:ext cx="96289" cy="216135"/>
            </a:xfrm>
            <a:custGeom>
              <a:avLst/>
              <a:gdLst/>
              <a:ahLst/>
              <a:cxnLst/>
              <a:rect l="0" t="0" r="0" b="0"/>
              <a:pathLst>
                <a:path w="96289" h="216135">
                  <a:moveTo>
                    <a:pt x="94897" y="36755"/>
                  </a:moveTo>
                  <a:lnTo>
                    <a:pt x="94897" y="36755"/>
                  </a:lnTo>
                  <a:lnTo>
                    <a:pt x="89828" y="30980"/>
                  </a:lnTo>
                  <a:lnTo>
                    <a:pt x="73697" y="9467"/>
                  </a:lnTo>
                  <a:lnTo>
                    <a:pt x="67601" y="6988"/>
                  </a:lnTo>
                  <a:lnTo>
                    <a:pt x="64000" y="6327"/>
                  </a:lnTo>
                  <a:lnTo>
                    <a:pt x="56235" y="7474"/>
                  </a:lnTo>
                  <a:lnTo>
                    <a:pt x="52188" y="8768"/>
                  </a:lnTo>
                  <a:lnTo>
                    <a:pt x="36381" y="27443"/>
                  </a:lnTo>
                  <a:lnTo>
                    <a:pt x="17146" y="66771"/>
                  </a:lnTo>
                  <a:lnTo>
                    <a:pt x="5458" y="105778"/>
                  </a:lnTo>
                  <a:lnTo>
                    <a:pt x="2676" y="149716"/>
                  </a:lnTo>
                  <a:lnTo>
                    <a:pt x="3783" y="156512"/>
                  </a:lnTo>
                  <a:lnTo>
                    <a:pt x="7343" y="161749"/>
                  </a:lnTo>
                  <a:lnTo>
                    <a:pt x="18825" y="169448"/>
                  </a:lnTo>
                  <a:lnTo>
                    <a:pt x="33336" y="171460"/>
                  </a:lnTo>
                  <a:lnTo>
                    <a:pt x="41156" y="171008"/>
                  </a:lnTo>
                  <a:lnTo>
                    <a:pt x="55490" y="164862"/>
                  </a:lnTo>
                  <a:lnTo>
                    <a:pt x="71696" y="151383"/>
                  </a:lnTo>
                  <a:lnTo>
                    <a:pt x="82849" y="132808"/>
                  </a:lnTo>
                  <a:lnTo>
                    <a:pt x="95888" y="105038"/>
                  </a:lnTo>
                  <a:lnTo>
                    <a:pt x="96288" y="76978"/>
                  </a:lnTo>
                  <a:lnTo>
                    <a:pt x="85196" y="45223"/>
                  </a:lnTo>
                  <a:lnTo>
                    <a:pt x="65132" y="16843"/>
                  </a:lnTo>
                  <a:lnTo>
                    <a:pt x="49448" y="4857"/>
                  </a:lnTo>
                  <a:lnTo>
                    <a:pt x="41314" y="673"/>
                  </a:lnTo>
                  <a:lnTo>
                    <a:pt x="33070" y="0"/>
                  </a:lnTo>
                  <a:lnTo>
                    <a:pt x="16383" y="4898"/>
                  </a:lnTo>
                  <a:lnTo>
                    <a:pt x="5203" y="14130"/>
                  </a:lnTo>
                  <a:lnTo>
                    <a:pt x="1235" y="19555"/>
                  </a:lnTo>
                  <a:lnTo>
                    <a:pt x="0" y="26699"/>
                  </a:lnTo>
                  <a:lnTo>
                    <a:pt x="5003" y="53609"/>
                  </a:lnTo>
                  <a:lnTo>
                    <a:pt x="19985" y="94644"/>
                  </a:lnTo>
                  <a:lnTo>
                    <a:pt x="56539" y="137692"/>
                  </a:lnTo>
                  <a:lnTo>
                    <a:pt x="70204" y="153054"/>
                  </a:lnTo>
                  <a:lnTo>
                    <a:pt x="81500" y="178731"/>
                  </a:lnTo>
                  <a:lnTo>
                    <a:pt x="87155" y="204029"/>
                  </a:lnTo>
                  <a:lnTo>
                    <a:pt x="86046" y="211758"/>
                  </a:lnTo>
                  <a:lnTo>
                    <a:pt x="83908" y="216134"/>
                  </a:lnTo>
                  <a:lnTo>
                    <a:pt x="82197" y="214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23"/>
            <p:cNvSpPr/>
            <p:nvPr>
              <p:custDataLst>
                <p:tags r:id="rId9"/>
              </p:custDataLst>
            </p:nvPr>
          </p:nvSpPr>
          <p:spPr>
            <a:xfrm>
              <a:off x="7551496" y="4838700"/>
              <a:ext cx="157405" cy="197666"/>
            </a:xfrm>
            <a:custGeom>
              <a:avLst/>
              <a:gdLst/>
              <a:ahLst/>
              <a:cxnLst/>
              <a:rect l="0" t="0" r="0" b="0"/>
              <a:pathLst>
                <a:path w="157405" h="197666">
                  <a:moveTo>
                    <a:pt x="5004" y="82550"/>
                  </a:moveTo>
                  <a:lnTo>
                    <a:pt x="5004" y="82550"/>
                  </a:lnTo>
                  <a:lnTo>
                    <a:pt x="10030" y="70617"/>
                  </a:lnTo>
                  <a:lnTo>
                    <a:pt x="10471" y="68244"/>
                  </a:lnTo>
                  <a:lnTo>
                    <a:pt x="10766" y="68074"/>
                  </a:lnTo>
                  <a:lnTo>
                    <a:pt x="11331" y="106961"/>
                  </a:lnTo>
                  <a:lnTo>
                    <a:pt x="9469" y="151991"/>
                  </a:lnTo>
                  <a:lnTo>
                    <a:pt x="4886" y="183130"/>
                  </a:lnTo>
                  <a:lnTo>
                    <a:pt x="3515" y="185586"/>
                  </a:lnTo>
                  <a:lnTo>
                    <a:pt x="1894" y="187224"/>
                  </a:lnTo>
                  <a:lnTo>
                    <a:pt x="814" y="184789"/>
                  </a:lnTo>
                  <a:lnTo>
                    <a:pt x="0" y="164505"/>
                  </a:lnTo>
                  <a:lnTo>
                    <a:pt x="5688" y="122283"/>
                  </a:lnTo>
                  <a:lnTo>
                    <a:pt x="13605" y="80286"/>
                  </a:lnTo>
                  <a:lnTo>
                    <a:pt x="25953" y="39962"/>
                  </a:lnTo>
                  <a:lnTo>
                    <a:pt x="29553" y="32991"/>
                  </a:lnTo>
                  <a:lnTo>
                    <a:pt x="33364" y="30461"/>
                  </a:lnTo>
                  <a:lnTo>
                    <a:pt x="37317" y="30890"/>
                  </a:lnTo>
                  <a:lnTo>
                    <a:pt x="41361" y="33293"/>
                  </a:lnTo>
                  <a:lnTo>
                    <a:pt x="47739" y="41608"/>
                  </a:lnTo>
                  <a:lnTo>
                    <a:pt x="60952" y="77677"/>
                  </a:lnTo>
                  <a:lnTo>
                    <a:pt x="69637" y="118108"/>
                  </a:lnTo>
                  <a:lnTo>
                    <a:pt x="78187" y="161515"/>
                  </a:lnTo>
                  <a:lnTo>
                    <a:pt x="81721" y="189281"/>
                  </a:lnTo>
                  <a:lnTo>
                    <a:pt x="84370" y="193921"/>
                  </a:lnTo>
                  <a:lnTo>
                    <a:pt x="87549" y="197014"/>
                  </a:lnTo>
                  <a:lnTo>
                    <a:pt x="91078" y="197665"/>
                  </a:lnTo>
                  <a:lnTo>
                    <a:pt x="94842" y="196688"/>
                  </a:lnTo>
                  <a:lnTo>
                    <a:pt x="98763" y="194625"/>
                  </a:lnTo>
                  <a:lnTo>
                    <a:pt x="114394" y="174867"/>
                  </a:lnTo>
                  <a:lnTo>
                    <a:pt x="132960" y="136387"/>
                  </a:lnTo>
                  <a:lnTo>
                    <a:pt x="148227" y="93664"/>
                  </a:lnTo>
                  <a:lnTo>
                    <a:pt x="155382" y="49990"/>
                  </a:lnTo>
                  <a:lnTo>
                    <a:pt x="1574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24"/>
            <p:cNvSpPr/>
            <p:nvPr>
              <p:custDataLst>
                <p:tags r:id="rId10"/>
              </p:custDataLst>
            </p:nvPr>
          </p:nvSpPr>
          <p:spPr>
            <a:xfrm>
              <a:off x="7797800" y="4762500"/>
              <a:ext cx="86593" cy="311151"/>
            </a:xfrm>
            <a:custGeom>
              <a:avLst/>
              <a:gdLst/>
              <a:ahLst/>
              <a:cxnLst/>
              <a:rect l="0" t="0" r="0" b="0"/>
              <a:pathLst>
                <a:path w="86593" h="31115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38657" y="1881"/>
                  </a:lnTo>
                  <a:lnTo>
                    <a:pt x="40589" y="3371"/>
                  </a:lnTo>
                  <a:lnTo>
                    <a:pt x="56321" y="44812"/>
                  </a:lnTo>
                  <a:lnTo>
                    <a:pt x="71343" y="91169"/>
                  </a:lnTo>
                  <a:lnTo>
                    <a:pt x="81111" y="135904"/>
                  </a:lnTo>
                  <a:lnTo>
                    <a:pt x="86592" y="177381"/>
                  </a:lnTo>
                  <a:lnTo>
                    <a:pt x="86463" y="200191"/>
                  </a:lnTo>
                  <a:lnTo>
                    <a:pt x="77046" y="240095"/>
                  </a:lnTo>
                  <a:lnTo>
                    <a:pt x="57714" y="276220"/>
                  </a:lnTo>
                  <a:lnTo>
                    <a:pt x="31862" y="302499"/>
                  </a:lnTo>
                  <a:lnTo>
                    <a:pt x="25474" y="307500"/>
                  </a:lnTo>
                  <a:lnTo>
                    <a:pt x="19805" y="31012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25"/>
            <p:cNvSpPr/>
            <p:nvPr>
              <p:custDataLst>
                <p:tags r:id="rId11"/>
              </p:custDataLst>
            </p:nvPr>
          </p:nvSpPr>
          <p:spPr>
            <a:xfrm>
              <a:off x="8092591" y="4921250"/>
              <a:ext cx="137010" cy="25401"/>
            </a:xfrm>
            <a:custGeom>
              <a:avLst/>
              <a:gdLst/>
              <a:ahLst/>
              <a:cxnLst/>
              <a:rect l="0" t="0" r="0" b="0"/>
              <a:pathLst>
                <a:path w="137010" h="2540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1778" y="6907"/>
                  </a:lnTo>
                  <a:lnTo>
                    <a:pt x="288" y="8839"/>
                  </a:lnTo>
                  <a:lnTo>
                    <a:pt x="0" y="10126"/>
                  </a:lnTo>
                  <a:lnTo>
                    <a:pt x="514" y="10984"/>
                  </a:lnTo>
                  <a:lnTo>
                    <a:pt x="1563" y="11556"/>
                  </a:lnTo>
                  <a:lnTo>
                    <a:pt x="45477" y="12633"/>
                  </a:lnTo>
                  <a:lnTo>
                    <a:pt x="87648" y="14568"/>
                  </a:lnTo>
                  <a:lnTo>
                    <a:pt x="13700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26"/>
            <p:cNvSpPr/>
            <p:nvPr>
              <p:custDataLst>
                <p:tags r:id="rId12"/>
              </p:custDataLst>
            </p:nvPr>
          </p:nvSpPr>
          <p:spPr>
            <a:xfrm>
              <a:off x="8123625" y="4997450"/>
              <a:ext cx="163126" cy="31257"/>
            </a:xfrm>
            <a:custGeom>
              <a:avLst/>
              <a:gdLst/>
              <a:ahLst/>
              <a:cxnLst/>
              <a:rect l="0" t="0" r="0" b="0"/>
              <a:pathLst>
                <a:path w="163126" h="31257">
                  <a:moveTo>
                    <a:pt x="36125" y="6350"/>
                  </a:moveTo>
                  <a:lnTo>
                    <a:pt x="36125" y="6350"/>
                  </a:lnTo>
                  <a:lnTo>
                    <a:pt x="0" y="27999"/>
                  </a:lnTo>
                  <a:lnTo>
                    <a:pt x="47" y="29249"/>
                  </a:lnTo>
                  <a:lnTo>
                    <a:pt x="1489" y="30083"/>
                  </a:lnTo>
                  <a:lnTo>
                    <a:pt x="13632" y="31256"/>
                  </a:lnTo>
                  <a:lnTo>
                    <a:pt x="58555" y="24777"/>
                  </a:lnTo>
                  <a:lnTo>
                    <a:pt x="99900" y="16810"/>
                  </a:lnTo>
                  <a:lnTo>
                    <a:pt x="163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208"/>
          <p:cNvGrpSpPr/>
          <p:nvPr/>
        </p:nvGrpSpPr>
        <p:grpSpPr>
          <a:xfrm>
            <a:off x="8509000" y="4727958"/>
            <a:ext cx="136028" cy="421893"/>
            <a:chOff x="8509000" y="4727958"/>
            <a:chExt cx="136028" cy="421893"/>
          </a:xfrm>
        </p:grpSpPr>
        <p:sp>
          <p:nvSpPr>
            <p:cNvPr id="146" name="SMARTInkShape-927"/>
            <p:cNvSpPr/>
            <p:nvPr>
              <p:custDataLst>
                <p:tags r:id="rId6"/>
              </p:custDataLst>
            </p:nvPr>
          </p:nvSpPr>
          <p:spPr>
            <a:xfrm>
              <a:off x="8510765" y="4727958"/>
              <a:ext cx="134263" cy="275843"/>
            </a:xfrm>
            <a:custGeom>
              <a:avLst/>
              <a:gdLst/>
              <a:ahLst/>
              <a:cxnLst/>
              <a:rect l="0" t="0" r="0" b="0"/>
              <a:pathLst>
                <a:path w="134263" h="275843">
                  <a:moveTo>
                    <a:pt x="10935" y="59942"/>
                  </a:moveTo>
                  <a:lnTo>
                    <a:pt x="10935" y="59942"/>
                  </a:lnTo>
                  <a:lnTo>
                    <a:pt x="0" y="25863"/>
                  </a:lnTo>
                  <a:lnTo>
                    <a:pt x="2783" y="14457"/>
                  </a:lnTo>
                  <a:lnTo>
                    <a:pt x="5500" y="8452"/>
                  </a:lnTo>
                  <a:lnTo>
                    <a:pt x="10133" y="4448"/>
                  </a:lnTo>
                  <a:lnTo>
                    <a:pt x="22808" y="0"/>
                  </a:lnTo>
                  <a:lnTo>
                    <a:pt x="55924" y="7609"/>
                  </a:lnTo>
                  <a:lnTo>
                    <a:pt x="86902" y="26640"/>
                  </a:lnTo>
                  <a:lnTo>
                    <a:pt x="107214" y="46782"/>
                  </a:lnTo>
                  <a:lnTo>
                    <a:pt x="125540" y="76269"/>
                  </a:lnTo>
                  <a:lnTo>
                    <a:pt x="134262" y="118559"/>
                  </a:lnTo>
                  <a:lnTo>
                    <a:pt x="128777" y="144790"/>
                  </a:lnTo>
                  <a:lnTo>
                    <a:pt x="102260" y="190375"/>
                  </a:lnTo>
                  <a:lnTo>
                    <a:pt x="75620" y="231234"/>
                  </a:lnTo>
                  <a:lnTo>
                    <a:pt x="29985" y="27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28"/>
            <p:cNvSpPr/>
            <p:nvPr>
              <p:custDataLst>
                <p:tags r:id="rId7"/>
              </p:custDataLst>
            </p:nvPr>
          </p:nvSpPr>
          <p:spPr>
            <a:xfrm>
              <a:off x="8509000" y="51244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5762" y="20943"/>
                  </a:lnTo>
                  <a:lnTo>
                    <a:pt x="5957" y="21018"/>
                  </a:lnTo>
                  <a:lnTo>
                    <a:pt x="6088" y="20362"/>
                  </a:lnTo>
                  <a:lnTo>
                    <a:pt x="6176" y="20630"/>
                  </a:lnTo>
                  <a:lnTo>
                    <a:pt x="6272" y="22809"/>
                  </a:lnTo>
                  <a:lnTo>
                    <a:pt x="7003" y="23673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5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929"/>
          <p:cNvSpPr/>
          <p:nvPr>
            <p:custDataLst>
              <p:tags r:id="rId1"/>
            </p:custDataLst>
          </p:nvPr>
        </p:nvSpPr>
        <p:spPr>
          <a:xfrm>
            <a:off x="1130333" y="580217"/>
            <a:ext cx="3650573" cy="2302597"/>
          </a:xfrm>
          <a:custGeom>
            <a:avLst/>
            <a:gdLst/>
            <a:ahLst/>
            <a:cxnLst/>
            <a:rect l="0" t="0" r="0" b="0"/>
            <a:pathLst>
              <a:path w="3650573" h="2302597">
                <a:moveTo>
                  <a:pt x="82517" y="162733"/>
                </a:moveTo>
                <a:lnTo>
                  <a:pt x="82517" y="162733"/>
                </a:lnTo>
                <a:lnTo>
                  <a:pt x="69972" y="162733"/>
                </a:lnTo>
                <a:lnTo>
                  <a:pt x="93586" y="162733"/>
                </a:lnTo>
                <a:lnTo>
                  <a:pt x="135053" y="148918"/>
                </a:lnTo>
                <a:lnTo>
                  <a:pt x="177734" y="137447"/>
                </a:lnTo>
                <a:lnTo>
                  <a:pt x="218578" y="123819"/>
                </a:lnTo>
                <a:lnTo>
                  <a:pt x="256652" y="113573"/>
                </a:lnTo>
                <a:lnTo>
                  <a:pt x="296909" y="103790"/>
                </a:lnTo>
                <a:lnTo>
                  <a:pt x="343797" y="90700"/>
                </a:lnTo>
                <a:lnTo>
                  <a:pt x="384692" y="83613"/>
                </a:lnTo>
                <a:lnTo>
                  <a:pt x="421190" y="80494"/>
                </a:lnTo>
                <a:lnTo>
                  <a:pt x="460540" y="75414"/>
                </a:lnTo>
                <a:lnTo>
                  <a:pt x="494542" y="69441"/>
                </a:lnTo>
                <a:lnTo>
                  <a:pt x="525989" y="65296"/>
                </a:lnTo>
                <a:lnTo>
                  <a:pt x="559251" y="61102"/>
                </a:lnTo>
                <a:lnTo>
                  <a:pt x="602184" y="54774"/>
                </a:lnTo>
                <a:lnTo>
                  <a:pt x="642187" y="48430"/>
                </a:lnTo>
                <a:lnTo>
                  <a:pt x="675570" y="44198"/>
                </a:lnTo>
                <a:lnTo>
                  <a:pt x="709222" y="39966"/>
                </a:lnTo>
                <a:lnTo>
                  <a:pt x="749788" y="33616"/>
                </a:lnTo>
                <a:lnTo>
                  <a:pt x="794263" y="27266"/>
                </a:lnTo>
                <a:lnTo>
                  <a:pt x="826650" y="24914"/>
                </a:lnTo>
                <a:lnTo>
                  <a:pt x="859859" y="23164"/>
                </a:lnTo>
                <a:lnTo>
                  <a:pt x="907467" y="18917"/>
                </a:lnTo>
                <a:lnTo>
                  <a:pt x="943524" y="17345"/>
                </a:lnTo>
                <a:lnTo>
                  <a:pt x="985879" y="16879"/>
                </a:lnTo>
                <a:lnTo>
                  <a:pt x="1032549" y="14840"/>
                </a:lnTo>
                <a:lnTo>
                  <a:pt x="1074267" y="9787"/>
                </a:lnTo>
                <a:lnTo>
                  <a:pt x="1112263" y="5703"/>
                </a:lnTo>
                <a:lnTo>
                  <a:pt x="1147040" y="4493"/>
                </a:lnTo>
                <a:lnTo>
                  <a:pt x="1188624" y="2252"/>
                </a:lnTo>
                <a:lnTo>
                  <a:pt x="1224699" y="883"/>
                </a:lnTo>
                <a:lnTo>
                  <a:pt x="1265964" y="0"/>
                </a:lnTo>
                <a:lnTo>
                  <a:pt x="1312764" y="2464"/>
                </a:lnTo>
                <a:lnTo>
                  <a:pt x="1353993" y="1802"/>
                </a:lnTo>
                <a:lnTo>
                  <a:pt x="1393642" y="750"/>
                </a:lnTo>
                <a:lnTo>
                  <a:pt x="1435273" y="3344"/>
                </a:lnTo>
                <a:lnTo>
                  <a:pt x="1482409" y="5780"/>
                </a:lnTo>
                <a:lnTo>
                  <a:pt x="1525890" y="10439"/>
                </a:lnTo>
                <a:lnTo>
                  <a:pt x="1568226" y="15721"/>
                </a:lnTo>
                <a:lnTo>
                  <a:pt x="1614389" y="16599"/>
                </a:lnTo>
                <a:lnTo>
                  <a:pt x="1658700" y="18561"/>
                </a:lnTo>
                <a:lnTo>
                  <a:pt x="1703807" y="27928"/>
                </a:lnTo>
                <a:lnTo>
                  <a:pt x="1729451" y="33982"/>
                </a:lnTo>
                <a:lnTo>
                  <a:pt x="1773142" y="35579"/>
                </a:lnTo>
                <a:lnTo>
                  <a:pt x="1819406" y="37601"/>
                </a:lnTo>
                <a:lnTo>
                  <a:pt x="1861401" y="41493"/>
                </a:lnTo>
                <a:lnTo>
                  <a:pt x="1908507" y="42005"/>
                </a:lnTo>
                <a:lnTo>
                  <a:pt x="1949254" y="37704"/>
                </a:lnTo>
                <a:lnTo>
                  <a:pt x="1993401" y="35992"/>
                </a:lnTo>
                <a:lnTo>
                  <a:pt x="2030751" y="35784"/>
                </a:lnTo>
                <a:lnTo>
                  <a:pt x="2073668" y="35743"/>
                </a:lnTo>
                <a:lnTo>
                  <a:pt x="2116483" y="35735"/>
                </a:lnTo>
                <a:lnTo>
                  <a:pt x="2160636" y="35028"/>
                </a:lnTo>
                <a:lnTo>
                  <a:pt x="2205210" y="30707"/>
                </a:lnTo>
                <a:lnTo>
                  <a:pt x="2247829" y="29645"/>
                </a:lnTo>
                <a:lnTo>
                  <a:pt x="2284836" y="30140"/>
                </a:lnTo>
                <a:lnTo>
                  <a:pt x="2329566" y="34419"/>
                </a:lnTo>
                <a:lnTo>
                  <a:pt x="2375953" y="38844"/>
                </a:lnTo>
                <a:lnTo>
                  <a:pt x="2416660" y="41123"/>
                </a:lnTo>
                <a:lnTo>
                  <a:pt x="2453259" y="45170"/>
                </a:lnTo>
                <a:lnTo>
                  <a:pt x="2489816" y="47466"/>
                </a:lnTo>
                <a:lnTo>
                  <a:pt x="2531367" y="52606"/>
                </a:lnTo>
                <a:lnTo>
                  <a:pt x="2576995" y="56234"/>
                </a:lnTo>
                <a:lnTo>
                  <a:pt x="2619487" y="62584"/>
                </a:lnTo>
                <a:lnTo>
                  <a:pt x="2663496" y="73960"/>
                </a:lnTo>
                <a:lnTo>
                  <a:pt x="2707332" y="94124"/>
                </a:lnTo>
                <a:lnTo>
                  <a:pt x="2721417" y="107832"/>
                </a:lnTo>
                <a:lnTo>
                  <a:pt x="2756715" y="153953"/>
                </a:lnTo>
                <a:lnTo>
                  <a:pt x="2769858" y="171138"/>
                </a:lnTo>
                <a:lnTo>
                  <a:pt x="2777622" y="192358"/>
                </a:lnTo>
                <a:lnTo>
                  <a:pt x="2783410" y="198948"/>
                </a:lnTo>
                <a:lnTo>
                  <a:pt x="2786929" y="201693"/>
                </a:lnTo>
                <a:lnTo>
                  <a:pt x="2816613" y="247982"/>
                </a:lnTo>
                <a:lnTo>
                  <a:pt x="2827749" y="270646"/>
                </a:lnTo>
                <a:lnTo>
                  <a:pt x="2872894" y="317143"/>
                </a:lnTo>
                <a:lnTo>
                  <a:pt x="2897737" y="335530"/>
                </a:lnTo>
                <a:lnTo>
                  <a:pt x="2940391" y="349176"/>
                </a:lnTo>
                <a:lnTo>
                  <a:pt x="2976053" y="352877"/>
                </a:lnTo>
                <a:lnTo>
                  <a:pt x="3021503" y="353202"/>
                </a:lnTo>
                <a:lnTo>
                  <a:pt x="3061084" y="353229"/>
                </a:lnTo>
                <a:lnTo>
                  <a:pt x="3106477" y="353233"/>
                </a:lnTo>
                <a:lnTo>
                  <a:pt x="3152892" y="348207"/>
                </a:lnTo>
                <a:lnTo>
                  <a:pt x="3195928" y="343773"/>
                </a:lnTo>
                <a:lnTo>
                  <a:pt x="3235761" y="340468"/>
                </a:lnTo>
                <a:lnTo>
                  <a:pt x="3280609" y="335150"/>
                </a:lnTo>
                <a:lnTo>
                  <a:pt x="3323152" y="329284"/>
                </a:lnTo>
                <a:lnTo>
                  <a:pt x="3364781" y="327318"/>
                </a:lnTo>
                <a:lnTo>
                  <a:pt x="3397500" y="324726"/>
                </a:lnTo>
                <a:lnTo>
                  <a:pt x="3442194" y="327651"/>
                </a:lnTo>
                <a:lnTo>
                  <a:pt x="3484648" y="329707"/>
                </a:lnTo>
                <a:lnTo>
                  <a:pt x="3489371" y="331199"/>
                </a:lnTo>
                <a:lnTo>
                  <a:pt x="3498382" y="330975"/>
                </a:lnTo>
                <a:lnTo>
                  <a:pt x="3529066" y="327915"/>
                </a:lnTo>
                <a:lnTo>
                  <a:pt x="3557796" y="327834"/>
                </a:lnTo>
                <a:lnTo>
                  <a:pt x="3585421" y="334714"/>
                </a:lnTo>
                <a:lnTo>
                  <a:pt x="3594031" y="339175"/>
                </a:lnTo>
                <a:lnTo>
                  <a:pt x="3604645" y="341060"/>
                </a:lnTo>
                <a:lnTo>
                  <a:pt x="3630651" y="358359"/>
                </a:lnTo>
                <a:lnTo>
                  <a:pt x="3636231" y="368775"/>
                </a:lnTo>
                <a:lnTo>
                  <a:pt x="3644925" y="394942"/>
                </a:lnTo>
                <a:lnTo>
                  <a:pt x="3647950" y="399522"/>
                </a:lnTo>
                <a:lnTo>
                  <a:pt x="3650572" y="416939"/>
                </a:lnTo>
                <a:lnTo>
                  <a:pt x="3650454" y="439088"/>
                </a:lnTo>
                <a:lnTo>
                  <a:pt x="3639956" y="483662"/>
                </a:lnTo>
                <a:lnTo>
                  <a:pt x="3637062" y="493949"/>
                </a:lnTo>
                <a:lnTo>
                  <a:pt x="3625689" y="516541"/>
                </a:lnTo>
                <a:lnTo>
                  <a:pt x="3621527" y="523181"/>
                </a:lnTo>
                <a:lnTo>
                  <a:pt x="3601827" y="559016"/>
                </a:lnTo>
                <a:lnTo>
                  <a:pt x="3570107" y="602773"/>
                </a:lnTo>
                <a:lnTo>
                  <a:pt x="3564368" y="613012"/>
                </a:lnTo>
                <a:lnTo>
                  <a:pt x="3522298" y="652697"/>
                </a:lnTo>
                <a:lnTo>
                  <a:pt x="3501809" y="668816"/>
                </a:lnTo>
                <a:lnTo>
                  <a:pt x="3454665" y="715317"/>
                </a:lnTo>
                <a:lnTo>
                  <a:pt x="3408452" y="761815"/>
                </a:lnTo>
                <a:lnTo>
                  <a:pt x="3370588" y="805051"/>
                </a:lnTo>
                <a:lnTo>
                  <a:pt x="3324597" y="846935"/>
                </a:lnTo>
                <a:lnTo>
                  <a:pt x="3290765" y="882234"/>
                </a:lnTo>
                <a:lnTo>
                  <a:pt x="3259356" y="928024"/>
                </a:lnTo>
                <a:lnTo>
                  <a:pt x="3231714" y="973780"/>
                </a:lnTo>
                <a:lnTo>
                  <a:pt x="3188980" y="1018613"/>
                </a:lnTo>
                <a:lnTo>
                  <a:pt x="3162309" y="1051108"/>
                </a:lnTo>
                <a:lnTo>
                  <a:pt x="3135645" y="1096183"/>
                </a:lnTo>
                <a:lnTo>
                  <a:pt x="3115128" y="1141394"/>
                </a:lnTo>
                <a:lnTo>
                  <a:pt x="3094458" y="1186603"/>
                </a:lnTo>
                <a:lnTo>
                  <a:pt x="3077966" y="1229109"/>
                </a:lnTo>
                <a:lnTo>
                  <a:pt x="3063920" y="1271279"/>
                </a:lnTo>
                <a:lnTo>
                  <a:pt x="3057868" y="1294113"/>
                </a:lnTo>
                <a:lnTo>
                  <a:pt x="3036337" y="1341428"/>
                </a:lnTo>
                <a:lnTo>
                  <a:pt x="3022987" y="1385318"/>
                </a:lnTo>
                <a:lnTo>
                  <a:pt x="3009904" y="1431149"/>
                </a:lnTo>
                <a:lnTo>
                  <a:pt x="2999289" y="1473002"/>
                </a:lnTo>
                <a:lnTo>
                  <a:pt x="2986584" y="1516327"/>
                </a:lnTo>
                <a:lnTo>
                  <a:pt x="2976000" y="1561290"/>
                </a:lnTo>
                <a:lnTo>
                  <a:pt x="2967298" y="1604109"/>
                </a:lnTo>
                <a:lnTo>
                  <a:pt x="2965582" y="1649950"/>
                </a:lnTo>
                <a:lnTo>
                  <a:pt x="2960405" y="1694523"/>
                </a:lnTo>
                <a:lnTo>
                  <a:pt x="2959243" y="1738559"/>
                </a:lnTo>
                <a:lnTo>
                  <a:pt x="2959077" y="1782105"/>
                </a:lnTo>
                <a:lnTo>
                  <a:pt x="2959067" y="1826321"/>
                </a:lnTo>
                <a:lnTo>
                  <a:pt x="2960949" y="1846924"/>
                </a:lnTo>
                <a:lnTo>
                  <a:pt x="2965155" y="1881179"/>
                </a:lnTo>
                <a:lnTo>
                  <a:pt x="2966107" y="1912480"/>
                </a:lnTo>
                <a:lnTo>
                  <a:pt x="2970440" y="1930187"/>
                </a:lnTo>
                <a:lnTo>
                  <a:pt x="2971751" y="1974725"/>
                </a:lnTo>
                <a:lnTo>
                  <a:pt x="2969882" y="1993439"/>
                </a:lnTo>
                <a:lnTo>
                  <a:pt x="2965809" y="2022893"/>
                </a:lnTo>
                <a:lnTo>
                  <a:pt x="2963651" y="2037749"/>
                </a:lnTo>
                <a:lnTo>
                  <a:pt x="2951347" y="2082195"/>
                </a:lnTo>
                <a:lnTo>
                  <a:pt x="2941471" y="2127908"/>
                </a:lnTo>
                <a:lnTo>
                  <a:pt x="2929071" y="2174045"/>
                </a:lnTo>
                <a:lnTo>
                  <a:pt x="2922478" y="2200998"/>
                </a:lnTo>
                <a:lnTo>
                  <a:pt x="2914498" y="2217816"/>
                </a:lnTo>
                <a:lnTo>
                  <a:pt x="2878521" y="2262275"/>
                </a:lnTo>
                <a:lnTo>
                  <a:pt x="2862384" y="2277951"/>
                </a:lnTo>
                <a:lnTo>
                  <a:pt x="2828377" y="2293611"/>
                </a:lnTo>
                <a:lnTo>
                  <a:pt x="2814588" y="2297677"/>
                </a:lnTo>
                <a:lnTo>
                  <a:pt x="2809482" y="2300458"/>
                </a:lnTo>
                <a:lnTo>
                  <a:pt x="2801935" y="2302024"/>
                </a:lnTo>
                <a:lnTo>
                  <a:pt x="2783039" y="2302596"/>
                </a:lnTo>
                <a:lnTo>
                  <a:pt x="2776645" y="2300763"/>
                </a:lnTo>
                <a:lnTo>
                  <a:pt x="2759492" y="2292552"/>
                </a:lnTo>
                <a:lnTo>
                  <a:pt x="2738854" y="2286950"/>
                </a:lnTo>
                <a:lnTo>
                  <a:pt x="2727054" y="2279219"/>
                </a:lnTo>
                <a:lnTo>
                  <a:pt x="2709242" y="2261614"/>
                </a:lnTo>
                <a:lnTo>
                  <a:pt x="2683924" y="2221357"/>
                </a:lnTo>
                <a:lnTo>
                  <a:pt x="2680227" y="2197821"/>
                </a:lnTo>
                <a:lnTo>
                  <a:pt x="2676406" y="2180134"/>
                </a:lnTo>
                <a:lnTo>
                  <a:pt x="2667031" y="2137472"/>
                </a:lnTo>
                <a:lnTo>
                  <a:pt x="2659173" y="2096271"/>
                </a:lnTo>
                <a:lnTo>
                  <a:pt x="2651183" y="2054334"/>
                </a:lnTo>
                <a:lnTo>
                  <a:pt x="2643744" y="2006884"/>
                </a:lnTo>
                <a:lnTo>
                  <a:pt x="2636688" y="1972771"/>
                </a:lnTo>
                <a:lnTo>
                  <a:pt x="2630621" y="1953908"/>
                </a:lnTo>
                <a:lnTo>
                  <a:pt x="2628235" y="1944472"/>
                </a:lnTo>
                <a:lnTo>
                  <a:pt x="2613234" y="1914413"/>
                </a:lnTo>
                <a:lnTo>
                  <a:pt x="2607807" y="1906458"/>
                </a:lnTo>
                <a:lnTo>
                  <a:pt x="2603342" y="1894751"/>
                </a:lnTo>
                <a:lnTo>
                  <a:pt x="2586282" y="1879587"/>
                </a:lnTo>
                <a:lnTo>
                  <a:pt x="2539657" y="1854544"/>
                </a:lnTo>
                <a:lnTo>
                  <a:pt x="2512624" y="1847482"/>
                </a:lnTo>
                <a:lnTo>
                  <a:pt x="2469492" y="1842229"/>
                </a:lnTo>
                <a:lnTo>
                  <a:pt x="2422437" y="1839254"/>
                </a:lnTo>
                <a:lnTo>
                  <a:pt x="2378346" y="1839143"/>
                </a:lnTo>
                <a:lnTo>
                  <a:pt x="2334694" y="1841015"/>
                </a:lnTo>
                <a:lnTo>
                  <a:pt x="2295310" y="1849964"/>
                </a:lnTo>
                <a:lnTo>
                  <a:pt x="2262622" y="1860113"/>
                </a:lnTo>
                <a:lnTo>
                  <a:pt x="2220359" y="1874534"/>
                </a:lnTo>
                <a:lnTo>
                  <a:pt x="2173320" y="1888471"/>
                </a:lnTo>
                <a:lnTo>
                  <a:pt x="2131389" y="1903860"/>
                </a:lnTo>
                <a:lnTo>
                  <a:pt x="2087228" y="1924005"/>
                </a:lnTo>
                <a:lnTo>
                  <a:pt x="2040316" y="1944305"/>
                </a:lnTo>
                <a:lnTo>
                  <a:pt x="1996082" y="1960837"/>
                </a:lnTo>
                <a:lnTo>
                  <a:pt x="1950494" y="1977877"/>
                </a:lnTo>
                <a:lnTo>
                  <a:pt x="1908041" y="1996751"/>
                </a:lnTo>
                <a:lnTo>
                  <a:pt x="1865040" y="2017882"/>
                </a:lnTo>
                <a:lnTo>
                  <a:pt x="1818508" y="2047529"/>
                </a:lnTo>
                <a:lnTo>
                  <a:pt x="1800608" y="2062984"/>
                </a:lnTo>
                <a:lnTo>
                  <a:pt x="1766436" y="2086813"/>
                </a:lnTo>
                <a:lnTo>
                  <a:pt x="1721138" y="2123094"/>
                </a:lnTo>
                <a:lnTo>
                  <a:pt x="1674028" y="2158339"/>
                </a:lnTo>
                <a:lnTo>
                  <a:pt x="1627745" y="2193385"/>
                </a:lnTo>
                <a:lnTo>
                  <a:pt x="1609750" y="2207034"/>
                </a:lnTo>
                <a:lnTo>
                  <a:pt x="1562316" y="2237683"/>
                </a:lnTo>
                <a:lnTo>
                  <a:pt x="1532574" y="2255352"/>
                </a:lnTo>
                <a:lnTo>
                  <a:pt x="1522676" y="2258085"/>
                </a:lnTo>
                <a:lnTo>
                  <a:pt x="1520989" y="2259546"/>
                </a:lnTo>
                <a:lnTo>
                  <a:pt x="1518283" y="2263588"/>
                </a:lnTo>
                <a:lnTo>
                  <a:pt x="1517675" y="2269963"/>
                </a:lnTo>
                <a:lnTo>
                  <a:pt x="1502070" y="2270908"/>
                </a:lnTo>
                <a:lnTo>
                  <a:pt x="1492863" y="2267555"/>
                </a:lnTo>
                <a:lnTo>
                  <a:pt x="1481474" y="2259395"/>
                </a:lnTo>
                <a:lnTo>
                  <a:pt x="1470376" y="2250267"/>
                </a:lnTo>
                <a:lnTo>
                  <a:pt x="1458856" y="2245525"/>
                </a:lnTo>
                <a:lnTo>
                  <a:pt x="1436545" y="2219885"/>
                </a:lnTo>
                <a:lnTo>
                  <a:pt x="1416055" y="2176069"/>
                </a:lnTo>
                <a:lnTo>
                  <a:pt x="1399790" y="2134659"/>
                </a:lnTo>
                <a:lnTo>
                  <a:pt x="1392851" y="2089868"/>
                </a:lnTo>
                <a:lnTo>
                  <a:pt x="1385722" y="2045285"/>
                </a:lnTo>
                <a:lnTo>
                  <a:pt x="1381183" y="2022612"/>
                </a:lnTo>
                <a:lnTo>
                  <a:pt x="1360114" y="1975019"/>
                </a:lnTo>
                <a:lnTo>
                  <a:pt x="1337677" y="1930104"/>
                </a:lnTo>
                <a:lnTo>
                  <a:pt x="1324998" y="1902649"/>
                </a:lnTo>
                <a:lnTo>
                  <a:pt x="1298965" y="1872683"/>
                </a:lnTo>
                <a:lnTo>
                  <a:pt x="1297765" y="1869966"/>
                </a:lnTo>
                <a:lnTo>
                  <a:pt x="1290788" y="1865066"/>
                </a:lnTo>
                <a:lnTo>
                  <a:pt x="1243343" y="1843375"/>
                </a:lnTo>
                <a:lnTo>
                  <a:pt x="1200737" y="1821377"/>
                </a:lnTo>
                <a:lnTo>
                  <a:pt x="1155666" y="1797323"/>
                </a:lnTo>
                <a:lnTo>
                  <a:pt x="1111162" y="1773376"/>
                </a:lnTo>
                <a:lnTo>
                  <a:pt x="1066001" y="1743035"/>
                </a:lnTo>
                <a:lnTo>
                  <a:pt x="1020796" y="1708650"/>
                </a:lnTo>
                <a:lnTo>
                  <a:pt x="978291" y="1673402"/>
                </a:lnTo>
                <a:lnTo>
                  <a:pt x="932044" y="1638274"/>
                </a:lnTo>
                <a:lnTo>
                  <a:pt x="887880" y="1604537"/>
                </a:lnTo>
                <a:lnTo>
                  <a:pt x="840256" y="1565670"/>
                </a:lnTo>
                <a:lnTo>
                  <a:pt x="795935" y="1532544"/>
                </a:lnTo>
                <a:lnTo>
                  <a:pt x="750089" y="1501301"/>
                </a:lnTo>
                <a:lnTo>
                  <a:pt x="705509" y="1474035"/>
                </a:lnTo>
                <a:lnTo>
                  <a:pt x="660883" y="1444072"/>
                </a:lnTo>
                <a:lnTo>
                  <a:pt x="618201" y="1410955"/>
                </a:lnTo>
                <a:lnTo>
                  <a:pt x="577068" y="1374541"/>
                </a:lnTo>
                <a:lnTo>
                  <a:pt x="535916" y="1338670"/>
                </a:lnTo>
                <a:lnTo>
                  <a:pt x="490465" y="1296343"/>
                </a:lnTo>
                <a:lnTo>
                  <a:pt x="444558" y="1251384"/>
                </a:lnTo>
                <a:lnTo>
                  <a:pt x="400771" y="1204957"/>
                </a:lnTo>
                <a:lnTo>
                  <a:pt x="364405" y="1163060"/>
                </a:lnTo>
                <a:lnTo>
                  <a:pt x="333639" y="1122733"/>
                </a:lnTo>
                <a:lnTo>
                  <a:pt x="302082" y="1079477"/>
                </a:lnTo>
                <a:lnTo>
                  <a:pt x="272176" y="1035152"/>
                </a:lnTo>
                <a:lnTo>
                  <a:pt x="239452" y="993845"/>
                </a:lnTo>
                <a:lnTo>
                  <a:pt x="211160" y="953947"/>
                </a:lnTo>
                <a:lnTo>
                  <a:pt x="187406" y="909720"/>
                </a:lnTo>
                <a:lnTo>
                  <a:pt x="164462" y="867596"/>
                </a:lnTo>
                <a:lnTo>
                  <a:pt x="149209" y="829487"/>
                </a:lnTo>
                <a:lnTo>
                  <a:pt x="127049" y="787412"/>
                </a:lnTo>
                <a:lnTo>
                  <a:pt x="108351" y="741680"/>
                </a:lnTo>
                <a:lnTo>
                  <a:pt x="87698" y="698466"/>
                </a:lnTo>
                <a:lnTo>
                  <a:pt x="68897" y="654150"/>
                </a:lnTo>
                <a:lnTo>
                  <a:pt x="60607" y="635246"/>
                </a:lnTo>
                <a:lnTo>
                  <a:pt x="48634" y="591766"/>
                </a:lnTo>
                <a:lnTo>
                  <a:pt x="33683" y="549980"/>
                </a:lnTo>
                <a:lnTo>
                  <a:pt x="17856" y="507571"/>
                </a:lnTo>
                <a:lnTo>
                  <a:pt x="6443" y="462205"/>
                </a:lnTo>
                <a:lnTo>
                  <a:pt x="1246" y="420776"/>
                </a:lnTo>
                <a:lnTo>
                  <a:pt x="220" y="377602"/>
                </a:lnTo>
                <a:lnTo>
                  <a:pt x="0" y="332488"/>
                </a:lnTo>
                <a:lnTo>
                  <a:pt x="5437" y="288045"/>
                </a:lnTo>
                <a:lnTo>
                  <a:pt x="11707" y="240550"/>
                </a:lnTo>
                <a:lnTo>
                  <a:pt x="19125" y="216991"/>
                </a:lnTo>
                <a:lnTo>
                  <a:pt x="44592" y="173640"/>
                </a:lnTo>
                <a:lnTo>
                  <a:pt x="60006" y="157262"/>
                </a:lnTo>
                <a:lnTo>
                  <a:pt x="61159" y="154852"/>
                </a:lnTo>
                <a:lnTo>
                  <a:pt x="60518" y="153246"/>
                </a:lnTo>
                <a:lnTo>
                  <a:pt x="58678" y="152175"/>
                </a:lnTo>
                <a:lnTo>
                  <a:pt x="56041" y="151461"/>
                </a:lnTo>
                <a:lnTo>
                  <a:pt x="53578" y="151691"/>
                </a:lnTo>
                <a:lnTo>
                  <a:pt x="44417" y="1563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210"/>
          <p:cNvGrpSpPr/>
          <p:nvPr/>
        </p:nvGrpSpPr>
        <p:grpSpPr>
          <a:xfrm>
            <a:off x="5133427" y="262050"/>
            <a:ext cx="635742" cy="382932"/>
            <a:chOff x="5133427" y="262050"/>
            <a:chExt cx="635742" cy="382932"/>
          </a:xfrm>
        </p:grpSpPr>
        <p:sp>
          <p:nvSpPr>
            <p:cNvPr id="3" name="SMARTInkShape-930"/>
            <p:cNvSpPr/>
            <p:nvPr>
              <p:custDataLst>
                <p:tags r:id="rId136"/>
              </p:custDataLst>
            </p:nvPr>
          </p:nvSpPr>
          <p:spPr>
            <a:xfrm>
              <a:off x="5689600" y="262050"/>
              <a:ext cx="79569" cy="247295"/>
            </a:xfrm>
            <a:custGeom>
              <a:avLst/>
              <a:gdLst/>
              <a:ahLst/>
              <a:cxnLst/>
              <a:rect l="0" t="0" r="0" b="0"/>
              <a:pathLst>
                <a:path w="79569" h="247295">
                  <a:moveTo>
                    <a:pt x="19050" y="68150"/>
                  </a:moveTo>
                  <a:lnTo>
                    <a:pt x="19050" y="68150"/>
                  </a:lnTo>
                  <a:lnTo>
                    <a:pt x="32865" y="59361"/>
                  </a:lnTo>
                  <a:lnTo>
                    <a:pt x="48903" y="44385"/>
                  </a:lnTo>
                  <a:lnTo>
                    <a:pt x="50947" y="39607"/>
                  </a:lnTo>
                  <a:lnTo>
                    <a:pt x="51336" y="28653"/>
                  </a:lnTo>
                  <a:lnTo>
                    <a:pt x="47587" y="13957"/>
                  </a:lnTo>
                  <a:lnTo>
                    <a:pt x="42082" y="6905"/>
                  </a:lnTo>
                  <a:lnTo>
                    <a:pt x="35636" y="2124"/>
                  </a:lnTo>
                  <a:lnTo>
                    <a:pt x="30420" y="0"/>
                  </a:lnTo>
                  <a:lnTo>
                    <a:pt x="21987" y="4700"/>
                  </a:lnTo>
                  <a:lnTo>
                    <a:pt x="9101" y="17365"/>
                  </a:lnTo>
                  <a:lnTo>
                    <a:pt x="6068" y="21593"/>
                  </a:lnTo>
                  <a:lnTo>
                    <a:pt x="5456" y="27940"/>
                  </a:lnTo>
                  <a:lnTo>
                    <a:pt x="14838" y="73499"/>
                  </a:lnTo>
                  <a:lnTo>
                    <a:pt x="31286" y="111206"/>
                  </a:lnTo>
                  <a:lnTo>
                    <a:pt x="67454" y="158277"/>
                  </a:lnTo>
                  <a:lnTo>
                    <a:pt x="75840" y="173823"/>
                  </a:lnTo>
                  <a:lnTo>
                    <a:pt x="79568" y="187788"/>
                  </a:lnTo>
                  <a:lnTo>
                    <a:pt x="75581" y="202932"/>
                  </a:lnTo>
                  <a:lnTo>
                    <a:pt x="61435" y="225443"/>
                  </a:lnTo>
                  <a:lnTo>
                    <a:pt x="45720" y="241755"/>
                  </a:lnTo>
                  <a:lnTo>
                    <a:pt x="41063" y="245270"/>
                  </a:lnTo>
                  <a:lnTo>
                    <a:pt x="28363" y="247294"/>
                  </a:lnTo>
                  <a:lnTo>
                    <a:pt x="15428" y="245842"/>
                  </a:lnTo>
                  <a:lnTo>
                    <a:pt x="0" y="23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931"/>
            <p:cNvSpPr/>
            <p:nvPr>
              <p:custDataLst>
                <p:tags r:id="rId137"/>
              </p:custDataLst>
            </p:nvPr>
          </p:nvSpPr>
          <p:spPr>
            <a:xfrm>
              <a:off x="5328731" y="317500"/>
              <a:ext cx="240220" cy="214692"/>
            </a:xfrm>
            <a:custGeom>
              <a:avLst/>
              <a:gdLst/>
              <a:ahLst/>
              <a:cxnLst/>
              <a:rect l="0" t="0" r="0" b="0"/>
              <a:pathLst>
                <a:path w="240220" h="214692">
                  <a:moveTo>
                    <a:pt x="43369" y="57150"/>
                  </a:moveTo>
                  <a:lnTo>
                    <a:pt x="43369" y="57150"/>
                  </a:lnTo>
                  <a:lnTo>
                    <a:pt x="12894" y="32764"/>
                  </a:lnTo>
                  <a:lnTo>
                    <a:pt x="8658" y="24910"/>
                  </a:lnTo>
                  <a:lnTo>
                    <a:pt x="6069" y="17421"/>
                  </a:lnTo>
                  <a:lnTo>
                    <a:pt x="0" y="7947"/>
                  </a:lnTo>
                  <a:lnTo>
                    <a:pt x="14758" y="44861"/>
                  </a:lnTo>
                  <a:lnTo>
                    <a:pt x="31599" y="86435"/>
                  </a:lnTo>
                  <a:lnTo>
                    <a:pt x="48113" y="126975"/>
                  </a:lnTo>
                  <a:lnTo>
                    <a:pt x="63825" y="162506"/>
                  </a:lnTo>
                  <a:lnTo>
                    <a:pt x="84920" y="203616"/>
                  </a:lnTo>
                  <a:lnTo>
                    <a:pt x="92645" y="213028"/>
                  </a:lnTo>
                  <a:lnTo>
                    <a:pt x="96681" y="214691"/>
                  </a:lnTo>
                  <a:lnTo>
                    <a:pt x="100782" y="214388"/>
                  </a:lnTo>
                  <a:lnTo>
                    <a:pt x="104928" y="212775"/>
                  </a:lnTo>
                  <a:lnTo>
                    <a:pt x="111416" y="203458"/>
                  </a:lnTo>
                  <a:lnTo>
                    <a:pt x="117153" y="184226"/>
                  </a:lnTo>
                  <a:lnTo>
                    <a:pt x="126264" y="144175"/>
                  </a:lnTo>
                  <a:lnTo>
                    <a:pt x="132371" y="125739"/>
                  </a:lnTo>
                  <a:lnTo>
                    <a:pt x="134454" y="121926"/>
                  </a:lnTo>
                  <a:lnTo>
                    <a:pt x="137253" y="121501"/>
                  </a:lnTo>
                  <a:lnTo>
                    <a:pt x="140531" y="123334"/>
                  </a:lnTo>
                  <a:lnTo>
                    <a:pt x="148641" y="133132"/>
                  </a:lnTo>
                  <a:lnTo>
                    <a:pt x="173831" y="175681"/>
                  </a:lnTo>
                  <a:lnTo>
                    <a:pt x="187073" y="192851"/>
                  </a:lnTo>
                  <a:lnTo>
                    <a:pt x="191383" y="194890"/>
                  </a:lnTo>
                  <a:lnTo>
                    <a:pt x="195667" y="194837"/>
                  </a:lnTo>
                  <a:lnTo>
                    <a:pt x="199934" y="193392"/>
                  </a:lnTo>
                  <a:lnTo>
                    <a:pt x="203485" y="188900"/>
                  </a:lnTo>
                  <a:lnTo>
                    <a:pt x="216558" y="149933"/>
                  </a:lnTo>
                  <a:lnTo>
                    <a:pt x="224622" y="103961"/>
                  </a:lnTo>
                  <a:lnTo>
                    <a:pt x="228829" y="65926"/>
                  </a:lnTo>
                  <a:lnTo>
                    <a:pt x="233911" y="21747"/>
                  </a:lnTo>
                  <a:lnTo>
                    <a:pt x="2402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32"/>
            <p:cNvSpPr/>
            <p:nvPr>
              <p:custDataLst>
                <p:tags r:id="rId138"/>
              </p:custDataLst>
            </p:nvPr>
          </p:nvSpPr>
          <p:spPr>
            <a:xfrm>
              <a:off x="5133427" y="482600"/>
              <a:ext cx="124374" cy="88901"/>
            </a:xfrm>
            <a:custGeom>
              <a:avLst/>
              <a:gdLst/>
              <a:ahLst/>
              <a:cxnLst/>
              <a:rect l="0" t="0" r="0" b="0"/>
              <a:pathLst>
                <a:path w="124374" h="88901">
                  <a:moveTo>
                    <a:pt x="35473" y="88900"/>
                  </a:moveTo>
                  <a:lnTo>
                    <a:pt x="35473" y="88900"/>
                  </a:lnTo>
                  <a:lnTo>
                    <a:pt x="28993" y="88194"/>
                  </a:lnTo>
                  <a:lnTo>
                    <a:pt x="6241" y="80062"/>
                  </a:lnTo>
                  <a:lnTo>
                    <a:pt x="1314" y="76035"/>
                  </a:lnTo>
                  <a:lnTo>
                    <a:pt x="0" y="73973"/>
                  </a:lnTo>
                  <a:lnTo>
                    <a:pt x="1241" y="71188"/>
                  </a:lnTo>
                  <a:lnTo>
                    <a:pt x="27490" y="49164"/>
                  </a:lnTo>
                  <a:lnTo>
                    <a:pt x="73822" y="26862"/>
                  </a:lnTo>
                  <a:lnTo>
                    <a:pt x="124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33"/>
            <p:cNvSpPr/>
            <p:nvPr>
              <p:custDataLst>
                <p:tags r:id="rId139"/>
              </p:custDataLst>
            </p:nvPr>
          </p:nvSpPr>
          <p:spPr>
            <a:xfrm>
              <a:off x="5137150" y="324755"/>
              <a:ext cx="143864" cy="320227"/>
            </a:xfrm>
            <a:custGeom>
              <a:avLst/>
              <a:gdLst/>
              <a:ahLst/>
              <a:cxnLst/>
              <a:rect l="0" t="0" r="0" b="0"/>
              <a:pathLst>
                <a:path w="143864" h="320227">
                  <a:moveTo>
                    <a:pt x="0" y="138795"/>
                  </a:moveTo>
                  <a:lnTo>
                    <a:pt x="0" y="138795"/>
                  </a:lnTo>
                  <a:lnTo>
                    <a:pt x="0" y="133328"/>
                  </a:lnTo>
                  <a:lnTo>
                    <a:pt x="1882" y="176737"/>
                  </a:lnTo>
                  <a:lnTo>
                    <a:pt x="5467" y="224293"/>
                  </a:lnTo>
                  <a:lnTo>
                    <a:pt x="6088" y="260318"/>
                  </a:lnTo>
                  <a:lnTo>
                    <a:pt x="6299" y="306890"/>
                  </a:lnTo>
                  <a:lnTo>
                    <a:pt x="6335" y="320226"/>
                  </a:lnTo>
                  <a:lnTo>
                    <a:pt x="7054" y="274502"/>
                  </a:lnTo>
                  <a:lnTo>
                    <a:pt x="9720" y="242148"/>
                  </a:lnTo>
                  <a:lnTo>
                    <a:pt x="11817" y="194975"/>
                  </a:lnTo>
                  <a:lnTo>
                    <a:pt x="19181" y="149718"/>
                  </a:lnTo>
                  <a:lnTo>
                    <a:pt x="24877" y="107635"/>
                  </a:lnTo>
                  <a:lnTo>
                    <a:pt x="30811" y="68728"/>
                  </a:lnTo>
                  <a:lnTo>
                    <a:pt x="40487" y="29448"/>
                  </a:lnTo>
                  <a:lnTo>
                    <a:pt x="48842" y="8010"/>
                  </a:lnTo>
                  <a:lnTo>
                    <a:pt x="56045" y="0"/>
                  </a:lnTo>
                  <a:lnTo>
                    <a:pt x="60647" y="3226"/>
                  </a:lnTo>
                  <a:lnTo>
                    <a:pt x="71404" y="21863"/>
                  </a:lnTo>
                  <a:lnTo>
                    <a:pt x="81359" y="52723"/>
                  </a:lnTo>
                  <a:lnTo>
                    <a:pt x="89782" y="87135"/>
                  </a:lnTo>
                  <a:lnTo>
                    <a:pt x="99901" y="133131"/>
                  </a:lnTo>
                  <a:lnTo>
                    <a:pt x="110017" y="170380"/>
                  </a:lnTo>
                  <a:lnTo>
                    <a:pt x="120870" y="210791"/>
                  </a:lnTo>
                  <a:lnTo>
                    <a:pt x="131564" y="254799"/>
                  </a:lnTo>
                  <a:lnTo>
                    <a:pt x="143863" y="291219"/>
                  </a:lnTo>
                  <a:lnTo>
                    <a:pt x="142475" y="291917"/>
                  </a:lnTo>
                  <a:lnTo>
                    <a:pt x="127000" y="284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211"/>
          <p:cNvGrpSpPr/>
          <p:nvPr/>
        </p:nvGrpSpPr>
        <p:grpSpPr>
          <a:xfrm>
            <a:off x="3963283" y="1363976"/>
            <a:ext cx="240418" cy="293275"/>
            <a:chOff x="3963283" y="1363976"/>
            <a:chExt cx="240418" cy="293275"/>
          </a:xfrm>
        </p:grpSpPr>
        <p:sp>
          <p:nvSpPr>
            <p:cNvPr id="8" name="SMARTInkShape-934"/>
            <p:cNvSpPr/>
            <p:nvPr>
              <p:custDataLst>
                <p:tags r:id="rId132"/>
              </p:custDataLst>
            </p:nvPr>
          </p:nvSpPr>
          <p:spPr>
            <a:xfrm>
              <a:off x="4110215" y="1447800"/>
              <a:ext cx="93486" cy="41759"/>
            </a:xfrm>
            <a:custGeom>
              <a:avLst/>
              <a:gdLst/>
              <a:ahLst/>
              <a:cxnLst/>
              <a:rect l="0" t="0" r="0" b="0"/>
              <a:pathLst>
                <a:path w="93486" h="41759">
                  <a:moveTo>
                    <a:pt x="10935" y="38100"/>
                  </a:moveTo>
                  <a:lnTo>
                    <a:pt x="10935" y="38100"/>
                  </a:lnTo>
                  <a:lnTo>
                    <a:pt x="4193" y="38100"/>
                  </a:lnTo>
                  <a:lnTo>
                    <a:pt x="2207" y="38806"/>
                  </a:lnTo>
                  <a:lnTo>
                    <a:pt x="883" y="39982"/>
                  </a:lnTo>
                  <a:lnTo>
                    <a:pt x="0" y="41471"/>
                  </a:lnTo>
                  <a:lnTo>
                    <a:pt x="117" y="41758"/>
                  </a:lnTo>
                  <a:lnTo>
                    <a:pt x="5770" y="38792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35"/>
            <p:cNvSpPr/>
            <p:nvPr>
              <p:custDataLst>
                <p:tags r:id="rId133"/>
              </p:custDataLst>
            </p:nvPr>
          </p:nvSpPr>
          <p:spPr>
            <a:xfrm>
              <a:off x="4095750" y="1363976"/>
              <a:ext cx="82551" cy="191775"/>
            </a:xfrm>
            <a:custGeom>
              <a:avLst/>
              <a:gdLst/>
              <a:ahLst/>
              <a:cxnLst/>
              <a:rect l="0" t="0" r="0" b="0"/>
              <a:pathLst>
                <a:path w="82551" h="191775">
                  <a:moveTo>
                    <a:pt x="0" y="191774"/>
                  </a:moveTo>
                  <a:lnTo>
                    <a:pt x="0" y="191774"/>
                  </a:lnTo>
                  <a:lnTo>
                    <a:pt x="3371" y="188403"/>
                  </a:lnTo>
                  <a:lnTo>
                    <a:pt x="5026" y="182985"/>
                  </a:lnTo>
                  <a:lnTo>
                    <a:pt x="11368" y="142865"/>
                  </a:lnTo>
                  <a:lnTo>
                    <a:pt x="17871" y="104767"/>
                  </a:lnTo>
                  <a:lnTo>
                    <a:pt x="28422" y="68784"/>
                  </a:lnTo>
                  <a:lnTo>
                    <a:pt x="39779" y="30292"/>
                  </a:lnTo>
                  <a:lnTo>
                    <a:pt x="47926" y="6344"/>
                  </a:lnTo>
                  <a:lnTo>
                    <a:pt x="52581" y="0"/>
                  </a:lnTo>
                  <a:lnTo>
                    <a:pt x="54809" y="1130"/>
                  </a:lnTo>
                  <a:lnTo>
                    <a:pt x="61317" y="16205"/>
                  </a:lnTo>
                  <a:lnTo>
                    <a:pt x="71958" y="61505"/>
                  </a:lnTo>
                  <a:lnTo>
                    <a:pt x="77523" y="106633"/>
                  </a:lnTo>
                  <a:lnTo>
                    <a:pt x="82550" y="153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36"/>
            <p:cNvSpPr/>
            <p:nvPr>
              <p:custDataLst>
                <p:tags r:id="rId134"/>
              </p:custDataLst>
            </p:nvPr>
          </p:nvSpPr>
          <p:spPr>
            <a:xfrm>
              <a:off x="3963283" y="1400363"/>
              <a:ext cx="113418" cy="153894"/>
            </a:xfrm>
            <a:custGeom>
              <a:avLst/>
              <a:gdLst/>
              <a:ahLst/>
              <a:cxnLst/>
              <a:rect l="0" t="0" r="0" b="0"/>
              <a:pathLst>
                <a:path w="113418" h="153894">
                  <a:moveTo>
                    <a:pt x="5467" y="41087"/>
                  </a:moveTo>
                  <a:lnTo>
                    <a:pt x="5467" y="41087"/>
                  </a:lnTo>
                  <a:lnTo>
                    <a:pt x="5467" y="37716"/>
                  </a:lnTo>
                  <a:lnTo>
                    <a:pt x="3585" y="34179"/>
                  </a:lnTo>
                  <a:lnTo>
                    <a:pt x="0" y="29531"/>
                  </a:lnTo>
                  <a:lnTo>
                    <a:pt x="2749" y="32097"/>
                  </a:lnTo>
                  <a:lnTo>
                    <a:pt x="17438" y="62295"/>
                  </a:lnTo>
                  <a:lnTo>
                    <a:pt x="28893" y="101198"/>
                  </a:lnTo>
                  <a:lnTo>
                    <a:pt x="48098" y="146640"/>
                  </a:lnTo>
                  <a:lnTo>
                    <a:pt x="52232" y="150966"/>
                  </a:lnTo>
                  <a:lnTo>
                    <a:pt x="56399" y="153145"/>
                  </a:lnTo>
                  <a:lnTo>
                    <a:pt x="60588" y="153893"/>
                  </a:lnTo>
                  <a:lnTo>
                    <a:pt x="64087" y="151568"/>
                  </a:lnTo>
                  <a:lnTo>
                    <a:pt x="69855" y="141460"/>
                  </a:lnTo>
                  <a:lnTo>
                    <a:pt x="79307" y="97472"/>
                  </a:lnTo>
                  <a:lnTo>
                    <a:pt x="85828" y="59910"/>
                  </a:lnTo>
                  <a:lnTo>
                    <a:pt x="94353" y="16818"/>
                  </a:lnTo>
                  <a:lnTo>
                    <a:pt x="99460" y="623"/>
                  </a:lnTo>
                  <a:lnTo>
                    <a:pt x="100584" y="0"/>
                  </a:lnTo>
                  <a:lnTo>
                    <a:pt x="102040" y="290"/>
                  </a:lnTo>
                  <a:lnTo>
                    <a:pt x="113417" y="9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37"/>
            <p:cNvSpPr/>
            <p:nvPr>
              <p:custDataLst>
                <p:tags r:id="rId135"/>
              </p:custDataLst>
            </p:nvPr>
          </p:nvSpPr>
          <p:spPr>
            <a:xfrm>
              <a:off x="4140640" y="1613245"/>
              <a:ext cx="31311" cy="44006"/>
            </a:xfrm>
            <a:custGeom>
              <a:avLst/>
              <a:gdLst/>
              <a:ahLst/>
              <a:cxnLst/>
              <a:rect l="0" t="0" r="0" b="0"/>
              <a:pathLst>
                <a:path w="31311" h="44006">
                  <a:moveTo>
                    <a:pt x="31310" y="18705"/>
                  </a:moveTo>
                  <a:lnTo>
                    <a:pt x="31310" y="18705"/>
                  </a:lnTo>
                  <a:lnTo>
                    <a:pt x="31310" y="15047"/>
                  </a:lnTo>
                  <a:lnTo>
                    <a:pt x="31310" y="16609"/>
                  </a:lnTo>
                  <a:lnTo>
                    <a:pt x="30604" y="16602"/>
                  </a:lnTo>
                  <a:lnTo>
                    <a:pt x="25843" y="13054"/>
                  </a:lnTo>
                  <a:lnTo>
                    <a:pt x="25221" y="9191"/>
                  </a:lnTo>
                  <a:lnTo>
                    <a:pt x="24982" y="817"/>
                  </a:lnTo>
                  <a:lnTo>
                    <a:pt x="24270" y="430"/>
                  </a:lnTo>
                  <a:lnTo>
                    <a:pt x="21595" y="0"/>
                  </a:lnTo>
                  <a:lnTo>
                    <a:pt x="12753" y="6499"/>
                  </a:lnTo>
                  <a:lnTo>
                    <a:pt x="4566" y="17362"/>
                  </a:lnTo>
                  <a:lnTo>
                    <a:pt x="1043" y="29517"/>
                  </a:lnTo>
                  <a:lnTo>
                    <a:pt x="0" y="38685"/>
                  </a:lnTo>
                  <a:lnTo>
                    <a:pt x="558" y="40492"/>
                  </a:lnTo>
                  <a:lnTo>
                    <a:pt x="1637" y="41696"/>
                  </a:lnTo>
                  <a:lnTo>
                    <a:pt x="4716" y="43034"/>
                  </a:lnTo>
                  <a:lnTo>
                    <a:pt x="8437" y="43629"/>
                  </a:lnTo>
                  <a:lnTo>
                    <a:pt x="14324" y="40130"/>
                  </a:lnTo>
                  <a:lnTo>
                    <a:pt x="20233" y="34577"/>
                  </a:lnTo>
                  <a:lnTo>
                    <a:pt x="22859" y="29758"/>
                  </a:lnTo>
                  <a:lnTo>
                    <a:pt x="24775" y="20000"/>
                  </a:lnTo>
                  <a:lnTo>
                    <a:pt x="24131" y="19569"/>
                  </a:lnTo>
                  <a:lnTo>
                    <a:pt x="16105" y="18819"/>
                  </a:lnTo>
                  <a:lnTo>
                    <a:pt x="12088" y="20637"/>
                  </a:lnTo>
                  <a:lnTo>
                    <a:pt x="10028" y="22110"/>
                  </a:lnTo>
                  <a:lnTo>
                    <a:pt x="7741" y="25627"/>
                  </a:lnTo>
                  <a:lnTo>
                    <a:pt x="6272" y="33635"/>
                  </a:lnTo>
                  <a:lnTo>
                    <a:pt x="6857" y="35008"/>
                  </a:lnTo>
                  <a:lnTo>
                    <a:pt x="7952" y="35924"/>
                  </a:lnTo>
                  <a:lnTo>
                    <a:pt x="11051" y="36941"/>
                  </a:lnTo>
                  <a:lnTo>
                    <a:pt x="14780" y="37393"/>
                  </a:lnTo>
                  <a:lnTo>
                    <a:pt x="18789" y="35713"/>
                  </a:lnTo>
                  <a:lnTo>
                    <a:pt x="22923" y="33320"/>
                  </a:lnTo>
                  <a:lnTo>
                    <a:pt x="30941" y="31480"/>
                  </a:lnTo>
                  <a:lnTo>
                    <a:pt x="26873" y="36489"/>
                  </a:lnTo>
                  <a:lnTo>
                    <a:pt x="25035" y="43766"/>
                  </a:lnTo>
                  <a:lnTo>
                    <a:pt x="28353" y="44005"/>
                  </a:lnTo>
                  <a:lnTo>
                    <a:pt x="29338" y="42627"/>
                  </a:lnTo>
                  <a:lnTo>
                    <a:pt x="31050" y="33161"/>
                  </a:lnTo>
                  <a:lnTo>
                    <a:pt x="27432" y="30304"/>
                  </a:lnTo>
                  <a:lnTo>
                    <a:pt x="21825" y="27388"/>
                  </a:lnTo>
                  <a:lnTo>
                    <a:pt x="16982" y="26092"/>
                  </a:lnTo>
                  <a:lnTo>
                    <a:pt x="15407" y="25041"/>
                  </a:lnTo>
                  <a:lnTo>
                    <a:pt x="12260" y="18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12"/>
          <p:cNvGrpSpPr/>
          <p:nvPr/>
        </p:nvGrpSpPr>
        <p:grpSpPr>
          <a:xfrm>
            <a:off x="1982089" y="1913159"/>
            <a:ext cx="399162" cy="166414"/>
            <a:chOff x="1982089" y="1913159"/>
            <a:chExt cx="399162" cy="166414"/>
          </a:xfrm>
        </p:grpSpPr>
        <p:sp>
          <p:nvSpPr>
            <p:cNvPr id="13" name="SMARTInkShape-938"/>
            <p:cNvSpPr/>
            <p:nvPr>
              <p:custDataLst>
                <p:tags r:id="rId128"/>
              </p:custDataLst>
            </p:nvPr>
          </p:nvSpPr>
          <p:spPr>
            <a:xfrm>
              <a:off x="2248783" y="1962150"/>
              <a:ext cx="132468" cy="57151"/>
            </a:xfrm>
            <a:custGeom>
              <a:avLst/>
              <a:gdLst/>
              <a:ahLst/>
              <a:cxnLst/>
              <a:rect l="0" t="0" r="0" b="0"/>
              <a:pathLst>
                <a:path w="13246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1683"/>
                  </a:lnTo>
                  <a:lnTo>
                    <a:pt x="411" y="50683"/>
                  </a:lnTo>
                  <a:lnTo>
                    <a:pt x="2749" y="47690"/>
                  </a:lnTo>
                  <a:lnTo>
                    <a:pt x="41528" y="36088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39"/>
            <p:cNvSpPr/>
            <p:nvPr>
              <p:custDataLst>
                <p:tags r:id="rId129"/>
              </p:custDataLst>
            </p:nvPr>
          </p:nvSpPr>
          <p:spPr>
            <a:xfrm>
              <a:off x="2236190" y="1913159"/>
              <a:ext cx="81561" cy="149167"/>
            </a:xfrm>
            <a:custGeom>
              <a:avLst/>
              <a:gdLst/>
              <a:ahLst/>
              <a:cxnLst/>
              <a:rect l="0" t="0" r="0" b="0"/>
              <a:pathLst>
                <a:path w="81561" h="149167">
                  <a:moveTo>
                    <a:pt x="24410" y="48991"/>
                  </a:moveTo>
                  <a:lnTo>
                    <a:pt x="24410" y="48991"/>
                  </a:lnTo>
                  <a:lnTo>
                    <a:pt x="24410" y="36630"/>
                  </a:lnTo>
                  <a:lnTo>
                    <a:pt x="15571" y="60739"/>
                  </a:lnTo>
                  <a:lnTo>
                    <a:pt x="7192" y="103368"/>
                  </a:lnTo>
                  <a:lnTo>
                    <a:pt x="0" y="145783"/>
                  </a:lnTo>
                  <a:lnTo>
                    <a:pt x="376" y="147386"/>
                  </a:lnTo>
                  <a:lnTo>
                    <a:pt x="1332" y="148454"/>
                  </a:lnTo>
                  <a:lnTo>
                    <a:pt x="2674" y="149166"/>
                  </a:lnTo>
                  <a:lnTo>
                    <a:pt x="6048" y="140550"/>
                  </a:lnTo>
                  <a:lnTo>
                    <a:pt x="16739" y="96352"/>
                  </a:lnTo>
                  <a:lnTo>
                    <a:pt x="28635" y="54696"/>
                  </a:lnTo>
                  <a:lnTo>
                    <a:pt x="47618" y="7347"/>
                  </a:lnTo>
                  <a:lnTo>
                    <a:pt x="48349" y="4295"/>
                  </a:lnTo>
                  <a:lnTo>
                    <a:pt x="49541" y="2260"/>
                  </a:lnTo>
                  <a:lnTo>
                    <a:pt x="51042" y="904"/>
                  </a:lnTo>
                  <a:lnTo>
                    <a:pt x="52748" y="0"/>
                  </a:lnTo>
                  <a:lnTo>
                    <a:pt x="54591" y="2219"/>
                  </a:lnTo>
                  <a:lnTo>
                    <a:pt x="64699" y="37074"/>
                  </a:lnTo>
                  <a:lnTo>
                    <a:pt x="68312" y="77421"/>
                  </a:lnTo>
                  <a:lnTo>
                    <a:pt x="70579" y="101394"/>
                  </a:lnTo>
                  <a:lnTo>
                    <a:pt x="81560" y="137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40"/>
            <p:cNvSpPr/>
            <p:nvPr>
              <p:custDataLst>
                <p:tags r:id="rId130"/>
              </p:custDataLst>
            </p:nvPr>
          </p:nvSpPr>
          <p:spPr>
            <a:xfrm>
              <a:off x="2104349" y="1925271"/>
              <a:ext cx="86402" cy="154302"/>
            </a:xfrm>
            <a:custGeom>
              <a:avLst/>
              <a:gdLst/>
              <a:ahLst/>
              <a:cxnLst/>
              <a:rect l="0" t="0" r="0" b="0"/>
              <a:pathLst>
                <a:path w="86402" h="154302">
                  <a:moveTo>
                    <a:pt x="67351" y="17829"/>
                  </a:moveTo>
                  <a:lnTo>
                    <a:pt x="67351" y="17829"/>
                  </a:lnTo>
                  <a:lnTo>
                    <a:pt x="67351" y="14458"/>
                  </a:lnTo>
                  <a:lnTo>
                    <a:pt x="65469" y="10921"/>
                  </a:lnTo>
                  <a:lnTo>
                    <a:pt x="58513" y="2902"/>
                  </a:lnTo>
                  <a:lnTo>
                    <a:pt x="54486" y="611"/>
                  </a:lnTo>
                  <a:lnTo>
                    <a:pt x="52424" y="0"/>
                  </a:lnTo>
                  <a:lnTo>
                    <a:pt x="46370" y="3085"/>
                  </a:lnTo>
                  <a:lnTo>
                    <a:pt x="30986" y="16563"/>
                  </a:lnTo>
                  <a:lnTo>
                    <a:pt x="14359" y="53092"/>
                  </a:lnTo>
                  <a:lnTo>
                    <a:pt x="1249" y="95428"/>
                  </a:lnTo>
                  <a:lnTo>
                    <a:pt x="0" y="103428"/>
                  </a:lnTo>
                  <a:lnTo>
                    <a:pt x="2374" y="119844"/>
                  </a:lnTo>
                  <a:lnTo>
                    <a:pt x="8839" y="135135"/>
                  </a:lnTo>
                  <a:lnTo>
                    <a:pt x="18768" y="146636"/>
                  </a:lnTo>
                  <a:lnTo>
                    <a:pt x="28355" y="152687"/>
                  </a:lnTo>
                  <a:lnTo>
                    <a:pt x="32887" y="154301"/>
                  </a:lnTo>
                  <a:lnTo>
                    <a:pt x="47330" y="150450"/>
                  </a:lnTo>
                  <a:lnTo>
                    <a:pt x="86401" y="132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41"/>
            <p:cNvSpPr/>
            <p:nvPr>
              <p:custDataLst>
                <p:tags r:id="rId131"/>
              </p:custDataLst>
            </p:nvPr>
          </p:nvSpPr>
          <p:spPr>
            <a:xfrm>
              <a:off x="1982089" y="2020290"/>
              <a:ext cx="30862" cy="29619"/>
            </a:xfrm>
            <a:custGeom>
              <a:avLst/>
              <a:gdLst/>
              <a:ahLst/>
              <a:cxnLst/>
              <a:rect l="0" t="0" r="0" b="0"/>
              <a:pathLst>
                <a:path w="30862" h="29619">
                  <a:moveTo>
                    <a:pt x="11811" y="24410"/>
                  </a:moveTo>
                  <a:lnTo>
                    <a:pt x="11811" y="24410"/>
                  </a:lnTo>
                  <a:lnTo>
                    <a:pt x="11811" y="15572"/>
                  </a:lnTo>
                  <a:lnTo>
                    <a:pt x="9930" y="11545"/>
                  </a:lnTo>
                  <a:lnTo>
                    <a:pt x="6344" y="6582"/>
                  </a:lnTo>
                  <a:lnTo>
                    <a:pt x="5539" y="0"/>
                  </a:lnTo>
                  <a:lnTo>
                    <a:pt x="3614" y="1331"/>
                  </a:lnTo>
                  <a:lnTo>
                    <a:pt x="2113" y="2674"/>
                  </a:lnTo>
                  <a:lnTo>
                    <a:pt x="445" y="7929"/>
                  </a:lnTo>
                  <a:lnTo>
                    <a:pt x="0" y="11306"/>
                  </a:lnTo>
                  <a:lnTo>
                    <a:pt x="1388" y="16940"/>
                  </a:lnTo>
                  <a:lnTo>
                    <a:pt x="8027" y="26305"/>
                  </a:lnTo>
                  <a:lnTo>
                    <a:pt x="9994" y="27085"/>
                  </a:lnTo>
                  <a:lnTo>
                    <a:pt x="12011" y="26899"/>
                  </a:lnTo>
                  <a:lnTo>
                    <a:pt x="16133" y="24811"/>
                  </a:lnTo>
                  <a:lnTo>
                    <a:pt x="24143" y="18365"/>
                  </a:lnTo>
                  <a:lnTo>
                    <a:pt x="21031" y="18150"/>
                  </a:lnTo>
                  <a:lnTo>
                    <a:pt x="17555" y="19981"/>
                  </a:lnTo>
                  <a:lnTo>
                    <a:pt x="9575" y="26906"/>
                  </a:lnTo>
                  <a:lnTo>
                    <a:pt x="8909" y="28191"/>
                  </a:lnTo>
                  <a:lnTo>
                    <a:pt x="9171" y="29047"/>
                  </a:lnTo>
                  <a:lnTo>
                    <a:pt x="10051" y="29618"/>
                  </a:lnTo>
                  <a:lnTo>
                    <a:pt x="11343" y="29293"/>
                  </a:lnTo>
                  <a:lnTo>
                    <a:pt x="20495" y="21821"/>
                  </a:lnTo>
                  <a:lnTo>
                    <a:pt x="29626" y="12923"/>
                  </a:lnTo>
                  <a:lnTo>
                    <a:pt x="12218" y="17992"/>
                  </a:lnTo>
                  <a:lnTo>
                    <a:pt x="30861" y="11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13"/>
          <p:cNvGrpSpPr/>
          <p:nvPr/>
        </p:nvGrpSpPr>
        <p:grpSpPr>
          <a:xfrm>
            <a:off x="1520530" y="1306925"/>
            <a:ext cx="340021" cy="162910"/>
            <a:chOff x="1520530" y="1306925"/>
            <a:chExt cx="340021" cy="162910"/>
          </a:xfrm>
        </p:grpSpPr>
        <p:sp>
          <p:nvSpPr>
            <p:cNvPr id="18" name="SMARTInkShape-942"/>
            <p:cNvSpPr/>
            <p:nvPr>
              <p:custDataLst>
                <p:tags r:id="rId125"/>
              </p:custDataLst>
            </p:nvPr>
          </p:nvSpPr>
          <p:spPr>
            <a:xfrm>
              <a:off x="1694427" y="1306925"/>
              <a:ext cx="166124" cy="162910"/>
            </a:xfrm>
            <a:custGeom>
              <a:avLst/>
              <a:gdLst/>
              <a:ahLst/>
              <a:cxnLst/>
              <a:rect l="0" t="0" r="0" b="0"/>
              <a:pathLst>
                <a:path w="166124" h="162910">
                  <a:moveTo>
                    <a:pt x="13723" y="64675"/>
                  </a:moveTo>
                  <a:lnTo>
                    <a:pt x="13723" y="64675"/>
                  </a:lnTo>
                  <a:lnTo>
                    <a:pt x="13723" y="61304"/>
                  </a:lnTo>
                  <a:lnTo>
                    <a:pt x="10352" y="52466"/>
                  </a:lnTo>
                  <a:lnTo>
                    <a:pt x="9359" y="50891"/>
                  </a:lnTo>
                  <a:lnTo>
                    <a:pt x="8697" y="50547"/>
                  </a:lnTo>
                  <a:lnTo>
                    <a:pt x="8256" y="51023"/>
                  </a:lnTo>
                  <a:lnTo>
                    <a:pt x="7634" y="61806"/>
                  </a:lnTo>
                  <a:lnTo>
                    <a:pt x="19605" y="106843"/>
                  </a:lnTo>
                  <a:lnTo>
                    <a:pt x="32433" y="149233"/>
                  </a:lnTo>
                  <a:lnTo>
                    <a:pt x="37801" y="162909"/>
                  </a:lnTo>
                  <a:lnTo>
                    <a:pt x="31990" y="155165"/>
                  </a:lnTo>
                  <a:lnTo>
                    <a:pt x="14702" y="114665"/>
                  </a:lnTo>
                  <a:lnTo>
                    <a:pt x="1274" y="70237"/>
                  </a:lnTo>
                  <a:lnTo>
                    <a:pt x="0" y="40531"/>
                  </a:lnTo>
                  <a:lnTo>
                    <a:pt x="6213" y="23606"/>
                  </a:lnTo>
                  <a:lnTo>
                    <a:pt x="16030" y="10439"/>
                  </a:lnTo>
                  <a:lnTo>
                    <a:pt x="27448" y="2235"/>
                  </a:lnTo>
                  <a:lnTo>
                    <a:pt x="41460" y="0"/>
                  </a:lnTo>
                  <a:lnTo>
                    <a:pt x="70080" y="4314"/>
                  </a:lnTo>
                  <a:lnTo>
                    <a:pt x="81339" y="11742"/>
                  </a:lnTo>
                  <a:lnTo>
                    <a:pt x="86317" y="16686"/>
                  </a:lnTo>
                  <a:lnTo>
                    <a:pt x="91848" y="29706"/>
                  </a:lnTo>
                  <a:lnTo>
                    <a:pt x="93601" y="44194"/>
                  </a:lnTo>
                  <a:lnTo>
                    <a:pt x="92028" y="57689"/>
                  </a:lnTo>
                  <a:lnTo>
                    <a:pt x="85214" y="70742"/>
                  </a:lnTo>
                  <a:lnTo>
                    <a:pt x="71359" y="86228"/>
                  </a:lnTo>
                  <a:lnTo>
                    <a:pt x="64033" y="92599"/>
                  </a:lnTo>
                  <a:lnTo>
                    <a:pt x="59204" y="99446"/>
                  </a:lnTo>
                  <a:lnTo>
                    <a:pt x="55574" y="101295"/>
                  </a:lnTo>
                  <a:lnTo>
                    <a:pt x="55735" y="101789"/>
                  </a:lnTo>
                  <a:lnTo>
                    <a:pt x="101998" y="109665"/>
                  </a:lnTo>
                  <a:lnTo>
                    <a:pt x="127900" y="121069"/>
                  </a:lnTo>
                  <a:lnTo>
                    <a:pt x="166123" y="147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43"/>
            <p:cNvSpPr/>
            <p:nvPr>
              <p:custDataLst>
                <p:tags r:id="rId126"/>
              </p:custDataLst>
            </p:nvPr>
          </p:nvSpPr>
          <p:spPr>
            <a:xfrm>
              <a:off x="1608802" y="1341256"/>
              <a:ext cx="61249" cy="113803"/>
            </a:xfrm>
            <a:custGeom>
              <a:avLst/>
              <a:gdLst/>
              <a:ahLst/>
              <a:cxnLst/>
              <a:rect l="0" t="0" r="0" b="0"/>
              <a:pathLst>
                <a:path w="61249" h="113803">
                  <a:moveTo>
                    <a:pt x="61248" y="17644"/>
                  </a:moveTo>
                  <a:lnTo>
                    <a:pt x="61248" y="17644"/>
                  </a:lnTo>
                  <a:lnTo>
                    <a:pt x="61248" y="10902"/>
                  </a:lnTo>
                  <a:lnTo>
                    <a:pt x="59837" y="8210"/>
                  </a:lnTo>
                  <a:lnTo>
                    <a:pt x="54506" y="3338"/>
                  </a:lnTo>
                  <a:lnTo>
                    <a:pt x="47433" y="702"/>
                  </a:lnTo>
                  <a:lnTo>
                    <a:pt x="43571" y="0"/>
                  </a:lnTo>
                  <a:lnTo>
                    <a:pt x="28023" y="2381"/>
                  </a:lnTo>
                  <a:lnTo>
                    <a:pt x="19906" y="7568"/>
                  </a:lnTo>
                  <a:lnTo>
                    <a:pt x="13240" y="16694"/>
                  </a:lnTo>
                  <a:lnTo>
                    <a:pt x="2965" y="41665"/>
                  </a:lnTo>
                  <a:lnTo>
                    <a:pt x="0" y="69995"/>
                  </a:lnTo>
                  <a:lnTo>
                    <a:pt x="1806" y="85361"/>
                  </a:lnTo>
                  <a:lnTo>
                    <a:pt x="8724" y="97365"/>
                  </a:lnTo>
                  <a:lnTo>
                    <a:pt x="18854" y="106698"/>
                  </a:lnTo>
                  <a:lnTo>
                    <a:pt x="30412" y="113197"/>
                  </a:lnTo>
                  <a:lnTo>
                    <a:pt x="35752" y="113802"/>
                  </a:lnTo>
                  <a:lnTo>
                    <a:pt x="45448" y="110711"/>
                  </a:lnTo>
                  <a:lnTo>
                    <a:pt x="52579" y="100870"/>
                  </a:lnTo>
                  <a:lnTo>
                    <a:pt x="58679" y="81344"/>
                  </a:lnTo>
                  <a:lnTo>
                    <a:pt x="59536" y="74927"/>
                  </a:lnTo>
                  <a:lnTo>
                    <a:pt x="53999" y="52413"/>
                  </a:lnTo>
                  <a:lnTo>
                    <a:pt x="45326" y="39917"/>
                  </a:lnTo>
                  <a:lnTo>
                    <a:pt x="27218" y="22432"/>
                  </a:lnTo>
                  <a:lnTo>
                    <a:pt x="25862" y="22247"/>
                  </a:lnTo>
                  <a:lnTo>
                    <a:pt x="24957" y="22830"/>
                  </a:lnTo>
                  <a:lnTo>
                    <a:pt x="25765" y="23218"/>
                  </a:lnTo>
                  <a:lnTo>
                    <a:pt x="35848" y="2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44"/>
            <p:cNvSpPr/>
            <p:nvPr>
              <p:custDataLst>
                <p:tags r:id="rId127"/>
              </p:custDataLst>
            </p:nvPr>
          </p:nvSpPr>
          <p:spPr>
            <a:xfrm>
              <a:off x="1520530" y="1436220"/>
              <a:ext cx="22521" cy="21416"/>
            </a:xfrm>
            <a:custGeom>
              <a:avLst/>
              <a:gdLst/>
              <a:ahLst/>
              <a:cxnLst/>
              <a:rect l="0" t="0" r="0" b="0"/>
              <a:pathLst>
                <a:path w="22521" h="21416">
                  <a:moveTo>
                    <a:pt x="22520" y="17930"/>
                  </a:moveTo>
                  <a:lnTo>
                    <a:pt x="22520" y="17930"/>
                  </a:lnTo>
                  <a:lnTo>
                    <a:pt x="19149" y="14559"/>
                  </a:lnTo>
                  <a:lnTo>
                    <a:pt x="15613" y="12904"/>
                  </a:lnTo>
                  <a:lnTo>
                    <a:pt x="6788" y="11657"/>
                  </a:lnTo>
                  <a:lnTo>
                    <a:pt x="5682" y="12337"/>
                  </a:lnTo>
                  <a:lnTo>
                    <a:pt x="4945" y="13496"/>
                  </a:lnTo>
                  <a:lnTo>
                    <a:pt x="3664" y="18052"/>
                  </a:lnTo>
                  <a:lnTo>
                    <a:pt x="3556" y="21042"/>
                  </a:lnTo>
                  <a:lnTo>
                    <a:pt x="4233" y="21415"/>
                  </a:lnTo>
                  <a:lnTo>
                    <a:pt x="5390" y="20959"/>
                  </a:lnTo>
                  <a:lnTo>
                    <a:pt x="8557" y="19276"/>
                  </a:lnTo>
                  <a:lnTo>
                    <a:pt x="12316" y="18528"/>
                  </a:lnTo>
                  <a:lnTo>
                    <a:pt x="13601" y="17623"/>
                  </a:lnTo>
                  <a:lnTo>
                    <a:pt x="14457" y="16314"/>
                  </a:lnTo>
                  <a:lnTo>
                    <a:pt x="15028" y="14736"/>
                  </a:lnTo>
                  <a:lnTo>
                    <a:pt x="14703" y="12979"/>
                  </a:lnTo>
                  <a:lnTo>
                    <a:pt x="10993" y="5088"/>
                  </a:lnTo>
                  <a:lnTo>
                    <a:pt x="10602" y="3019"/>
                  </a:lnTo>
                  <a:lnTo>
                    <a:pt x="9636" y="2345"/>
                  </a:lnTo>
                  <a:lnTo>
                    <a:pt x="8286" y="2601"/>
                  </a:lnTo>
                  <a:lnTo>
                    <a:pt x="3398" y="5589"/>
                  </a:lnTo>
                  <a:lnTo>
                    <a:pt x="381" y="8447"/>
                  </a:lnTo>
                  <a:lnTo>
                    <a:pt x="0" y="9491"/>
                  </a:lnTo>
                  <a:lnTo>
                    <a:pt x="451" y="10188"/>
                  </a:lnTo>
                  <a:lnTo>
                    <a:pt x="1457" y="10652"/>
                  </a:lnTo>
                  <a:lnTo>
                    <a:pt x="2128" y="10256"/>
                  </a:lnTo>
                  <a:lnTo>
                    <a:pt x="5086" y="4550"/>
                  </a:lnTo>
                  <a:lnTo>
                    <a:pt x="8885" y="0"/>
                  </a:lnTo>
                  <a:lnTo>
                    <a:pt x="9197" y="332"/>
                  </a:lnTo>
                  <a:lnTo>
                    <a:pt x="9738" y="4446"/>
                  </a:lnTo>
                  <a:lnTo>
                    <a:pt x="16170" y="5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14"/>
          <p:cNvGrpSpPr/>
          <p:nvPr/>
        </p:nvGrpSpPr>
        <p:grpSpPr>
          <a:xfrm>
            <a:off x="1898728" y="1035933"/>
            <a:ext cx="226112" cy="240418"/>
            <a:chOff x="1898728" y="1035933"/>
            <a:chExt cx="226112" cy="240418"/>
          </a:xfrm>
        </p:grpSpPr>
        <p:sp>
          <p:nvSpPr>
            <p:cNvPr id="22" name="SMARTInkShape-945"/>
            <p:cNvSpPr/>
            <p:nvPr>
              <p:custDataLst>
                <p:tags r:id="rId122"/>
              </p:custDataLst>
            </p:nvPr>
          </p:nvSpPr>
          <p:spPr>
            <a:xfrm>
              <a:off x="1898728" y="1054623"/>
              <a:ext cx="63423" cy="119987"/>
            </a:xfrm>
            <a:custGeom>
              <a:avLst/>
              <a:gdLst/>
              <a:ahLst/>
              <a:cxnLst/>
              <a:rect l="0" t="0" r="0" b="0"/>
              <a:pathLst>
                <a:path w="63423" h="119987">
                  <a:moveTo>
                    <a:pt x="6272" y="12177"/>
                  </a:moveTo>
                  <a:lnTo>
                    <a:pt x="6272" y="12177"/>
                  </a:lnTo>
                  <a:lnTo>
                    <a:pt x="2901" y="12177"/>
                  </a:lnTo>
                  <a:lnTo>
                    <a:pt x="1908" y="10766"/>
                  </a:lnTo>
                  <a:lnTo>
                    <a:pt x="0" y="0"/>
                  </a:lnTo>
                  <a:lnTo>
                    <a:pt x="3316" y="3003"/>
                  </a:lnTo>
                  <a:lnTo>
                    <a:pt x="20318" y="43029"/>
                  </a:lnTo>
                  <a:lnTo>
                    <a:pt x="36596" y="90637"/>
                  </a:lnTo>
                  <a:lnTo>
                    <a:pt x="46207" y="115948"/>
                  </a:lnTo>
                  <a:lnTo>
                    <a:pt x="48418" y="118752"/>
                  </a:lnTo>
                  <a:lnTo>
                    <a:pt x="50597" y="119916"/>
                  </a:lnTo>
                  <a:lnTo>
                    <a:pt x="52755" y="119986"/>
                  </a:lnTo>
                  <a:lnTo>
                    <a:pt x="54900" y="117917"/>
                  </a:lnTo>
                  <a:lnTo>
                    <a:pt x="63422" y="10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46"/>
            <p:cNvSpPr/>
            <p:nvPr>
              <p:custDataLst>
                <p:tags r:id="rId123"/>
              </p:custDataLst>
            </p:nvPr>
          </p:nvSpPr>
          <p:spPr>
            <a:xfrm>
              <a:off x="1996229" y="1035933"/>
              <a:ext cx="26142" cy="240418"/>
            </a:xfrm>
            <a:custGeom>
              <a:avLst/>
              <a:gdLst/>
              <a:ahLst/>
              <a:cxnLst/>
              <a:rect l="0" t="0" r="0" b="0"/>
              <a:pathLst>
                <a:path w="26142" h="240418">
                  <a:moveTo>
                    <a:pt x="16721" y="5467"/>
                  </a:moveTo>
                  <a:lnTo>
                    <a:pt x="16721" y="5467"/>
                  </a:lnTo>
                  <a:lnTo>
                    <a:pt x="20092" y="2096"/>
                  </a:lnTo>
                  <a:lnTo>
                    <a:pt x="23629" y="441"/>
                  </a:lnTo>
                  <a:lnTo>
                    <a:pt x="25559" y="0"/>
                  </a:lnTo>
                  <a:lnTo>
                    <a:pt x="26141" y="1116"/>
                  </a:lnTo>
                  <a:lnTo>
                    <a:pt x="19550" y="28645"/>
                  </a:lnTo>
                  <a:lnTo>
                    <a:pt x="8813" y="62570"/>
                  </a:lnTo>
                  <a:lnTo>
                    <a:pt x="5441" y="102977"/>
                  </a:lnTo>
                  <a:lnTo>
                    <a:pt x="1071" y="143955"/>
                  </a:lnTo>
                  <a:lnTo>
                    <a:pt x="0" y="189666"/>
                  </a:lnTo>
                  <a:lnTo>
                    <a:pt x="10371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47"/>
            <p:cNvSpPr/>
            <p:nvPr>
              <p:custDataLst>
                <p:tags r:id="rId124"/>
              </p:custDataLst>
            </p:nvPr>
          </p:nvSpPr>
          <p:spPr>
            <a:xfrm>
              <a:off x="2051933" y="1155892"/>
              <a:ext cx="72907" cy="120459"/>
            </a:xfrm>
            <a:custGeom>
              <a:avLst/>
              <a:gdLst/>
              <a:ahLst/>
              <a:cxnLst/>
              <a:rect l="0" t="0" r="0" b="0"/>
              <a:pathLst>
                <a:path w="72907" h="120459">
                  <a:moveTo>
                    <a:pt x="5467" y="31558"/>
                  </a:moveTo>
                  <a:lnTo>
                    <a:pt x="5467" y="31558"/>
                  </a:lnTo>
                  <a:lnTo>
                    <a:pt x="441" y="19624"/>
                  </a:lnTo>
                  <a:lnTo>
                    <a:pt x="0" y="17252"/>
                  </a:lnTo>
                  <a:lnTo>
                    <a:pt x="2750" y="7172"/>
                  </a:lnTo>
                  <a:lnTo>
                    <a:pt x="5772" y="4717"/>
                  </a:lnTo>
                  <a:lnTo>
                    <a:pt x="18728" y="1262"/>
                  </a:lnTo>
                  <a:lnTo>
                    <a:pt x="35871" y="0"/>
                  </a:lnTo>
                  <a:lnTo>
                    <a:pt x="42028" y="1775"/>
                  </a:lnTo>
                  <a:lnTo>
                    <a:pt x="44658" y="3236"/>
                  </a:lnTo>
                  <a:lnTo>
                    <a:pt x="46411" y="5621"/>
                  </a:lnTo>
                  <a:lnTo>
                    <a:pt x="48359" y="12034"/>
                  </a:lnTo>
                  <a:lnTo>
                    <a:pt x="46084" y="26949"/>
                  </a:lnTo>
                  <a:lnTo>
                    <a:pt x="31225" y="62546"/>
                  </a:lnTo>
                  <a:lnTo>
                    <a:pt x="45204" y="57774"/>
                  </a:lnTo>
                  <a:lnTo>
                    <a:pt x="55263" y="60571"/>
                  </a:lnTo>
                  <a:lnTo>
                    <a:pt x="67180" y="69239"/>
                  </a:lnTo>
                  <a:lnTo>
                    <a:pt x="71700" y="74881"/>
                  </a:lnTo>
                  <a:lnTo>
                    <a:pt x="72906" y="77373"/>
                  </a:lnTo>
                  <a:lnTo>
                    <a:pt x="72364" y="85787"/>
                  </a:lnTo>
                  <a:lnTo>
                    <a:pt x="71232" y="90994"/>
                  </a:lnTo>
                  <a:lnTo>
                    <a:pt x="62448" y="102424"/>
                  </a:lnTo>
                  <a:lnTo>
                    <a:pt x="40554" y="120267"/>
                  </a:lnTo>
                  <a:lnTo>
                    <a:pt x="5467" y="120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15"/>
          <p:cNvGrpSpPr/>
          <p:nvPr/>
        </p:nvGrpSpPr>
        <p:grpSpPr>
          <a:xfrm>
            <a:off x="2476500" y="1786115"/>
            <a:ext cx="239274" cy="259772"/>
            <a:chOff x="2476500" y="1786115"/>
            <a:chExt cx="239274" cy="259772"/>
          </a:xfrm>
        </p:grpSpPr>
        <p:sp>
          <p:nvSpPr>
            <p:cNvPr id="26" name="SMARTInkShape-948"/>
            <p:cNvSpPr/>
            <p:nvPr>
              <p:custDataLst>
                <p:tags r:id="rId119"/>
              </p:custDataLst>
            </p:nvPr>
          </p:nvSpPr>
          <p:spPr>
            <a:xfrm>
              <a:off x="2476500" y="1807443"/>
              <a:ext cx="69851" cy="104904"/>
            </a:xfrm>
            <a:custGeom>
              <a:avLst/>
              <a:gdLst/>
              <a:ahLst/>
              <a:cxnLst/>
              <a:rect l="0" t="0" r="0" b="0"/>
              <a:pathLst>
                <a:path w="69851" h="104904">
                  <a:moveTo>
                    <a:pt x="0" y="21357"/>
                  </a:moveTo>
                  <a:lnTo>
                    <a:pt x="0" y="21357"/>
                  </a:lnTo>
                  <a:lnTo>
                    <a:pt x="0" y="17986"/>
                  </a:lnTo>
                  <a:lnTo>
                    <a:pt x="5467" y="963"/>
                  </a:lnTo>
                  <a:lnTo>
                    <a:pt x="6467" y="0"/>
                  </a:lnTo>
                  <a:lnTo>
                    <a:pt x="7839" y="63"/>
                  </a:lnTo>
                  <a:lnTo>
                    <a:pt x="9460" y="811"/>
                  </a:lnTo>
                  <a:lnTo>
                    <a:pt x="18482" y="15348"/>
                  </a:lnTo>
                  <a:lnTo>
                    <a:pt x="36422" y="61880"/>
                  </a:lnTo>
                  <a:lnTo>
                    <a:pt x="49168" y="95629"/>
                  </a:lnTo>
                  <a:lnTo>
                    <a:pt x="56190" y="103285"/>
                  </a:lnTo>
                  <a:lnTo>
                    <a:pt x="59332" y="104903"/>
                  </a:lnTo>
                  <a:lnTo>
                    <a:pt x="69850" y="10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49"/>
            <p:cNvSpPr/>
            <p:nvPr>
              <p:custDataLst>
                <p:tags r:id="rId120"/>
              </p:custDataLst>
            </p:nvPr>
          </p:nvSpPr>
          <p:spPr>
            <a:xfrm>
              <a:off x="2571750" y="1786115"/>
              <a:ext cx="31228" cy="252236"/>
            </a:xfrm>
            <a:custGeom>
              <a:avLst/>
              <a:gdLst/>
              <a:ahLst/>
              <a:cxnLst/>
              <a:rect l="0" t="0" r="0" b="0"/>
              <a:pathLst>
                <a:path w="31228" h="252236">
                  <a:moveTo>
                    <a:pt x="19050" y="10935"/>
                  </a:moveTo>
                  <a:lnTo>
                    <a:pt x="19050" y="10935"/>
                  </a:lnTo>
                  <a:lnTo>
                    <a:pt x="29985" y="0"/>
                  </a:lnTo>
                  <a:lnTo>
                    <a:pt x="30573" y="823"/>
                  </a:lnTo>
                  <a:lnTo>
                    <a:pt x="31227" y="5500"/>
                  </a:lnTo>
                  <a:lnTo>
                    <a:pt x="20888" y="50296"/>
                  </a:lnTo>
                  <a:lnTo>
                    <a:pt x="14734" y="87195"/>
                  </a:lnTo>
                  <a:lnTo>
                    <a:pt x="8215" y="132302"/>
                  </a:lnTo>
                  <a:lnTo>
                    <a:pt x="3347" y="168964"/>
                  </a:lnTo>
                  <a:lnTo>
                    <a:pt x="992" y="206474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50"/>
            <p:cNvSpPr/>
            <p:nvPr>
              <p:custDataLst>
                <p:tags r:id="rId121"/>
              </p:custDataLst>
            </p:nvPr>
          </p:nvSpPr>
          <p:spPr>
            <a:xfrm>
              <a:off x="2623433" y="1911719"/>
              <a:ext cx="92341" cy="134168"/>
            </a:xfrm>
            <a:custGeom>
              <a:avLst/>
              <a:gdLst/>
              <a:ahLst/>
              <a:cxnLst/>
              <a:rect l="0" t="0" r="0" b="0"/>
              <a:pathLst>
                <a:path w="92341" h="134168">
                  <a:moveTo>
                    <a:pt x="5467" y="25031"/>
                  </a:moveTo>
                  <a:lnTo>
                    <a:pt x="5467" y="25031"/>
                  </a:lnTo>
                  <a:lnTo>
                    <a:pt x="2096" y="21660"/>
                  </a:lnTo>
                  <a:lnTo>
                    <a:pt x="441" y="18123"/>
                  </a:lnTo>
                  <a:lnTo>
                    <a:pt x="0" y="16192"/>
                  </a:lnTo>
                  <a:lnTo>
                    <a:pt x="411" y="14200"/>
                  </a:lnTo>
                  <a:lnTo>
                    <a:pt x="2749" y="10104"/>
                  </a:lnTo>
                  <a:lnTo>
                    <a:pt x="14775" y="3832"/>
                  </a:lnTo>
                  <a:lnTo>
                    <a:pt x="35168" y="184"/>
                  </a:lnTo>
                  <a:lnTo>
                    <a:pt x="37968" y="0"/>
                  </a:lnTo>
                  <a:lnTo>
                    <a:pt x="40539" y="1288"/>
                  </a:lnTo>
                  <a:lnTo>
                    <a:pt x="45279" y="6482"/>
                  </a:lnTo>
                  <a:lnTo>
                    <a:pt x="47855" y="13494"/>
                  </a:lnTo>
                  <a:lnTo>
                    <a:pt x="48542" y="17340"/>
                  </a:lnTo>
                  <a:lnTo>
                    <a:pt x="47425" y="25376"/>
                  </a:lnTo>
                  <a:lnTo>
                    <a:pt x="39005" y="45538"/>
                  </a:lnTo>
                  <a:lnTo>
                    <a:pt x="28016" y="60065"/>
                  </a:lnTo>
                  <a:lnTo>
                    <a:pt x="28261" y="61087"/>
                  </a:lnTo>
                  <a:lnTo>
                    <a:pt x="29130" y="61768"/>
                  </a:lnTo>
                  <a:lnTo>
                    <a:pt x="74981" y="66466"/>
                  </a:lnTo>
                  <a:lnTo>
                    <a:pt x="84105" y="71904"/>
                  </a:lnTo>
                  <a:lnTo>
                    <a:pt x="87525" y="75330"/>
                  </a:lnTo>
                  <a:lnTo>
                    <a:pt x="91326" y="86662"/>
                  </a:lnTo>
                  <a:lnTo>
                    <a:pt x="92340" y="93635"/>
                  </a:lnTo>
                  <a:lnTo>
                    <a:pt x="89703" y="105146"/>
                  </a:lnTo>
                  <a:lnTo>
                    <a:pt x="83122" y="114965"/>
                  </a:lnTo>
                  <a:lnTo>
                    <a:pt x="67517" y="127721"/>
                  </a:lnTo>
                  <a:lnTo>
                    <a:pt x="55622" y="133701"/>
                  </a:lnTo>
                  <a:lnTo>
                    <a:pt x="50193" y="134167"/>
                  </a:lnTo>
                  <a:lnTo>
                    <a:pt x="24517" y="120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16"/>
          <p:cNvGrpSpPr/>
          <p:nvPr/>
        </p:nvGrpSpPr>
        <p:grpSpPr>
          <a:xfrm>
            <a:off x="3663950" y="1170165"/>
            <a:ext cx="163595" cy="258586"/>
            <a:chOff x="3663950" y="1170165"/>
            <a:chExt cx="163595" cy="258586"/>
          </a:xfrm>
        </p:grpSpPr>
        <p:sp>
          <p:nvSpPr>
            <p:cNvPr id="30" name="SMARTInkShape-951"/>
            <p:cNvSpPr/>
            <p:nvPr>
              <p:custDataLst>
                <p:tags r:id="rId116"/>
              </p:custDataLst>
            </p:nvPr>
          </p:nvSpPr>
          <p:spPr>
            <a:xfrm>
              <a:off x="3663950" y="1170165"/>
              <a:ext cx="50801" cy="137936"/>
            </a:xfrm>
            <a:custGeom>
              <a:avLst/>
              <a:gdLst/>
              <a:ahLst/>
              <a:cxnLst/>
              <a:rect l="0" t="0" r="0" b="0"/>
              <a:pathLst>
                <a:path w="50801" h="137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5500"/>
                  </a:lnTo>
                  <a:lnTo>
                    <a:pt x="17676" y="49182"/>
                  </a:lnTo>
                  <a:lnTo>
                    <a:pt x="29649" y="86040"/>
                  </a:lnTo>
                  <a:lnTo>
                    <a:pt x="45593" y="131493"/>
                  </a:lnTo>
                  <a:lnTo>
                    <a:pt x="50800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52"/>
            <p:cNvSpPr/>
            <p:nvPr>
              <p:custDataLst>
                <p:tags r:id="rId117"/>
              </p:custDataLst>
            </p:nvPr>
          </p:nvSpPr>
          <p:spPr>
            <a:xfrm>
              <a:off x="3730383" y="1181100"/>
              <a:ext cx="22468" cy="190501"/>
            </a:xfrm>
            <a:custGeom>
              <a:avLst/>
              <a:gdLst/>
              <a:ahLst/>
              <a:cxnLst/>
              <a:rect l="0" t="0" r="0" b="0"/>
              <a:pathLst>
                <a:path w="22468" h="190501">
                  <a:moveTo>
                    <a:pt x="22467" y="0"/>
                  </a:moveTo>
                  <a:lnTo>
                    <a:pt x="22467" y="0"/>
                  </a:lnTo>
                  <a:lnTo>
                    <a:pt x="19096" y="22322"/>
                  </a:lnTo>
                  <a:lnTo>
                    <a:pt x="9602" y="64271"/>
                  </a:lnTo>
                  <a:lnTo>
                    <a:pt x="5249" y="101828"/>
                  </a:lnTo>
                  <a:lnTo>
                    <a:pt x="0" y="146263"/>
                  </a:lnTo>
                  <a:lnTo>
                    <a:pt x="341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53"/>
            <p:cNvSpPr/>
            <p:nvPr>
              <p:custDataLst>
                <p:tags r:id="rId118"/>
              </p:custDataLst>
            </p:nvPr>
          </p:nvSpPr>
          <p:spPr>
            <a:xfrm>
              <a:off x="3759200" y="1278480"/>
              <a:ext cx="68345" cy="150271"/>
            </a:xfrm>
            <a:custGeom>
              <a:avLst/>
              <a:gdLst/>
              <a:ahLst/>
              <a:cxnLst/>
              <a:rect l="0" t="0" r="0" b="0"/>
              <a:pathLst>
                <a:path w="68345" h="150271">
                  <a:moveTo>
                    <a:pt x="12700" y="55020"/>
                  </a:moveTo>
                  <a:lnTo>
                    <a:pt x="12700" y="55020"/>
                  </a:lnTo>
                  <a:lnTo>
                    <a:pt x="13405" y="44881"/>
                  </a:lnTo>
                  <a:lnTo>
                    <a:pt x="17726" y="25527"/>
                  </a:lnTo>
                  <a:lnTo>
                    <a:pt x="19167" y="12984"/>
                  </a:lnTo>
                  <a:lnTo>
                    <a:pt x="22160" y="5058"/>
                  </a:lnTo>
                  <a:lnTo>
                    <a:pt x="23945" y="2662"/>
                  </a:lnTo>
                  <a:lnTo>
                    <a:pt x="27811" y="0"/>
                  </a:lnTo>
                  <a:lnTo>
                    <a:pt x="33762" y="698"/>
                  </a:lnTo>
                  <a:lnTo>
                    <a:pt x="37325" y="1872"/>
                  </a:lnTo>
                  <a:lnTo>
                    <a:pt x="43164" y="6939"/>
                  </a:lnTo>
                  <a:lnTo>
                    <a:pt x="47406" y="13895"/>
                  </a:lnTo>
                  <a:lnTo>
                    <a:pt x="50129" y="29859"/>
                  </a:lnTo>
                  <a:lnTo>
                    <a:pt x="50353" y="34013"/>
                  </a:lnTo>
                  <a:lnTo>
                    <a:pt x="46839" y="42391"/>
                  </a:lnTo>
                  <a:lnTo>
                    <a:pt x="40689" y="53159"/>
                  </a:lnTo>
                  <a:lnTo>
                    <a:pt x="38441" y="60994"/>
                  </a:lnTo>
                  <a:lnTo>
                    <a:pt x="38252" y="64260"/>
                  </a:lnTo>
                  <a:lnTo>
                    <a:pt x="40049" y="68064"/>
                  </a:lnTo>
                  <a:lnTo>
                    <a:pt x="41516" y="70066"/>
                  </a:lnTo>
                  <a:lnTo>
                    <a:pt x="45027" y="72290"/>
                  </a:lnTo>
                  <a:lnTo>
                    <a:pt x="56402" y="77089"/>
                  </a:lnTo>
                  <a:lnTo>
                    <a:pt x="64768" y="82804"/>
                  </a:lnTo>
                  <a:lnTo>
                    <a:pt x="67591" y="88770"/>
                  </a:lnTo>
                  <a:lnTo>
                    <a:pt x="68344" y="92337"/>
                  </a:lnTo>
                  <a:lnTo>
                    <a:pt x="65418" y="101944"/>
                  </a:lnTo>
                  <a:lnTo>
                    <a:pt x="52041" y="125359"/>
                  </a:lnTo>
                  <a:lnTo>
                    <a:pt x="36586" y="140694"/>
                  </a:lnTo>
                  <a:lnTo>
                    <a:pt x="24727" y="146014"/>
                  </a:lnTo>
                  <a:lnTo>
                    <a:pt x="0" y="15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17"/>
          <p:cNvGrpSpPr/>
          <p:nvPr/>
        </p:nvGrpSpPr>
        <p:grpSpPr>
          <a:xfrm>
            <a:off x="5834347" y="1235768"/>
            <a:ext cx="1169704" cy="358880"/>
            <a:chOff x="5834347" y="1235768"/>
            <a:chExt cx="1169704" cy="358880"/>
          </a:xfrm>
        </p:grpSpPr>
        <p:sp>
          <p:nvSpPr>
            <p:cNvPr id="34" name="SMARTInkShape-954"/>
            <p:cNvSpPr/>
            <p:nvPr>
              <p:custDataLst>
                <p:tags r:id="rId101"/>
              </p:custDataLst>
            </p:nvPr>
          </p:nvSpPr>
          <p:spPr>
            <a:xfrm>
              <a:off x="5834347" y="1244976"/>
              <a:ext cx="158856" cy="233810"/>
            </a:xfrm>
            <a:custGeom>
              <a:avLst/>
              <a:gdLst/>
              <a:ahLst/>
              <a:cxnLst/>
              <a:rect l="0" t="0" r="0" b="0"/>
              <a:pathLst>
                <a:path w="158856" h="233810">
                  <a:moveTo>
                    <a:pt x="39403" y="12324"/>
                  </a:moveTo>
                  <a:lnTo>
                    <a:pt x="39403" y="12324"/>
                  </a:lnTo>
                  <a:lnTo>
                    <a:pt x="33936" y="17791"/>
                  </a:lnTo>
                  <a:lnTo>
                    <a:pt x="33315" y="21783"/>
                  </a:lnTo>
                  <a:lnTo>
                    <a:pt x="35051" y="25465"/>
                  </a:lnTo>
                  <a:lnTo>
                    <a:pt x="36502" y="27435"/>
                  </a:lnTo>
                  <a:lnTo>
                    <a:pt x="45285" y="33578"/>
                  </a:lnTo>
                  <a:lnTo>
                    <a:pt x="60196" y="36495"/>
                  </a:lnTo>
                  <a:lnTo>
                    <a:pt x="102173" y="32149"/>
                  </a:lnTo>
                  <a:lnTo>
                    <a:pt x="146406" y="17136"/>
                  </a:lnTo>
                  <a:lnTo>
                    <a:pt x="153987" y="12581"/>
                  </a:lnTo>
                  <a:lnTo>
                    <a:pt x="157357" y="8205"/>
                  </a:lnTo>
                  <a:lnTo>
                    <a:pt x="158855" y="3908"/>
                  </a:lnTo>
                  <a:lnTo>
                    <a:pt x="157843" y="2480"/>
                  </a:lnTo>
                  <a:lnTo>
                    <a:pt x="152956" y="893"/>
                  </a:lnTo>
                  <a:lnTo>
                    <a:pt x="142271" y="0"/>
                  </a:lnTo>
                  <a:lnTo>
                    <a:pt x="97872" y="19430"/>
                  </a:lnTo>
                  <a:lnTo>
                    <a:pt x="86320" y="30064"/>
                  </a:lnTo>
                  <a:lnTo>
                    <a:pt x="77894" y="44197"/>
                  </a:lnTo>
                  <a:lnTo>
                    <a:pt x="74149" y="59886"/>
                  </a:lnTo>
                  <a:lnTo>
                    <a:pt x="74366" y="72503"/>
                  </a:lnTo>
                  <a:lnTo>
                    <a:pt x="75411" y="77844"/>
                  </a:lnTo>
                  <a:lnTo>
                    <a:pt x="82218" y="87540"/>
                  </a:lnTo>
                  <a:lnTo>
                    <a:pt x="103394" y="105197"/>
                  </a:lnTo>
                  <a:lnTo>
                    <a:pt x="106649" y="112632"/>
                  </a:lnTo>
                  <a:lnTo>
                    <a:pt x="106106" y="116591"/>
                  </a:lnTo>
                  <a:lnTo>
                    <a:pt x="101739" y="124752"/>
                  </a:lnTo>
                  <a:lnTo>
                    <a:pt x="93214" y="131201"/>
                  </a:lnTo>
                  <a:lnTo>
                    <a:pt x="46226" y="154307"/>
                  </a:lnTo>
                  <a:lnTo>
                    <a:pt x="9658" y="182302"/>
                  </a:lnTo>
                  <a:lnTo>
                    <a:pt x="407" y="197919"/>
                  </a:lnTo>
                  <a:lnTo>
                    <a:pt x="0" y="203082"/>
                  </a:lnTo>
                  <a:lnTo>
                    <a:pt x="3311" y="212581"/>
                  </a:lnTo>
                  <a:lnTo>
                    <a:pt x="16479" y="225863"/>
                  </a:lnTo>
                  <a:lnTo>
                    <a:pt x="35330" y="230702"/>
                  </a:lnTo>
                  <a:lnTo>
                    <a:pt x="74190" y="233809"/>
                  </a:lnTo>
                  <a:lnTo>
                    <a:pt x="128303" y="215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55"/>
            <p:cNvSpPr/>
            <p:nvPr>
              <p:custDataLst>
                <p:tags r:id="rId102"/>
              </p:custDataLst>
            </p:nvPr>
          </p:nvSpPr>
          <p:spPr>
            <a:xfrm>
              <a:off x="6013712" y="1371861"/>
              <a:ext cx="56889" cy="82290"/>
            </a:xfrm>
            <a:custGeom>
              <a:avLst/>
              <a:gdLst/>
              <a:ahLst/>
              <a:cxnLst/>
              <a:rect l="0" t="0" r="0" b="0"/>
              <a:pathLst>
                <a:path w="56889" h="82290">
                  <a:moveTo>
                    <a:pt x="6088" y="6089"/>
                  </a:moveTo>
                  <a:lnTo>
                    <a:pt x="6088" y="6089"/>
                  </a:lnTo>
                  <a:lnTo>
                    <a:pt x="0" y="0"/>
                  </a:lnTo>
                  <a:lnTo>
                    <a:pt x="5565" y="9930"/>
                  </a:lnTo>
                  <a:lnTo>
                    <a:pt x="39346" y="52818"/>
                  </a:lnTo>
                  <a:lnTo>
                    <a:pt x="56888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56"/>
            <p:cNvSpPr/>
            <p:nvPr>
              <p:custDataLst>
                <p:tags r:id="rId103"/>
              </p:custDataLst>
            </p:nvPr>
          </p:nvSpPr>
          <p:spPr>
            <a:xfrm>
              <a:off x="6007100" y="1371939"/>
              <a:ext cx="88901" cy="101262"/>
            </a:xfrm>
            <a:custGeom>
              <a:avLst/>
              <a:gdLst/>
              <a:ahLst/>
              <a:cxnLst/>
              <a:rect l="0" t="0" r="0" b="0"/>
              <a:pathLst>
                <a:path w="88901" h="101262">
                  <a:moveTo>
                    <a:pt x="88900" y="12361"/>
                  </a:moveTo>
                  <a:lnTo>
                    <a:pt x="88900" y="12361"/>
                  </a:lnTo>
                  <a:lnTo>
                    <a:pt x="88900" y="3523"/>
                  </a:lnTo>
                  <a:lnTo>
                    <a:pt x="88195" y="2235"/>
                  </a:lnTo>
                  <a:lnTo>
                    <a:pt x="87019" y="1377"/>
                  </a:lnTo>
                  <a:lnTo>
                    <a:pt x="83433" y="0"/>
                  </a:lnTo>
                  <a:lnTo>
                    <a:pt x="60234" y="22754"/>
                  </a:lnTo>
                  <a:lnTo>
                    <a:pt x="25819" y="67230"/>
                  </a:lnTo>
                  <a:lnTo>
                    <a:pt x="0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57"/>
            <p:cNvSpPr/>
            <p:nvPr>
              <p:custDataLst>
                <p:tags r:id="rId104"/>
              </p:custDataLst>
            </p:nvPr>
          </p:nvSpPr>
          <p:spPr>
            <a:xfrm>
              <a:off x="6134100" y="1361803"/>
              <a:ext cx="68513" cy="232845"/>
            </a:xfrm>
            <a:custGeom>
              <a:avLst/>
              <a:gdLst/>
              <a:ahLst/>
              <a:cxnLst/>
              <a:rect l="0" t="0" r="0" b="0"/>
              <a:pathLst>
                <a:path w="68513" h="232845">
                  <a:moveTo>
                    <a:pt x="0" y="41547"/>
                  </a:moveTo>
                  <a:lnTo>
                    <a:pt x="0" y="41547"/>
                  </a:lnTo>
                  <a:lnTo>
                    <a:pt x="3371" y="44918"/>
                  </a:lnTo>
                  <a:lnTo>
                    <a:pt x="12831" y="84263"/>
                  </a:lnTo>
                  <a:lnTo>
                    <a:pt x="17821" y="127700"/>
                  </a:lnTo>
                  <a:lnTo>
                    <a:pt x="17981" y="166008"/>
                  </a:lnTo>
                  <a:lnTo>
                    <a:pt x="13952" y="205309"/>
                  </a:lnTo>
                  <a:lnTo>
                    <a:pt x="12810" y="232844"/>
                  </a:lnTo>
                  <a:lnTo>
                    <a:pt x="9565" y="185646"/>
                  </a:lnTo>
                  <a:lnTo>
                    <a:pt x="12081" y="143154"/>
                  </a:lnTo>
                  <a:lnTo>
                    <a:pt x="12517" y="106147"/>
                  </a:lnTo>
                  <a:lnTo>
                    <a:pt x="16017" y="67273"/>
                  </a:lnTo>
                  <a:lnTo>
                    <a:pt x="24226" y="35784"/>
                  </a:lnTo>
                  <a:lnTo>
                    <a:pt x="39365" y="6895"/>
                  </a:lnTo>
                  <a:lnTo>
                    <a:pt x="42471" y="3629"/>
                  </a:lnTo>
                  <a:lnTo>
                    <a:pt x="49685" y="0"/>
                  </a:lnTo>
                  <a:lnTo>
                    <a:pt x="52879" y="444"/>
                  </a:lnTo>
                  <a:lnTo>
                    <a:pt x="55714" y="2150"/>
                  </a:lnTo>
                  <a:lnTo>
                    <a:pt x="58308" y="4699"/>
                  </a:lnTo>
                  <a:lnTo>
                    <a:pt x="65333" y="21770"/>
                  </a:lnTo>
                  <a:lnTo>
                    <a:pt x="68512" y="41332"/>
                  </a:lnTo>
                  <a:lnTo>
                    <a:pt x="66082" y="60533"/>
                  </a:lnTo>
                  <a:lnTo>
                    <a:pt x="53165" y="94712"/>
                  </a:lnTo>
                  <a:lnTo>
                    <a:pt x="42679" y="109626"/>
                  </a:lnTo>
                  <a:lnTo>
                    <a:pt x="30963" y="119547"/>
                  </a:lnTo>
                  <a:lnTo>
                    <a:pt x="24875" y="123180"/>
                  </a:lnTo>
                  <a:lnTo>
                    <a:pt x="20111" y="124191"/>
                  </a:lnTo>
                  <a:lnTo>
                    <a:pt x="16229" y="123455"/>
                  </a:lnTo>
                  <a:lnTo>
                    <a:pt x="12936" y="121552"/>
                  </a:lnTo>
                  <a:lnTo>
                    <a:pt x="12152" y="118167"/>
                  </a:lnTo>
                  <a:lnTo>
                    <a:pt x="19050" y="98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58"/>
            <p:cNvSpPr/>
            <p:nvPr>
              <p:custDataLst>
                <p:tags r:id="rId105"/>
              </p:custDataLst>
            </p:nvPr>
          </p:nvSpPr>
          <p:spPr>
            <a:xfrm>
              <a:off x="6235700" y="1368188"/>
              <a:ext cx="57151" cy="103197"/>
            </a:xfrm>
            <a:custGeom>
              <a:avLst/>
              <a:gdLst/>
              <a:ahLst/>
              <a:cxnLst/>
              <a:rect l="0" t="0" r="0" b="0"/>
              <a:pathLst>
                <a:path w="57151" h="103197">
                  <a:moveTo>
                    <a:pt x="0" y="28812"/>
                  </a:moveTo>
                  <a:lnTo>
                    <a:pt x="0" y="28812"/>
                  </a:lnTo>
                  <a:lnTo>
                    <a:pt x="0" y="44544"/>
                  </a:lnTo>
                  <a:lnTo>
                    <a:pt x="1411" y="45650"/>
                  </a:lnTo>
                  <a:lnTo>
                    <a:pt x="10844" y="47207"/>
                  </a:lnTo>
                  <a:lnTo>
                    <a:pt x="25321" y="46962"/>
                  </a:lnTo>
                  <a:lnTo>
                    <a:pt x="31950" y="44405"/>
                  </a:lnTo>
                  <a:lnTo>
                    <a:pt x="43019" y="35627"/>
                  </a:lnTo>
                  <a:lnTo>
                    <a:pt x="47342" y="28078"/>
                  </a:lnTo>
                  <a:lnTo>
                    <a:pt x="50116" y="8363"/>
                  </a:lnTo>
                  <a:lnTo>
                    <a:pt x="48227" y="4596"/>
                  </a:lnTo>
                  <a:lnTo>
                    <a:pt x="44852" y="2084"/>
                  </a:lnTo>
                  <a:lnTo>
                    <a:pt x="40483" y="410"/>
                  </a:lnTo>
                  <a:lnTo>
                    <a:pt x="36868" y="0"/>
                  </a:lnTo>
                  <a:lnTo>
                    <a:pt x="30967" y="1425"/>
                  </a:lnTo>
                  <a:lnTo>
                    <a:pt x="20307" y="9565"/>
                  </a:lnTo>
                  <a:lnTo>
                    <a:pt x="8212" y="27656"/>
                  </a:lnTo>
                  <a:lnTo>
                    <a:pt x="5531" y="40998"/>
                  </a:lnTo>
                  <a:lnTo>
                    <a:pt x="11312" y="76853"/>
                  </a:lnTo>
                  <a:lnTo>
                    <a:pt x="15141" y="88028"/>
                  </a:lnTo>
                  <a:lnTo>
                    <a:pt x="22957" y="95817"/>
                  </a:lnTo>
                  <a:lnTo>
                    <a:pt x="32781" y="100926"/>
                  </a:lnTo>
                  <a:lnTo>
                    <a:pt x="41851" y="103196"/>
                  </a:lnTo>
                  <a:lnTo>
                    <a:pt x="57150" y="9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59"/>
            <p:cNvSpPr/>
            <p:nvPr>
              <p:custDataLst>
                <p:tags r:id="rId106"/>
              </p:custDataLst>
            </p:nvPr>
          </p:nvSpPr>
          <p:spPr>
            <a:xfrm>
              <a:off x="6337299" y="1358900"/>
              <a:ext cx="76202" cy="115854"/>
            </a:xfrm>
            <a:custGeom>
              <a:avLst/>
              <a:gdLst/>
              <a:ahLst/>
              <a:cxnLst/>
              <a:rect l="0" t="0" r="0" b="0"/>
              <a:pathLst>
                <a:path w="76202" h="115854">
                  <a:moveTo>
                    <a:pt x="1" y="25400"/>
                  </a:moveTo>
                  <a:lnTo>
                    <a:pt x="1" y="25400"/>
                  </a:lnTo>
                  <a:lnTo>
                    <a:pt x="0" y="19312"/>
                  </a:lnTo>
                  <a:lnTo>
                    <a:pt x="17677" y="27911"/>
                  </a:lnTo>
                  <a:lnTo>
                    <a:pt x="23850" y="37570"/>
                  </a:lnTo>
                  <a:lnTo>
                    <a:pt x="36084" y="79298"/>
                  </a:lnTo>
                  <a:lnTo>
                    <a:pt x="37703" y="102212"/>
                  </a:lnTo>
                  <a:lnTo>
                    <a:pt x="36043" y="110809"/>
                  </a:lnTo>
                  <a:lnTo>
                    <a:pt x="34612" y="114089"/>
                  </a:lnTo>
                  <a:lnTo>
                    <a:pt x="32952" y="115571"/>
                  </a:lnTo>
                  <a:lnTo>
                    <a:pt x="31141" y="115853"/>
                  </a:lnTo>
                  <a:lnTo>
                    <a:pt x="29228" y="115335"/>
                  </a:lnTo>
                  <a:lnTo>
                    <a:pt x="27102" y="107234"/>
                  </a:lnTo>
                  <a:lnTo>
                    <a:pt x="25551" y="60998"/>
                  </a:lnTo>
                  <a:lnTo>
                    <a:pt x="25500" y="51249"/>
                  </a:lnTo>
                  <a:lnTo>
                    <a:pt x="31089" y="34771"/>
                  </a:lnTo>
                  <a:lnTo>
                    <a:pt x="39923" y="21804"/>
                  </a:lnTo>
                  <a:lnTo>
                    <a:pt x="48553" y="13689"/>
                  </a:lnTo>
                  <a:lnTo>
                    <a:pt x="76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60"/>
            <p:cNvSpPr/>
            <p:nvPr>
              <p:custDataLst>
                <p:tags r:id="rId107"/>
              </p:custDataLst>
            </p:nvPr>
          </p:nvSpPr>
          <p:spPr>
            <a:xfrm>
              <a:off x="6445512" y="1377950"/>
              <a:ext cx="6089" cy="82551"/>
            </a:xfrm>
            <a:custGeom>
              <a:avLst/>
              <a:gdLst/>
              <a:ahLst/>
              <a:cxnLst/>
              <a:rect l="0" t="0" r="0" b="0"/>
              <a:pathLst>
                <a:path w="6089" h="825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1411"/>
                  </a:lnTo>
                  <a:lnTo>
                    <a:pt x="0" y="14306"/>
                  </a:lnTo>
                  <a:lnTo>
                    <a:pt x="459" y="56322"/>
                  </a:lnTo>
                  <a:lnTo>
                    <a:pt x="608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61"/>
            <p:cNvSpPr/>
            <p:nvPr>
              <p:custDataLst>
                <p:tags r:id="rId108"/>
              </p:custDataLst>
            </p:nvPr>
          </p:nvSpPr>
          <p:spPr>
            <a:xfrm>
              <a:off x="6445250" y="13271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962"/>
            <p:cNvSpPr/>
            <p:nvPr>
              <p:custDataLst>
                <p:tags r:id="rId109"/>
              </p:custDataLst>
            </p:nvPr>
          </p:nvSpPr>
          <p:spPr>
            <a:xfrm>
              <a:off x="6502400" y="1366394"/>
              <a:ext cx="116850" cy="97251"/>
            </a:xfrm>
            <a:custGeom>
              <a:avLst/>
              <a:gdLst/>
              <a:ahLst/>
              <a:cxnLst/>
              <a:rect l="0" t="0" r="0" b="0"/>
              <a:pathLst>
                <a:path w="116850" h="97251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5026" y="4648"/>
                  </a:lnTo>
                  <a:lnTo>
                    <a:pt x="5467" y="2718"/>
                  </a:lnTo>
                  <a:lnTo>
                    <a:pt x="6467" y="1430"/>
                  </a:lnTo>
                  <a:lnTo>
                    <a:pt x="9459" y="0"/>
                  </a:lnTo>
                  <a:lnTo>
                    <a:pt x="10540" y="324"/>
                  </a:lnTo>
                  <a:lnTo>
                    <a:pt x="11259" y="1246"/>
                  </a:lnTo>
                  <a:lnTo>
                    <a:pt x="12060" y="4857"/>
                  </a:lnTo>
                  <a:lnTo>
                    <a:pt x="16046" y="47200"/>
                  </a:lnTo>
                  <a:lnTo>
                    <a:pt x="13112" y="93243"/>
                  </a:lnTo>
                  <a:lnTo>
                    <a:pt x="12883" y="97250"/>
                  </a:lnTo>
                  <a:lnTo>
                    <a:pt x="12116" y="96908"/>
                  </a:lnTo>
                  <a:lnTo>
                    <a:pt x="9383" y="92764"/>
                  </a:lnTo>
                  <a:lnTo>
                    <a:pt x="10619" y="72385"/>
                  </a:lnTo>
                  <a:lnTo>
                    <a:pt x="21355" y="25462"/>
                  </a:lnTo>
                  <a:lnTo>
                    <a:pt x="30943" y="8934"/>
                  </a:lnTo>
                  <a:lnTo>
                    <a:pt x="34741" y="6280"/>
                  </a:lnTo>
                  <a:lnTo>
                    <a:pt x="38682" y="5217"/>
                  </a:lnTo>
                  <a:lnTo>
                    <a:pt x="42721" y="5213"/>
                  </a:lnTo>
                  <a:lnTo>
                    <a:pt x="45414" y="6622"/>
                  </a:lnTo>
                  <a:lnTo>
                    <a:pt x="47210" y="8972"/>
                  </a:lnTo>
                  <a:lnTo>
                    <a:pt x="55511" y="30937"/>
                  </a:lnTo>
                  <a:lnTo>
                    <a:pt x="57053" y="48049"/>
                  </a:lnTo>
                  <a:lnTo>
                    <a:pt x="60492" y="42438"/>
                  </a:lnTo>
                  <a:lnTo>
                    <a:pt x="68681" y="24241"/>
                  </a:lnTo>
                  <a:lnTo>
                    <a:pt x="83816" y="9995"/>
                  </a:lnTo>
                  <a:lnTo>
                    <a:pt x="86921" y="9104"/>
                  </a:lnTo>
                  <a:lnTo>
                    <a:pt x="102759" y="11094"/>
                  </a:lnTo>
                  <a:lnTo>
                    <a:pt x="105194" y="13365"/>
                  </a:lnTo>
                  <a:lnTo>
                    <a:pt x="116332" y="38030"/>
                  </a:lnTo>
                  <a:lnTo>
                    <a:pt x="116849" y="50133"/>
                  </a:lnTo>
                  <a:lnTo>
                    <a:pt x="11430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63"/>
            <p:cNvSpPr/>
            <p:nvPr>
              <p:custDataLst>
                <p:tags r:id="rId110"/>
              </p:custDataLst>
            </p:nvPr>
          </p:nvSpPr>
          <p:spPr>
            <a:xfrm>
              <a:off x="6661150" y="1386067"/>
              <a:ext cx="36831" cy="87134"/>
            </a:xfrm>
            <a:custGeom>
              <a:avLst/>
              <a:gdLst/>
              <a:ahLst/>
              <a:cxnLst/>
              <a:rect l="0" t="0" r="0" b="0"/>
              <a:pathLst>
                <a:path w="36831" h="87134">
                  <a:moveTo>
                    <a:pt x="0" y="23633"/>
                  </a:moveTo>
                  <a:lnTo>
                    <a:pt x="0" y="23633"/>
                  </a:lnTo>
                  <a:lnTo>
                    <a:pt x="5467" y="23633"/>
                  </a:lnTo>
                  <a:lnTo>
                    <a:pt x="2718" y="27004"/>
                  </a:lnTo>
                  <a:lnTo>
                    <a:pt x="2517" y="28703"/>
                  </a:lnTo>
                  <a:lnTo>
                    <a:pt x="5706" y="35189"/>
                  </a:lnTo>
                  <a:lnTo>
                    <a:pt x="12901" y="35994"/>
                  </a:lnTo>
                  <a:lnTo>
                    <a:pt x="18198" y="34301"/>
                  </a:lnTo>
                  <a:lnTo>
                    <a:pt x="27349" y="27465"/>
                  </a:lnTo>
                  <a:lnTo>
                    <a:pt x="33817" y="14655"/>
                  </a:lnTo>
                  <a:lnTo>
                    <a:pt x="36830" y="4196"/>
                  </a:lnTo>
                  <a:lnTo>
                    <a:pt x="35843" y="2209"/>
                  </a:lnTo>
                  <a:lnTo>
                    <a:pt x="33773" y="884"/>
                  </a:lnTo>
                  <a:lnTo>
                    <a:pt x="30982" y="0"/>
                  </a:lnTo>
                  <a:lnTo>
                    <a:pt x="24118" y="900"/>
                  </a:lnTo>
                  <a:lnTo>
                    <a:pt x="20312" y="2127"/>
                  </a:lnTo>
                  <a:lnTo>
                    <a:pt x="14201" y="7254"/>
                  </a:lnTo>
                  <a:lnTo>
                    <a:pt x="9134" y="14943"/>
                  </a:lnTo>
                  <a:lnTo>
                    <a:pt x="3020" y="31171"/>
                  </a:lnTo>
                  <a:lnTo>
                    <a:pt x="1600" y="49385"/>
                  </a:lnTo>
                  <a:lnTo>
                    <a:pt x="7084" y="72621"/>
                  </a:lnTo>
                  <a:lnTo>
                    <a:pt x="8955" y="77458"/>
                  </a:lnTo>
                  <a:lnTo>
                    <a:pt x="11615" y="80683"/>
                  </a:lnTo>
                  <a:lnTo>
                    <a:pt x="18333" y="84267"/>
                  </a:lnTo>
                  <a:lnTo>
                    <a:pt x="31750" y="87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64"/>
            <p:cNvSpPr/>
            <p:nvPr>
              <p:custDataLst>
                <p:tags r:id="rId111"/>
              </p:custDataLst>
            </p:nvPr>
          </p:nvSpPr>
          <p:spPr>
            <a:xfrm>
              <a:off x="6731000" y="1372751"/>
              <a:ext cx="94784" cy="86089"/>
            </a:xfrm>
            <a:custGeom>
              <a:avLst/>
              <a:gdLst/>
              <a:ahLst/>
              <a:cxnLst/>
              <a:rect l="0" t="0" r="0" b="0"/>
              <a:pathLst>
                <a:path w="94784" h="86089">
                  <a:moveTo>
                    <a:pt x="0" y="55999"/>
                  </a:moveTo>
                  <a:lnTo>
                    <a:pt x="0" y="55999"/>
                  </a:lnTo>
                  <a:lnTo>
                    <a:pt x="16593" y="27883"/>
                  </a:lnTo>
                  <a:lnTo>
                    <a:pt x="21015" y="22807"/>
                  </a:lnTo>
                  <a:lnTo>
                    <a:pt x="22476" y="21876"/>
                  </a:lnTo>
                  <a:lnTo>
                    <a:pt x="23451" y="21962"/>
                  </a:lnTo>
                  <a:lnTo>
                    <a:pt x="24100" y="22724"/>
                  </a:lnTo>
                  <a:lnTo>
                    <a:pt x="24823" y="25453"/>
                  </a:lnTo>
                  <a:lnTo>
                    <a:pt x="25285" y="43066"/>
                  </a:lnTo>
                  <a:lnTo>
                    <a:pt x="18925" y="76199"/>
                  </a:lnTo>
                  <a:lnTo>
                    <a:pt x="13659" y="86088"/>
                  </a:lnTo>
                  <a:lnTo>
                    <a:pt x="22323" y="70801"/>
                  </a:lnTo>
                  <a:lnTo>
                    <a:pt x="30759" y="46430"/>
                  </a:lnTo>
                  <a:lnTo>
                    <a:pt x="57855" y="11961"/>
                  </a:lnTo>
                  <a:lnTo>
                    <a:pt x="69666" y="2734"/>
                  </a:lnTo>
                  <a:lnTo>
                    <a:pt x="81007" y="0"/>
                  </a:lnTo>
                  <a:lnTo>
                    <a:pt x="84343" y="1027"/>
                  </a:lnTo>
                  <a:lnTo>
                    <a:pt x="89932" y="5932"/>
                  </a:lnTo>
                  <a:lnTo>
                    <a:pt x="92886" y="14697"/>
                  </a:lnTo>
                  <a:lnTo>
                    <a:pt x="94783" y="37571"/>
                  </a:lnTo>
                  <a:lnTo>
                    <a:pt x="91739" y="56183"/>
                  </a:lnTo>
                  <a:lnTo>
                    <a:pt x="82550" y="75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65"/>
            <p:cNvSpPr/>
            <p:nvPr>
              <p:custDataLst>
                <p:tags r:id="rId112"/>
              </p:custDataLst>
            </p:nvPr>
          </p:nvSpPr>
          <p:spPr>
            <a:xfrm>
              <a:off x="6859821" y="1235768"/>
              <a:ext cx="66886" cy="252390"/>
            </a:xfrm>
            <a:custGeom>
              <a:avLst/>
              <a:gdLst/>
              <a:ahLst/>
              <a:cxnLst/>
              <a:rect l="0" t="0" r="0" b="0"/>
              <a:pathLst>
                <a:path w="66886" h="252390">
                  <a:moveTo>
                    <a:pt x="55329" y="15182"/>
                  </a:moveTo>
                  <a:lnTo>
                    <a:pt x="55329" y="15182"/>
                  </a:lnTo>
                  <a:lnTo>
                    <a:pt x="64168" y="876"/>
                  </a:lnTo>
                  <a:lnTo>
                    <a:pt x="65454" y="0"/>
                  </a:lnTo>
                  <a:lnTo>
                    <a:pt x="66312" y="122"/>
                  </a:lnTo>
                  <a:lnTo>
                    <a:pt x="66885" y="909"/>
                  </a:lnTo>
                  <a:lnTo>
                    <a:pt x="55719" y="42343"/>
                  </a:lnTo>
                  <a:lnTo>
                    <a:pt x="45240" y="89613"/>
                  </a:lnTo>
                  <a:lnTo>
                    <a:pt x="32614" y="127173"/>
                  </a:lnTo>
                  <a:lnTo>
                    <a:pt x="13526" y="171359"/>
                  </a:lnTo>
                  <a:lnTo>
                    <a:pt x="1942" y="204625"/>
                  </a:lnTo>
                  <a:lnTo>
                    <a:pt x="0" y="228574"/>
                  </a:lnTo>
                  <a:lnTo>
                    <a:pt x="3579" y="247272"/>
                  </a:lnTo>
                  <a:lnTo>
                    <a:pt x="5306" y="250342"/>
                  </a:lnTo>
                  <a:lnTo>
                    <a:pt x="7164" y="252389"/>
                  </a:lnTo>
                  <a:lnTo>
                    <a:pt x="10519" y="250931"/>
                  </a:lnTo>
                  <a:lnTo>
                    <a:pt x="19892" y="241785"/>
                  </a:lnTo>
                  <a:lnTo>
                    <a:pt x="42629" y="1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966"/>
            <p:cNvSpPr/>
            <p:nvPr>
              <p:custDataLst>
                <p:tags r:id="rId113"/>
              </p:custDataLst>
            </p:nvPr>
          </p:nvSpPr>
          <p:spPr>
            <a:xfrm>
              <a:off x="6840715" y="1320800"/>
              <a:ext cx="112536" cy="63501"/>
            </a:xfrm>
            <a:custGeom>
              <a:avLst/>
              <a:gdLst/>
              <a:ahLst/>
              <a:cxnLst/>
              <a:rect l="0" t="0" r="0" b="0"/>
              <a:pathLst>
                <a:path w="112536" h="63501">
                  <a:moveTo>
                    <a:pt x="10935" y="63500"/>
                  </a:moveTo>
                  <a:lnTo>
                    <a:pt x="10935" y="63500"/>
                  </a:lnTo>
                  <a:lnTo>
                    <a:pt x="0" y="63500"/>
                  </a:lnTo>
                  <a:lnTo>
                    <a:pt x="42429" y="37494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967"/>
            <p:cNvSpPr/>
            <p:nvPr>
              <p:custDataLst>
                <p:tags r:id="rId114"/>
              </p:custDataLst>
            </p:nvPr>
          </p:nvSpPr>
          <p:spPr>
            <a:xfrm>
              <a:off x="6965950" y="13271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68"/>
            <p:cNvSpPr/>
            <p:nvPr>
              <p:custDataLst>
                <p:tags r:id="rId115"/>
              </p:custDataLst>
            </p:nvPr>
          </p:nvSpPr>
          <p:spPr>
            <a:xfrm>
              <a:off x="6976161" y="1454150"/>
              <a:ext cx="27890" cy="27883"/>
            </a:xfrm>
            <a:custGeom>
              <a:avLst/>
              <a:gdLst/>
              <a:ahLst/>
              <a:cxnLst/>
              <a:rect l="0" t="0" r="0" b="0"/>
              <a:pathLst>
                <a:path w="27890" h="27883">
                  <a:moveTo>
                    <a:pt x="8839" y="12700"/>
                  </a:moveTo>
                  <a:lnTo>
                    <a:pt x="8839" y="12700"/>
                  </a:lnTo>
                  <a:lnTo>
                    <a:pt x="0" y="27006"/>
                  </a:lnTo>
                  <a:lnTo>
                    <a:pt x="124" y="27882"/>
                  </a:lnTo>
                  <a:lnTo>
                    <a:pt x="1618" y="27760"/>
                  </a:lnTo>
                  <a:lnTo>
                    <a:pt x="4025" y="26973"/>
                  </a:lnTo>
                  <a:lnTo>
                    <a:pt x="27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18"/>
          <p:cNvGrpSpPr/>
          <p:nvPr/>
        </p:nvGrpSpPr>
        <p:grpSpPr>
          <a:xfrm>
            <a:off x="7392684" y="1209479"/>
            <a:ext cx="790833" cy="318792"/>
            <a:chOff x="7392684" y="1209479"/>
            <a:chExt cx="790833" cy="318792"/>
          </a:xfrm>
        </p:grpSpPr>
        <p:sp>
          <p:nvSpPr>
            <p:cNvPr id="50" name="SMARTInkShape-969"/>
            <p:cNvSpPr/>
            <p:nvPr>
              <p:custDataLst>
                <p:tags r:id="rId95"/>
              </p:custDataLst>
            </p:nvPr>
          </p:nvSpPr>
          <p:spPr>
            <a:xfrm>
              <a:off x="7392684" y="1209479"/>
              <a:ext cx="151117" cy="318792"/>
            </a:xfrm>
            <a:custGeom>
              <a:avLst/>
              <a:gdLst/>
              <a:ahLst/>
              <a:cxnLst/>
              <a:rect l="0" t="0" r="0" b="0"/>
              <a:pathLst>
                <a:path w="151117" h="318792">
                  <a:moveTo>
                    <a:pt x="81266" y="3371"/>
                  </a:moveTo>
                  <a:lnTo>
                    <a:pt x="81266" y="3371"/>
                  </a:lnTo>
                  <a:lnTo>
                    <a:pt x="81266" y="0"/>
                  </a:lnTo>
                  <a:lnTo>
                    <a:pt x="81266" y="4646"/>
                  </a:lnTo>
                  <a:lnTo>
                    <a:pt x="79384" y="9347"/>
                  </a:lnTo>
                  <a:lnTo>
                    <a:pt x="77895" y="11588"/>
                  </a:lnTo>
                  <a:lnTo>
                    <a:pt x="71806" y="48934"/>
                  </a:lnTo>
                  <a:lnTo>
                    <a:pt x="62784" y="88524"/>
                  </a:lnTo>
                  <a:lnTo>
                    <a:pt x="54544" y="129261"/>
                  </a:lnTo>
                  <a:lnTo>
                    <a:pt x="44734" y="172224"/>
                  </a:lnTo>
                  <a:lnTo>
                    <a:pt x="33909" y="207683"/>
                  </a:lnTo>
                  <a:lnTo>
                    <a:pt x="19491" y="250065"/>
                  </a:lnTo>
                  <a:lnTo>
                    <a:pt x="5218" y="294063"/>
                  </a:lnTo>
                  <a:lnTo>
                    <a:pt x="0" y="313851"/>
                  </a:lnTo>
                  <a:lnTo>
                    <a:pt x="277" y="316191"/>
                  </a:lnTo>
                  <a:lnTo>
                    <a:pt x="1168" y="317751"/>
                  </a:lnTo>
                  <a:lnTo>
                    <a:pt x="2467" y="318791"/>
                  </a:lnTo>
                  <a:lnTo>
                    <a:pt x="17780" y="316884"/>
                  </a:lnTo>
                  <a:lnTo>
                    <a:pt x="56966" y="304848"/>
                  </a:lnTo>
                  <a:lnTo>
                    <a:pt x="97110" y="290764"/>
                  </a:lnTo>
                  <a:lnTo>
                    <a:pt x="151116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70"/>
            <p:cNvSpPr/>
            <p:nvPr>
              <p:custDataLst>
                <p:tags r:id="rId96"/>
              </p:custDataLst>
            </p:nvPr>
          </p:nvSpPr>
          <p:spPr>
            <a:xfrm>
              <a:off x="7586974" y="1349896"/>
              <a:ext cx="96527" cy="120230"/>
            </a:xfrm>
            <a:custGeom>
              <a:avLst/>
              <a:gdLst/>
              <a:ahLst/>
              <a:cxnLst/>
              <a:rect l="0" t="0" r="0" b="0"/>
              <a:pathLst>
                <a:path w="96527" h="120230">
                  <a:moveTo>
                    <a:pt x="83826" y="34404"/>
                  </a:moveTo>
                  <a:lnTo>
                    <a:pt x="83826" y="34404"/>
                  </a:lnTo>
                  <a:lnTo>
                    <a:pt x="83825" y="31033"/>
                  </a:lnTo>
                  <a:lnTo>
                    <a:pt x="81944" y="27496"/>
                  </a:lnTo>
                  <a:lnTo>
                    <a:pt x="80455" y="25566"/>
                  </a:lnTo>
                  <a:lnTo>
                    <a:pt x="78800" y="19657"/>
                  </a:lnTo>
                  <a:lnTo>
                    <a:pt x="77358" y="13033"/>
                  </a:lnTo>
                  <a:lnTo>
                    <a:pt x="74366" y="7737"/>
                  </a:lnTo>
                  <a:lnTo>
                    <a:pt x="65344" y="789"/>
                  </a:lnTo>
                  <a:lnTo>
                    <a:pt x="61627" y="0"/>
                  </a:lnTo>
                  <a:lnTo>
                    <a:pt x="53734" y="1004"/>
                  </a:lnTo>
                  <a:lnTo>
                    <a:pt x="41356" y="5536"/>
                  </a:lnTo>
                  <a:lnTo>
                    <a:pt x="25381" y="18089"/>
                  </a:lnTo>
                  <a:lnTo>
                    <a:pt x="10613" y="41956"/>
                  </a:lnTo>
                  <a:lnTo>
                    <a:pt x="671" y="71371"/>
                  </a:lnTo>
                  <a:lnTo>
                    <a:pt x="0" y="95687"/>
                  </a:lnTo>
                  <a:lnTo>
                    <a:pt x="4269" y="112926"/>
                  </a:lnTo>
                  <a:lnTo>
                    <a:pt x="6799" y="116385"/>
                  </a:lnTo>
                  <a:lnTo>
                    <a:pt x="13374" y="120229"/>
                  </a:lnTo>
                  <a:lnTo>
                    <a:pt x="20999" y="120056"/>
                  </a:lnTo>
                  <a:lnTo>
                    <a:pt x="25008" y="119022"/>
                  </a:lnTo>
                  <a:lnTo>
                    <a:pt x="33225" y="110347"/>
                  </a:lnTo>
                  <a:lnTo>
                    <a:pt x="46627" y="85153"/>
                  </a:lnTo>
                  <a:lnTo>
                    <a:pt x="57518" y="50904"/>
                  </a:lnTo>
                  <a:lnTo>
                    <a:pt x="57821" y="51048"/>
                  </a:lnTo>
                  <a:lnTo>
                    <a:pt x="58246" y="58385"/>
                  </a:lnTo>
                  <a:lnTo>
                    <a:pt x="59052" y="67640"/>
                  </a:lnTo>
                  <a:lnTo>
                    <a:pt x="65591" y="97274"/>
                  </a:lnTo>
                  <a:lnTo>
                    <a:pt x="71253" y="104209"/>
                  </a:lnTo>
                  <a:lnTo>
                    <a:pt x="76592" y="107762"/>
                  </a:lnTo>
                  <a:lnTo>
                    <a:pt x="82021" y="109341"/>
                  </a:lnTo>
                  <a:lnTo>
                    <a:pt x="96526" y="110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71"/>
            <p:cNvSpPr/>
            <p:nvPr>
              <p:custDataLst>
                <p:tags r:id="rId97"/>
              </p:custDataLst>
            </p:nvPr>
          </p:nvSpPr>
          <p:spPr>
            <a:xfrm>
              <a:off x="7715250" y="1374880"/>
              <a:ext cx="76201" cy="101519"/>
            </a:xfrm>
            <a:custGeom>
              <a:avLst/>
              <a:gdLst/>
              <a:ahLst/>
              <a:cxnLst/>
              <a:rect l="0" t="0" r="0" b="0"/>
              <a:pathLst>
                <a:path w="76201" h="101519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46946"/>
                  </a:lnTo>
                  <a:lnTo>
                    <a:pt x="3370" y="76178"/>
                  </a:lnTo>
                  <a:lnTo>
                    <a:pt x="8788" y="88714"/>
                  </a:lnTo>
                  <a:lnTo>
                    <a:pt x="12209" y="94033"/>
                  </a:lnTo>
                  <a:lnTo>
                    <a:pt x="19773" y="99942"/>
                  </a:lnTo>
                  <a:lnTo>
                    <a:pt x="23765" y="101518"/>
                  </a:lnTo>
                  <a:lnTo>
                    <a:pt x="27838" y="100452"/>
                  </a:lnTo>
                  <a:lnTo>
                    <a:pt x="36126" y="93623"/>
                  </a:lnTo>
                  <a:lnTo>
                    <a:pt x="45355" y="77878"/>
                  </a:lnTo>
                  <a:lnTo>
                    <a:pt x="62643" y="32643"/>
                  </a:lnTo>
                  <a:lnTo>
                    <a:pt x="62929" y="32664"/>
                  </a:lnTo>
                  <a:lnTo>
                    <a:pt x="63247" y="35273"/>
                  </a:lnTo>
                  <a:lnTo>
                    <a:pt x="64198" y="78934"/>
                  </a:lnTo>
                  <a:lnTo>
                    <a:pt x="66868" y="88763"/>
                  </a:lnTo>
                  <a:lnTo>
                    <a:pt x="68567" y="91243"/>
                  </a:lnTo>
                  <a:lnTo>
                    <a:pt x="76200" y="9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72"/>
            <p:cNvSpPr/>
            <p:nvPr>
              <p:custDataLst>
                <p:tags r:id="rId98"/>
              </p:custDataLst>
            </p:nvPr>
          </p:nvSpPr>
          <p:spPr>
            <a:xfrm>
              <a:off x="7835902" y="1362099"/>
              <a:ext cx="76199" cy="102174"/>
            </a:xfrm>
            <a:custGeom>
              <a:avLst/>
              <a:gdLst/>
              <a:ahLst/>
              <a:cxnLst/>
              <a:rect l="0" t="0" r="0" b="0"/>
              <a:pathLst>
                <a:path w="76199" h="102174">
                  <a:moveTo>
                    <a:pt x="6348" y="41251"/>
                  </a:moveTo>
                  <a:lnTo>
                    <a:pt x="6348" y="41251"/>
                  </a:lnTo>
                  <a:lnTo>
                    <a:pt x="2977" y="37880"/>
                  </a:lnTo>
                  <a:lnTo>
                    <a:pt x="1984" y="38298"/>
                  </a:lnTo>
                  <a:lnTo>
                    <a:pt x="880" y="42526"/>
                  </a:lnTo>
                  <a:lnTo>
                    <a:pt x="13" y="87288"/>
                  </a:lnTo>
                  <a:lnTo>
                    <a:pt x="0" y="102173"/>
                  </a:lnTo>
                  <a:lnTo>
                    <a:pt x="3368" y="80106"/>
                  </a:lnTo>
                  <a:lnTo>
                    <a:pt x="16007" y="34504"/>
                  </a:lnTo>
                  <a:lnTo>
                    <a:pt x="17021" y="28286"/>
                  </a:lnTo>
                  <a:lnTo>
                    <a:pt x="23791" y="15733"/>
                  </a:lnTo>
                  <a:lnTo>
                    <a:pt x="35741" y="2410"/>
                  </a:lnTo>
                  <a:lnTo>
                    <a:pt x="38643" y="541"/>
                  </a:lnTo>
                  <a:lnTo>
                    <a:pt x="41989" y="0"/>
                  </a:lnTo>
                  <a:lnTo>
                    <a:pt x="49470" y="1280"/>
                  </a:lnTo>
                  <a:lnTo>
                    <a:pt x="61614" y="9339"/>
                  </a:lnTo>
                  <a:lnTo>
                    <a:pt x="68071" y="20482"/>
                  </a:lnTo>
                  <a:lnTo>
                    <a:pt x="73790" y="42623"/>
                  </a:lnTo>
                  <a:lnTo>
                    <a:pt x="75176" y="77990"/>
                  </a:lnTo>
                  <a:lnTo>
                    <a:pt x="72446" y="91726"/>
                  </a:lnTo>
                  <a:lnTo>
                    <a:pt x="76198" y="98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73"/>
            <p:cNvSpPr/>
            <p:nvPr>
              <p:custDataLst>
                <p:tags r:id="rId99"/>
              </p:custDataLst>
            </p:nvPr>
          </p:nvSpPr>
          <p:spPr>
            <a:xfrm>
              <a:off x="7996501" y="1354111"/>
              <a:ext cx="48950" cy="121736"/>
            </a:xfrm>
            <a:custGeom>
              <a:avLst/>
              <a:gdLst/>
              <a:ahLst/>
              <a:cxnLst/>
              <a:rect l="0" t="0" r="0" b="0"/>
              <a:pathLst>
                <a:path w="48950" h="121736">
                  <a:moveTo>
                    <a:pt x="42599" y="30189"/>
                  </a:moveTo>
                  <a:lnTo>
                    <a:pt x="42599" y="30189"/>
                  </a:lnTo>
                  <a:lnTo>
                    <a:pt x="46962" y="20050"/>
                  </a:lnTo>
                  <a:lnTo>
                    <a:pt x="48066" y="12512"/>
                  </a:lnTo>
                  <a:lnTo>
                    <a:pt x="46675" y="6340"/>
                  </a:lnTo>
                  <a:lnTo>
                    <a:pt x="45316" y="3706"/>
                  </a:lnTo>
                  <a:lnTo>
                    <a:pt x="43705" y="1951"/>
                  </a:lnTo>
                  <a:lnTo>
                    <a:pt x="40032" y="0"/>
                  </a:lnTo>
                  <a:lnTo>
                    <a:pt x="34168" y="1014"/>
                  </a:lnTo>
                  <a:lnTo>
                    <a:pt x="30628" y="2272"/>
                  </a:lnTo>
                  <a:lnTo>
                    <a:pt x="15533" y="14156"/>
                  </a:lnTo>
                  <a:lnTo>
                    <a:pt x="7522" y="28943"/>
                  </a:lnTo>
                  <a:lnTo>
                    <a:pt x="0" y="60439"/>
                  </a:lnTo>
                  <a:lnTo>
                    <a:pt x="274" y="106688"/>
                  </a:lnTo>
                  <a:lnTo>
                    <a:pt x="1682" y="112938"/>
                  </a:lnTo>
                  <a:lnTo>
                    <a:pt x="4738" y="117105"/>
                  </a:lnTo>
                  <a:lnTo>
                    <a:pt x="8892" y="119883"/>
                  </a:lnTo>
                  <a:lnTo>
                    <a:pt x="13778" y="121735"/>
                  </a:lnTo>
                  <a:lnTo>
                    <a:pt x="19151" y="120853"/>
                  </a:lnTo>
                  <a:lnTo>
                    <a:pt x="30767" y="114228"/>
                  </a:lnTo>
                  <a:lnTo>
                    <a:pt x="48949" y="9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74"/>
            <p:cNvSpPr/>
            <p:nvPr>
              <p:custDataLst>
                <p:tags r:id="rId100"/>
              </p:custDataLst>
            </p:nvPr>
          </p:nvSpPr>
          <p:spPr>
            <a:xfrm>
              <a:off x="8098554" y="1230325"/>
              <a:ext cx="84963" cy="249226"/>
            </a:xfrm>
            <a:custGeom>
              <a:avLst/>
              <a:gdLst/>
              <a:ahLst/>
              <a:cxnLst/>
              <a:rect l="0" t="0" r="0" b="0"/>
              <a:pathLst>
                <a:path w="84963" h="249226">
                  <a:moveTo>
                    <a:pt x="42146" y="26975"/>
                  </a:moveTo>
                  <a:lnTo>
                    <a:pt x="42146" y="26975"/>
                  </a:lnTo>
                  <a:lnTo>
                    <a:pt x="47908" y="270"/>
                  </a:lnTo>
                  <a:lnTo>
                    <a:pt x="48104" y="0"/>
                  </a:lnTo>
                  <a:lnTo>
                    <a:pt x="48321" y="3697"/>
                  </a:lnTo>
                  <a:lnTo>
                    <a:pt x="43411" y="50613"/>
                  </a:lnTo>
                  <a:lnTo>
                    <a:pt x="35627" y="92087"/>
                  </a:lnTo>
                  <a:lnTo>
                    <a:pt x="27297" y="131402"/>
                  </a:lnTo>
                  <a:lnTo>
                    <a:pt x="13786" y="175569"/>
                  </a:lnTo>
                  <a:lnTo>
                    <a:pt x="94" y="220005"/>
                  </a:lnTo>
                  <a:lnTo>
                    <a:pt x="0" y="222690"/>
                  </a:lnTo>
                  <a:lnTo>
                    <a:pt x="642" y="223773"/>
                  </a:lnTo>
                  <a:lnTo>
                    <a:pt x="1777" y="223791"/>
                  </a:lnTo>
                  <a:lnTo>
                    <a:pt x="30361" y="183001"/>
                  </a:lnTo>
                  <a:lnTo>
                    <a:pt x="49956" y="156808"/>
                  </a:lnTo>
                  <a:lnTo>
                    <a:pt x="58788" y="151706"/>
                  </a:lnTo>
                  <a:lnTo>
                    <a:pt x="67416" y="151320"/>
                  </a:lnTo>
                  <a:lnTo>
                    <a:pt x="71692" y="152205"/>
                  </a:lnTo>
                  <a:lnTo>
                    <a:pt x="75249" y="154912"/>
                  </a:lnTo>
                  <a:lnTo>
                    <a:pt x="81082" y="163564"/>
                  </a:lnTo>
                  <a:lnTo>
                    <a:pt x="84962" y="180335"/>
                  </a:lnTo>
                  <a:lnTo>
                    <a:pt x="84498" y="218159"/>
                  </a:lnTo>
                  <a:lnTo>
                    <a:pt x="80246" y="249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975"/>
          <p:cNvSpPr/>
          <p:nvPr>
            <p:custDataLst>
              <p:tags r:id="rId2"/>
            </p:custDataLst>
          </p:nvPr>
        </p:nvSpPr>
        <p:spPr>
          <a:xfrm>
            <a:off x="8667750" y="1244939"/>
            <a:ext cx="114223" cy="250541"/>
          </a:xfrm>
          <a:custGeom>
            <a:avLst/>
            <a:gdLst/>
            <a:ahLst/>
            <a:cxnLst/>
            <a:rect l="0" t="0" r="0" b="0"/>
            <a:pathLst>
              <a:path w="114223" h="250541">
                <a:moveTo>
                  <a:pt x="107950" y="12361"/>
                </a:moveTo>
                <a:lnTo>
                  <a:pt x="107950" y="12361"/>
                </a:lnTo>
                <a:lnTo>
                  <a:pt x="111320" y="12361"/>
                </a:lnTo>
                <a:lnTo>
                  <a:pt x="112314" y="11655"/>
                </a:lnTo>
                <a:lnTo>
                  <a:pt x="112976" y="10479"/>
                </a:lnTo>
                <a:lnTo>
                  <a:pt x="114222" y="805"/>
                </a:lnTo>
                <a:lnTo>
                  <a:pt x="113543" y="424"/>
                </a:lnTo>
                <a:lnTo>
                  <a:pt x="110906" y="0"/>
                </a:lnTo>
                <a:lnTo>
                  <a:pt x="102084" y="6503"/>
                </a:lnTo>
                <a:lnTo>
                  <a:pt x="82802" y="26413"/>
                </a:lnTo>
                <a:lnTo>
                  <a:pt x="61582" y="63731"/>
                </a:lnTo>
                <a:lnTo>
                  <a:pt x="39132" y="111225"/>
                </a:lnTo>
                <a:lnTo>
                  <a:pt x="24559" y="149561"/>
                </a:lnTo>
                <a:lnTo>
                  <a:pt x="16214" y="186833"/>
                </a:lnTo>
                <a:lnTo>
                  <a:pt x="16765" y="230191"/>
                </a:lnTo>
                <a:lnTo>
                  <a:pt x="23679" y="243465"/>
                </a:lnTo>
                <a:lnTo>
                  <a:pt x="28486" y="248980"/>
                </a:lnTo>
                <a:lnTo>
                  <a:pt x="34513" y="250540"/>
                </a:lnTo>
                <a:lnTo>
                  <a:pt x="48736" y="246630"/>
                </a:lnTo>
                <a:lnTo>
                  <a:pt x="69238" y="229157"/>
                </a:lnTo>
                <a:lnTo>
                  <a:pt x="85348" y="209476"/>
                </a:lnTo>
                <a:lnTo>
                  <a:pt x="88967" y="194747"/>
                </a:lnTo>
                <a:lnTo>
                  <a:pt x="88944" y="186869"/>
                </a:lnTo>
                <a:lnTo>
                  <a:pt x="86813" y="180910"/>
                </a:lnTo>
                <a:lnTo>
                  <a:pt x="78800" y="172409"/>
                </a:lnTo>
                <a:lnTo>
                  <a:pt x="48905" y="163656"/>
                </a:lnTo>
                <a:lnTo>
                  <a:pt x="0" y="1647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220"/>
          <p:cNvGrpSpPr/>
          <p:nvPr/>
        </p:nvGrpSpPr>
        <p:grpSpPr>
          <a:xfrm>
            <a:off x="9169400" y="1187250"/>
            <a:ext cx="546101" cy="373839"/>
            <a:chOff x="9169400" y="1187250"/>
            <a:chExt cx="546101" cy="373839"/>
          </a:xfrm>
        </p:grpSpPr>
        <p:sp>
          <p:nvSpPr>
            <p:cNvPr id="58" name="SMARTInkShape-976"/>
            <p:cNvSpPr/>
            <p:nvPr>
              <p:custDataLst>
                <p:tags r:id="rId92"/>
              </p:custDataLst>
            </p:nvPr>
          </p:nvSpPr>
          <p:spPr>
            <a:xfrm>
              <a:off x="9169400" y="1256166"/>
              <a:ext cx="184151" cy="235227"/>
            </a:xfrm>
            <a:custGeom>
              <a:avLst/>
              <a:gdLst/>
              <a:ahLst/>
              <a:cxnLst/>
              <a:rect l="0" t="0" r="0" b="0"/>
              <a:pathLst>
                <a:path w="184151" h="235227">
                  <a:moveTo>
                    <a:pt x="0" y="45584"/>
                  </a:moveTo>
                  <a:lnTo>
                    <a:pt x="0" y="45584"/>
                  </a:lnTo>
                  <a:lnTo>
                    <a:pt x="3370" y="42213"/>
                  </a:lnTo>
                  <a:lnTo>
                    <a:pt x="6907" y="40558"/>
                  </a:lnTo>
                  <a:lnTo>
                    <a:pt x="8837" y="40117"/>
                  </a:lnTo>
                  <a:lnTo>
                    <a:pt x="10831" y="41234"/>
                  </a:lnTo>
                  <a:lnTo>
                    <a:pt x="14927" y="46237"/>
                  </a:lnTo>
                  <a:lnTo>
                    <a:pt x="27297" y="84458"/>
                  </a:lnTo>
                  <a:lnTo>
                    <a:pt x="38662" y="123895"/>
                  </a:lnTo>
                  <a:lnTo>
                    <a:pt x="50966" y="163096"/>
                  </a:lnTo>
                  <a:lnTo>
                    <a:pt x="62555" y="204940"/>
                  </a:lnTo>
                  <a:lnTo>
                    <a:pt x="66137" y="220361"/>
                  </a:lnTo>
                  <a:lnTo>
                    <a:pt x="69492" y="226307"/>
                  </a:lnTo>
                  <a:lnTo>
                    <a:pt x="78863" y="234796"/>
                  </a:lnTo>
                  <a:lnTo>
                    <a:pt x="83619" y="235226"/>
                  </a:lnTo>
                  <a:lnTo>
                    <a:pt x="88201" y="233395"/>
                  </a:lnTo>
                  <a:lnTo>
                    <a:pt x="92667" y="230058"/>
                  </a:lnTo>
                  <a:lnTo>
                    <a:pt x="105695" y="205136"/>
                  </a:lnTo>
                  <a:lnTo>
                    <a:pt x="118493" y="167569"/>
                  </a:lnTo>
                  <a:lnTo>
                    <a:pt x="131094" y="123015"/>
                  </a:lnTo>
                  <a:lnTo>
                    <a:pt x="142402" y="80913"/>
                  </a:lnTo>
                  <a:lnTo>
                    <a:pt x="155103" y="39653"/>
                  </a:lnTo>
                  <a:lnTo>
                    <a:pt x="164003" y="1551"/>
                  </a:lnTo>
                  <a:lnTo>
                    <a:pt x="165779" y="0"/>
                  </a:lnTo>
                  <a:lnTo>
                    <a:pt x="184150" y="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77"/>
            <p:cNvSpPr/>
            <p:nvPr>
              <p:custDataLst>
                <p:tags r:id="rId93"/>
              </p:custDataLst>
            </p:nvPr>
          </p:nvSpPr>
          <p:spPr>
            <a:xfrm>
              <a:off x="9399765" y="1187250"/>
              <a:ext cx="211663" cy="317701"/>
            </a:xfrm>
            <a:custGeom>
              <a:avLst/>
              <a:gdLst/>
              <a:ahLst/>
              <a:cxnLst/>
              <a:rect l="0" t="0" r="0" b="0"/>
              <a:pathLst>
                <a:path w="211663" h="317701">
                  <a:moveTo>
                    <a:pt x="10935" y="317700"/>
                  </a:moveTo>
                  <a:lnTo>
                    <a:pt x="10935" y="317700"/>
                  </a:lnTo>
                  <a:lnTo>
                    <a:pt x="4193" y="317700"/>
                  </a:lnTo>
                  <a:lnTo>
                    <a:pt x="2208" y="316994"/>
                  </a:lnTo>
                  <a:lnTo>
                    <a:pt x="882" y="315818"/>
                  </a:lnTo>
                  <a:lnTo>
                    <a:pt x="0" y="314329"/>
                  </a:lnTo>
                  <a:lnTo>
                    <a:pt x="2129" y="302120"/>
                  </a:lnTo>
                  <a:lnTo>
                    <a:pt x="14239" y="258753"/>
                  </a:lnTo>
                  <a:lnTo>
                    <a:pt x="25398" y="216352"/>
                  </a:lnTo>
                  <a:lnTo>
                    <a:pt x="32781" y="171176"/>
                  </a:lnTo>
                  <a:lnTo>
                    <a:pt x="35987" y="135840"/>
                  </a:lnTo>
                  <a:lnTo>
                    <a:pt x="41091" y="92287"/>
                  </a:lnTo>
                  <a:lnTo>
                    <a:pt x="47073" y="54061"/>
                  </a:lnTo>
                  <a:lnTo>
                    <a:pt x="58927" y="8787"/>
                  </a:lnTo>
                  <a:lnTo>
                    <a:pt x="60486" y="959"/>
                  </a:lnTo>
                  <a:lnTo>
                    <a:pt x="61608" y="0"/>
                  </a:lnTo>
                  <a:lnTo>
                    <a:pt x="63062" y="773"/>
                  </a:lnTo>
                  <a:lnTo>
                    <a:pt x="64736" y="2698"/>
                  </a:lnTo>
                  <a:lnTo>
                    <a:pt x="74552" y="45606"/>
                  </a:lnTo>
                  <a:lnTo>
                    <a:pt x="86296" y="87172"/>
                  </a:lnTo>
                  <a:lnTo>
                    <a:pt x="94052" y="100708"/>
                  </a:lnTo>
                  <a:lnTo>
                    <a:pt x="98096" y="105305"/>
                  </a:lnTo>
                  <a:lnTo>
                    <a:pt x="102908" y="107665"/>
                  </a:lnTo>
                  <a:lnTo>
                    <a:pt x="113901" y="108405"/>
                  </a:lnTo>
                  <a:lnTo>
                    <a:pt x="131990" y="104854"/>
                  </a:lnTo>
                  <a:lnTo>
                    <a:pt x="155654" y="88606"/>
                  </a:lnTo>
                  <a:lnTo>
                    <a:pt x="190787" y="62098"/>
                  </a:lnTo>
                  <a:lnTo>
                    <a:pt x="194336" y="60516"/>
                  </a:lnTo>
                  <a:lnTo>
                    <a:pt x="197408" y="60166"/>
                  </a:lnTo>
                  <a:lnTo>
                    <a:pt x="202702" y="61659"/>
                  </a:lnTo>
                  <a:lnTo>
                    <a:pt x="207408" y="70319"/>
                  </a:lnTo>
                  <a:lnTo>
                    <a:pt x="211145" y="84281"/>
                  </a:lnTo>
                  <a:lnTo>
                    <a:pt x="211662" y="127633"/>
                  </a:lnTo>
                  <a:lnTo>
                    <a:pt x="207052" y="168015"/>
                  </a:lnTo>
                  <a:lnTo>
                    <a:pt x="201218" y="207967"/>
                  </a:lnTo>
                  <a:lnTo>
                    <a:pt x="193139" y="249909"/>
                  </a:lnTo>
                  <a:lnTo>
                    <a:pt x="184509" y="285573"/>
                  </a:lnTo>
                  <a:lnTo>
                    <a:pt x="188735" y="31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78"/>
            <p:cNvSpPr/>
            <p:nvPr>
              <p:custDataLst>
                <p:tags r:id="rId94"/>
              </p:custDataLst>
            </p:nvPr>
          </p:nvSpPr>
          <p:spPr>
            <a:xfrm>
              <a:off x="9664700" y="1423883"/>
              <a:ext cx="50801" cy="137206"/>
            </a:xfrm>
            <a:custGeom>
              <a:avLst/>
              <a:gdLst/>
              <a:ahLst/>
              <a:cxnLst/>
              <a:rect l="0" t="0" r="0" b="0"/>
              <a:pathLst>
                <a:path w="50801" h="137206">
                  <a:moveTo>
                    <a:pt x="50800" y="23917"/>
                  </a:moveTo>
                  <a:lnTo>
                    <a:pt x="50800" y="23917"/>
                  </a:lnTo>
                  <a:lnTo>
                    <a:pt x="50800" y="3523"/>
                  </a:lnTo>
                  <a:lnTo>
                    <a:pt x="49388" y="1854"/>
                  </a:lnTo>
                  <a:lnTo>
                    <a:pt x="44058" y="0"/>
                  </a:lnTo>
                  <a:lnTo>
                    <a:pt x="36985" y="1058"/>
                  </a:lnTo>
                  <a:lnTo>
                    <a:pt x="33123" y="2327"/>
                  </a:lnTo>
                  <a:lnTo>
                    <a:pt x="26950" y="7501"/>
                  </a:lnTo>
                  <a:lnTo>
                    <a:pt x="13868" y="22321"/>
                  </a:lnTo>
                  <a:lnTo>
                    <a:pt x="12067" y="27086"/>
                  </a:lnTo>
                  <a:lnTo>
                    <a:pt x="11949" y="38025"/>
                  </a:lnTo>
                  <a:lnTo>
                    <a:pt x="16129" y="48061"/>
                  </a:lnTo>
                  <a:lnTo>
                    <a:pt x="43049" y="92410"/>
                  </a:lnTo>
                  <a:lnTo>
                    <a:pt x="47354" y="101631"/>
                  </a:lnTo>
                  <a:lnTo>
                    <a:pt x="49269" y="110432"/>
                  </a:lnTo>
                  <a:lnTo>
                    <a:pt x="46356" y="120929"/>
                  </a:lnTo>
                  <a:lnTo>
                    <a:pt x="43604" y="126692"/>
                  </a:lnTo>
                  <a:lnTo>
                    <a:pt x="39652" y="130533"/>
                  </a:lnTo>
                  <a:lnTo>
                    <a:pt x="29618" y="134802"/>
                  </a:lnTo>
                  <a:lnTo>
                    <a:pt x="15439" y="137205"/>
                  </a:lnTo>
                  <a:lnTo>
                    <a:pt x="11704" y="135426"/>
                  </a:lnTo>
                  <a:lnTo>
                    <a:pt x="0" y="11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21"/>
          <p:cNvGrpSpPr/>
          <p:nvPr/>
        </p:nvGrpSpPr>
        <p:grpSpPr>
          <a:xfrm>
            <a:off x="6718299" y="1830067"/>
            <a:ext cx="1739879" cy="372112"/>
            <a:chOff x="6718299" y="1830067"/>
            <a:chExt cx="1739879" cy="372112"/>
          </a:xfrm>
        </p:grpSpPr>
        <p:sp>
          <p:nvSpPr>
            <p:cNvPr id="62" name="SMARTInkShape-979"/>
            <p:cNvSpPr/>
            <p:nvPr>
              <p:custDataLst>
                <p:tags r:id="rId80"/>
              </p:custDataLst>
            </p:nvPr>
          </p:nvSpPr>
          <p:spPr>
            <a:xfrm>
              <a:off x="7480300" y="2070100"/>
              <a:ext cx="35409" cy="76201"/>
            </a:xfrm>
            <a:custGeom>
              <a:avLst/>
              <a:gdLst/>
              <a:ahLst/>
              <a:cxnLst/>
              <a:rect l="0" t="0" r="0" b="0"/>
              <a:pathLst>
                <a:path w="35409" h="76201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35408" y="5069"/>
                  </a:lnTo>
                  <a:lnTo>
                    <a:pt x="34895" y="690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80"/>
            <p:cNvSpPr/>
            <p:nvPr>
              <p:custDataLst>
                <p:tags r:id="rId81"/>
              </p:custDataLst>
            </p:nvPr>
          </p:nvSpPr>
          <p:spPr>
            <a:xfrm>
              <a:off x="6718299" y="1830067"/>
              <a:ext cx="127002" cy="192402"/>
            </a:xfrm>
            <a:custGeom>
              <a:avLst/>
              <a:gdLst/>
              <a:ahLst/>
              <a:cxnLst/>
              <a:rect l="0" t="0" r="0" b="0"/>
              <a:pathLst>
                <a:path w="127002" h="192402">
                  <a:moveTo>
                    <a:pt x="1" y="30483"/>
                  </a:moveTo>
                  <a:lnTo>
                    <a:pt x="1" y="30483"/>
                  </a:lnTo>
                  <a:lnTo>
                    <a:pt x="0" y="24394"/>
                  </a:lnTo>
                  <a:lnTo>
                    <a:pt x="6742" y="27581"/>
                  </a:lnTo>
                  <a:lnTo>
                    <a:pt x="11934" y="34838"/>
                  </a:lnTo>
                  <a:lnTo>
                    <a:pt x="27215" y="77754"/>
                  </a:lnTo>
                  <a:lnTo>
                    <a:pt x="42443" y="116540"/>
                  </a:lnTo>
                  <a:lnTo>
                    <a:pt x="57591" y="158672"/>
                  </a:lnTo>
                  <a:lnTo>
                    <a:pt x="74171" y="184843"/>
                  </a:lnTo>
                  <a:lnTo>
                    <a:pt x="80708" y="190809"/>
                  </a:lnTo>
                  <a:lnTo>
                    <a:pt x="83439" y="192401"/>
                  </a:lnTo>
                  <a:lnTo>
                    <a:pt x="85965" y="190639"/>
                  </a:lnTo>
                  <a:lnTo>
                    <a:pt x="100631" y="156579"/>
                  </a:lnTo>
                  <a:lnTo>
                    <a:pt x="105782" y="116842"/>
                  </a:lnTo>
                  <a:lnTo>
                    <a:pt x="114050" y="69319"/>
                  </a:lnTo>
                  <a:lnTo>
                    <a:pt x="119347" y="28041"/>
                  </a:lnTo>
                  <a:lnTo>
                    <a:pt x="120600" y="0"/>
                  </a:lnTo>
                  <a:lnTo>
                    <a:pt x="121346" y="13486"/>
                  </a:lnTo>
                  <a:lnTo>
                    <a:pt x="127001" y="30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81"/>
            <p:cNvSpPr/>
            <p:nvPr>
              <p:custDataLst>
                <p:tags r:id="rId82"/>
              </p:custDataLst>
            </p:nvPr>
          </p:nvSpPr>
          <p:spPr>
            <a:xfrm>
              <a:off x="6889750" y="19939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957" y="8789"/>
                  </a:lnTo>
                  <a:lnTo>
                    <a:pt x="6345" y="52945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82"/>
            <p:cNvSpPr/>
            <p:nvPr>
              <p:custDataLst>
                <p:tags r:id="rId83"/>
              </p:custDataLst>
            </p:nvPr>
          </p:nvSpPr>
          <p:spPr>
            <a:xfrm>
              <a:off x="6997700" y="20955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5399" y="6742"/>
                  </a:lnTo>
                  <a:lnTo>
                    <a:pt x="21637" y="1381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83"/>
            <p:cNvSpPr/>
            <p:nvPr>
              <p:custDataLst>
                <p:tags r:id="rId84"/>
              </p:custDataLst>
            </p:nvPr>
          </p:nvSpPr>
          <p:spPr>
            <a:xfrm>
              <a:off x="7208132" y="1861013"/>
              <a:ext cx="100719" cy="172088"/>
            </a:xfrm>
            <a:custGeom>
              <a:avLst/>
              <a:gdLst/>
              <a:ahLst/>
              <a:cxnLst/>
              <a:rect l="0" t="0" r="0" b="0"/>
              <a:pathLst>
                <a:path w="100719" h="172088">
                  <a:moveTo>
                    <a:pt x="5468" y="31287"/>
                  </a:moveTo>
                  <a:lnTo>
                    <a:pt x="5468" y="31287"/>
                  </a:lnTo>
                  <a:lnTo>
                    <a:pt x="0" y="20352"/>
                  </a:lnTo>
                  <a:lnTo>
                    <a:pt x="412" y="19764"/>
                  </a:lnTo>
                  <a:lnTo>
                    <a:pt x="2750" y="19110"/>
                  </a:lnTo>
                  <a:lnTo>
                    <a:pt x="3656" y="20347"/>
                  </a:lnTo>
                  <a:lnTo>
                    <a:pt x="19107" y="59852"/>
                  </a:lnTo>
                  <a:lnTo>
                    <a:pt x="32098" y="101344"/>
                  </a:lnTo>
                  <a:lnTo>
                    <a:pt x="51350" y="147696"/>
                  </a:lnTo>
                  <a:lnTo>
                    <a:pt x="59021" y="161341"/>
                  </a:lnTo>
                  <a:lnTo>
                    <a:pt x="67133" y="169757"/>
                  </a:lnTo>
                  <a:lnTo>
                    <a:pt x="69862" y="171578"/>
                  </a:lnTo>
                  <a:lnTo>
                    <a:pt x="71680" y="172087"/>
                  </a:lnTo>
                  <a:lnTo>
                    <a:pt x="72893" y="171720"/>
                  </a:lnTo>
                  <a:lnTo>
                    <a:pt x="81342" y="150978"/>
                  </a:lnTo>
                  <a:lnTo>
                    <a:pt x="87404" y="105338"/>
                  </a:lnTo>
                  <a:lnTo>
                    <a:pt x="94665" y="58902"/>
                  </a:lnTo>
                  <a:lnTo>
                    <a:pt x="99522" y="24982"/>
                  </a:lnTo>
                  <a:lnTo>
                    <a:pt x="100613" y="0"/>
                  </a:lnTo>
                  <a:lnTo>
                    <a:pt x="100718" y="5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84"/>
            <p:cNvSpPr/>
            <p:nvPr>
              <p:custDataLst>
                <p:tags r:id="rId85"/>
              </p:custDataLst>
            </p:nvPr>
          </p:nvSpPr>
          <p:spPr>
            <a:xfrm>
              <a:off x="7338539" y="1983304"/>
              <a:ext cx="78262" cy="98985"/>
            </a:xfrm>
            <a:custGeom>
              <a:avLst/>
              <a:gdLst/>
              <a:ahLst/>
              <a:cxnLst/>
              <a:rect l="0" t="0" r="0" b="0"/>
              <a:pathLst>
                <a:path w="78262" h="98985">
                  <a:moveTo>
                    <a:pt x="8411" y="23296"/>
                  </a:moveTo>
                  <a:lnTo>
                    <a:pt x="8411" y="23296"/>
                  </a:lnTo>
                  <a:lnTo>
                    <a:pt x="8410" y="4998"/>
                  </a:lnTo>
                  <a:lnTo>
                    <a:pt x="9116" y="2631"/>
                  </a:lnTo>
                  <a:lnTo>
                    <a:pt x="10292" y="1053"/>
                  </a:lnTo>
                  <a:lnTo>
                    <a:pt x="11781" y="0"/>
                  </a:lnTo>
                  <a:lnTo>
                    <a:pt x="14186" y="4"/>
                  </a:lnTo>
                  <a:lnTo>
                    <a:pt x="32176" y="6919"/>
                  </a:lnTo>
                  <a:lnTo>
                    <a:pt x="34838" y="10261"/>
                  </a:lnTo>
                  <a:lnTo>
                    <a:pt x="38583" y="24373"/>
                  </a:lnTo>
                  <a:lnTo>
                    <a:pt x="39459" y="33417"/>
                  </a:lnTo>
                  <a:lnTo>
                    <a:pt x="36086" y="44022"/>
                  </a:lnTo>
                  <a:lnTo>
                    <a:pt x="14403" y="78711"/>
                  </a:lnTo>
                  <a:lnTo>
                    <a:pt x="28" y="95609"/>
                  </a:lnTo>
                  <a:lnTo>
                    <a:pt x="0" y="96905"/>
                  </a:lnTo>
                  <a:lnTo>
                    <a:pt x="687" y="97769"/>
                  </a:lnTo>
                  <a:lnTo>
                    <a:pt x="8395" y="98984"/>
                  </a:lnTo>
                  <a:lnTo>
                    <a:pt x="54561" y="90023"/>
                  </a:lnTo>
                  <a:lnTo>
                    <a:pt x="78261" y="86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85"/>
            <p:cNvSpPr/>
            <p:nvPr>
              <p:custDataLst>
                <p:tags r:id="rId86"/>
              </p:custDataLst>
            </p:nvPr>
          </p:nvSpPr>
          <p:spPr>
            <a:xfrm>
              <a:off x="7651750" y="20764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11556" y="12700"/>
                  </a:lnTo>
                  <a:lnTo>
                    <a:pt x="19660" y="763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86"/>
            <p:cNvSpPr/>
            <p:nvPr>
              <p:custDataLst>
                <p:tags r:id="rId87"/>
              </p:custDataLst>
            </p:nvPr>
          </p:nvSpPr>
          <p:spPr>
            <a:xfrm>
              <a:off x="7816850" y="2076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87"/>
            <p:cNvSpPr/>
            <p:nvPr>
              <p:custDataLst>
                <p:tags r:id="rId88"/>
              </p:custDataLst>
            </p:nvPr>
          </p:nvSpPr>
          <p:spPr>
            <a:xfrm>
              <a:off x="7962900" y="2044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8" y="4364"/>
                  </a:lnTo>
                  <a:lnTo>
                    <a:pt x="3144" y="5026"/>
                  </a:lnTo>
                  <a:lnTo>
                    <a:pt x="2095" y="5467"/>
                  </a:lnTo>
                  <a:lnTo>
                    <a:pt x="2102" y="5761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88"/>
            <p:cNvSpPr/>
            <p:nvPr>
              <p:custDataLst>
                <p:tags r:id="rId89"/>
              </p:custDataLst>
            </p:nvPr>
          </p:nvSpPr>
          <p:spPr>
            <a:xfrm>
              <a:off x="8013700" y="210185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63500" y="0"/>
                  </a:moveTo>
                  <a:lnTo>
                    <a:pt x="63500" y="0"/>
                  </a:lnTo>
                  <a:lnTo>
                    <a:pt x="54661" y="1767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989"/>
            <p:cNvSpPr/>
            <p:nvPr>
              <p:custDataLst>
                <p:tags r:id="rId90"/>
              </p:custDataLst>
            </p:nvPr>
          </p:nvSpPr>
          <p:spPr>
            <a:xfrm>
              <a:off x="8274389" y="1855850"/>
              <a:ext cx="158412" cy="206838"/>
            </a:xfrm>
            <a:custGeom>
              <a:avLst/>
              <a:gdLst/>
              <a:ahLst/>
              <a:cxnLst/>
              <a:rect l="0" t="0" r="0" b="0"/>
              <a:pathLst>
                <a:path w="158412" h="206838">
                  <a:moveTo>
                    <a:pt x="12361" y="49150"/>
                  </a:moveTo>
                  <a:lnTo>
                    <a:pt x="12361" y="49150"/>
                  </a:lnTo>
                  <a:lnTo>
                    <a:pt x="12361" y="45779"/>
                  </a:lnTo>
                  <a:lnTo>
                    <a:pt x="10480" y="42242"/>
                  </a:lnTo>
                  <a:lnTo>
                    <a:pt x="3522" y="30852"/>
                  </a:lnTo>
                  <a:lnTo>
                    <a:pt x="0" y="18906"/>
                  </a:lnTo>
                  <a:lnTo>
                    <a:pt x="17368" y="59627"/>
                  </a:lnTo>
                  <a:lnTo>
                    <a:pt x="32974" y="107115"/>
                  </a:lnTo>
                  <a:lnTo>
                    <a:pt x="41702" y="149735"/>
                  </a:lnTo>
                  <a:lnTo>
                    <a:pt x="50807" y="193787"/>
                  </a:lnTo>
                  <a:lnTo>
                    <a:pt x="55032" y="206305"/>
                  </a:lnTo>
                  <a:lnTo>
                    <a:pt x="55625" y="206837"/>
                  </a:lnTo>
                  <a:lnTo>
                    <a:pt x="58165" y="203664"/>
                  </a:lnTo>
                  <a:lnTo>
                    <a:pt x="77712" y="161533"/>
                  </a:lnTo>
                  <a:lnTo>
                    <a:pt x="97864" y="117916"/>
                  </a:lnTo>
                  <a:lnTo>
                    <a:pt x="112427" y="78177"/>
                  </a:lnTo>
                  <a:lnTo>
                    <a:pt x="131206" y="31475"/>
                  </a:lnTo>
                  <a:lnTo>
                    <a:pt x="135736" y="22244"/>
                  </a:lnTo>
                  <a:lnTo>
                    <a:pt x="140526" y="6702"/>
                  </a:lnTo>
                  <a:lnTo>
                    <a:pt x="142255" y="3918"/>
                  </a:lnTo>
                  <a:lnTo>
                    <a:pt x="146056" y="824"/>
                  </a:lnTo>
                  <a:lnTo>
                    <a:pt x="148057" y="0"/>
                  </a:lnTo>
                  <a:lnTo>
                    <a:pt x="149392" y="1566"/>
                  </a:lnTo>
                  <a:lnTo>
                    <a:pt x="158411" y="3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90"/>
            <p:cNvSpPr/>
            <p:nvPr>
              <p:custDataLst>
                <p:tags r:id="rId91"/>
              </p:custDataLst>
            </p:nvPr>
          </p:nvSpPr>
          <p:spPr>
            <a:xfrm>
              <a:off x="8388350" y="2039595"/>
              <a:ext cx="69828" cy="162584"/>
            </a:xfrm>
            <a:custGeom>
              <a:avLst/>
              <a:gdLst/>
              <a:ahLst/>
              <a:cxnLst/>
              <a:rect l="0" t="0" r="0" b="0"/>
              <a:pathLst>
                <a:path w="69828" h="162584">
                  <a:moveTo>
                    <a:pt x="63500" y="24155"/>
                  </a:moveTo>
                  <a:lnTo>
                    <a:pt x="63500" y="24155"/>
                  </a:lnTo>
                  <a:lnTo>
                    <a:pt x="66870" y="20784"/>
                  </a:lnTo>
                  <a:lnTo>
                    <a:pt x="68526" y="17247"/>
                  </a:lnTo>
                  <a:lnTo>
                    <a:pt x="69827" y="0"/>
                  </a:lnTo>
                  <a:lnTo>
                    <a:pt x="63102" y="2495"/>
                  </a:lnTo>
                  <a:lnTo>
                    <a:pt x="52171" y="14445"/>
                  </a:lnTo>
                  <a:lnTo>
                    <a:pt x="26626" y="55532"/>
                  </a:lnTo>
                  <a:lnTo>
                    <a:pt x="14944" y="84957"/>
                  </a:lnTo>
                  <a:lnTo>
                    <a:pt x="8048" y="126084"/>
                  </a:lnTo>
                  <a:lnTo>
                    <a:pt x="10223" y="149371"/>
                  </a:lnTo>
                  <a:lnTo>
                    <a:pt x="13165" y="154199"/>
                  </a:lnTo>
                  <a:lnTo>
                    <a:pt x="17244" y="157418"/>
                  </a:lnTo>
                  <a:lnTo>
                    <a:pt x="32255" y="162583"/>
                  </a:lnTo>
                  <a:lnTo>
                    <a:pt x="39265" y="161408"/>
                  </a:lnTo>
                  <a:lnTo>
                    <a:pt x="43110" y="160107"/>
                  </a:lnTo>
                  <a:lnTo>
                    <a:pt x="49264" y="154899"/>
                  </a:lnTo>
                  <a:lnTo>
                    <a:pt x="51893" y="151534"/>
                  </a:lnTo>
                  <a:lnTo>
                    <a:pt x="52939" y="147880"/>
                  </a:lnTo>
                  <a:lnTo>
                    <a:pt x="52221" y="140057"/>
                  </a:lnTo>
                  <a:lnTo>
                    <a:pt x="45787" y="131876"/>
                  </a:lnTo>
                  <a:lnTo>
                    <a:pt x="35872" y="124242"/>
                  </a:lnTo>
                  <a:lnTo>
                    <a:pt x="0" y="106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23"/>
          <p:cNvGrpSpPr/>
          <p:nvPr/>
        </p:nvGrpSpPr>
        <p:grpSpPr>
          <a:xfrm>
            <a:off x="5840103" y="2572994"/>
            <a:ext cx="408298" cy="263763"/>
            <a:chOff x="5840103" y="2572994"/>
            <a:chExt cx="408298" cy="263763"/>
          </a:xfrm>
        </p:grpSpPr>
        <p:sp>
          <p:nvSpPr>
            <p:cNvPr id="75" name="SMARTInkShape-991"/>
            <p:cNvSpPr/>
            <p:nvPr>
              <p:custDataLst>
                <p:tags r:id="rId77"/>
              </p:custDataLst>
            </p:nvPr>
          </p:nvSpPr>
          <p:spPr>
            <a:xfrm>
              <a:off x="6038850" y="2712282"/>
              <a:ext cx="76201" cy="102226"/>
            </a:xfrm>
            <a:custGeom>
              <a:avLst/>
              <a:gdLst/>
              <a:ahLst/>
              <a:cxnLst/>
              <a:rect l="0" t="0" r="0" b="0"/>
              <a:pathLst>
                <a:path w="76201" h="102226">
                  <a:moveTo>
                    <a:pt x="0" y="18218"/>
                  </a:moveTo>
                  <a:lnTo>
                    <a:pt x="0" y="18218"/>
                  </a:lnTo>
                  <a:lnTo>
                    <a:pt x="0" y="63768"/>
                  </a:lnTo>
                  <a:lnTo>
                    <a:pt x="0" y="102225"/>
                  </a:lnTo>
                  <a:lnTo>
                    <a:pt x="5070" y="71352"/>
                  </a:lnTo>
                  <a:lnTo>
                    <a:pt x="14927" y="27463"/>
                  </a:lnTo>
                  <a:lnTo>
                    <a:pt x="20981" y="13390"/>
                  </a:lnTo>
                  <a:lnTo>
                    <a:pt x="24571" y="8649"/>
                  </a:lnTo>
                  <a:lnTo>
                    <a:pt x="32322" y="3382"/>
                  </a:lnTo>
                  <a:lnTo>
                    <a:pt x="45426" y="0"/>
                  </a:lnTo>
                  <a:lnTo>
                    <a:pt x="47923" y="1840"/>
                  </a:lnTo>
                  <a:lnTo>
                    <a:pt x="52578" y="9527"/>
                  </a:lnTo>
                  <a:lnTo>
                    <a:pt x="61575" y="40940"/>
                  </a:lnTo>
                  <a:lnTo>
                    <a:pt x="66758" y="78562"/>
                  </a:lnTo>
                  <a:lnTo>
                    <a:pt x="76200" y="94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92"/>
            <p:cNvSpPr/>
            <p:nvPr>
              <p:custDataLst>
                <p:tags r:id="rId78"/>
              </p:custDataLst>
            </p:nvPr>
          </p:nvSpPr>
          <p:spPr>
            <a:xfrm>
              <a:off x="5840103" y="2572994"/>
              <a:ext cx="162163" cy="263763"/>
            </a:xfrm>
            <a:custGeom>
              <a:avLst/>
              <a:gdLst/>
              <a:ahLst/>
              <a:cxnLst/>
              <a:rect l="0" t="0" r="0" b="0"/>
              <a:pathLst>
                <a:path w="162163" h="263763">
                  <a:moveTo>
                    <a:pt x="59047" y="5106"/>
                  </a:moveTo>
                  <a:lnTo>
                    <a:pt x="59047" y="5106"/>
                  </a:lnTo>
                  <a:lnTo>
                    <a:pt x="41164" y="5106"/>
                  </a:lnTo>
                  <a:lnTo>
                    <a:pt x="40776" y="5812"/>
                  </a:lnTo>
                  <a:lnTo>
                    <a:pt x="40343" y="8477"/>
                  </a:lnTo>
                  <a:lnTo>
                    <a:pt x="42033" y="12013"/>
                  </a:lnTo>
                  <a:lnTo>
                    <a:pt x="43470" y="13944"/>
                  </a:lnTo>
                  <a:lnTo>
                    <a:pt x="58978" y="20033"/>
                  </a:lnTo>
                  <a:lnTo>
                    <a:pt x="97141" y="23794"/>
                  </a:lnTo>
                  <a:lnTo>
                    <a:pt x="142092" y="17201"/>
                  </a:lnTo>
                  <a:lnTo>
                    <a:pt x="157031" y="11276"/>
                  </a:lnTo>
                  <a:lnTo>
                    <a:pt x="160354" y="9220"/>
                  </a:lnTo>
                  <a:lnTo>
                    <a:pt x="161862" y="7143"/>
                  </a:lnTo>
                  <a:lnTo>
                    <a:pt x="162162" y="5053"/>
                  </a:lnTo>
                  <a:lnTo>
                    <a:pt x="161656" y="2954"/>
                  </a:lnTo>
                  <a:lnTo>
                    <a:pt x="160614" y="1555"/>
                  </a:lnTo>
                  <a:lnTo>
                    <a:pt x="159215" y="622"/>
                  </a:lnTo>
                  <a:lnTo>
                    <a:pt x="157575" y="0"/>
                  </a:lnTo>
                  <a:lnTo>
                    <a:pt x="141785" y="2496"/>
                  </a:lnTo>
                  <a:lnTo>
                    <a:pt x="96771" y="25924"/>
                  </a:lnTo>
                  <a:lnTo>
                    <a:pt x="76889" y="47101"/>
                  </a:lnTo>
                  <a:lnTo>
                    <a:pt x="68802" y="64507"/>
                  </a:lnTo>
                  <a:lnTo>
                    <a:pt x="68791" y="74075"/>
                  </a:lnTo>
                  <a:lnTo>
                    <a:pt x="71844" y="83737"/>
                  </a:lnTo>
                  <a:lnTo>
                    <a:pt x="85880" y="106634"/>
                  </a:lnTo>
                  <a:lnTo>
                    <a:pt x="86814" y="110892"/>
                  </a:lnTo>
                  <a:lnTo>
                    <a:pt x="85969" y="121266"/>
                  </a:lnTo>
                  <a:lnTo>
                    <a:pt x="81360" y="131051"/>
                  </a:lnTo>
                  <a:lnTo>
                    <a:pt x="67069" y="146375"/>
                  </a:lnTo>
                  <a:lnTo>
                    <a:pt x="20224" y="190063"/>
                  </a:lnTo>
                  <a:lnTo>
                    <a:pt x="16231" y="194027"/>
                  </a:lnTo>
                  <a:lnTo>
                    <a:pt x="110" y="235339"/>
                  </a:lnTo>
                  <a:lnTo>
                    <a:pt x="0" y="240439"/>
                  </a:lnTo>
                  <a:lnTo>
                    <a:pt x="3641" y="249869"/>
                  </a:lnTo>
                  <a:lnTo>
                    <a:pt x="11844" y="256882"/>
                  </a:lnTo>
                  <a:lnTo>
                    <a:pt x="22546" y="261645"/>
                  </a:lnTo>
                  <a:lnTo>
                    <a:pt x="34357" y="263762"/>
                  </a:lnTo>
                  <a:lnTo>
                    <a:pt x="69327" y="254982"/>
                  </a:lnTo>
                  <a:lnTo>
                    <a:pt x="122547" y="22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93"/>
            <p:cNvSpPr/>
            <p:nvPr>
              <p:custDataLst>
                <p:tags r:id="rId79"/>
              </p:custDataLst>
            </p:nvPr>
          </p:nvSpPr>
          <p:spPr>
            <a:xfrm>
              <a:off x="6188393" y="2576739"/>
              <a:ext cx="60008" cy="239250"/>
            </a:xfrm>
            <a:custGeom>
              <a:avLst/>
              <a:gdLst/>
              <a:ahLst/>
              <a:cxnLst/>
              <a:rect l="0" t="0" r="0" b="0"/>
              <a:pathLst>
                <a:path w="60008" h="239250">
                  <a:moveTo>
                    <a:pt x="21907" y="185511"/>
                  </a:moveTo>
                  <a:lnTo>
                    <a:pt x="21907" y="185511"/>
                  </a:lnTo>
                  <a:lnTo>
                    <a:pt x="28649" y="182140"/>
                  </a:lnTo>
                  <a:lnTo>
                    <a:pt x="30635" y="180442"/>
                  </a:lnTo>
                  <a:lnTo>
                    <a:pt x="32842" y="176673"/>
                  </a:lnTo>
                  <a:lnTo>
                    <a:pt x="37455" y="163842"/>
                  </a:lnTo>
                  <a:lnTo>
                    <a:pt x="37917" y="159776"/>
                  </a:lnTo>
                  <a:lnTo>
                    <a:pt x="35182" y="145808"/>
                  </a:lnTo>
                  <a:lnTo>
                    <a:pt x="33580" y="143520"/>
                  </a:lnTo>
                  <a:lnTo>
                    <a:pt x="28036" y="139096"/>
                  </a:lnTo>
                  <a:lnTo>
                    <a:pt x="25287" y="138340"/>
                  </a:lnTo>
                  <a:lnTo>
                    <a:pt x="22750" y="138541"/>
                  </a:lnTo>
                  <a:lnTo>
                    <a:pt x="20352" y="139381"/>
                  </a:lnTo>
                  <a:lnTo>
                    <a:pt x="10236" y="147305"/>
                  </a:lnTo>
                  <a:lnTo>
                    <a:pt x="6137" y="158417"/>
                  </a:lnTo>
                  <a:lnTo>
                    <a:pt x="0" y="201825"/>
                  </a:lnTo>
                  <a:lnTo>
                    <a:pt x="5664" y="231145"/>
                  </a:lnTo>
                  <a:lnTo>
                    <a:pt x="9514" y="237543"/>
                  </a:lnTo>
                  <a:lnTo>
                    <a:pt x="11528" y="239249"/>
                  </a:lnTo>
                  <a:lnTo>
                    <a:pt x="14282" y="238270"/>
                  </a:lnTo>
                  <a:lnTo>
                    <a:pt x="21105" y="231537"/>
                  </a:lnTo>
                  <a:lnTo>
                    <a:pt x="36279" y="204193"/>
                  </a:lnTo>
                  <a:lnTo>
                    <a:pt x="43725" y="173564"/>
                  </a:lnTo>
                  <a:lnTo>
                    <a:pt x="46245" y="133210"/>
                  </a:lnTo>
                  <a:lnTo>
                    <a:pt x="47098" y="91297"/>
                  </a:lnTo>
                  <a:lnTo>
                    <a:pt x="47245" y="52468"/>
                  </a:lnTo>
                  <a:lnTo>
                    <a:pt x="47302" y="5500"/>
                  </a:lnTo>
                  <a:lnTo>
                    <a:pt x="47305" y="0"/>
                  </a:lnTo>
                  <a:lnTo>
                    <a:pt x="47305" y="454"/>
                  </a:lnTo>
                  <a:lnTo>
                    <a:pt x="37255" y="35779"/>
                  </a:lnTo>
                  <a:lnTo>
                    <a:pt x="38501" y="79342"/>
                  </a:lnTo>
                  <a:lnTo>
                    <a:pt x="42515" y="123073"/>
                  </a:lnTo>
                  <a:lnTo>
                    <a:pt x="48087" y="165373"/>
                  </a:lnTo>
                  <a:lnTo>
                    <a:pt x="60007" y="185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224"/>
          <p:cNvGrpSpPr/>
          <p:nvPr/>
        </p:nvGrpSpPr>
        <p:grpSpPr>
          <a:xfrm>
            <a:off x="4840457" y="2556064"/>
            <a:ext cx="645944" cy="279761"/>
            <a:chOff x="4840457" y="2556064"/>
            <a:chExt cx="645944" cy="279761"/>
          </a:xfrm>
        </p:grpSpPr>
        <p:sp>
          <p:nvSpPr>
            <p:cNvPr id="79" name="SMARTInkShape-994"/>
            <p:cNvSpPr/>
            <p:nvPr>
              <p:custDataLst>
                <p:tags r:id="rId70"/>
              </p:custDataLst>
            </p:nvPr>
          </p:nvSpPr>
          <p:spPr>
            <a:xfrm>
              <a:off x="5478230" y="2800350"/>
              <a:ext cx="8171" cy="12362"/>
            </a:xfrm>
            <a:custGeom>
              <a:avLst/>
              <a:gdLst/>
              <a:ahLst/>
              <a:cxnLst/>
              <a:rect l="0" t="0" r="0" b="0"/>
              <a:pathLst>
                <a:path w="8171" h="12362">
                  <a:moveTo>
                    <a:pt x="8170" y="0"/>
                  </a:moveTo>
                  <a:lnTo>
                    <a:pt x="8170" y="0"/>
                  </a:lnTo>
                  <a:lnTo>
                    <a:pt x="8170" y="8838"/>
                  </a:lnTo>
                  <a:lnTo>
                    <a:pt x="6759" y="10125"/>
                  </a:lnTo>
                  <a:lnTo>
                    <a:pt x="147" y="11937"/>
                  </a:lnTo>
                  <a:lnTo>
                    <a:pt x="0" y="12191"/>
                  </a:lnTo>
                  <a:lnTo>
                    <a:pt x="607" y="1236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995"/>
            <p:cNvSpPr/>
            <p:nvPr>
              <p:custDataLst>
                <p:tags r:id="rId71"/>
              </p:custDataLst>
            </p:nvPr>
          </p:nvSpPr>
          <p:spPr>
            <a:xfrm>
              <a:off x="5130800" y="2705100"/>
              <a:ext cx="76201" cy="98520"/>
            </a:xfrm>
            <a:custGeom>
              <a:avLst/>
              <a:gdLst/>
              <a:ahLst/>
              <a:cxnLst/>
              <a:rect l="0" t="0" r="0" b="0"/>
              <a:pathLst>
                <a:path w="76201" h="98520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9460" y="53149"/>
                  </a:lnTo>
                  <a:lnTo>
                    <a:pt x="26088" y="86004"/>
                  </a:lnTo>
                  <a:lnTo>
                    <a:pt x="34172" y="94668"/>
                  </a:lnTo>
                  <a:lnTo>
                    <a:pt x="42470" y="98519"/>
                  </a:lnTo>
                  <a:lnTo>
                    <a:pt x="45952" y="97430"/>
                  </a:lnTo>
                  <a:lnTo>
                    <a:pt x="51703" y="90574"/>
                  </a:lnTo>
                  <a:lnTo>
                    <a:pt x="65510" y="5336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96"/>
            <p:cNvSpPr/>
            <p:nvPr>
              <p:custDataLst>
                <p:tags r:id="rId72"/>
              </p:custDataLst>
            </p:nvPr>
          </p:nvSpPr>
          <p:spPr>
            <a:xfrm>
              <a:off x="5063816" y="2668929"/>
              <a:ext cx="9835" cy="29822"/>
            </a:xfrm>
            <a:custGeom>
              <a:avLst/>
              <a:gdLst/>
              <a:ahLst/>
              <a:cxnLst/>
              <a:rect l="0" t="0" r="0" b="0"/>
              <a:pathLst>
                <a:path w="9835" h="29822">
                  <a:moveTo>
                    <a:pt x="9834" y="29821"/>
                  </a:moveTo>
                  <a:lnTo>
                    <a:pt x="9834" y="29821"/>
                  </a:lnTo>
                  <a:lnTo>
                    <a:pt x="3367" y="2411"/>
                  </a:lnTo>
                  <a:lnTo>
                    <a:pt x="1995" y="964"/>
                  </a:lnTo>
                  <a:lnTo>
                    <a:pt x="374" y="0"/>
                  </a:lnTo>
                  <a:lnTo>
                    <a:pt x="0" y="62"/>
                  </a:lnTo>
                  <a:lnTo>
                    <a:pt x="1465" y="2013"/>
                  </a:lnTo>
                  <a:lnTo>
                    <a:pt x="9834" y="4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97"/>
            <p:cNvSpPr/>
            <p:nvPr>
              <p:custDataLst>
                <p:tags r:id="rId73"/>
              </p:custDataLst>
            </p:nvPr>
          </p:nvSpPr>
          <p:spPr>
            <a:xfrm>
              <a:off x="4840457" y="2556064"/>
              <a:ext cx="156916" cy="279761"/>
            </a:xfrm>
            <a:custGeom>
              <a:avLst/>
              <a:gdLst/>
              <a:ahLst/>
              <a:cxnLst/>
              <a:rect l="0" t="0" r="0" b="0"/>
              <a:pathLst>
                <a:path w="156916" h="279761">
                  <a:moveTo>
                    <a:pt x="150643" y="53786"/>
                  </a:moveTo>
                  <a:lnTo>
                    <a:pt x="150643" y="53786"/>
                  </a:lnTo>
                  <a:lnTo>
                    <a:pt x="156110" y="30642"/>
                  </a:lnTo>
                  <a:lnTo>
                    <a:pt x="156915" y="6389"/>
                  </a:lnTo>
                  <a:lnTo>
                    <a:pt x="155078" y="2617"/>
                  </a:lnTo>
                  <a:lnTo>
                    <a:pt x="153599" y="624"/>
                  </a:lnTo>
                  <a:lnTo>
                    <a:pt x="150497" y="0"/>
                  </a:lnTo>
                  <a:lnTo>
                    <a:pt x="141406" y="1188"/>
                  </a:lnTo>
                  <a:lnTo>
                    <a:pt x="124388" y="12566"/>
                  </a:lnTo>
                  <a:lnTo>
                    <a:pt x="85107" y="59737"/>
                  </a:lnTo>
                  <a:lnTo>
                    <a:pt x="51754" y="101946"/>
                  </a:lnTo>
                  <a:lnTo>
                    <a:pt x="30796" y="137435"/>
                  </a:lnTo>
                  <a:lnTo>
                    <a:pt x="14552" y="174762"/>
                  </a:lnTo>
                  <a:lnTo>
                    <a:pt x="878" y="219138"/>
                  </a:lnTo>
                  <a:lnTo>
                    <a:pt x="0" y="227521"/>
                  </a:lnTo>
                  <a:lnTo>
                    <a:pt x="4668" y="246242"/>
                  </a:lnTo>
                  <a:lnTo>
                    <a:pt x="13093" y="263500"/>
                  </a:lnTo>
                  <a:lnTo>
                    <a:pt x="21541" y="273522"/>
                  </a:lnTo>
                  <a:lnTo>
                    <a:pt x="33763" y="278446"/>
                  </a:lnTo>
                  <a:lnTo>
                    <a:pt x="40973" y="279760"/>
                  </a:lnTo>
                  <a:lnTo>
                    <a:pt x="71347" y="274866"/>
                  </a:lnTo>
                  <a:lnTo>
                    <a:pt x="103786" y="261108"/>
                  </a:lnTo>
                  <a:lnTo>
                    <a:pt x="125627" y="243626"/>
                  </a:lnTo>
                  <a:lnTo>
                    <a:pt x="144238" y="219461"/>
                  </a:lnTo>
                  <a:lnTo>
                    <a:pt x="148745" y="204867"/>
                  </a:lnTo>
                  <a:lnTo>
                    <a:pt x="149799" y="195957"/>
                  </a:lnTo>
                  <a:lnTo>
                    <a:pt x="148387" y="189175"/>
                  </a:lnTo>
                  <a:lnTo>
                    <a:pt x="147022" y="186378"/>
                  </a:lnTo>
                  <a:lnTo>
                    <a:pt x="144702" y="184515"/>
                  </a:lnTo>
                  <a:lnTo>
                    <a:pt x="138359" y="182443"/>
                  </a:lnTo>
                  <a:lnTo>
                    <a:pt x="123485" y="184648"/>
                  </a:lnTo>
                  <a:lnTo>
                    <a:pt x="105271" y="191714"/>
                  </a:lnTo>
                  <a:lnTo>
                    <a:pt x="91812" y="201998"/>
                  </a:lnTo>
                  <a:lnTo>
                    <a:pt x="90962" y="203394"/>
                  </a:lnTo>
                  <a:lnTo>
                    <a:pt x="93493" y="206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98"/>
            <p:cNvSpPr/>
            <p:nvPr>
              <p:custDataLst>
                <p:tags r:id="rId74"/>
              </p:custDataLst>
            </p:nvPr>
          </p:nvSpPr>
          <p:spPr>
            <a:xfrm>
              <a:off x="5060950" y="27305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99"/>
            <p:cNvSpPr/>
            <p:nvPr>
              <p:custDataLst>
                <p:tags r:id="rId75"/>
              </p:custDataLst>
            </p:nvPr>
          </p:nvSpPr>
          <p:spPr>
            <a:xfrm>
              <a:off x="5232400" y="2694322"/>
              <a:ext cx="171451" cy="116058"/>
            </a:xfrm>
            <a:custGeom>
              <a:avLst/>
              <a:gdLst/>
              <a:ahLst/>
              <a:cxnLst/>
              <a:rect l="0" t="0" r="0" b="0"/>
              <a:pathLst>
                <a:path w="171451" h="116058">
                  <a:moveTo>
                    <a:pt x="0" y="23478"/>
                  </a:moveTo>
                  <a:lnTo>
                    <a:pt x="0" y="23478"/>
                  </a:lnTo>
                  <a:lnTo>
                    <a:pt x="3371" y="30220"/>
                  </a:lnTo>
                  <a:lnTo>
                    <a:pt x="3658" y="32912"/>
                  </a:lnTo>
                  <a:lnTo>
                    <a:pt x="2103" y="40070"/>
                  </a:lnTo>
                  <a:lnTo>
                    <a:pt x="3992" y="44493"/>
                  </a:lnTo>
                  <a:lnTo>
                    <a:pt x="5484" y="45955"/>
                  </a:lnTo>
                  <a:lnTo>
                    <a:pt x="9022" y="47579"/>
                  </a:lnTo>
                  <a:lnTo>
                    <a:pt x="14981" y="48493"/>
                  </a:lnTo>
                  <a:lnTo>
                    <a:pt x="24586" y="45393"/>
                  </a:lnTo>
                  <a:lnTo>
                    <a:pt x="39740" y="33264"/>
                  </a:lnTo>
                  <a:lnTo>
                    <a:pt x="50894" y="16264"/>
                  </a:lnTo>
                  <a:lnTo>
                    <a:pt x="55296" y="4564"/>
                  </a:lnTo>
                  <a:lnTo>
                    <a:pt x="55209" y="2402"/>
                  </a:lnTo>
                  <a:lnTo>
                    <a:pt x="54445" y="961"/>
                  </a:lnTo>
                  <a:lnTo>
                    <a:pt x="53230" y="0"/>
                  </a:lnTo>
                  <a:lnTo>
                    <a:pt x="51008" y="770"/>
                  </a:lnTo>
                  <a:lnTo>
                    <a:pt x="29966" y="19294"/>
                  </a:lnTo>
                  <a:lnTo>
                    <a:pt x="18913" y="36820"/>
                  </a:lnTo>
                  <a:lnTo>
                    <a:pt x="14541" y="62160"/>
                  </a:lnTo>
                  <a:lnTo>
                    <a:pt x="19988" y="92011"/>
                  </a:lnTo>
                  <a:lnTo>
                    <a:pt x="27167" y="109714"/>
                  </a:lnTo>
                  <a:lnTo>
                    <a:pt x="30106" y="112719"/>
                  </a:lnTo>
                  <a:lnTo>
                    <a:pt x="37134" y="116057"/>
                  </a:lnTo>
                  <a:lnTo>
                    <a:pt x="40984" y="114831"/>
                  </a:lnTo>
                  <a:lnTo>
                    <a:pt x="49024" y="107824"/>
                  </a:lnTo>
                  <a:lnTo>
                    <a:pt x="65684" y="84667"/>
                  </a:lnTo>
                  <a:lnTo>
                    <a:pt x="88347" y="39349"/>
                  </a:lnTo>
                  <a:lnTo>
                    <a:pt x="93886" y="31709"/>
                  </a:lnTo>
                  <a:lnTo>
                    <a:pt x="94340" y="32493"/>
                  </a:lnTo>
                  <a:lnTo>
                    <a:pt x="94846" y="37127"/>
                  </a:lnTo>
                  <a:lnTo>
                    <a:pt x="89151" y="83797"/>
                  </a:lnTo>
                  <a:lnTo>
                    <a:pt x="88922" y="97958"/>
                  </a:lnTo>
                  <a:lnTo>
                    <a:pt x="101765" y="54108"/>
                  </a:lnTo>
                  <a:lnTo>
                    <a:pt x="107317" y="38502"/>
                  </a:lnTo>
                  <a:lnTo>
                    <a:pt x="121638" y="19228"/>
                  </a:lnTo>
                  <a:lnTo>
                    <a:pt x="130732" y="11476"/>
                  </a:lnTo>
                  <a:lnTo>
                    <a:pt x="135132" y="9832"/>
                  </a:lnTo>
                  <a:lnTo>
                    <a:pt x="143785" y="9887"/>
                  </a:lnTo>
                  <a:lnTo>
                    <a:pt x="147362" y="11595"/>
                  </a:lnTo>
                  <a:lnTo>
                    <a:pt x="160482" y="25006"/>
                  </a:lnTo>
                  <a:lnTo>
                    <a:pt x="167102" y="41883"/>
                  </a:lnTo>
                  <a:lnTo>
                    <a:pt x="171450" y="80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00"/>
            <p:cNvSpPr/>
            <p:nvPr>
              <p:custDataLst>
                <p:tags r:id="rId76"/>
              </p:custDataLst>
            </p:nvPr>
          </p:nvSpPr>
          <p:spPr>
            <a:xfrm>
              <a:off x="5467350" y="2682566"/>
              <a:ext cx="6351" cy="9835"/>
            </a:xfrm>
            <a:custGeom>
              <a:avLst/>
              <a:gdLst/>
              <a:ahLst/>
              <a:cxnLst/>
              <a:rect l="0" t="0" r="0" b="0"/>
              <a:pathLst>
                <a:path w="6351" h="9835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371" y="374"/>
                  </a:lnTo>
                  <a:lnTo>
                    <a:pt x="4364" y="0"/>
                  </a:lnTo>
                  <a:lnTo>
                    <a:pt x="5026" y="456"/>
                  </a:lnTo>
                  <a:lnTo>
                    <a:pt x="635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25"/>
          <p:cNvGrpSpPr/>
          <p:nvPr/>
        </p:nvGrpSpPr>
        <p:grpSpPr>
          <a:xfrm>
            <a:off x="6546930" y="2711270"/>
            <a:ext cx="253316" cy="222386"/>
            <a:chOff x="6546930" y="2711270"/>
            <a:chExt cx="253316" cy="222386"/>
          </a:xfrm>
        </p:grpSpPr>
        <p:sp>
          <p:nvSpPr>
            <p:cNvPr id="87" name="SMARTInkShape-1001"/>
            <p:cNvSpPr/>
            <p:nvPr>
              <p:custDataLst>
                <p:tags r:id="rId68"/>
              </p:custDataLst>
            </p:nvPr>
          </p:nvSpPr>
          <p:spPr>
            <a:xfrm>
              <a:off x="6546930" y="2714768"/>
              <a:ext cx="107871" cy="110983"/>
            </a:xfrm>
            <a:custGeom>
              <a:avLst/>
              <a:gdLst/>
              <a:ahLst/>
              <a:cxnLst/>
              <a:rect l="0" t="0" r="0" b="0"/>
              <a:pathLst>
                <a:path w="107871" h="110983">
                  <a:moveTo>
                    <a:pt x="12620" y="15732"/>
                  </a:moveTo>
                  <a:lnTo>
                    <a:pt x="12620" y="15732"/>
                  </a:lnTo>
                  <a:lnTo>
                    <a:pt x="12620" y="12361"/>
                  </a:lnTo>
                  <a:lnTo>
                    <a:pt x="10738" y="8825"/>
                  </a:lnTo>
                  <a:lnTo>
                    <a:pt x="7152" y="4176"/>
                  </a:lnTo>
                  <a:lnTo>
                    <a:pt x="6531" y="0"/>
                  </a:lnTo>
                  <a:lnTo>
                    <a:pt x="5739" y="305"/>
                  </a:lnTo>
                  <a:lnTo>
                    <a:pt x="2976" y="4407"/>
                  </a:lnTo>
                  <a:lnTo>
                    <a:pt x="825" y="14650"/>
                  </a:lnTo>
                  <a:lnTo>
                    <a:pt x="0" y="58058"/>
                  </a:lnTo>
                  <a:lnTo>
                    <a:pt x="9370" y="93916"/>
                  </a:lnTo>
                  <a:lnTo>
                    <a:pt x="14232" y="105984"/>
                  </a:lnTo>
                  <a:lnTo>
                    <a:pt x="17927" y="109061"/>
                  </a:lnTo>
                  <a:lnTo>
                    <a:pt x="22509" y="110407"/>
                  </a:lnTo>
                  <a:lnTo>
                    <a:pt x="27679" y="110599"/>
                  </a:lnTo>
                  <a:lnTo>
                    <a:pt x="37187" y="107049"/>
                  </a:lnTo>
                  <a:lnTo>
                    <a:pt x="58160" y="89901"/>
                  </a:lnTo>
                  <a:lnTo>
                    <a:pt x="64610" y="80211"/>
                  </a:lnTo>
                  <a:lnTo>
                    <a:pt x="83773" y="37447"/>
                  </a:lnTo>
                  <a:lnTo>
                    <a:pt x="87325" y="26634"/>
                  </a:lnTo>
                  <a:lnTo>
                    <a:pt x="87823" y="26528"/>
                  </a:lnTo>
                  <a:lnTo>
                    <a:pt x="88622" y="38378"/>
                  </a:lnTo>
                  <a:lnTo>
                    <a:pt x="92179" y="84910"/>
                  </a:lnTo>
                  <a:lnTo>
                    <a:pt x="107870" y="110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002"/>
            <p:cNvSpPr/>
            <p:nvPr>
              <p:custDataLst>
                <p:tags r:id="rId69"/>
              </p:custDataLst>
            </p:nvPr>
          </p:nvSpPr>
          <p:spPr>
            <a:xfrm>
              <a:off x="6719594" y="2711270"/>
              <a:ext cx="80652" cy="222386"/>
            </a:xfrm>
            <a:custGeom>
              <a:avLst/>
              <a:gdLst/>
              <a:ahLst/>
              <a:cxnLst/>
              <a:rect l="0" t="0" r="0" b="0"/>
              <a:pathLst>
                <a:path w="80652" h="222386">
                  <a:moveTo>
                    <a:pt x="5056" y="57330"/>
                  </a:moveTo>
                  <a:lnTo>
                    <a:pt x="5056" y="57330"/>
                  </a:lnTo>
                  <a:lnTo>
                    <a:pt x="5056" y="100376"/>
                  </a:lnTo>
                  <a:lnTo>
                    <a:pt x="5056" y="140439"/>
                  </a:lnTo>
                  <a:lnTo>
                    <a:pt x="1685" y="182323"/>
                  </a:lnTo>
                  <a:lnTo>
                    <a:pt x="0" y="213018"/>
                  </a:lnTo>
                  <a:lnTo>
                    <a:pt x="2338" y="221304"/>
                  </a:lnTo>
                  <a:lnTo>
                    <a:pt x="3244" y="222385"/>
                  </a:lnTo>
                  <a:lnTo>
                    <a:pt x="3848" y="221694"/>
                  </a:lnTo>
                  <a:lnTo>
                    <a:pt x="9976" y="175128"/>
                  </a:lnTo>
                  <a:lnTo>
                    <a:pt x="11123" y="133358"/>
                  </a:lnTo>
                  <a:lnTo>
                    <a:pt x="14693" y="96477"/>
                  </a:lnTo>
                  <a:lnTo>
                    <a:pt x="20220" y="57640"/>
                  </a:lnTo>
                  <a:lnTo>
                    <a:pt x="29113" y="14483"/>
                  </a:lnTo>
                  <a:lnTo>
                    <a:pt x="35974" y="3479"/>
                  </a:lnTo>
                  <a:lnTo>
                    <a:pt x="39779" y="969"/>
                  </a:lnTo>
                  <a:lnTo>
                    <a:pt x="43727" y="0"/>
                  </a:lnTo>
                  <a:lnTo>
                    <a:pt x="51876" y="806"/>
                  </a:lnTo>
                  <a:lnTo>
                    <a:pt x="60201" y="3515"/>
                  </a:lnTo>
                  <a:lnTo>
                    <a:pt x="76194" y="19121"/>
                  </a:lnTo>
                  <a:lnTo>
                    <a:pt x="80651" y="35645"/>
                  </a:lnTo>
                  <a:lnTo>
                    <a:pt x="79576" y="52631"/>
                  </a:lnTo>
                  <a:lnTo>
                    <a:pt x="74394" y="64884"/>
                  </a:lnTo>
                  <a:lnTo>
                    <a:pt x="53430" y="83087"/>
                  </a:lnTo>
                  <a:lnTo>
                    <a:pt x="17756" y="8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26"/>
          <p:cNvGrpSpPr/>
          <p:nvPr/>
        </p:nvGrpSpPr>
        <p:grpSpPr>
          <a:xfrm>
            <a:off x="7169150" y="2562919"/>
            <a:ext cx="465678" cy="265230"/>
            <a:chOff x="7169150" y="2562919"/>
            <a:chExt cx="465678" cy="265230"/>
          </a:xfrm>
        </p:grpSpPr>
        <p:sp>
          <p:nvSpPr>
            <p:cNvPr id="90" name="SMARTInkShape-1003"/>
            <p:cNvSpPr/>
            <p:nvPr>
              <p:custDataLst>
                <p:tags r:id="rId64"/>
              </p:custDataLst>
            </p:nvPr>
          </p:nvSpPr>
          <p:spPr>
            <a:xfrm>
              <a:off x="7169150" y="2712594"/>
              <a:ext cx="106756" cy="115555"/>
            </a:xfrm>
            <a:custGeom>
              <a:avLst/>
              <a:gdLst/>
              <a:ahLst/>
              <a:cxnLst/>
              <a:rect l="0" t="0" r="0" b="0"/>
              <a:pathLst>
                <a:path w="106756" h="115555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43141"/>
                  </a:lnTo>
                  <a:lnTo>
                    <a:pt x="5069" y="86767"/>
                  </a:lnTo>
                  <a:lnTo>
                    <a:pt x="10831" y="108551"/>
                  </a:lnTo>
                  <a:lnTo>
                    <a:pt x="14927" y="114637"/>
                  </a:lnTo>
                  <a:lnTo>
                    <a:pt x="17007" y="115554"/>
                  </a:lnTo>
                  <a:lnTo>
                    <a:pt x="19099" y="115461"/>
                  </a:lnTo>
                  <a:lnTo>
                    <a:pt x="21199" y="114692"/>
                  </a:lnTo>
                  <a:lnTo>
                    <a:pt x="30897" y="103498"/>
                  </a:lnTo>
                  <a:lnTo>
                    <a:pt x="48509" y="69349"/>
                  </a:lnTo>
                  <a:lnTo>
                    <a:pt x="50684" y="68429"/>
                  </a:lnTo>
                  <a:lnTo>
                    <a:pt x="52839" y="68521"/>
                  </a:lnTo>
                  <a:lnTo>
                    <a:pt x="54277" y="69289"/>
                  </a:lnTo>
                  <a:lnTo>
                    <a:pt x="55235" y="70505"/>
                  </a:lnTo>
                  <a:lnTo>
                    <a:pt x="65876" y="97933"/>
                  </a:lnTo>
                  <a:lnTo>
                    <a:pt x="71847" y="104744"/>
                  </a:lnTo>
                  <a:lnTo>
                    <a:pt x="75415" y="107548"/>
                  </a:lnTo>
                  <a:lnTo>
                    <a:pt x="79204" y="108712"/>
                  </a:lnTo>
                  <a:lnTo>
                    <a:pt x="87177" y="108123"/>
                  </a:lnTo>
                  <a:lnTo>
                    <a:pt x="99600" y="103825"/>
                  </a:lnTo>
                  <a:lnTo>
                    <a:pt x="102383" y="101291"/>
                  </a:lnTo>
                  <a:lnTo>
                    <a:pt x="105476" y="94712"/>
                  </a:lnTo>
                  <a:lnTo>
                    <a:pt x="106755" y="65899"/>
                  </a:lnTo>
                  <a:lnTo>
                    <a:pt x="100082" y="27793"/>
                  </a:lnTo>
                  <a:lnTo>
                    <a:pt x="98472" y="24497"/>
                  </a:lnTo>
                  <a:lnTo>
                    <a:pt x="98103" y="22300"/>
                  </a:lnTo>
                  <a:lnTo>
                    <a:pt x="101600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004"/>
            <p:cNvSpPr/>
            <p:nvPr>
              <p:custDataLst>
                <p:tags r:id="rId65"/>
              </p:custDataLst>
            </p:nvPr>
          </p:nvSpPr>
          <p:spPr>
            <a:xfrm>
              <a:off x="7346950" y="27305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8727" y="5070"/>
                  </a:lnTo>
                  <a:lnTo>
                    <a:pt x="10934" y="8838"/>
                  </a:lnTo>
                  <a:lnTo>
                    <a:pt x="14512" y="52076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005"/>
            <p:cNvSpPr/>
            <p:nvPr>
              <p:custDataLst>
                <p:tags r:id="rId66"/>
              </p:custDataLst>
            </p:nvPr>
          </p:nvSpPr>
          <p:spPr>
            <a:xfrm>
              <a:off x="7360793" y="2660650"/>
              <a:ext cx="17908" cy="57151"/>
            </a:xfrm>
            <a:custGeom>
              <a:avLst/>
              <a:gdLst/>
              <a:ahLst/>
              <a:cxnLst/>
              <a:rect l="0" t="0" r="0" b="0"/>
              <a:pathLst>
                <a:path w="17908" h="57151">
                  <a:moveTo>
                    <a:pt x="11557" y="57150"/>
                  </a:moveTo>
                  <a:lnTo>
                    <a:pt x="11557" y="57150"/>
                  </a:lnTo>
                  <a:lnTo>
                    <a:pt x="10851" y="46305"/>
                  </a:lnTo>
                  <a:lnTo>
                    <a:pt x="0" y="12034"/>
                  </a:lnTo>
                  <a:lnTo>
                    <a:pt x="1736" y="9434"/>
                  </a:lnTo>
                  <a:lnTo>
                    <a:pt x="17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06"/>
            <p:cNvSpPr/>
            <p:nvPr>
              <p:custDataLst>
                <p:tags r:id="rId67"/>
              </p:custDataLst>
            </p:nvPr>
          </p:nvSpPr>
          <p:spPr>
            <a:xfrm>
              <a:off x="7438437" y="2562919"/>
              <a:ext cx="196391" cy="256317"/>
            </a:xfrm>
            <a:custGeom>
              <a:avLst/>
              <a:gdLst/>
              <a:ahLst/>
              <a:cxnLst/>
              <a:rect l="0" t="0" r="0" b="0"/>
              <a:pathLst>
                <a:path w="196391" h="256317">
                  <a:moveTo>
                    <a:pt x="73613" y="15181"/>
                  </a:moveTo>
                  <a:lnTo>
                    <a:pt x="73613" y="15181"/>
                  </a:lnTo>
                  <a:lnTo>
                    <a:pt x="64774" y="875"/>
                  </a:lnTo>
                  <a:lnTo>
                    <a:pt x="63486" y="0"/>
                  </a:lnTo>
                  <a:lnTo>
                    <a:pt x="62628" y="121"/>
                  </a:lnTo>
                  <a:lnTo>
                    <a:pt x="57881" y="5386"/>
                  </a:lnTo>
                  <a:lnTo>
                    <a:pt x="56038" y="12944"/>
                  </a:lnTo>
                  <a:lnTo>
                    <a:pt x="54854" y="48527"/>
                  </a:lnTo>
                  <a:lnTo>
                    <a:pt x="51278" y="85504"/>
                  </a:lnTo>
                  <a:lnTo>
                    <a:pt x="45750" y="126642"/>
                  </a:lnTo>
                  <a:lnTo>
                    <a:pt x="41925" y="166628"/>
                  </a:lnTo>
                  <a:lnTo>
                    <a:pt x="36497" y="211958"/>
                  </a:lnTo>
                  <a:lnTo>
                    <a:pt x="36413" y="241075"/>
                  </a:lnTo>
                  <a:lnTo>
                    <a:pt x="38970" y="252221"/>
                  </a:lnTo>
                  <a:lnTo>
                    <a:pt x="40640" y="255052"/>
                  </a:lnTo>
                  <a:lnTo>
                    <a:pt x="42458" y="256234"/>
                  </a:lnTo>
                  <a:lnTo>
                    <a:pt x="44376" y="256316"/>
                  </a:lnTo>
                  <a:lnTo>
                    <a:pt x="50271" y="250763"/>
                  </a:lnTo>
                  <a:lnTo>
                    <a:pt x="53817" y="246319"/>
                  </a:lnTo>
                  <a:lnTo>
                    <a:pt x="58812" y="219839"/>
                  </a:lnTo>
                  <a:lnTo>
                    <a:pt x="56216" y="202801"/>
                  </a:lnTo>
                  <a:lnTo>
                    <a:pt x="44940" y="179428"/>
                  </a:lnTo>
                  <a:lnTo>
                    <a:pt x="34058" y="165085"/>
                  </a:lnTo>
                  <a:lnTo>
                    <a:pt x="22167" y="156359"/>
                  </a:lnTo>
                  <a:lnTo>
                    <a:pt x="3765" y="149371"/>
                  </a:lnTo>
                  <a:lnTo>
                    <a:pt x="1648" y="147680"/>
                  </a:lnTo>
                  <a:lnTo>
                    <a:pt x="237" y="145847"/>
                  </a:lnTo>
                  <a:lnTo>
                    <a:pt x="0" y="143919"/>
                  </a:lnTo>
                  <a:lnTo>
                    <a:pt x="1620" y="139896"/>
                  </a:lnTo>
                  <a:lnTo>
                    <a:pt x="46350" y="107115"/>
                  </a:lnTo>
                  <a:lnTo>
                    <a:pt x="81108" y="77233"/>
                  </a:lnTo>
                  <a:lnTo>
                    <a:pt x="120992" y="30765"/>
                  </a:lnTo>
                  <a:lnTo>
                    <a:pt x="127555" y="21131"/>
                  </a:lnTo>
                  <a:lnTo>
                    <a:pt x="128624" y="20559"/>
                  </a:lnTo>
                  <a:lnTo>
                    <a:pt x="129336" y="20883"/>
                  </a:lnTo>
                  <a:lnTo>
                    <a:pt x="130637" y="64844"/>
                  </a:lnTo>
                  <a:lnTo>
                    <a:pt x="127355" y="107115"/>
                  </a:lnTo>
                  <a:lnTo>
                    <a:pt x="122918" y="153390"/>
                  </a:lnTo>
                  <a:lnTo>
                    <a:pt x="115651" y="196920"/>
                  </a:lnTo>
                  <a:lnTo>
                    <a:pt x="112232" y="223725"/>
                  </a:lnTo>
                  <a:lnTo>
                    <a:pt x="112059" y="224060"/>
                  </a:lnTo>
                  <a:lnTo>
                    <a:pt x="134806" y="181367"/>
                  </a:lnTo>
                  <a:lnTo>
                    <a:pt x="148318" y="165006"/>
                  </a:lnTo>
                  <a:lnTo>
                    <a:pt x="163729" y="155853"/>
                  </a:lnTo>
                  <a:lnTo>
                    <a:pt x="171792" y="153412"/>
                  </a:lnTo>
                  <a:lnTo>
                    <a:pt x="177870" y="153197"/>
                  </a:lnTo>
                  <a:lnTo>
                    <a:pt x="182629" y="154464"/>
                  </a:lnTo>
                  <a:lnTo>
                    <a:pt x="186507" y="156719"/>
                  </a:lnTo>
                  <a:lnTo>
                    <a:pt x="192697" y="168633"/>
                  </a:lnTo>
                  <a:lnTo>
                    <a:pt x="196390" y="184276"/>
                  </a:lnTo>
                  <a:lnTo>
                    <a:pt x="187913" y="23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27"/>
          <p:cNvGrpSpPr/>
          <p:nvPr/>
        </p:nvGrpSpPr>
        <p:grpSpPr>
          <a:xfrm>
            <a:off x="8027622" y="2629168"/>
            <a:ext cx="665529" cy="249521"/>
            <a:chOff x="8027622" y="2629168"/>
            <a:chExt cx="665529" cy="249521"/>
          </a:xfrm>
        </p:grpSpPr>
        <p:sp>
          <p:nvSpPr>
            <p:cNvPr id="95" name="SMARTInkShape-1007"/>
            <p:cNvSpPr/>
            <p:nvPr>
              <p:custDataLst>
                <p:tags r:id="rId60"/>
              </p:custDataLst>
            </p:nvPr>
          </p:nvSpPr>
          <p:spPr>
            <a:xfrm>
              <a:off x="8027622" y="2643381"/>
              <a:ext cx="170229" cy="207344"/>
            </a:xfrm>
            <a:custGeom>
              <a:avLst/>
              <a:gdLst/>
              <a:ahLst/>
              <a:cxnLst/>
              <a:rect l="0" t="0" r="0" b="0"/>
              <a:pathLst>
                <a:path w="170229" h="207344">
                  <a:moveTo>
                    <a:pt x="17828" y="49019"/>
                  </a:moveTo>
                  <a:lnTo>
                    <a:pt x="17828" y="49019"/>
                  </a:lnTo>
                  <a:lnTo>
                    <a:pt x="8989" y="34713"/>
                  </a:lnTo>
                  <a:lnTo>
                    <a:pt x="2901" y="28004"/>
                  </a:lnTo>
                  <a:lnTo>
                    <a:pt x="610" y="19923"/>
                  </a:lnTo>
                  <a:lnTo>
                    <a:pt x="0" y="14805"/>
                  </a:lnTo>
                  <a:lnTo>
                    <a:pt x="1709" y="10687"/>
                  </a:lnTo>
                  <a:lnTo>
                    <a:pt x="9253" y="4231"/>
                  </a:lnTo>
                  <a:lnTo>
                    <a:pt x="19661" y="891"/>
                  </a:lnTo>
                  <a:lnTo>
                    <a:pt x="25400" y="0"/>
                  </a:lnTo>
                  <a:lnTo>
                    <a:pt x="41184" y="4655"/>
                  </a:lnTo>
                  <a:lnTo>
                    <a:pt x="57841" y="14485"/>
                  </a:lnTo>
                  <a:lnTo>
                    <a:pt x="69949" y="28261"/>
                  </a:lnTo>
                  <a:lnTo>
                    <a:pt x="81327" y="58626"/>
                  </a:lnTo>
                  <a:lnTo>
                    <a:pt x="81092" y="80335"/>
                  </a:lnTo>
                  <a:lnTo>
                    <a:pt x="74908" y="104864"/>
                  </a:lnTo>
                  <a:lnTo>
                    <a:pt x="59755" y="129587"/>
                  </a:lnTo>
                  <a:lnTo>
                    <a:pt x="20646" y="172937"/>
                  </a:lnTo>
                  <a:lnTo>
                    <a:pt x="3725" y="191952"/>
                  </a:lnTo>
                  <a:lnTo>
                    <a:pt x="2075" y="195107"/>
                  </a:lnTo>
                  <a:lnTo>
                    <a:pt x="2387" y="197917"/>
                  </a:lnTo>
                  <a:lnTo>
                    <a:pt x="4006" y="200495"/>
                  </a:lnTo>
                  <a:lnTo>
                    <a:pt x="6497" y="202920"/>
                  </a:lnTo>
                  <a:lnTo>
                    <a:pt x="16790" y="205614"/>
                  </a:lnTo>
                  <a:lnTo>
                    <a:pt x="63248" y="207343"/>
                  </a:lnTo>
                  <a:lnTo>
                    <a:pt x="105133" y="204272"/>
                  </a:lnTo>
                  <a:lnTo>
                    <a:pt x="170228" y="188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008"/>
            <p:cNvSpPr/>
            <p:nvPr>
              <p:custDataLst>
                <p:tags r:id="rId61"/>
              </p:custDataLst>
            </p:nvPr>
          </p:nvSpPr>
          <p:spPr>
            <a:xfrm>
              <a:off x="8235950" y="2661512"/>
              <a:ext cx="146051" cy="159344"/>
            </a:xfrm>
            <a:custGeom>
              <a:avLst/>
              <a:gdLst/>
              <a:ahLst/>
              <a:cxnLst/>
              <a:rect l="0" t="0" r="0" b="0"/>
              <a:pathLst>
                <a:path w="146051" h="159344">
                  <a:moveTo>
                    <a:pt x="0" y="24538"/>
                  </a:moveTo>
                  <a:lnTo>
                    <a:pt x="0" y="24538"/>
                  </a:lnTo>
                  <a:lnTo>
                    <a:pt x="705" y="5684"/>
                  </a:lnTo>
                  <a:lnTo>
                    <a:pt x="1881" y="3502"/>
                  </a:lnTo>
                  <a:lnTo>
                    <a:pt x="3370" y="2048"/>
                  </a:lnTo>
                  <a:lnTo>
                    <a:pt x="6907" y="431"/>
                  </a:lnTo>
                  <a:lnTo>
                    <a:pt x="8838" y="0"/>
                  </a:lnTo>
                  <a:lnTo>
                    <a:pt x="10831" y="1124"/>
                  </a:lnTo>
                  <a:lnTo>
                    <a:pt x="14927" y="6135"/>
                  </a:lnTo>
                  <a:lnTo>
                    <a:pt x="30897" y="47965"/>
                  </a:lnTo>
                  <a:lnTo>
                    <a:pt x="49085" y="95112"/>
                  </a:lnTo>
                  <a:lnTo>
                    <a:pt x="70257" y="139459"/>
                  </a:lnTo>
                  <a:lnTo>
                    <a:pt x="77791" y="153225"/>
                  </a:lnTo>
                  <a:lnTo>
                    <a:pt x="83493" y="159343"/>
                  </a:lnTo>
                  <a:lnTo>
                    <a:pt x="86706" y="158858"/>
                  </a:lnTo>
                  <a:lnTo>
                    <a:pt x="94039" y="152675"/>
                  </a:lnTo>
                  <a:lnTo>
                    <a:pt x="102731" y="130551"/>
                  </a:lnTo>
                  <a:lnTo>
                    <a:pt x="111989" y="88518"/>
                  </a:lnTo>
                  <a:lnTo>
                    <a:pt x="122740" y="44095"/>
                  </a:lnTo>
                  <a:lnTo>
                    <a:pt x="128320" y="7009"/>
                  </a:lnTo>
                  <a:lnTo>
                    <a:pt x="129997" y="4385"/>
                  </a:lnTo>
                  <a:lnTo>
                    <a:pt x="131821" y="4753"/>
                  </a:lnTo>
                  <a:lnTo>
                    <a:pt x="146050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09"/>
            <p:cNvSpPr/>
            <p:nvPr>
              <p:custDataLst>
                <p:tags r:id="rId62"/>
              </p:custDataLst>
            </p:nvPr>
          </p:nvSpPr>
          <p:spPr>
            <a:xfrm>
              <a:off x="8401311" y="2629168"/>
              <a:ext cx="176418" cy="228333"/>
            </a:xfrm>
            <a:custGeom>
              <a:avLst/>
              <a:gdLst/>
              <a:ahLst/>
              <a:cxnLst/>
              <a:rect l="0" t="0" r="0" b="0"/>
              <a:pathLst>
                <a:path w="176418" h="228333">
                  <a:moveTo>
                    <a:pt x="6089" y="209282"/>
                  </a:moveTo>
                  <a:lnTo>
                    <a:pt x="6089" y="209282"/>
                  </a:lnTo>
                  <a:lnTo>
                    <a:pt x="6089" y="212653"/>
                  </a:lnTo>
                  <a:lnTo>
                    <a:pt x="5383" y="213646"/>
                  </a:lnTo>
                  <a:lnTo>
                    <a:pt x="4207" y="214308"/>
                  </a:lnTo>
                  <a:lnTo>
                    <a:pt x="2718" y="214749"/>
                  </a:lnTo>
                  <a:lnTo>
                    <a:pt x="1725" y="215749"/>
                  </a:lnTo>
                  <a:lnTo>
                    <a:pt x="621" y="218742"/>
                  </a:lnTo>
                  <a:lnTo>
                    <a:pt x="327" y="218411"/>
                  </a:lnTo>
                  <a:lnTo>
                    <a:pt x="0" y="214280"/>
                  </a:lnTo>
                  <a:lnTo>
                    <a:pt x="13589" y="171640"/>
                  </a:lnTo>
                  <a:lnTo>
                    <a:pt x="23598" y="131336"/>
                  </a:lnTo>
                  <a:lnTo>
                    <a:pt x="32914" y="89996"/>
                  </a:lnTo>
                  <a:lnTo>
                    <a:pt x="45332" y="48215"/>
                  </a:lnTo>
                  <a:lnTo>
                    <a:pt x="60359" y="1393"/>
                  </a:lnTo>
                  <a:lnTo>
                    <a:pt x="61319" y="134"/>
                  </a:lnTo>
                  <a:lnTo>
                    <a:pt x="61959" y="0"/>
                  </a:lnTo>
                  <a:lnTo>
                    <a:pt x="63869" y="46744"/>
                  </a:lnTo>
                  <a:lnTo>
                    <a:pt x="72067" y="89161"/>
                  </a:lnTo>
                  <a:lnTo>
                    <a:pt x="76179" y="91807"/>
                  </a:lnTo>
                  <a:lnTo>
                    <a:pt x="81743" y="92160"/>
                  </a:lnTo>
                  <a:lnTo>
                    <a:pt x="88275" y="90984"/>
                  </a:lnTo>
                  <a:lnTo>
                    <a:pt x="99296" y="84033"/>
                  </a:lnTo>
                  <a:lnTo>
                    <a:pt x="137229" y="41311"/>
                  </a:lnTo>
                  <a:lnTo>
                    <a:pt x="157425" y="17091"/>
                  </a:lnTo>
                  <a:lnTo>
                    <a:pt x="165072" y="11680"/>
                  </a:lnTo>
                  <a:lnTo>
                    <a:pt x="167111" y="11225"/>
                  </a:lnTo>
                  <a:lnTo>
                    <a:pt x="168470" y="11627"/>
                  </a:lnTo>
                  <a:lnTo>
                    <a:pt x="173755" y="22306"/>
                  </a:lnTo>
                  <a:lnTo>
                    <a:pt x="176417" y="38876"/>
                  </a:lnTo>
                  <a:lnTo>
                    <a:pt x="172952" y="82305"/>
                  </a:lnTo>
                  <a:lnTo>
                    <a:pt x="171006" y="116940"/>
                  </a:lnTo>
                  <a:lnTo>
                    <a:pt x="166274" y="157149"/>
                  </a:lnTo>
                  <a:lnTo>
                    <a:pt x="158354" y="203374"/>
                  </a:lnTo>
                  <a:lnTo>
                    <a:pt x="153367" y="223402"/>
                  </a:lnTo>
                  <a:lnTo>
                    <a:pt x="153663" y="225045"/>
                  </a:lnTo>
                  <a:lnTo>
                    <a:pt x="158489" y="228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10"/>
            <p:cNvSpPr/>
            <p:nvPr>
              <p:custDataLst>
                <p:tags r:id="rId63"/>
              </p:custDataLst>
            </p:nvPr>
          </p:nvSpPr>
          <p:spPr>
            <a:xfrm>
              <a:off x="8629650" y="2758060"/>
              <a:ext cx="63501" cy="120629"/>
            </a:xfrm>
            <a:custGeom>
              <a:avLst/>
              <a:gdLst/>
              <a:ahLst/>
              <a:cxnLst/>
              <a:rect l="0" t="0" r="0" b="0"/>
              <a:pathLst>
                <a:path w="63501" h="120629">
                  <a:moveTo>
                    <a:pt x="63500" y="29590"/>
                  </a:moveTo>
                  <a:lnTo>
                    <a:pt x="63500" y="29590"/>
                  </a:lnTo>
                  <a:lnTo>
                    <a:pt x="63500" y="22848"/>
                  </a:lnTo>
                  <a:lnTo>
                    <a:pt x="61619" y="17657"/>
                  </a:lnTo>
                  <a:lnTo>
                    <a:pt x="52669" y="2749"/>
                  </a:lnTo>
                  <a:lnTo>
                    <a:pt x="48573" y="22"/>
                  </a:lnTo>
                  <a:lnTo>
                    <a:pt x="46493" y="0"/>
                  </a:lnTo>
                  <a:lnTo>
                    <a:pt x="32603" y="6870"/>
                  </a:lnTo>
                  <a:lnTo>
                    <a:pt x="26719" y="14553"/>
                  </a:lnTo>
                  <a:lnTo>
                    <a:pt x="17194" y="33362"/>
                  </a:lnTo>
                  <a:lnTo>
                    <a:pt x="17107" y="38454"/>
                  </a:lnTo>
                  <a:lnTo>
                    <a:pt x="23021" y="54324"/>
                  </a:lnTo>
                  <a:lnTo>
                    <a:pt x="54748" y="100094"/>
                  </a:lnTo>
                  <a:lnTo>
                    <a:pt x="54201" y="107022"/>
                  </a:lnTo>
                  <a:lnTo>
                    <a:pt x="53067" y="110845"/>
                  </a:lnTo>
                  <a:lnTo>
                    <a:pt x="48046" y="116973"/>
                  </a:lnTo>
                  <a:lnTo>
                    <a:pt x="44730" y="119596"/>
                  </a:lnTo>
                  <a:lnTo>
                    <a:pt x="31640" y="120628"/>
                  </a:lnTo>
                  <a:lnTo>
                    <a:pt x="0" y="11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28"/>
          <p:cNvGrpSpPr/>
          <p:nvPr/>
        </p:nvGrpSpPr>
        <p:grpSpPr>
          <a:xfrm>
            <a:off x="8949768" y="2619243"/>
            <a:ext cx="414508" cy="229926"/>
            <a:chOff x="8949768" y="2619243"/>
            <a:chExt cx="414508" cy="229926"/>
          </a:xfrm>
        </p:grpSpPr>
        <p:sp>
          <p:nvSpPr>
            <p:cNvPr id="100" name="SMARTInkShape-1011"/>
            <p:cNvSpPr/>
            <p:nvPr>
              <p:custDataLst>
                <p:tags r:id="rId58"/>
              </p:custDataLst>
            </p:nvPr>
          </p:nvSpPr>
          <p:spPr>
            <a:xfrm>
              <a:off x="8949768" y="2759790"/>
              <a:ext cx="105333" cy="89379"/>
            </a:xfrm>
            <a:custGeom>
              <a:avLst/>
              <a:gdLst/>
              <a:ahLst/>
              <a:cxnLst/>
              <a:rect l="0" t="0" r="0" b="0"/>
              <a:pathLst>
                <a:path w="105333" h="89379">
                  <a:moveTo>
                    <a:pt x="3732" y="46910"/>
                  </a:moveTo>
                  <a:lnTo>
                    <a:pt x="3732" y="46910"/>
                  </a:lnTo>
                  <a:lnTo>
                    <a:pt x="7102" y="46910"/>
                  </a:lnTo>
                  <a:lnTo>
                    <a:pt x="8095" y="47616"/>
                  </a:lnTo>
                  <a:lnTo>
                    <a:pt x="8757" y="48791"/>
                  </a:lnTo>
                  <a:lnTo>
                    <a:pt x="9820" y="52377"/>
                  </a:lnTo>
                  <a:lnTo>
                    <a:pt x="11847" y="52868"/>
                  </a:lnTo>
                  <a:lnTo>
                    <a:pt x="13376" y="52998"/>
                  </a:lnTo>
                  <a:lnTo>
                    <a:pt x="22268" y="49811"/>
                  </a:lnTo>
                  <a:lnTo>
                    <a:pt x="27963" y="44437"/>
                  </a:lnTo>
                  <a:lnTo>
                    <a:pt x="33551" y="38050"/>
                  </a:lnTo>
                  <a:lnTo>
                    <a:pt x="43925" y="29076"/>
                  </a:lnTo>
                  <a:lnTo>
                    <a:pt x="51076" y="15050"/>
                  </a:lnTo>
                  <a:lnTo>
                    <a:pt x="52996" y="8526"/>
                  </a:lnTo>
                  <a:lnTo>
                    <a:pt x="52803" y="5798"/>
                  </a:lnTo>
                  <a:lnTo>
                    <a:pt x="50706" y="886"/>
                  </a:lnTo>
                  <a:lnTo>
                    <a:pt x="47043" y="0"/>
                  </a:lnTo>
                  <a:lnTo>
                    <a:pt x="35446" y="896"/>
                  </a:lnTo>
                  <a:lnTo>
                    <a:pt x="24647" y="5528"/>
                  </a:lnTo>
                  <a:lnTo>
                    <a:pt x="19791" y="8738"/>
                  </a:lnTo>
                  <a:lnTo>
                    <a:pt x="6217" y="26741"/>
                  </a:lnTo>
                  <a:lnTo>
                    <a:pt x="0" y="46578"/>
                  </a:lnTo>
                  <a:lnTo>
                    <a:pt x="1528" y="65862"/>
                  </a:lnTo>
                  <a:lnTo>
                    <a:pt x="6516" y="76735"/>
                  </a:lnTo>
                  <a:lnTo>
                    <a:pt x="9820" y="81610"/>
                  </a:lnTo>
                  <a:lnTo>
                    <a:pt x="14846" y="84860"/>
                  </a:lnTo>
                  <a:lnTo>
                    <a:pt x="27957" y="88471"/>
                  </a:lnTo>
                  <a:lnTo>
                    <a:pt x="68097" y="89378"/>
                  </a:lnTo>
                  <a:lnTo>
                    <a:pt x="105332" y="78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012"/>
            <p:cNvSpPr/>
            <p:nvPr>
              <p:custDataLst>
                <p:tags r:id="rId59"/>
              </p:custDataLst>
            </p:nvPr>
          </p:nvSpPr>
          <p:spPr>
            <a:xfrm>
              <a:off x="9052190" y="2619243"/>
              <a:ext cx="312086" cy="220954"/>
            </a:xfrm>
            <a:custGeom>
              <a:avLst/>
              <a:gdLst/>
              <a:ahLst/>
              <a:cxnLst/>
              <a:rect l="0" t="0" r="0" b="0"/>
              <a:pathLst>
                <a:path w="312086" h="220954">
                  <a:moveTo>
                    <a:pt x="91810" y="174757"/>
                  </a:moveTo>
                  <a:lnTo>
                    <a:pt x="91810" y="174757"/>
                  </a:lnTo>
                  <a:lnTo>
                    <a:pt x="91810" y="171386"/>
                  </a:lnTo>
                  <a:lnTo>
                    <a:pt x="88439" y="162548"/>
                  </a:lnTo>
                  <a:lnTo>
                    <a:pt x="81139" y="156866"/>
                  </a:lnTo>
                  <a:lnTo>
                    <a:pt x="70135" y="152694"/>
                  </a:lnTo>
                  <a:lnTo>
                    <a:pt x="38660" y="149796"/>
                  </a:lnTo>
                  <a:lnTo>
                    <a:pt x="29146" y="153315"/>
                  </a:lnTo>
                  <a:lnTo>
                    <a:pt x="19510" y="160994"/>
                  </a:lnTo>
                  <a:lnTo>
                    <a:pt x="4301" y="179773"/>
                  </a:lnTo>
                  <a:lnTo>
                    <a:pt x="0" y="190157"/>
                  </a:lnTo>
                  <a:lnTo>
                    <a:pt x="1851" y="201357"/>
                  </a:lnTo>
                  <a:lnTo>
                    <a:pt x="4321" y="207307"/>
                  </a:lnTo>
                  <a:lnTo>
                    <a:pt x="8084" y="211274"/>
                  </a:lnTo>
                  <a:lnTo>
                    <a:pt x="17909" y="215681"/>
                  </a:lnTo>
                  <a:lnTo>
                    <a:pt x="35341" y="218162"/>
                  </a:lnTo>
                  <a:lnTo>
                    <a:pt x="47662" y="213098"/>
                  </a:lnTo>
                  <a:lnTo>
                    <a:pt x="62737" y="200229"/>
                  </a:lnTo>
                  <a:lnTo>
                    <a:pt x="69790" y="189360"/>
                  </a:lnTo>
                  <a:lnTo>
                    <a:pt x="70780" y="186609"/>
                  </a:lnTo>
                  <a:lnTo>
                    <a:pt x="70735" y="184775"/>
                  </a:lnTo>
                  <a:lnTo>
                    <a:pt x="70000" y="183552"/>
                  </a:lnTo>
                  <a:lnTo>
                    <a:pt x="68802" y="182737"/>
                  </a:lnTo>
                  <a:lnTo>
                    <a:pt x="68004" y="183605"/>
                  </a:lnTo>
                  <a:lnTo>
                    <a:pt x="66882" y="192274"/>
                  </a:lnTo>
                  <a:lnTo>
                    <a:pt x="66472" y="213099"/>
                  </a:lnTo>
                  <a:lnTo>
                    <a:pt x="67863" y="215841"/>
                  </a:lnTo>
                  <a:lnTo>
                    <a:pt x="73170" y="220768"/>
                  </a:lnTo>
                  <a:lnTo>
                    <a:pt x="76561" y="220953"/>
                  </a:lnTo>
                  <a:lnTo>
                    <a:pt x="84092" y="217396"/>
                  </a:lnTo>
                  <a:lnTo>
                    <a:pt x="96265" y="207460"/>
                  </a:lnTo>
                  <a:lnTo>
                    <a:pt x="126930" y="163348"/>
                  </a:lnTo>
                  <a:lnTo>
                    <a:pt x="139486" y="143393"/>
                  </a:lnTo>
                  <a:lnTo>
                    <a:pt x="144279" y="139651"/>
                  </a:lnTo>
                  <a:lnTo>
                    <a:pt x="150944" y="137544"/>
                  </a:lnTo>
                  <a:lnTo>
                    <a:pt x="157387" y="136920"/>
                  </a:lnTo>
                  <a:lnTo>
                    <a:pt x="161642" y="138656"/>
                  </a:lnTo>
                  <a:lnTo>
                    <a:pt x="167899" y="142931"/>
                  </a:lnTo>
                  <a:lnTo>
                    <a:pt x="161235" y="139614"/>
                  </a:lnTo>
                  <a:lnTo>
                    <a:pt x="154181" y="139853"/>
                  </a:lnTo>
                  <a:lnTo>
                    <a:pt x="138154" y="145755"/>
                  </a:lnTo>
                  <a:lnTo>
                    <a:pt x="125610" y="158403"/>
                  </a:lnTo>
                  <a:lnTo>
                    <a:pt x="120943" y="167724"/>
                  </a:lnTo>
                  <a:lnTo>
                    <a:pt x="117947" y="188576"/>
                  </a:lnTo>
                  <a:lnTo>
                    <a:pt x="119112" y="193142"/>
                  </a:lnTo>
                  <a:lnTo>
                    <a:pt x="124170" y="200097"/>
                  </a:lnTo>
                  <a:lnTo>
                    <a:pt x="134952" y="207979"/>
                  </a:lnTo>
                  <a:lnTo>
                    <a:pt x="146731" y="208807"/>
                  </a:lnTo>
                  <a:lnTo>
                    <a:pt x="153824" y="208040"/>
                  </a:lnTo>
                  <a:lnTo>
                    <a:pt x="167350" y="201544"/>
                  </a:lnTo>
                  <a:lnTo>
                    <a:pt x="186537" y="186868"/>
                  </a:lnTo>
                  <a:lnTo>
                    <a:pt x="213227" y="147328"/>
                  </a:lnTo>
                  <a:lnTo>
                    <a:pt x="234878" y="103490"/>
                  </a:lnTo>
                  <a:lnTo>
                    <a:pt x="250807" y="55918"/>
                  </a:lnTo>
                  <a:lnTo>
                    <a:pt x="260800" y="22244"/>
                  </a:lnTo>
                  <a:lnTo>
                    <a:pt x="262937" y="0"/>
                  </a:lnTo>
                  <a:lnTo>
                    <a:pt x="263044" y="1102"/>
                  </a:lnTo>
                  <a:lnTo>
                    <a:pt x="251032" y="39741"/>
                  </a:lnTo>
                  <a:lnTo>
                    <a:pt x="241345" y="85977"/>
                  </a:lnTo>
                  <a:lnTo>
                    <a:pt x="232542" y="123992"/>
                  </a:lnTo>
                  <a:lnTo>
                    <a:pt x="226618" y="164651"/>
                  </a:lnTo>
                  <a:lnTo>
                    <a:pt x="219821" y="208273"/>
                  </a:lnTo>
                  <a:lnTo>
                    <a:pt x="220190" y="211212"/>
                  </a:lnTo>
                  <a:lnTo>
                    <a:pt x="221140" y="212466"/>
                  </a:lnTo>
                  <a:lnTo>
                    <a:pt x="222480" y="212597"/>
                  </a:lnTo>
                  <a:lnTo>
                    <a:pt x="225851" y="207097"/>
                  </a:lnTo>
                  <a:lnTo>
                    <a:pt x="231111" y="197597"/>
                  </a:lnTo>
                  <a:lnTo>
                    <a:pt x="255054" y="171266"/>
                  </a:lnTo>
                  <a:lnTo>
                    <a:pt x="270236" y="160944"/>
                  </a:lnTo>
                  <a:lnTo>
                    <a:pt x="279531" y="158035"/>
                  </a:lnTo>
                  <a:lnTo>
                    <a:pt x="290247" y="160504"/>
                  </a:lnTo>
                  <a:lnTo>
                    <a:pt x="300654" y="166306"/>
                  </a:lnTo>
                  <a:lnTo>
                    <a:pt x="307632" y="173588"/>
                  </a:lnTo>
                  <a:lnTo>
                    <a:pt x="311204" y="185291"/>
                  </a:lnTo>
                  <a:lnTo>
                    <a:pt x="312085" y="197783"/>
                  </a:lnTo>
                  <a:lnTo>
                    <a:pt x="307710" y="212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229"/>
          <p:cNvGrpSpPr/>
          <p:nvPr/>
        </p:nvGrpSpPr>
        <p:grpSpPr>
          <a:xfrm>
            <a:off x="9621132" y="2687966"/>
            <a:ext cx="1554869" cy="264785"/>
            <a:chOff x="9621132" y="2687966"/>
            <a:chExt cx="1554869" cy="264785"/>
          </a:xfrm>
        </p:grpSpPr>
        <p:sp>
          <p:nvSpPr>
            <p:cNvPr id="103" name="SMARTInkShape-1013"/>
            <p:cNvSpPr/>
            <p:nvPr>
              <p:custDataLst>
                <p:tags r:id="rId45"/>
              </p:custDataLst>
            </p:nvPr>
          </p:nvSpPr>
          <p:spPr>
            <a:xfrm>
              <a:off x="9626600" y="2794000"/>
              <a:ext cx="11818" cy="69788"/>
            </a:xfrm>
            <a:custGeom>
              <a:avLst/>
              <a:gdLst/>
              <a:ahLst/>
              <a:cxnLst/>
              <a:rect l="0" t="0" r="0" b="0"/>
              <a:pathLst>
                <a:path w="11818" h="69788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817" y="15580"/>
                  </a:lnTo>
                  <a:lnTo>
                    <a:pt x="4826" y="60799"/>
                  </a:lnTo>
                  <a:lnTo>
                    <a:pt x="2145" y="68650"/>
                  </a:lnTo>
                  <a:lnTo>
                    <a:pt x="1430" y="69755"/>
                  </a:lnTo>
                  <a:lnTo>
                    <a:pt x="953" y="69787"/>
                  </a:lnTo>
                  <a:lnTo>
                    <a:pt x="636" y="6910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14"/>
            <p:cNvSpPr/>
            <p:nvPr>
              <p:custDataLst>
                <p:tags r:id="rId46"/>
              </p:custDataLst>
            </p:nvPr>
          </p:nvSpPr>
          <p:spPr>
            <a:xfrm>
              <a:off x="9621132" y="2716297"/>
              <a:ext cx="5469" cy="45954"/>
            </a:xfrm>
            <a:custGeom>
              <a:avLst/>
              <a:gdLst/>
              <a:ahLst/>
              <a:cxnLst/>
              <a:rect l="0" t="0" r="0" b="0"/>
              <a:pathLst>
                <a:path w="5469" h="45954">
                  <a:moveTo>
                    <a:pt x="5468" y="45953"/>
                  </a:moveTo>
                  <a:lnTo>
                    <a:pt x="5468" y="45953"/>
                  </a:lnTo>
                  <a:lnTo>
                    <a:pt x="4762" y="9109"/>
                  </a:lnTo>
                  <a:lnTo>
                    <a:pt x="2097" y="1826"/>
                  </a:lnTo>
                  <a:lnTo>
                    <a:pt x="1104" y="307"/>
                  </a:lnTo>
                  <a:lnTo>
                    <a:pt x="441" y="0"/>
                  </a:lnTo>
                  <a:lnTo>
                    <a:pt x="0" y="501"/>
                  </a:lnTo>
                  <a:lnTo>
                    <a:pt x="5468" y="14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15"/>
            <p:cNvSpPr/>
            <p:nvPr>
              <p:custDataLst>
                <p:tags r:id="rId47"/>
              </p:custDataLst>
            </p:nvPr>
          </p:nvSpPr>
          <p:spPr>
            <a:xfrm>
              <a:off x="9664709" y="2766261"/>
              <a:ext cx="87001" cy="97590"/>
            </a:xfrm>
            <a:custGeom>
              <a:avLst/>
              <a:gdLst/>
              <a:ahLst/>
              <a:cxnLst/>
              <a:rect l="0" t="0" r="0" b="0"/>
              <a:pathLst>
                <a:path w="87001" h="97590">
                  <a:moveTo>
                    <a:pt x="12691" y="8689"/>
                  </a:moveTo>
                  <a:lnTo>
                    <a:pt x="12691" y="8689"/>
                  </a:lnTo>
                  <a:lnTo>
                    <a:pt x="1706" y="29393"/>
                  </a:lnTo>
                  <a:lnTo>
                    <a:pt x="58" y="76852"/>
                  </a:lnTo>
                  <a:lnTo>
                    <a:pt x="0" y="92576"/>
                  </a:lnTo>
                  <a:lnTo>
                    <a:pt x="702" y="93541"/>
                  </a:lnTo>
                  <a:lnTo>
                    <a:pt x="1875" y="93480"/>
                  </a:lnTo>
                  <a:lnTo>
                    <a:pt x="3364" y="92733"/>
                  </a:lnTo>
                  <a:lnTo>
                    <a:pt x="5018" y="86258"/>
                  </a:lnTo>
                  <a:lnTo>
                    <a:pt x="13132" y="45794"/>
                  </a:lnTo>
                  <a:lnTo>
                    <a:pt x="18532" y="29414"/>
                  </a:lnTo>
                  <a:lnTo>
                    <a:pt x="32767" y="7147"/>
                  </a:lnTo>
                  <a:lnTo>
                    <a:pt x="41839" y="948"/>
                  </a:lnTo>
                  <a:lnTo>
                    <a:pt x="46234" y="0"/>
                  </a:lnTo>
                  <a:lnTo>
                    <a:pt x="54880" y="829"/>
                  </a:lnTo>
                  <a:lnTo>
                    <a:pt x="65309" y="9194"/>
                  </a:lnTo>
                  <a:lnTo>
                    <a:pt x="79317" y="27888"/>
                  </a:lnTo>
                  <a:lnTo>
                    <a:pt x="84635" y="40505"/>
                  </a:lnTo>
                  <a:lnTo>
                    <a:pt x="87000" y="53168"/>
                  </a:lnTo>
                  <a:lnTo>
                    <a:pt x="84960" y="75569"/>
                  </a:lnTo>
                  <a:lnTo>
                    <a:pt x="79887" y="89967"/>
                  </a:lnTo>
                  <a:lnTo>
                    <a:pt x="69841" y="97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16"/>
            <p:cNvSpPr/>
            <p:nvPr>
              <p:custDataLst>
                <p:tags r:id="rId48"/>
              </p:custDataLst>
            </p:nvPr>
          </p:nvSpPr>
          <p:spPr>
            <a:xfrm>
              <a:off x="10064749" y="2721004"/>
              <a:ext cx="95252" cy="165779"/>
            </a:xfrm>
            <a:custGeom>
              <a:avLst/>
              <a:gdLst/>
              <a:ahLst/>
              <a:cxnLst/>
              <a:rect l="0" t="0" r="0" b="0"/>
              <a:pathLst>
                <a:path w="95252" h="165779">
                  <a:moveTo>
                    <a:pt x="1" y="22196"/>
                  </a:moveTo>
                  <a:lnTo>
                    <a:pt x="1" y="22196"/>
                  </a:lnTo>
                  <a:lnTo>
                    <a:pt x="0" y="1181"/>
                  </a:lnTo>
                  <a:lnTo>
                    <a:pt x="706" y="1130"/>
                  </a:lnTo>
                  <a:lnTo>
                    <a:pt x="3371" y="4837"/>
                  </a:lnTo>
                  <a:lnTo>
                    <a:pt x="9460" y="40247"/>
                  </a:lnTo>
                  <a:lnTo>
                    <a:pt x="15111" y="81324"/>
                  </a:lnTo>
                  <a:lnTo>
                    <a:pt x="23343" y="125493"/>
                  </a:lnTo>
                  <a:lnTo>
                    <a:pt x="31626" y="162692"/>
                  </a:lnTo>
                  <a:lnTo>
                    <a:pt x="33079" y="164544"/>
                  </a:lnTo>
                  <a:lnTo>
                    <a:pt x="34753" y="165778"/>
                  </a:lnTo>
                  <a:lnTo>
                    <a:pt x="37279" y="163073"/>
                  </a:lnTo>
                  <a:lnTo>
                    <a:pt x="46872" y="142411"/>
                  </a:lnTo>
                  <a:lnTo>
                    <a:pt x="58675" y="101942"/>
                  </a:lnTo>
                  <a:lnTo>
                    <a:pt x="71014" y="63505"/>
                  </a:lnTo>
                  <a:lnTo>
                    <a:pt x="84609" y="23144"/>
                  </a:lnTo>
                  <a:lnTo>
                    <a:pt x="93710" y="544"/>
                  </a:lnTo>
                  <a:lnTo>
                    <a:pt x="94224" y="0"/>
                  </a:lnTo>
                  <a:lnTo>
                    <a:pt x="95251" y="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017"/>
            <p:cNvSpPr/>
            <p:nvPr>
              <p:custDataLst>
                <p:tags r:id="rId49"/>
              </p:custDataLst>
            </p:nvPr>
          </p:nvSpPr>
          <p:spPr>
            <a:xfrm>
              <a:off x="10211433" y="2687966"/>
              <a:ext cx="88268" cy="203557"/>
            </a:xfrm>
            <a:custGeom>
              <a:avLst/>
              <a:gdLst/>
              <a:ahLst/>
              <a:cxnLst/>
              <a:rect l="0" t="0" r="0" b="0"/>
              <a:pathLst>
                <a:path w="88268" h="203557">
                  <a:moveTo>
                    <a:pt x="43817" y="55234"/>
                  </a:moveTo>
                  <a:lnTo>
                    <a:pt x="43817" y="55234"/>
                  </a:lnTo>
                  <a:lnTo>
                    <a:pt x="49285" y="49767"/>
                  </a:lnTo>
                  <a:lnTo>
                    <a:pt x="48873" y="49472"/>
                  </a:lnTo>
                  <a:lnTo>
                    <a:pt x="46535" y="49145"/>
                  </a:lnTo>
                  <a:lnTo>
                    <a:pt x="43143" y="54645"/>
                  </a:lnTo>
                  <a:lnTo>
                    <a:pt x="31058" y="98160"/>
                  </a:lnTo>
                  <a:lnTo>
                    <a:pt x="22638" y="138345"/>
                  </a:lnTo>
                  <a:lnTo>
                    <a:pt x="10183" y="182029"/>
                  </a:lnTo>
                  <a:lnTo>
                    <a:pt x="1504" y="202576"/>
                  </a:lnTo>
                  <a:lnTo>
                    <a:pt x="791" y="203556"/>
                  </a:lnTo>
                  <a:lnTo>
                    <a:pt x="317" y="203505"/>
                  </a:lnTo>
                  <a:lnTo>
                    <a:pt x="0" y="202765"/>
                  </a:lnTo>
                  <a:lnTo>
                    <a:pt x="17098" y="157222"/>
                  </a:lnTo>
                  <a:lnTo>
                    <a:pt x="29237" y="119947"/>
                  </a:lnTo>
                  <a:lnTo>
                    <a:pt x="42321" y="81266"/>
                  </a:lnTo>
                  <a:lnTo>
                    <a:pt x="61945" y="35055"/>
                  </a:lnTo>
                  <a:lnTo>
                    <a:pt x="76247" y="2016"/>
                  </a:lnTo>
                  <a:lnTo>
                    <a:pt x="78137" y="0"/>
                  </a:lnTo>
                  <a:lnTo>
                    <a:pt x="79397" y="66"/>
                  </a:lnTo>
                  <a:lnTo>
                    <a:pt x="80237" y="1522"/>
                  </a:lnTo>
                  <a:lnTo>
                    <a:pt x="81769" y="47548"/>
                  </a:lnTo>
                  <a:lnTo>
                    <a:pt x="78502" y="86588"/>
                  </a:lnTo>
                  <a:lnTo>
                    <a:pt x="76437" y="128338"/>
                  </a:lnTo>
                  <a:lnTo>
                    <a:pt x="77563" y="173804"/>
                  </a:lnTo>
                  <a:lnTo>
                    <a:pt x="80688" y="185543"/>
                  </a:lnTo>
                  <a:lnTo>
                    <a:pt x="84428" y="190760"/>
                  </a:lnTo>
                  <a:lnTo>
                    <a:pt x="85707" y="191446"/>
                  </a:lnTo>
                  <a:lnTo>
                    <a:pt x="88267" y="18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018"/>
            <p:cNvSpPr/>
            <p:nvPr>
              <p:custDataLst>
                <p:tags r:id="rId50"/>
              </p:custDataLst>
            </p:nvPr>
          </p:nvSpPr>
          <p:spPr>
            <a:xfrm>
              <a:off x="10228422" y="2801282"/>
              <a:ext cx="103029" cy="11769"/>
            </a:xfrm>
            <a:custGeom>
              <a:avLst/>
              <a:gdLst/>
              <a:ahLst/>
              <a:cxnLst/>
              <a:rect l="0" t="0" r="0" b="0"/>
              <a:pathLst>
                <a:path w="103029" h="11769">
                  <a:moveTo>
                    <a:pt x="14128" y="11768"/>
                  </a:moveTo>
                  <a:lnTo>
                    <a:pt x="14128" y="11768"/>
                  </a:lnTo>
                  <a:lnTo>
                    <a:pt x="10758" y="11768"/>
                  </a:lnTo>
                  <a:lnTo>
                    <a:pt x="1919" y="8397"/>
                  </a:lnTo>
                  <a:lnTo>
                    <a:pt x="344" y="6698"/>
                  </a:lnTo>
                  <a:lnTo>
                    <a:pt x="0" y="4861"/>
                  </a:lnTo>
                  <a:lnTo>
                    <a:pt x="475" y="2930"/>
                  </a:lnTo>
                  <a:lnTo>
                    <a:pt x="1499" y="1642"/>
                  </a:lnTo>
                  <a:lnTo>
                    <a:pt x="4517" y="212"/>
                  </a:lnTo>
                  <a:lnTo>
                    <a:pt x="23048" y="0"/>
                  </a:lnTo>
                  <a:lnTo>
                    <a:pt x="103028" y="11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019"/>
            <p:cNvSpPr/>
            <p:nvPr>
              <p:custDataLst>
                <p:tags r:id="rId51"/>
              </p:custDataLst>
            </p:nvPr>
          </p:nvSpPr>
          <p:spPr>
            <a:xfrm>
              <a:off x="10363200" y="284480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7394" y="14503"/>
                  </a:lnTo>
                  <a:lnTo>
                    <a:pt x="32324" y="28129"/>
                  </a:lnTo>
                  <a:lnTo>
                    <a:pt x="10967" y="6162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020"/>
            <p:cNvSpPr/>
            <p:nvPr>
              <p:custDataLst>
                <p:tags r:id="rId52"/>
              </p:custDataLst>
            </p:nvPr>
          </p:nvSpPr>
          <p:spPr>
            <a:xfrm>
              <a:off x="10529969" y="2759493"/>
              <a:ext cx="89988" cy="129939"/>
            </a:xfrm>
            <a:custGeom>
              <a:avLst/>
              <a:gdLst/>
              <a:ahLst/>
              <a:cxnLst/>
              <a:rect l="0" t="0" r="0" b="0"/>
              <a:pathLst>
                <a:path w="89988" h="129939">
                  <a:moveTo>
                    <a:pt x="80881" y="47207"/>
                  </a:moveTo>
                  <a:lnTo>
                    <a:pt x="80881" y="47207"/>
                  </a:lnTo>
                  <a:lnTo>
                    <a:pt x="80881" y="43836"/>
                  </a:lnTo>
                  <a:lnTo>
                    <a:pt x="73042" y="17124"/>
                  </a:lnTo>
                  <a:lnTo>
                    <a:pt x="59626" y="738"/>
                  </a:lnTo>
                  <a:lnTo>
                    <a:pt x="56834" y="0"/>
                  </a:lnTo>
                  <a:lnTo>
                    <a:pt x="49967" y="1061"/>
                  </a:lnTo>
                  <a:lnTo>
                    <a:pt x="34798" y="15738"/>
                  </a:lnTo>
                  <a:lnTo>
                    <a:pt x="6347" y="62941"/>
                  </a:lnTo>
                  <a:lnTo>
                    <a:pt x="1558" y="74629"/>
                  </a:lnTo>
                  <a:lnTo>
                    <a:pt x="0" y="97025"/>
                  </a:lnTo>
                  <a:lnTo>
                    <a:pt x="1560" y="107935"/>
                  </a:lnTo>
                  <a:lnTo>
                    <a:pt x="4718" y="115915"/>
                  </a:lnTo>
                  <a:lnTo>
                    <a:pt x="13870" y="126662"/>
                  </a:lnTo>
                  <a:lnTo>
                    <a:pt x="20685" y="129105"/>
                  </a:lnTo>
                  <a:lnTo>
                    <a:pt x="37663" y="129938"/>
                  </a:lnTo>
                  <a:lnTo>
                    <a:pt x="55090" y="124193"/>
                  </a:lnTo>
                  <a:lnTo>
                    <a:pt x="63687" y="119698"/>
                  </a:lnTo>
                  <a:lnTo>
                    <a:pt x="77002" y="101532"/>
                  </a:lnTo>
                  <a:lnTo>
                    <a:pt x="88669" y="69183"/>
                  </a:lnTo>
                  <a:lnTo>
                    <a:pt x="89987" y="50624"/>
                  </a:lnTo>
                  <a:lnTo>
                    <a:pt x="85869" y="32968"/>
                  </a:lnTo>
                  <a:lnTo>
                    <a:pt x="72247" y="10533"/>
                  </a:lnTo>
                  <a:lnTo>
                    <a:pt x="60815" y="2685"/>
                  </a:lnTo>
                  <a:lnTo>
                    <a:pt x="54804" y="592"/>
                  </a:lnTo>
                  <a:lnTo>
                    <a:pt x="50090" y="608"/>
                  </a:lnTo>
                  <a:lnTo>
                    <a:pt x="42781" y="9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21"/>
            <p:cNvSpPr/>
            <p:nvPr>
              <p:custDataLst>
                <p:tags r:id="rId53"/>
              </p:custDataLst>
            </p:nvPr>
          </p:nvSpPr>
          <p:spPr>
            <a:xfrm>
              <a:off x="10668110" y="2728523"/>
              <a:ext cx="75327" cy="205178"/>
            </a:xfrm>
            <a:custGeom>
              <a:avLst/>
              <a:gdLst/>
              <a:ahLst/>
              <a:cxnLst/>
              <a:rect l="0" t="0" r="0" b="0"/>
              <a:pathLst>
                <a:path w="75327" h="205178">
                  <a:moveTo>
                    <a:pt x="31640" y="59127"/>
                  </a:moveTo>
                  <a:lnTo>
                    <a:pt x="31640" y="59127"/>
                  </a:lnTo>
                  <a:lnTo>
                    <a:pt x="35011" y="59127"/>
                  </a:lnTo>
                  <a:lnTo>
                    <a:pt x="36004" y="59833"/>
                  </a:lnTo>
                  <a:lnTo>
                    <a:pt x="36665" y="61008"/>
                  </a:lnTo>
                  <a:lnTo>
                    <a:pt x="37107" y="62498"/>
                  </a:lnTo>
                  <a:lnTo>
                    <a:pt x="36697" y="64197"/>
                  </a:lnTo>
                  <a:lnTo>
                    <a:pt x="23041" y="92535"/>
                  </a:lnTo>
                  <a:lnTo>
                    <a:pt x="14681" y="131108"/>
                  </a:lnTo>
                  <a:lnTo>
                    <a:pt x="2711" y="177975"/>
                  </a:lnTo>
                  <a:lnTo>
                    <a:pt x="1143" y="182504"/>
                  </a:lnTo>
                  <a:lnTo>
                    <a:pt x="726" y="182300"/>
                  </a:lnTo>
                  <a:lnTo>
                    <a:pt x="0" y="154648"/>
                  </a:lnTo>
                  <a:lnTo>
                    <a:pt x="4981" y="113090"/>
                  </a:lnTo>
                  <a:lnTo>
                    <a:pt x="12759" y="70492"/>
                  </a:lnTo>
                  <a:lnTo>
                    <a:pt x="24461" y="34325"/>
                  </a:lnTo>
                  <a:lnTo>
                    <a:pt x="39626" y="10386"/>
                  </a:lnTo>
                  <a:lnTo>
                    <a:pt x="49537" y="2186"/>
                  </a:lnTo>
                  <a:lnTo>
                    <a:pt x="54154" y="0"/>
                  </a:lnTo>
                  <a:lnTo>
                    <a:pt x="58645" y="659"/>
                  </a:lnTo>
                  <a:lnTo>
                    <a:pt x="67395" y="7036"/>
                  </a:lnTo>
                  <a:lnTo>
                    <a:pt x="72225" y="16925"/>
                  </a:lnTo>
                  <a:lnTo>
                    <a:pt x="75326" y="47263"/>
                  </a:lnTo>
                  <a:lnTo>
                    <a:pt x="71988" y="61145"/>
                  </a:lnTo>
                  <a:lnTo>
                    <a:pt x="60293" y="78774"/>
                  </a:lnTo>
                  <a:lnTo>
                    <a:pt x="54976" y="84925"/>
                  </a:lnTo>
                  <a:lnTo>
                    <a:pt x="41541" y="91760"/>
                  </a:lnTo>
                  <a:lnTo>
                    <a:pt x="16847" y="97213"/>
                  </a:lnTo>
                  <a:lnTo>
                    <a:pt x="11425" y="100278"/>
                  </a:lnTo>
                  <a:lnTo>
                    <a:pt x="8544" y="103992"/>
                  </a:lnTo>
                  <a:lnTo>
                    <a:pt x="7776" y="105970"/>
                  </a:lnTo>
                  <a:lnTo>
                    <a:pt x="8804" y="111932"/>
                  </a:lnTo>
                  <a:lnTo>
                    <a:pt x="10066" y="115497"/>
                  </a:lnTo>
                  <a:lnTo>
                    <a:pt x="44180" y="162826"/>
                  </a:lnTo>
                  <a:lnTo>
                    <a:pt x="63390" y="205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022"/>
            <p:cNvSpPr/>
            <p:nvPr>
              <p:custDataLst>
                <p:tags r:id="rId54"/>
              </p:custDataLst>
            </p:nvPr>
          </p:nvSpPr>
          <p:spPr>
            <a:xfrm>
              <a:off x="10795000" y="2908300"/>
              <a:ext cx="29059" cy="44451"/>
            </a:xfrm>
            <a:custGeom>
              <a:avLst/>
              <a:gdLst/>
              <a:ahLst/>
              <a:cxnLst/>
              <a:rect l="0" t="0" r="0" b="0"/>
              <a:pathLst>
                <a:path w="29059" h="44451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29058" y="5069"/>
                  </a:lnTo>
                  <a:lnTo>
                    <a:pt x="28544" y="6907"/>
                  </a:lnTo>
                  <a:lnTo>
                    <a:pt x="12616" y="37330"/>
                  </a:lnTo>
                  <a:lnTo>
                    <a:pt x="8430" y="4128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023"/>
            <p:cNvSpPr/>
            <p:nvPr>
              <p:custDataLst>
                <p:tags r:id="rId55"/>
              </p:custDataLst>
            </p:nvPr>
          </p:nvSpPr>
          <p:spPr>
            <a:xfrm>
              <a:off x="10975331" y="2766053"/>
              <a:ext cx="83090" cy="162521"/>
            </a:xfrm>
            <a:custGeom>
              <a:avLst/>
              <a:gdLst/>
              <a:ahLst/>
              <a:cxnLst/>
              <a:rect l="0" t="0" r="0" b="0"/>
              <a:pathLst>
                <a:path w="83090" h="162521">
                  <a:moveTo>
                    <a:pt x="73669" y="27947"/>
                  </a:moveTo>
                  <a:lnTo>
                    <a:pt x="73669" y="27947"/>
                  </a:lnTo>
                  <a:lnTo>
                    <a:pt x="80576" y="10988"/>
                  </a:lnTo>
                  <a:lnTo>
                    <a:pt x="82506" y="8174"/>
                  </a:lnTo>
                  <a:lnTo>
                    <a:pt x="83089" y="5593"/>
                  </a:lnTo>
                  <a:lnTo>
                    <a:pt x="82771" y="3167"/>
                  </a:lnTo>
                  <a:lnTo>
                    <a:pt x="81853" y="843"/>
                  </a:lnTo>
                  <a:lnTo>
                    <a:pt x="79831" y="0"/>
                  </a:lnTo>
                  <a:lnTo>
                    <a:pt x="73820" y="945"/>
                  </a:lnTo>
                  <a:lnTo>
                    <a:pt x="62503" y="8814"/>
                  </a:lnTo>
                  <a:lnTo>
                    <a:pt x="23240" y="56405"/>
                  </a:lnTo>
                  <a:lnTo>
                    <a:pt x="6009" y="94560"/>
                  </a:lnTo>
                  <a:lnTo>
                    <a:pt x="0" y="127098"/>
                  </a:lnTo>
                  <a:lnTo>
                    <a:pt x="2357" y="142805"/>
                  </a:lnTo>
                  <a:lnTo>
                    <a:pt x="4960" y="148969"/>
                  </a:lnTo>
                  <a:lnTo>
                    <a:pt x="15380" y="157699"/>
                  </a:lnTo>
                  <a:lnTo>
                    <a:pt x="28007" y="162520"/>
                  </a:lnTo>
                  <a:lnTo>
                    <a:pt x="48269" y="161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24"/>
            <p:cNvSpPr/>
            <p:nvPr>
              <p:custDataLst>
                <p:tags r:id="rId56"/>
              </p:custDataLst>
            </p:nvPr>
          </p:nvSpPr>
          <p:spPr>
            <a:xfrm>
              <a:off x="11074871" y="2747280"/>
              <a:ext cx="90375" cy="180071"/>
            </a:xfrm>
            <a:custGeom>
              <a:avLst/>
              <a:gdLst/>
              <a:ahLst/>
              <a:cxnLst/>
              <a:rect l="0" t="0" r="0" b="0"/>
              <a:pathLst>
                <a:path w="90375" h="180071">
                  <a:moveTo>
                    <a:pt x="43979" y="59420"/>
                  </a:moveTo>
                  <a:lnTo>
                    <a:pt x="43979" y="59420"/>
                  </a:lnTo>
                  <a:lnTo>
                    <a:pt x="25682" y="104854"/>
                  </a:lnTo>
                  <a:lnTo>
                    <a:pt x="10548" y="146946"/>
                  </a:lnTo>
                  <a:lnTo>
                    <a:pt x="589" y="178501"/>
                  </a:lnTo>
                  <a:lnTo>
                    <a:pt x="235" y="178319"/>
                  </a:lnTo>
                  <a:lnTo>
                    <a:pt x="0" y="176786"/>
                  </a:lnTo>
                  <a:lnTo>
                    <a:pt x="13876" y="129797"/>
                  </a:lnTo>
                  <a:lnTo>
                    <a:pt x="28495" y="83670"/>
                  </a:lnTo>
                  <a:lnTo>
                    <a:pt x="47271" y="39437"/>
                  </a:lnTo>
                  <a:lnTo>
                    <a:pt x="54613" y="23728"/>
                  </a:lnTo>
                  <a:lnTo>
                    <a:pt x="69237" y="5100"/>
                  </a:lnTo>
                  <a:lnTo>
                    <a:pt x="75900" y="0"/>
                  </a:lnTo>
                  <a:lnTo>
                    <a:pt x="78665" y="1462"/>
                  </a:lnTo>
                  <a:lnTo>
                    <a:pt x="83618" y="10613"/>
                  </a:lnTo>
                  <a:lnTo>
                    <a:pt x="90374" y="35002"/>
                  </a:lnTo>
                  <a:lnTo>
                    <a:pt x="90103" y="71314"/>
                  </a:lnTo>
                  <a:lnTo>
                    <a:pt x="83691" y="114033"/>
                  </a:lnTo>
                  <a:lnTo>
                    <a:pt x="75628" y="156128"/>
                  </a:lnTo>
                  <a:lnTo>
                    <a:pt x="69379" y="18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25"/>
            <p:cNvSpPr/>
            <p:nvPr>
              <p:custDataLst>
                <p:tags r:id="rId57"/>
              </p:custDataLst>
            </p:nvPr>
          </p:nvSpPr>
          <p:spPr>
            <a:xfrm>
              <a:off x="11082515" y="2851150"/>
              <a:ext cx="93486" cy="12701"/>
            </a:xfrm>
            <a:custGeom>
              <a:avLst/>
              <a:gdLst/>
              <a:ahLst/>
              <a:cxnLst/>
              <a:rect l="0" t="0" r="0" b="0"/>
              <a:pathLst>
                <a:path w="934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7233"/>
                  </a:lnTo>
                  <a:lnTo>
                    <a:pt x="822" y="6938"/>
                  </a:lnTo>
                  <a:lnTo>
                    <a:pt x="47086" y="6373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230"/>
          <p:cNvGrpSpPr/>
          <p:nvPr/>
        </p:nvGrpSpPr>
        <p:grpSpPr>
          <a:xfrm>
            <a:off x="2946400" y="3270624"/>
            <a:ext cx="5105401" cy="691777"/>
            <a:chOff x="2946400" y="3270624"/>
            <a:chExt cx="5105401" cy="691777"/>
          </a:xfrm>
        </p:grpSpPr>
        <p:sp>
          <p:nvSpPr>
            <p:cNvPr id="117" name="SMARTInkShape-1026"/>
            <p:cNvSpPr/>
            <p:nvPr>
              <p:custDataLst>
                <p:tags r:id="rId29"/>
              </p:custDataLst>
            </p:nvPr>
          </p:nvSpPr>
          <p:spPr>
            <a:xfrm>
              <a:off x="2946400" y="3270624"/>
              <a:ext cx="5105401" cy="164727"/>
            </a:xfrm>
            <a:custGeom>
              <a:avLst/>
              <a:gdLst/>
              <a:ahLst/>
              <a:cxnLst/>
              <a:rect l="0" t="0" r="0" b="0"/>
              <a:pathLst>
                <a:path w="5105401" h="164727">
                  <a:moveTo>
                    <a:pt x="0" y="132976"/>
                  </a:moveTo>
                  <a:lnTo>
                    <a:pt x="0" y="132976"/>
                  </a:lnTo>
                  <a:lnTo>
                    <a:pt x="43640" y="132976"/>
                  </a:lnTo>
                  <a:lnTo>
                    <a:pt x="82780" y="131094"/>
                  </a:lnTo>
                  <a:lnTo>
                    <a:pt x="120047" y="128612"/>
                  </a:lnTo>
                  <a:lnTo>
                    <a:pt x="155425" y="127509"/>
                  </a:lnTo>
                  <a:lnTo>
                    <a:pt x="191845" y="125137"/>
                  </a:lnTo>
                  <a:lnTo>
                    <a:pt x="231314" y="122436"/>
                  </a:lnTo>
                  <a:lnTo>
                    <a:pt x="277079" y="121236"/>
                  </a:lnTo>
                  <a:lnTo>
                    <a:pt x="302547" y="120916"/>
                  </a:lnTo>
                  <a:lnTo>
                    <a:pt x="329404" y="120703"/>
                  </a:lnTo>
                  <a:lnTo>
                    <a:pt x="357186" y="120560"/>
                  </a:lnTo>
                  <a:lnTo>
                    <a:pt x="387701" y="119760"/>
                  </a:lnTo>
                  <a:lnTo>
                    <a:pt x="420040" y="118521"/>
                  </a:lnTo>
                  <a:lnTo>
                    <a:pt x="453593" y="116989"/>
                  </a:lnTo>
                  <a:lnTo>
                    <a:pt x="488662" y="115262"/>
                  </a:lnTo>
                  <a:lnTo>
                    <a:pt x="524741" y="113406"/>
                  </a:lnTo>
                  <a:lnTo>
                    <a:pt x="561494" y="111463"/>
                  </a:lnTo>
                  <a:lnTo>
                    <a:pt x="599401" y="109462"/>
                  </a:lnTo>
                  <a:lnTo>
                    <a:pt x="638079" y="107422"/>
                  </a:lnTo>
                  <a:lnTo>
                    <a:pt x="677269" y="105356"/>
                  </a:lnTo>
                  <a:lnTo>
                    <a:pt x="717507" y="102569"/>
                  </a:lnTo>
                  <a:lnTo>
                    <a:pt x="758444" y="99299"/>
                  </a:lnTo>
                  <a:lnTo>
                    <a:pt x="799846" y="95708"/>
                  </a:lnTo>
                  <a:lnTo>
                    <a:pt x="842969" y="92608"/>
                  </a:lnTo>
                  <a:lnTo>
                    <a:pt x="887240" y="89837"/>
                  </a:lnTo>
                  <a:lnTo>
                    <a:pt x="932277" y="87283"/>
                  </a:lnTo>
                  <a:lnTo>
                    <a:pt x="979235" y="84169"/>
                  </a:lnTo>
                  <a:lnTo>
                    <a:pt x="1027473" y="80683"/>
                  </a:lnTo>
                  <a:lnTo>
                    <a:pt x="1076565" y="76947"/>
                  </a:lnTo>
                  <a:lnTo>
                    <a:pt x="1128344" y="73045"/>
                  </a:lnTo>
                  <a:lnTo>
                    <a:pt x="1181912" y="69033"/>
                  </a:lnTo>
                  <a:lnTo>
                    <a:pt x="1236675" y="64948"/>
                  </a:lnTo>
                  <a:lnTo>
                    <a:pt x="1292233" y="61518"/>
                  </a:lnTo>
                  <a:lnTo>
                    <a:pt x="1348322" y="58526"/>
                  </a:lnTo>
                  <a:lnTo>
                    <a:pt x="1404765" y="55826"/>
                  </a:lnTo>
                  <a:lnTo>
                    <a:pt x="1460737" y="52615"/>
                  </a:lnTo>
                  <a:lnTo>
                    <a:pt x="1516397" y="49063"/>
                  </a:lnTo>
                  <a:lnTo>
                    <a:pt x="1571848" y="45284"/>
                  </a:lnTo>
                  <a:lnTo>
                    <a:pt x="1628571" y="41354"/>
                  </a:lnTo>
                  <a:lnTo>
                    <a:pt x="1686142" y="37322"/>
                  </a:lnTo>
                  <a:lnTo>
                    <a:pt x="1744278" y="33223"/>
                  </a:lnTo>
                  <a:lnTo>
                    <a:pt x="1804908" y="29785"/>
                  </a:lnTo>
                  <a:lnTo>
                    <a:pt x="1867200" y="26788"/>
                  </a:lnTo>
                  <a:lnTo>
                    <a:pt x="1930600" y="24084"/>
                  </a:lnTo>
                  <a:lnTo>
                    <a:pt x="1996150" y="21576"/>
                  </a:lnTo>
                  <a:lnTo>
                    <a:pt x="2063134" y="19198"/>
                  </a:lnTo>
                  <a:lnTo>
                    <a:pt x="2131072" y="16907"/>
                  </a:lnTo>
                  <a:lnTo>
                    <a:pt x="2198237" y="14674"/>
                  </a:lnTo>
                  <a:lnTo>
                    <a:pt x="2264886" y="12481"/>
                  </a:lnTo>
                  <a:lnTo>
                    <a:pt x="2331191" y="10313"/>
                  </a:lnTo>
                  <a:lnTo>
                    <a:pt x="2397971" y="8162"/>
                  </a:lnTo>
                  <a:lnTo>
                    <a:pt x="2465070" y="6022"/>
                  </a:lnTo>
                  <a:lnTo>
                    <a:pt x="2532380" y="3890"/>
                  </a:lnTo>
                  <a:lnTo>
                    <a:pt x="2599831" y="2468"/>
                  </a:lnTo>
                  <a:lnTo>
                    <a:pt x="2667376" y="1521"/>
                  </a:lnTo>
                  <a:lnTo>
                    <a:pt x="2734984" y="889"/>
                  </a:lnTo>
                  <a:lnTo>
                    <a:pt x="2803339" y="468"/>
                  </a:lnTo>
                  <a:lnTo>
                    <a:pt x="2872193" y="188"/>
                  </a:lnTo>
                  <a:lnTo>
                    <a:pt x="2941379" y="0"/>
                  </a:lnTo>
                  <a:lnTo>
                    <a:pt x="3010080" y="581"/>
                  </a:lnTo>
                  <a:lnTo>
                    <a:pt x="3078459" y="1674"/>
                  </a:lnTo>
                  <a:lnTo>
                    <a:pt x="3146623" y="3108"/>
                  </a:lnTo>
                  <a:lnTo>
                    <a:pt x="3212527" y="4769"/>
                  </a:lnTo>
                  <a:lnTo>
                    <a:pt x="3276924" y="6583"/>
                  </a:lnTo>
                  <a:lnTo>
                    <a:pt x="3340315" y="8497"/>
                  </a:lnTo>
                  <a:lnTo>
                    <a:pt x="3403038" y="10479"/>
                  </a:lnTo>
                  <a:lnTo>
                    <a:pt x="3465313" y="12506"/>
                  </a:lnTo>
                  <a:lnTo>
                    <a:pt x="3527293" y="14563"/>
                  </a:lnTo>
                  <a:lnTo>
                    <a:pt x="3588367" y="17345"/>
                  </a:lnTo>
                  <a:lnTo>
                    <a:pt x="3648839" y="20611"/>
                  </a:lnTo>
                  <a:lnTo>
                    <a:pt x="3708910" y="24199"/>
                  </a:lnTo>
                  <a:lnTo>
                    <a:pt x="3768712" y="28003"/>
                  </a:lnTo>
                  <a:lnTo>
                    <a:pt x="3828335" y="31949"/>
                  </a:lnTo>
                  <a:lnTo>
                    <a:pt x="3887840" y="35992"/>
                  </a:lnTo>
                  <a:lnTo>
                    <a:pt x="3945854" y="40097"/>
                  </a:lnTo>
                  <a:lnTo>
                    <a:pt x="4002875" y="44246"/>
                  </a:lnTo>
                  <a:lnTo>
                    <a:pt x="4059233" y="48422"/>
                  </a:lnTo>
                  <a:lnTo>
                    <a:pt x="4115150" y="52618"/>
                  </a:lnTo>
                  <a:lnTo>
                    <a:pt x="4170773" y="56826"/>
                  </a:lnTo>
                  <a:lnTo>
                    <a:pt x="4226197" y="61042"/>
                  </a:lnTo>
                  <a:lnTo>
                    <a:pt x="4277259" y="65265"/>
                  </a:lnTo>
                  <a:lnTo>
                    <a:pt x="4325412" y="69491"/>
                  </a:lnTo>
                  <a:lnTo>
                    <a:pt x="4371625" y="73719"/>
                  </a:lnTo>
                  <a:lnTo>
                    <a:pt x="4417250" y="77949"/>
                  </a:lnTo>
                  <a:lnTo>
                    <a:pt x="4462483" y="82180"/>
                  </a:lnTo>
                  <a:lnTo>
                    <a:pt x="4507455" y="86412"/>
                  </a:lnTo>
                  <a:lnTo>
                    <a:pt x="4550842" y="90644"/>
                  </a:lnTo>
                  <a:lnTo>
                    <a:pt x="4593172" y="94877"/>
                  </a:lnTo>
                  <a:lnTo>
                    <a:pt x="4634798" y="99110"/>
                  </a:lnTo>
                  <a:lnTo>
                    <a:pt x="4673837" y="103343"/>
                  </a:lnTo>
                  <a:lnTo>
                    <a:pt x="4711154" y="107576"/>
                  </a:lnTo>
                  <a:lnTo>
                    <a:pt x="4747319" y="111809"/>
                  </a:lnTo>
                  <a:lnTo>
                    <a:pt x="4781307" y="116043"/>
                  </a:lnTo>
                  <a:lnTo>
                    <a:pt x="4813843" y="120276"/>
                  </a:lnTo>
                  <a:lnTo>
                    <a:pt x="4845412" y="124509"/>
                  </a:lnTo>
                  <a:lnTo>
                    <a:pt x="4874219" y="128743"/>
                  </a:lnTo>
                  <a:lnTo>
                    <a:pt x="4901185" y="132976"/>
                  </a:lnTo>
                  <a:lnTo>
                    <a:pt x="4926923" y="137209"/>
                  </a:lnTo>
                  <a:lnTo>
                    <a:pt x="4972454" y="143794"/>
                  </a:lnTo>
                  <a:lnTo>
                    <a:pt x="5011741" y="149073"/>
                  </a:lnTo>
                  <a:lnTo>
                    <a:pt x="5056953" y="156011"/>
                  </a:lnTo>
                  <a:lnTo>
                    <a:pt x="5105400" y="16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27"/>
            <p:cNvSpPr/>
            <p:nvPr>
              <p:custDataLst>
                <p:tags r:id="rId30"/>
              </p:custDataLst>
            </p:nvPr>
          </p:nvSpPr>
          <p:spPr>
            <a:xfrm>
              <a:off x="3345021" y="3527848"/>
              <a:ext cx="117381" cy="423954"/>
            </a:xfrm>
            <a:custGeom>
              <a:avLst/>
              <a:gdLst/>
              <a:ahLst/>
              <a:cxnLst/>
              <a:rect l="0" t="0" r="0" b="0"/>
              <a:pathLst>
                <a:path w="117381" h="423954">
                  <a:moveTo>
                    <a:pt x="14129" y="142452"/>
                  </a:moveTo>
                  <a:lnTo>
                    <a:pt x="14129" y="142452"/>
                  </a:lnTo>
                  <a:lnTo>
                    <a:pt x="1919" y="158032"/>
                  </a:lnTo>
                  <a:lnTo>
                    <a:pt x="0" y="171013"/>
                  </a:lnTo>
                  <a:lnTo>
                    <a:pt x="1147" y="215827"/>
                  </a:lnTo>
                  <a:lnTo>
                    <a:pt x="4716" y="259286"/>
                  </a:lnTo>
                  <a:lnTo>
                    <a:pt x="6871" y="303442"/>
                  </a:lnTo>
                  <a:lnTo>
                    <a:pt x="7510" y="347805"/>
                  </a:lnTo>
                  <a:lnTo>
                    <a:pt x="7743" y="392964"/>
                  </a:lnTo>
                  <a:lnTo>
                    <a:pt x="7774" y="423953"/>
                  </a:lnTo>
                  <a:lnTo>
                    <a:pt x="7778" y="388062"/>
                  </a:lnTo>
                  <a:lnTo>
                    <a:pt x="7779" y="341284"/>
                  </a:lnTo>
                  <a:lnTo>
                    <a:pt x="7779" y="297321"/>
                  </a:lnTo>
                  <a:lnTo>
                    <a:pt x="7779" y="257484"/>
                  </a:lnTo>
                  <a:lnTo>
                    <a:pt x="7779" y="218869"/>
                  </a:lnTo>
                  <a:lnTo>
                    <a:pt x="11542" y="185822"/>
                  </a:lnTo>
                  <a:lnTo>
                    <a:pt x="16507" y="151144"/>
                  </a:lnTo>
                  <a:lnTo>
                    <a:pt x="20007" y="110377"/>
                  </a:lnTo>
                  <a:lnTo>
                    <a:pt x="25905" y="67645"/>
                  </a:lnTo>
                  <a:lnTo>
                    <a:pt x="36276" y="27232"/>
                  </a:lnTo>
                  <a:lnTo>
                    <a:pt x="47580" y="6164"/>
                  </a:lnTo>
                  <a:lnTo>
                    <a:pt x="53220" y="740"/>
                  </a:lnTo>
                  <a:lnTo>
                    <a:pt x="57123" y="0"/>
                  </a:lnTo>
                  <a:lnTo>
                    <a:pt x="67104" y="1058"/>
                  </a:lnTo>
                  <a:lnTo>
                    <a:pt x="84623" y="8992"/>
                  </a:lnTo>
                  <a:lnTo>
                    <a:pt x="95084" y="21988"/>
                  </a:lnTo>
                  <a:lnTo>
                    <a:pt x="112566" y="56137"/>
                  </a:lnTo>
                  <a:lnTo>
                    <a:pt x="117380" y="73516"/>
                  </a:lnTo>
                  <a:lnTo>
                    <a:pt x="113945" y="113246"/>
                  </a:lnTo>
                  <a:lnTo>
                    <a:pt x="105764" y="135116"/>
                  </a:lnTo>
                  <a:lnTo>
                    <a:pt x="94367" y="151891"/>
                  </a:lnTo>
                  <a:lnTo>
                    <a:pt x="79894" y="166403"/>
                  </a:lnTo>
                  <a:lnTo>
                    <a:pt x="71377" y="170413"/>
                  </a:lnTo>
                  <a:lnTo>
                    <a:pt x="52508" y="172989"/>
                  </a:lnTo>
                  <a:lnTo>
                    <a:pt x="26829" y="16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28"/>
            <p:cNvSpPr/>
            <p:nvPr>
              <p:custDataLst>
                <p:tags r:id="rId31"/>
              </p:custDataLst>
            </p:nvPr>
          </p:nvSpPr>
          <p:spPr>
            <a:xfrm>
              <a:off x="3444391" y="3721100"/>
              <a:ext cx="162410" cy="166223"/>
            </a:xfrm>
            <a:custGeom>
              <a:avLst/>
              <a:gdLst/>
              <a:ahLst/>
              <a:cxnLst/>
              <a:rect l="0" t="0" r="0" b="0"/>
              <a:pathLst>
                <a:path w="162410" h="166223">
                  <a:moveTo>
                    <a:pt x="3659" y="57150"/>
                  </a:moveTo>
                  <a:lnTo>
                    <a:pt x="3659" y="57150"/>
                  </a:lnTo>
                  <a:lnTo>
                    <a:pt x="3659" y="53779"/>
                  </a:lnTo>
                  <a:lnTo>
                    <a:pt x="0" y="41249"/>
                  </a:lnTo>
                  <a:lnTo>
                    <a:pt x="2967" y="29312"/>
                  </a:lnTo>
                  <a:lnTo>
                    <a:pt x="8315" y="18249"/>
                  </a:lnTo>
                  <a:lnTo>
                    <a:pt x="12313" y="15166"/>
                  </a:lnTo>
                  <a:lnTo>
                    <a:pt x="20205" y="17559"/>
                  </a:lnTo>
                  <a:lnTo>
                    <a:pt x="25273" y="20173"/>
                  </a:lnTo>
                  <a:lnTo>
                    <a:pt x="45889" y="40706"/>
                  </a:lnTo>
                  <a:lnTo>
                    <a:pt x="59759" y="69133"/>
                  </a:lnTo>
                  <a:lnTo>
                    <a:pt x="64966" y="110011"/>
                  </a:lnTo>
                  <a:lnTo>
                    <a:pt x="63138" y="141016"/>
                  </a:lnTo>
                  <a:lnTo>
                    <a:pt x="54757" y="163608"/>
                  </a:lnTo>
                  <a:lnTo>
                    <a:pt x="51836" y="166222"/>
                  </a:lnTo>
                  <a:lnTo>
                    <a:pt x="49182" y="165848"/>
                  </a:lnTo>
                  <a:lnTo>
                    <a:pt x="46708" y="163482"/>
                  </a:lnTo>
                  <a:lnTo>
                    <a:pt x="43958" y="153327"/>
                  </a:lnTo>
                  <a:lnTo>
                    <a:pt x="44147" y="137995"/>
                  </a:lnTo>
                  <a:lnTo>
                    <a:pt x="56193" y="94973"/>
                  </a:lnTo>
                  <a:lnTo>
                    <a:pt x="80881" y="60361"/>
                  </a:lnTo>
                  <a:lnTo>
                    <a:pt x="120879" y="27498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29"/>
            <p:cNvSpPr/>
            <p:nvPr>
              <p:custDataLst>
                <p:tags r:id="rId32"/>
              </p:custDataLst>
            </p:nvPr>
          </p:nvSpPr>
          <p:spPr>
            <a:xfrm>
              <a:off x="3768560" y="3586031"/>
              <a:ext cx="104941" cy="358231"/>
            </a:xfrm>
            <a:custGeom>
              <a:avLst/>
              <a:gdLst/>
              <a:ahLst/>
              <a:cxnLst/>
              <a:rect l="0" t="0" r="0" b="0"/>
              <a:pathLst>
                <a:path w="104941" h="358231">
                  <a:moveTo>
                    <a:pt x="104940" y="27119"/>
                  </a:moveTo>
                  <a:lnTo>
                    <a:pt x="104940" y="27119"/>
                  </a:lnTo>
                  <a:lnTo>
                    <a:pt x="104234" y="7560"/>
                  </a:lnTo>
                  <a:lnTo>
                    <a:pt x="101569" y="1257"/>
                  </a:lnTo>
                  <a:lnTo>
                    <a:pt x="99165" y="0"/>
                  </a:lnTo>
                  <a:lnTo>
                    <a:pt x="92730" y="485"/>
                  </a:lnTo>
                  <a:lnTo>
                    <a:pt x="85167" y="10577"/>
                  </a:lnTo>
                  <a:lnTo>
                    <a:pt x="59559" y="57919"/>
                  </a:lnTo>
                  <a:lnTo>
                    <a:pt x="41869" y="99118"/>
                  </a:lnTo>
                  <a:lnTo>
                    <a:pt x="27377" y="133981"/>
                  </a:lnTo>
                  <a:lnTo>
                    <a:pt x="18492" y="165630"/>
                  </a:lnTo>
                  <a:lnTo>
                    <a:pt x="9838" y="198981"/>
                  </a:lnTo>
                  <a:lnTo>
                    <a:pt x="797" y="243847"/>
                  </a:lnTo>
                  <a:lnTo>
                    <a:pt x="0" y="281364"/>
                  </a:lnTo>
                  <a:lnTo>
                    <a:pt x="3972" y="305922"/>
                  </a:lnTo>
                  <a:lnTo>
                    <a:pt x="12793" y="328596"/>
                  </a:lnTo>
                  <a:lnTo>
                    <a:pt x="27532" y="346670"/>
                  </a:lnTo>
                  <a:lnTo>
                    <a:pt x="36402" y="354453"/>
                  </a:lnTo>
                  <a:lnTo>
                    <a:pt x="45842" y="358230"/>
                  </a:lnTo>
                  <a:lnTo>
                    <a:pt x="85890" y="357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30"/>
            <p:cNvSpPr/>
            <p:nvPr>
              <p:custDataLst>
                <p:tags r:id="rId33"/>
              </p:custDataLst>
            </p:nvPr>
          </p:nvSpPr>
          <p:spPr>
            <a:xfrm>
              <a:off x="4034942" y="3677533"/>
              <a:ext cx="149709" cy="204488"/>
            </a:xfrm>
            <a:custGeom>
              <a:avLst/>
              <a:gdLst/>
              <a:ahLst/>
              <a:cxnLst/>
              <a:rect l="0" t="0" r="0" b="0"/>
              <a:pathLst>
                <a:path w="149709" h="204488">
                  <a:moveTo>
                    <a:pt x="3658" y="5467"/>
                  </a:moveTo>
                  <a:lnTo>
                    <a:pt x="3658" y="5467"/>
                  </a:lnTo>
                  <a:lnTo>
                    <a:pt x="3658" y="2096"/>
                  </a:lnTo>
                  <a:lnTo>
                    <a:pt x="2952" y="1103"/>
                  </a:lnTo>
                  <a:lnTo>
                    <a:pt x="287" y="0"/>
                  </a:lnTo>
                  <a:lnTo>
                    <a:pt x="0" y="411"/>
                  </a:lnTo>
                  <a:lnTo>
                    <a:pt x="15683" y="39760"/>
                  </a:lnTo>
                  <a:lnTo>
                    <a:pt x="30754" y="82039"/>
                  </a:lnTo>
                  <a:lnTo>
                    <a:pt x="43540" y="129093"/>
                  </a:lnTo>
                  <a:lnTo>
                    <a:pt x="50125" y="168469"/>
                  </a:lnTo>
                  <a:lnTo>
                    <a:pt x="56545" y="194561"/>
                  </a:lnTo>
                  <a:lnTo>
                    <a:pt x="60795" y="202398"/>
                  </a:lnTo>
                  <a:lnTo>
                    <a:pt x="62916" y="204487"/>
                  </a:lnTo>
                  <a:lnTo>
                    <a:pt x="65741" y="203058"/>
                  </a:lnTo>
                  <a:lnTo>
                    <a:pt x="72643" y="193945"/>
                  </a:lnTo>
                  <a:lnTo>
                    <a:pt x="84208" y="154253"/>
                  </a:lnTo>
                  <a:lnTo>
                    <a:pt x="94630" y="115953"/>
                  </a:lnTo>
                  <a:lnTo>
                    <a:pt x="106713" y="72891"/>
                  </a:lnTo>
                  <a:lnTo>
                    <a:pt x="122252" y="26706"/>
                  </a:lnTo>
                  <a:lnTo>
                    <a:pt x="132714" y="8232"/>
                  </a:lnTo>
                  <a:lnTo>
                    <a:pt x="141817" y="317"/>
                  </a:lnTo>
                  <a:lnTo>
                    <a:pt x="143036" y="1328"/>
                  </a:lnTo>
                  <a:lnTo>
                    <a:pt x="149708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31"/>
            <p:cNvSpPr/>
            <p:nvPr>
              <p:custDataLst>
                <p:tags r:id="rId34"/>
              </p:custDataLst>
            </p:nvPr>
          </p:nvSpPr>
          <p:spPr>
            <a:xfrm>
              <a:off x="4229100" y="38862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1881" y="39148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32"/>
            <p:cNvSpPr/>
            <p:nvPr>
              <p:custDataLst>
                <p:tags r:id="rId35"/>
              </p:custDataLst>
            </p:nvPr>
          </p:nvSpPr>
          <p:spPr>
            <a:xfrm>
              <a:off x="4489450" y="37528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7233"/>
                  </a:lnTo>
                  <a:lnTo>
                    <a:pt x="6467" y="7644"/>
                  </a:lnTo>
                  <a:lnTo>
                    <a:pt x="9459" y="9982"/>
                  </a:lnTo>
                  <a:lnTo>
                    <a:pt x="15023" y="11492"/>
                  </a:lnTo>
                  <a:lnTo>
                    <a:pt x="32631" y="11835"/>
                  </a:lnTo>
                  <a:lnTo>
                    <a:pt x="77596" y="721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33"/>
            <p:cNvSpPr/>
            <p:nvPr>
              <p:custDataLst>
                <p:tags r:id="rId36"/>
              </p:custDataLst>
            </p:nvPr>
          </p:nvSpPr>
          <p:spPr>
            <a:xfrm>
              <a:off x="4940639" y="3703195"/>
              <a:ext cx="152062" cy="171225"/>
            </a:xfrm>
            <a:custGeom>
              <a:avLst/>
              <a:gdLst/>
              <a:ahLst/>
              <a:cxnLst/>
              <a:rect l="0" t="0" r="0" b="0"/>
              <a:pathLst>
                <a:path w="152062" h="171225">
                  <a:moveTo>
                    <a:pt x="12361" y="11555"/>
                  </a:moveTo>
                  <a:lnTo>
                    <a:pt x="12361" y="11555"/>
                  </a:lnTo>
                  <a:lnTo>
                    <a:pt x="805" y="0"/>
                  </a:lnTo>
                  <a:lnTo>
                    <a:pt x="423" y="323"/>
                  </a:lnTo>
                  <a:lnTo>
                    <a:pt x="0" y="2565"/>
                  </a:lnTo>
                  <a:lnTo>
                    <a:pt x="10572" y="24961"/>
                  </a:lnTo>
                  <a:lnTo>
                    <a:pt x="38362" y="68214"/>
                  </a:lnTo>
                  <a:lnTo>
                    <a:pt x="57657" y="109667"/>
                  </a:lnTo>
                  <a:lnTo>
                    <a:pt x="77259" y="154860"/>
                  </a:lnTo>
                  <a:lnTo>
                    <a:pt x="84949" y="164146"/>
                  </a:lnTo>
                  <a:lnTo>
                    <a:pt x="93070" y="170625"/>
                  </a:lnTo>
                  <a:lnTo>
                    <a:pt x="96506" y="171224"/>
                  </a:lnTo>
                  <a:lnTo>
                    <a:pt x="99502" y="170212"/>
                  </a:lnTo>
                  <a:lnTo>
                    <a:pt x="102206" y="168126"/>
                  </a:lnTo>
                  <a:lnTo>
                    <a:pt x="105209" y="156401"/>
                  </a:lnTo>
                  <a:lnTo>
                    <a:pt x="113878" y="116758"/>
                  </a:lnTo>
                  <a:lnTo>
                    <a:pt x="126371" y="70721"/>
                  </a:lnTo>
                  <a:lnTo>
                    <a:pt x="138442" y="30141"/>
                  </a:lnTo>
                  <a:lnTo>
                    <a:pt x="152061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34"/>
            <p:cNvSpPr/>
            <p:nvPr>
              <p:custDataLst>
                <p:tags r:id="rId37"/>
              </p:custDataLst>
            </p:nvPr>
          </p:nvSpPr>
          <p:spPr>
            <a:xfrm>
              <a:off x="4525306" y="3829050"/>
              <a:ext cx="160995" cy="46967"/>
            </a:xfrm>
            <a:custGeom>
              <a:avLst/>
              <a:gdLst/>
              <a:ahLst/>
              <a:cxnLst/>
              <a:rect l="0" t="0" r="0" b="0"/>
              <a:pathLst>
                <a:path w="160995" h="46967">
                  <a:moveTo>
                    <a:pt x="21294" y="0"/>
                  </a:moveTo>
                  <a:lnTo>
                    <a:pt x="21294" y="0"/>
                  </a:lnTo>
                  <a:lnTo>
                    <a:pt x="9085" y="15580"/>
                  </a:lnTo>
                  <a:lnTo>
                    <a:pt x="900" y="35974"/>
                  </a:lnTo>
                  <a:lnTo>
                    <a:pt x="0" y="44210"/>
                  </a:lnTo>
                  <a:lnTo>
                    <a:pt x="748" y="46407"/>
                  </a:lnTo>
                  <a:lnTo>
                    <a:pt x="12868" y="46966"/>
                  </a:lnTo>
                  <a:lnTo>
                    <a:pt x="51772" y="41576"/>
                  </a:lnTo>
                  <a:lnTo>
                    <a:pt x="97086" y="29353"/>
                  </a:lnTo>
                  <a:lnTo>
                    <a:pt x="16099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35"/>
            <p:cNvSpPr/>
            <p:nvPr>
              <p:custDataLst>
                <p:tags r:id="rId38"/>
              </p:custDataLst>
            </p:nvPr>
          </p:nvSpPr>
          <p:spPr>
            <a:xfrm>
              <a:off x="5194591" y="3651987"/>
              <a:ext cx="101310" cy="221025"/>
            </a:xfrm>
            <a:custGeom>
              <a:avLst/>
              <a:gdLst/>
              <a:ahLst/>
              <a:cxnLst/>
              <a:rect l="0" t="0" r="0" b="0"/>
              <a:pathLst>
                <a:path w="101310" h="221025">
                  <a:moveTo>
                    <a:pt x="12409" y="69113"/>
                  </a:moveTo>
                  <a:lnTo>
                    <a:pt x="12409" y="69113"/>
                  </a:lnTo>
                  <a:lnTo>
                    <a:pt x="12409" y="65742"/>
                  </a:lnTo>
                  <a:lnTo>
                    <a:pt x="14290" y="62206"/>
                  </a:lnTo>
                  <a:lnTo>
                    <a:pt x="16773" y="58282"/>
                  </a:lnTo>
                  <a:lnTo>
                    <a:pt x="18498" y="51285"/>
                  </a:lnTo>
                  <a:lnTo>
                    <a:pt x="18039" y="88416"/>
                  </a:lnTo>
                  <a:lnTo>
                    <a:pt x="13685" y="125319"/>
                  </a:lnTo>
                  <a:lnTo>
                    <a:pt x="7774" y="168227"/>
                  </a:lnTo>
                  <a:lnTo>
                    <a:pt x="1184" y="215650"/>
                  </a:lnTo>
                  <a:lnTo>
                    <a:pt x="364" y="221024"/>
                  </a:lnTo>
                  <a:lnTo>
                    <a:pt x="146" y="220481"/>
                  </a:lnTo>
                  <a:lnTo>
                    <a:pt x="0" y="218709"/>
                  </a:lnTo>
                  <a:lnTo>
                    <a:pt x="8573" y="173379"/>
                  </a:lnTo>
                  <a:lnTo>
                    <a:pt x="17426" y="133558"/>
                  </a:lnTo>
                  <a:lnTo>
                    <a:pt x="32032" y="87853"/>
                  </a:lnTo>
                  <a:lnTo>
                    <a:pt x="48505" y="47493"/>
                  </a:lnTo>
                  <a:lnTo>
                    <a:pt x="69712" y="11011"/>
                  </a:lnTo>
                  <a:lnTo>
                    <a:pt x="79269" y="1427"/>
                  </a:lnTo>
                  <a:lnTo>
                    <a:pt x="82383" y="0"/>
                  </a:lnTo>
                  <a:lnTo>
                    <a:pt x="84458" y="460"/>
                  </a:lnTo>
                  <a:lnTo>
                    <a:pt x="85841" y="2177"/>
                  </a:lnTo>
                  <a:lnTo>
                    <a:pt x="92426" y="30282"/>
                  </a:lnTo>
                  <a:lnTo>
                    <a:pt x="96340" y="75449"/>
                  </a:lnTo>
                  <a:lnTo>
                    <a:pt x="99837" y="119909"/>
                  </a:lnTo>
                  <a:lnTo>
                    <a:pt x="101018" y="165695"/>
                  </a:lnTo>
                  <a:lnTo>
                    <a:pt x="101309" y="202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36"/>
            <p:cNvSpPr/>
            <p:nvPr>
              <p:custDataLst>
                <p:tags r:id="rId39"/>
              </p:custDataLst>
            </p:nvPr>
          </p:nvSpPr>
          <p:spPr>
            <a:xfrm>
              <a:off x="5215377" y="3771900"/>
              <a:ext cx="144024" cy="38101"/>
            </a:xfrm>
            <a:custGeom>
              <a:avLst/>
              <a:gdLst/>
              <a:ahLst/>
              <a:cxnLst/>
              <a:rect l="0" t="0" r="0" b="0"/>
              <a:pathLst>
                <a:path w="144024" h="38101">
                  <a:moveTo>
                    <a:pt x="17023" y="38100"/>
                  </a:moveTo>
                  <a:lnTo>
                    <a:pt x="17023" y="38100"/>
                  </a:lnTo>
                  <a:lnTo>
                    <a:pt x="13652" y="34729"/>
                  </a:lnTo>
                  <a:lnTo>
                    <a:pt x="8234" y="33074"/>
                  </a:lnTo>
                  <a:lnTo>
                    <a:pt x="4814" y="32633"/>
                  </a:lnTo>
                  <a:lnTo>
                    <a:pt x="2534" y="33044"/>
                  </a:lnTo>
                  <a:lnTo>
                    <a:pt x="1013" y="34024"/>
                  </a:lnTo>
                  <a:lnTo>
                    <a:pt x="0" y="35382"/>
                  </a:lnTo>
                  <a:lnTo>
                    <a:pt x="30" y="35583"/>
                  </a:lnTo>
                  <a:lnTo>
                    <a:pt x="4854" y="32493"/>
                  </a:lnTo>
                  <a:lnTo>
                    <a:pt x="51886" y="21046"/>
                  </a:lnTo>
                  <a:lnTo>
                    <a:pt x="88501" y="14075"/>
                  </a:lnTo>
                  <a:lnTo>
                    <a:pt x="144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37"/>
            <p:cNvSpPr/>
            <p:nvPr>
              <p:custDataLst>
                <p:tags r:id="rId40"/>
              </p:custDataLst>
            </p:nvPr>
          </p:nvSpPr>
          <p:spPr>
            <a:xfrm>
              <a:off x="5473700" y="3581400"/>
              <a:ext cx="105349" cy="323851"/>
            </a:xfrm>
            <a:custGeom>
              <a:avLst/>
              <a:gdLst/>
              <a:ahLst/>
              <a:cxnLst/>
              <a:rect l="0" t="0" r="0" b="0"/>
              <a:pathLst>
                <a:path w="105349" h="323851">
                  <a:moveTo>
                    <a:pt x="6350" y="0"/>
                  </a:moveTo>
                  <a:lnTo>
                    <a:pt x="6350" y="0"/>
                  </a:lnTo>
                  <a:lnTo>
                    <a:pt x="20148" y="10139"/>
                  </a:lnTo>
                  <a:lnTo>
                    <a:pt x="54400" y="56704"/>
                  </a:lnTo>
                  <a:lnTo>
                    <a:pt x="80569" y="97671"/>
                  </a:lnTo>
                  <a:lnTo>
                    <a:pt x="95447" y="134773"/>
                  </a:lnTo>
                  <a:lnTo>
                    <a:pt x="103932" y="173910"/>
                  </a:lnTo>
                  <a:lnTo>
                    <a:pt x="105348" y="202988"/>
                  </a:lnTo>
                  <a:lnTo>
                    <a:pt x="93900" y="248105"/>
                  </a:lnTo>
                  <a:lnTo>
                    <a:pt x="84067" y="264785"/>
                  </a:lnTo>
                  <a:lnTo>
                    <a:pt x="42394" y="306943"/>
                  </a:lnTo>
                  <a:lnTo>
                    <a:pt x="29190" y="31633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38"/>
            <p:cNvSpPr/>
            <p:nvPr>
              <p:custDataLst>
                <p:tags r:id="rId41"/>
              </p:custDataLst>
            </p:nvPr>
          </p:nvSpPr>
          <p:spPr>
            <a:xfrm>
              <a:off x="5861050" y="3746616"/>
              <a:ext cx="165101" cy="18935"/>
            </a:xfrm>
            <a:custGeom>
              <a:avLst/>
              <a:gdLst/>
              <a:ahLst/>
              <a:cxnLst/>
              <a:rect l="0" t="0" r="0" b="0"/>
              <a:pathLst>
                <a:path w="165101" h="18935">
                  <a:moveTo>
                    <a:pt x="0" y="6234"/>
                  </a:moveTo>
                  <a:lnTo>
                    <a:pt x="0" y="6234"/>
                  </a:lnTo>
                  <a:lnTo>
                    <a:pt x="3371" y="2863"/>
                  </a:lnTo>
                  <a:lnTo>
                    <a:pt x="28156" y="472"/>
                  </a:lnTo>
                  <a:lnTo>
                    <a:pt x="70891" y="0"/>
                  </a:lnTo>
                  <a:lnTo>
                    <a:pt x="110665" y="3278"/>
                  </a:lnTo>
                  <a:lnTo>
                    <a:pt x="165100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039"/>
            <p:cNvSpPr/>
            <p:nvPr>
              <p:custDataLst>
                <p:tags r:id="rId42"/>
              </p:custDataLst>
            </p:nvPr>
          </p:nvSpPr>
          <p:spPr>
            <a:xfrm>
              <a:off x="5882029" y="3835400"/>
              <a:ext cx="207622" cy="30948"/>
            </a:xfrm>
            <a:custGeom>
              <a:avLst/>
              <a:gdLst/>
              <a:ahLst/>
              <a:cxnLst/>
              <a:rect l="0" t="0" r="0" b="0"/>
              <a:pathLst>
                <a:path w="207622" h="30948">
                  <a:moveTo>
                    <a:pt x="29821" y="6350"/>
                  </a:moveTo>
                  <a:lnTo>
                    <a:pt x="29821" y="6350"/>
                  </a:lnTo>
                  <a:lnTo>
                    <a:pt x="0" y="30083"/>
                  </a:lnTo>
                  <a:lnTo>
                    <a:pt x="1474" y="30638"/>
                  </a:lnTo>
                  <a:lnTo>
                    <a:pt x="32793" y="30947"/>
                  </a:lnTo>
                  <a:lnTo>
                    <a:pt x="77994" y="22942"/>
                  </a:lnTo>
                  <a:lnTo>
                    <a:pt x="116061" y="15735"/>
                  </a:lnTo>
                  <a:lnTo>
                    <a:pt x="207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040"/>
            <p:cNvSpPr/>
            <p:nvPr>
              <p:custDataLst>
                <p:tags r:id="rId43"/>
              </p:custDataLst>
            </p:nvPr>
          </p:nvSpPr>
          <p:spPr>
            <a:xfrm>
              <a:off x="6363583" y="3514644"/>
              <a:ext cx="180593" cy="339807"/>
            </a:xfrm>
            <a:custGeom>
              <a:avLst/>
              <a:gdLst/>
              <a:ahLst/>
              <a:cxnLst/>
              <a:rect l="0" t="0" r="0" b="0"/>
              <a:pathLst>
                <a:path w="180593" h="339807">
                  <a:moveTo>
                    <a:pt x="5467" y="47706"/>
                  </a:moveTo>
                  <a:lnTo>
                    <a:pt x="5467" y="47706"/>
                  </a:lnTo>
                  <a:lnTo>
                    <a:pt x="2096" y="44335"/>
                  </a:lnTo>
                  <a:lnTo>
                    <a:pt x="441" y="38917"/>
                  </a:lnTo>
                  <a:lnTo>
                    <a:pt x="0" y="35496"/>
                  </a:lnTo>
                  <a:lnTo>
                    <a:pt x="3272" y="26052"/>
                  </a:lnTo>
                  <a:lnTo>
                    <a:pt x="16871" y="6112"/>
                  </a:lnTo>
                  <a:lnTo>
                    <a:pt x="30527" y="998"/>
                  </a:lnTo>
                  <a:lnTo>
                    <a:pt x="63692" y="0"/>
                  </a:lnTo>
                  <a:lnTo>
                    <a:pt x="103623" y="6054"/>
                  </a:lnTo>
                  <a:lnTo>
                    <a:pt x="135916" y="18667"/>
                  </a:lnTo>
                  <a:lnTo>
                    <a:pt x="165368" y="38521"/>
                  </a:lnTo>
                  <a:lnTo>
                    <a:pt x="173666" y="56794"/>
                  </a:lnTo>
                  <a:lnTo>
                    <a:pt x="180422" y="92967"/>
                  </a:lnTo>
                  <a:lnTo>
                    <a:pt x="180592" y="117211"/>
                  </a:lnTo>
                  <a:lnTo>
                    <a:pt x="172753" y="148577"/>
                  </a:lnTo>
                  <a:lnTo>
                    <a:pt x="156735" y="187841"/>
                  </a:lnTo>
                  <a:lnTo>
                    <a:pt x="133363" y="232898"/>
                  </a:lnTo>
                  <a:lnTo>
                    <a:pt x="125105" y="246430"/>
                  </a:lnTo>
                  <a:lnTo>
                    <a:pt x="108354" y="287302"/>
                  </a:lnTo>
                  <a:lnTo>
                    <a:pt x="102980" y="310922"/>
                  </a:lnTo>
                  <a:lnTo>
                    <a:pt x="107067" y="339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041"/>
            <p:cNvSpPr/>
            <p:nvPr>
              <p:custDataLst>
                <p:tags r:id="rId44"/>
              </p:custDataLst>
            </p:nvPr>
          </p:nvSpPr>
          <p:spPr>
            <a:xfrm>
              <a:off x="6463390" y="3911600"/>
              <a:ext cx="19961" cy="38101"/>
            </a:xfrm>
            <a:custGeom>
              <a:avLst/>
              <a:gdLst/>
              <a:ahLst/>
              <a:cxnLst/>
              <a:rect l="0" t="0" r="0" b="0"/>
              <a:pathLst>
                <a:path w="19961" h="38101">
                  <a:moveTo>
                    <a:pt x="19960" y="0"/>
                  </a:moveTo>
                  <a:lnTo>
                    <a:pt x="19960" y="0"/>
                  </a:lnTo>
                  <a:lnTo>
                    <a:pt x="1662" y="18297"/>
                  </a:lnTo>
                  <a:lnTo>
                    <a:pt x="0" y="22076"/>
                  </a:lnTo>
                  <a:lnTo>
                    <a:pt x="34" y="30038"/>
                  </a:lnTo>
                  <a:lnTo>
                    <a:pt x="1032" y="32725"/>
                  </a:lnTo>
                  <a:lnTo>
                    <a:pt x="726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231"/>
          <p:cNvGrpSpPr/>
          <p:nvPr/>
        </p:nvGrpSpPr>
        <p:grpSpPr>
          <a:xfrm>
            <a:off x="7212963" y="3599007"/>
            <a:ext cx="508638" cy="484867"/>
            <a:chOff x="7212963" y="3599007"/>
            <a:chExt cx="508638" cy="484867"/>
          </a:xfrm>
        </p:grpSpPr>
        <p:sp>
          <p:nvSpPr>
            <p:cNvPr id="134" name="SMARTInkShape-1042"/>
            <p:cNvSpPr/>
            <p:nvPr>
              <p:custDataLst>
                <p:tags r:id="rId26"/>
              </p:custDataLst>
            </p:nvPr>
          </p:nvSpPr>
          <p:spPr>
            <a:xfrm>
              <a:off x="7588250" y="3842011"/>
              <a:ext cx="133351" cy="241863"/>
            </a:xfrm>
            <a:custGeom>
              <a:avLst/>
              <a:gdLst/>
              <a:ahLst/>
              <a:cxnLst/>
              <a:rect l="0" t="0" r="0" b="0"/>
              <a:pathLst>
                <a:path w="133351" h="241863">
                  <a:moveTo>
                    <a:pt x="133350" y="6089"/>
                  </a:moveTo>
                  <a:lnTo>
                    <a:pt x="133350" y="6089"/>
                  </a:lnTo>
                  <a:lnTo>
                    <a:pt x="133350" y="2718"/>
                  </a:lnTo>
                  <a:lnTo>
                    <a:pt x="132644" y="1725"/>
                  </a:lnTo>
                  <a:lnTo>
                    <a:pt x="131468" y="1063"/>
                  </a:lnTo>
                  <a:lnTo>
                    <a:pt x="124511" y="0"/>
                  </a:lnTo>
                  <a:lnTo>
                    <a:pt x="118603" y="7381"/>
                  </a:lnTo>
                  <a:lnTo>
                    <a:pt x="88163" y="53092"/>
                  </a:lnTo>
                  <a:lnTo>
                    <a:pt x="60711" y="95770"/>
                  </a:lnTo>
                  <a:lnTo>
                    <a:pt x="34544" y="140847"/>
                  </a:lnTo>
                  <a:lnTo>
                    <a:pt x="16726" y="184963"/>
                  </a:lnTo>
                  <a:lnTo>
                    <a:pt x="14490" y="203181"/>
                  </a:lnTo>
                  <a:lnTo>
                    <a:pt x="17258" y="219275"/>
                  </a:lnTo>
                  <a:lnTo>
                    <a:pt x="23192" y="232072"/>
                  </a:lnTo>
                  <a:lnTo>
                    <a:pt x="30533" y="240111"/>
                  </a:lnTo>
                  <a:lnTo>
                    <a:pt x="35878" y="241831"/>
                  </a:lnTo>
                  <a:lnTo>
                    <a:pt x="49342" y="241862"/>
                  </a:lnTo>
                  <a:lnTo>
                    <a:pt x="62852" y="235760"/>
                  </a:lnTo>
                  <a:lnTo>
                    <a:pt x="78594" y="222306"/>
                  </a:lnTo>
                  <a:lnTo>
                    <a:pt x="82030" y="217967"/>
                  </a:lnTo>
                  <a:lnTo>
                    <a:pt x="82908" y="213663"/>
                  </a:lnTo>
                  <a:lnTo>
                    <a:pt x="82083" y="209383"/>
                  </a:lnTo>
                  <a:lnTo>
                    <a:pt x="80121" y="205118"/>
                  </a:lnTo>
                  <a:lnTo>
                    <a:pt x="70417" y="198498"/>
                  </a:lnTo>
                  <a:lnTo>
                    <a:pt x="24892" y="182175"/>
                  </a:lnTo>
                  <a:lnTo>
                    <a:pt x="11063" y="175366"/>
                  </a:lnTo>
                  <a:lnTo>
                    <a:pt x="0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043"/>
            <p:cNvSpPr/>
            <p:nvPr>
              <p:custDataLst>
                <p:tags r:id="rId27"/>
              </p:custDataLst>
            </p:nvPr>
          </p:nvSpPr>
          <p:spPr>
            <a:xfrm>
              <a:off x="7367453" y="3645783"/>
              <a:ext cx="293136" cy="378659"/>
            </a:xfrm>
            <a:custGeom>
              <a:avLst/>
              <a:gdLst/>
              <a:ahLst/>
              <a:cxnLst/>
              <a:rect l="0" t="0" r="0" b="0"/>
              <a:pathLst>
                <a:path w="293136" h="378659">
                  <a:moveTo>
                    <a:pt x="284297" y="5467"/>
                  </a:moveTo>
                  <a:lnTo>
                    <a:pt x="284297" y="5467"/>
                  </a:lnTo>
                  <a:lnTo>
                    <a:pt x="287667" y="2096"/>
                  </a:lnTo>
                  <a:lnTo>
                    <a:pt x="291204" y="441"/>
                  </a:lnTo>
                  <a:lnTo>
                    <a:pt x="293135" y="0"/>
                  </a:lnTo>
                  <a:lnTo>
                    <a:pt x="293012" y="1116"/>
                  </a:lnTo>
                  <a:lnTo>
                    <a:pt x="269234" y="42459"/>
                  </a:lnTo>
                  <a:lnTo>
                    <a:pt x="239535" y="86904"/>
                  </a:lnTo>
                  <a:lnTo>
                    <a:pt x="210622" y="125610"/>
                  </a:lnTo>
                  <a:lnTo>
                    <a:pt x="174728" y="170075"/>
                  </a:lnTo>
                  <a:lnTo>
                    <a:pt x="145607" y="207424"/>
                  </a:lnTo>
                  <a:lnTo>
                    <a:pt x="107465" y="253162"/>
                  </a:lnTo>
                  <a:lnTo>
                    <a:pt x="77918" y="293735"/>
                  </a:lnTo>
                  <a:lnTo>
                    <a:pt x="40296" y="337752"/>
                  </a:lnTo>
                  <a:lnTo>
                    <a:pt x="0" y="378658"/>
                  </a:lnTo>
                  <a:lnTo>
                    <a:pt x="11247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044"/>
            <p:cNvSpPr/>
            <p:nvPr>
              <p:custDataLst>
                <p:tags r:id="rId28"/>
              </p:custDataLst>
            </p:nvPr>
          </p:nvSpPr>
          <p:spPr>
            <a:xfrm>
              <a:off x="7212963" y="3599007"/>
              <a:ext cx="203838" cy="193626"/>
            </a:xfrm>
            <a:custGeom>
              <a:avLst/>
              <a:gdLst/>
              <a:ahLst/>
              <a:cxnLst/>
              <a:rect l="0" t="0" r="0" b="0"/>
              <a:pathLst>
                <a:path w="203838" h="193626">
                  <a:moveTo>
                    <a:pt x="26037" y="39543"/>
                  </a:moveTo>
                  <a:lnTo>
                    <a:pt x="26037" y="39543"/>
                  </a:lnTo>
                  <a:lnTo>
                    <a:pt x="26037" y="19149"/>
                  </a:lnTo>
                  <a:lnTo>
                    <a:pt x="31681" y="12605"/>
                  </a:lnTo>
                  <a:lnTo>
                    <a:pt x="46759" y="2868"/>
                  </a:lnTo>
                  <a:lnTo>
                    <a:pt x="52552" y="277"/>
                  </a:lnTo>
                  <a:lnTo>
                    <a:pt x="80929" y="0"/>
                  </a:lnTo>
                  <a:lnTo>
                    <a:pt x="106036" y="7757"/>
                  </a:lnTo>
                  <a:lnTo>
                    <a:pt x="111119" y="12708"/>
                  </a:lnTo>
                  <a:lnTo>
                    <a:pt x="116769" y="25735"/>
                  </a:lnTo>
                  <a:lnTo>
                    <a:pt x="119948" y="48935"/>
                  </a:lnTo>
                  <a:lnTo>
                    <a:pt x="113165" y="65354"/>
                  </a:lnTo>
                  <a:lnTo>
                    <a:pt x="77944" y="110753"/>
                  </a:lnTo>
                  <a:lnTo>
                    <a:pt x="36060" y="150494"/>
                  </a:lnTo>
                  <a:lnTo>
                    <a:pt x="0" y="186242"/>
                  </a:lnTo>
                  <a:lnTo>
                    <a:pt x="918" y="188848"/>
                  </a:lnTo>
                  <a:lnTo>
                    <a:pt x="9464" y="193625"/>
                  </a:lnTo>
                  <a:lnTo>
                    <a:pt x="33513" y="193539"/>
                  </a:lnTo>
                  <a:lnTo>
                    <a:pt x="76902" y="187894"/>
                  </a:lnTo>
                  <a:lnTo>
                    <a:pt x="117876" y="184166"/>
                  </a:lnTo>
                  <a:lnTo>
                    <a:pt x="155790" y="178820"/>
                  </a:lnTo>
                  <a:lnTo>
                    <a:pt x="203837" y="166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232"/>
          <p:cNvGrpSpPr/>
          <p:nvPr/>
        </p:nvGrpSpPr>
        <p:grpSpPr>
          <a:xfrm>
            <a:off x="5492750" y="4390138"/>
            <a:ext cx="1256874" cy="972285"/>
            <a:chOff x="5492750" y="4390138"/>
            <a:chExt cx="1256874" cy="972285"/>
          </a:xfrm>
        </p:grpSpPr>
        <p:sp>
          <p:nvSpPr>
            <p:cNvPr id="138" name="SMARTInkShape-1045"/>
            <p:cNvSpPr/>
            <p:nvPr>
              <p:custDataLst>
                <p:tags r:id="rId13"/>
              </p:custDataLst>
            </p:nvPr>
          </p:nvSpPr>
          <p:spPr>
            <a:xfrm>
              <a:off x="6148565" y="4610100"/>
              <a:ext cx="99836" cy="42162"/>
            </a:xfrm>
            <a:custGeom>
              <a:avLst/>
              <a:gdLst/>
              <a:ahLst/>
              <a:cxnLst/>
              <a:rect l="0" t="0" r="0" b="0"/>
              <a:pathLst>
                <a:path w="99836" h="42162">
                  <a:moveTo>
                    <a:pt x="10935" y="19050"/>
                  </a:moveTo>
                  <a:lnTo>
                    <a:pt x="10935" y="19050"/>
                  </a:lnTo>
                  <a:lnTo>
                    <a:pt x="4193" y="25792"/>
                  </a:lnTo>
                  <a:lnTo>
                    <a:pt x="884" y="32865"/>
                  </a:lnTo>
                  <a:lnTo>
                    <a:pt x="0" y="36727"/>
                  </a:lnTo>
                  <a:lnTo>
                    <a:pt x="117" y="39301"/>
                  </a:lnTo>
                  <a:lnTo>
                    <a:pt x="901" y="41017"/>
                  </a:lnTo>
                  <a:lnTo>
                    <a:pt x="2129" y="42161"/>
                  </a:lnTo>
                  <a:lnTo>
                    <a:pt x="17342" y="40401"/>
                  </a:lnTo>
                  <a:lnTo>
                    <a:pt x="62132" y="26093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046"/>
            <p:cNvSpPr/>
            <p:nvPr>
              <p:custDataLst>
                <p:tags r:id="rId14"/>
              </p:custDataLst>
            </p:nvPr>
          </p:nvSpPr>
          <p:spPr>
            <a:xfrm>
              <a:off x="6324600" y="4483623"/>
              <a:ext cx="127001" cy="154233"/>
            </a:xfrm>
            <a:custGeom>
              <a:avLst/>
              <a:gdLst/>
              <a:ahLst/>
              <a:cxnLst/>
              <a:rect l="0" t="0" r="0" b="0"/>
              <a:pathLst>
                <a:path w="127001" h="154233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9"/>
                  </a:lnTo>
                  <a:lnTo>
                    <a:pt x="1881" y="2125"/>
                  </a:lnTo>
                  <a:lnTo>
                    <a:pt x="5467" y="0"/>
                  </a:lnTo>
                  <a:lnTo>
                    <a:pt x="13223" y="39974"/>
                  </a:lnTo>
                  <a:lnTo>
                    <a:pt x="21270" y="82030"/>
                  </a:lnTo>
                  <a:lnTo>
                    <a:pt x="30918" y="120127"/>
                  </a:lnTo>
                  <a:lnTo>
                    <a:pt x="41751" y="149237"/>
                  </a:lnTo>
                  <a:lnTo>
                    <a:pt x="46308" y="154232"/>
                  </a:lnTo>
                  <a:lnTo>
                    <a:pt x="48510" y="154152"/>
                  </a:lnTo>
                  <a:lnTo>
                    <a:pt x="50684" y="152688"/>
                  </a:lnTo>
                  <a:lnTo>
                    <a:pt x="52839" y="150301"/>
                  </a:lnTo>
                  <a:lnTo>
                    <a:pt x="70398" y="108473"/>
                  </a:lnTo>
                  <a:lnTo>
                    <a:pt x="94042" y="62279"/>
                  </a:lnTo>
                  <a:lnTo>
                    <a:pt x="101477" y="43406"/>
                  </a:lnTo>
                  <a:lnTo>
                    <a:pt x="114733" y="26839"/>
                  </a:lnTo>
                  <a:lnTo>
                    <a:pt x="127000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047"/>
            <p:cNvSpPr/>
            <p:nvPr>
              <p:custDataLst>
                <p:tags r:id="rId15"/>
              </p:custDataLst>
            </p:nvPr>
          </p:nvSpPr>
          <p:spPr>
            <a:xfrm>
              <a:off x="6528168" y="4453793"/>
              <a:ext cx="75833" cy="183545"/>
            </a:xfrm>
            <a:custGeom>
              <a:avLst/>
              <a:gdLst/>
              <a:ahLst/>
              <a:cxnLst/>
              <a:rect l="0" t="0" r="0" b="0"/>
              <a:pathLst>
                <a:path w="75833" h="183545">
                  <a:moveTo>
                    <a:pt x="18682" y="29307"/>
                  </a:moveTo>
                  <a:lnTo>
                    <a:pt x="18682" y="29307"/>
                  </a:lnTo>
                  <a:lnTo>
                    <a:pt x="18681" y="25936"/>
                  </a:lnTo>
                  <a:lnTo>
                    <a:pt x="20563" y="22399"/>
                  </a:lnTo>
                  <a:lnTo>
                    <a:pt x="22052" y="20468"/>
                  </a:lnTo>
                  <a:lnTo>
                    <a:pt x="23046" y="20592"/>
                  </a:lnTo>
                  <a:lnTo>
                    <a:pt x="23708" y="22086"/>
                  </a:lnTo>
                  <a:lnTo>
                    <a:pt x="24770" y="34623"/>
                  </a:lnTo>
                  <a:lnTo>
                    <a:pt x="18091" y="72427"/>
                  </a:lnTo>
                  <a:lnTo>
                    <a:pt x="10098" y="115828"/>
                  </a:lnTo>
                  <a:lnTo>
                    <a:pt x="2431" y="156960"/>
                  </a:lnTo>
                  <a:lnTo>
                    <a:pt x="0" y="183544"/>
                  </a:lnTo>
                  <a:lnTo>
                    <a:pt x="583" y="182931"/>
                  </a:lnTo>
                  <a:lnTo>
                    <a:pt x="12511" y="138615"/>
                  </a:lnTo>
                  <a:lnTo>
                    <a:pt x="19280" y="92541"/>
                  </a:lnTo>
                  <a:lnTo>
                    <a:pt x="32336" y="48931"/>
                  </a:lnTo>
                  <a:lnTo>
                    <a:pt x="48504" y="9508"/>
                  </a:lnTo>
                  <a:lnTo>
                    <a:pt x="52674" y="4113"/>
                  </a:lnTo>
                  <a:lnTo>
                    <a:pt x="56865" y="1222"/>
                  </a:lnTo>
                  <a:lnTo>
                    <a:pt x="61071" y="0"/>
                  </a:lnTo>
                  <a:lnTo>
                    <a:pt x="63875" y="1303"/>
                  </a:lnTo>
                  <a:lnTo>
                    <a:pt x="65743" y="4287"/>
                  </a:lnTo>
                  <a:lnTo>
                    <a:pt x="67820" y="15365"/>
                  </a:lnTo>
                  <a:lnTo>
                    <a:pt x="69153" y="55089"/>
                  </a:lnTo>
                  <a:lnTo>
                    <a:pt x="69385" y="90333"/>
                  </a:lnTo>
                  <a:lnTo>
                    <a:pt x="72833" y="136376"/>
                  </a:lnTo>
                  <a:lnTo>
                    <a:pt x="75657" y="177481"/>
                  </a:lnTo>
                  <a:lnTo>
                    <a:pt x="75832" y="17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048"/>
            <p:cNvSpPr/>
            <p:nvPr>
              <p:custDataLst>
                <p:tags r:id="rId16"/>
              </p:custDataLst>
            </p:nvPr>
          </p:nvSpPr>
          <p:spPr>
            <a:xfrm>
              <a:off x="6548255" y="4533900"/>
              <a:ext cx="100196" cy="38101"/>
            </a:xfrm>
            <a:custGeom>
              <a:avLst/>
              <a:gdLst/>
              <a:ahLst/>
              <a:cxnLst/>
              <a:rect l="0" t="0" r="0" b="0"/>
              <a:pathLst>
                <a:path w="100196" h="38101">
                  <a:moveTo>
                    <a:pt x="17645" y="38100"/>
                  </a:moveTo>
                  <a:lnTo>
                    <a:pt x="17645" y="38100"/>
                  </a:lnTo>
                  <a:lnTo>
                    <a:pt x="0" y="38100"/>
                  </a:lnTo>
                  <a:lnTo>
                    <a:pt x="5753" y="38100"/>
                  </a:lnTo>
                  <a:lnTo>
                    <a:pt x="49238" y="20802"/>
                  </a:lnTo>
                  <a:lnTo>
                    <a:pt x="100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049"/>
            <p:cNvSpPr/>
            <p:nvPr>
              <p:custDataLst>
                <p:tags r:id="rId17"/>
              </p:custDataLst>
            </p:nvPr>
          </p:nvSpPr>
          <p:spPr>
            <a:xfrm>
              <a:off x="6724650" y="4390138"/>
              <a:ext cx="24974" cy="239013"/>
            </a:xfrm>
            <a:custGeom>
              <a:avLst/>
              <a:gdLst/>
              <a:ahLst/>
              <a:cxnLst/>
              <a:rect l="0" t="0" r="0" b="0"/>
              <a:pathLst>
                <a:path w="24974" h="239013">
                  <a:moveTo>
                    <a:pt x="12700" y="23112"/>
                  </a:moveTo>
                  <a:lnTo>
                    <a:pt x="12700" y="23112"/>
                  </a:lnTo>
                  <a:lnTo>
                    <a:pt x="13405" y="12973"/>
                  </a:lnTo>
                  <a:lnTo>
                    <a:pt x="18167" y="0"/>
                  </a:lnTo>
                  <a:lnTo>
                    <a:pt x="23240" y="23511"/>
                  </a:lnTo>
                  <a:lnTo>
                    <a:pt x="24973" y="65890"/>
                  </a:lnTo>
                  <a:lnTo>
                    <a:pt x="21945" y="107919"/>
                  </a:lnTo>
                  <a:lnTo>
                    <a:pt x="15257" y="150401"/>
                  </a:lnTo>
                  <a:lnTo>
                    <a:pt x="11323" y="189314"/>
                  </a:lnTo>
                  <a:lnTo>
                    <a:pt x="0" y="239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050"/>
            <p:cNvSpPr/>
            <p:nvPr>
              <p:custDataLst>
                <p:tags r:id="rId18"/>
              </p:custDataLst>
            </p:nvPr>
          </p:nvSpPr>
          <p:spPr>
            <a:xfrm>
              <a:off x="5492750" y="4819946"/>
              <a:ext cx="1202712" cy="145755"/>
            </a:xfrm>
            <a:custGeom>
              <a:avLst/>
              <a:gdLst/>
              <a:ahLst/>
              <a:cxnLst/>
              <a:rect l="0" t="0" r="0" b="0"/>
              <a:pathLst>
                <a:path w="1202712" h="145755">
                  <a:moveTo>
                    <a:pt x="0" y="145754"/>
                  </a:moveTo>
                  <a:lnTo>
                    <a:pt x="0" y="145754"/>
                  </a:lnTo>
                  <a:lnTo>
                    <a:pt x="46453" y="138847"/>
                  </a:lnTo>
                  <a:lnTo>
                    <a:pt x="82438" y="132889"/>
                  </a:lnTo>
                  <a:lnTo>
                    <a:pt x="121322" y="126655"/>
                  </a:lnTo>
                  <a:lnTo>
                    <a:pt x="166487" y="118227"/>
                  </a:lnTo>
                  <a:lnTo>
                    <a:pt x="203610" y="111884"/>
                  </a:lnTo>
                  <a:lnTo>
                    <a:pt x="244793" y="105536"/>
                  </a:lnTo>
                  <a:lnTo>
                    <a:pt x="277425" y="99422"/>
                  </a:lnTo>
                  <a:lnTo>
                    <a:pt x="313799" y="92707"/>
                  </a:lnTo>
                  <a:lnTo>
                    <a:pt x="353484" y="87370"/>
                  </a:lnTo>
                  <a:lnTo>
                    <a:pt x="396523" y="80765"/>
                  </a:lnTo>
                  <a:lnTo>
                    <a:pt x="441521" y="73831"/>
                  </a:lnTo>
                  <a:lnTo>
                    <a:pt x="487392" y="68397"/>
                  </a:lnTo>
                  <a:lnTo>
                    <a:pt x="511900" y="65255"/>
                  </a:lnTo>
                  <a:lnTo>
                    <a:pt x="537411" y="61749"/>
                  </a:lnTo>
                  <a:lnTo>
                    <a:pt x="563591" y="58001"/>
                  </a:lnTo>
                  <a:lnTo>
                    <a:pt x="590216" y="54796"/>
                  </a:lnTo>
                  <a:lnTo>
                    <a:pt x="617138" y="51954"/>
                  </a:lnTo>
                  <a:lnTo>
                    <a:pt x="644259" y="49354"/>
                  </a:lnTo>
                  <a:lnTo>
                    <a:pt x="671511" y="46915"/>
                  </a:lnTo>
                  <a:lnTo>
                    <a:pt x="698852" y="44584"/>
                  </a:lnTo>
                  <a:lnTo>
                    <a:pt x="726251" y="42324"/>
                  </a:lnTo>
                  <a:lnTo>
                    <a:pt x="752984" y="40112"/>
                  </a:lnTo>
                  <a:lnTo>
                    <a:pt x="779273" y="37932"/>
                  </a:lnTo>
                  <a:lnTo>
                    <a:pt x="805265" y="35772"/>
                  </a:lnTo>
                  <a:lnTo>
                    <a:pt x="830354" y="32922"/>
                  </a:lnTo>
                  <a:lnTo>
                    <a:pt x="854842" y="29610"/>
                  </a:lnTo>
                  <a:lnTo>
                    <a:pt x="902041" y="22874"/>
                  </a:lnTo>
                  <a:lnTo>
                    <a:pt x="946536" y="17527"/>
                  </a:lnTo>
                  <a:lnTo>
                    <a:pt x="987950" y="12800"/>
                  </a:lnTo>
                  <a:lnTo>
                    <a:pt x="1026816" y="9052"/>
                  </a:lnTo>
                  <a:lnTo>
                    <a:pt x="1062906" y="7386"/>
                  </a:lnTo>
                  <a:lnTo>
                    <a:pt x="1095878" y="4765"/>
                  </a:lnTo>
                  <a:lnTo>
                    <a:pt x="1136564" y="1203"/>
                  </a:lnTo>
                  <a:lnTo>
                    <a:pt x="1182337" y="0"/>
                  </a:lnTo>
                  <a:lnTo>
                    <a:pt x="1202711" y="3163"/>
                  </a:lnTo>
                  <a:lnTo>
                    <a:pt x="1202563" y="4127"/>
                  </a:lnTo>
                  <a:lnTo>
                    <a:pt x="1181100" y="6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051"/>
            <p:cNvSpPr/>
            <p:nvPr>
              <p:custDataLst>
                <p:tags r:id="rId19"/>
              </p:custDataLst>
            </p:nvPr>
          </p:nvSpPr>
          <p:spPr>
            <a:xfrm>
              <a:off x="5848476" y="5098489"/>
              <a:ext cx="50675" cy="263934"/>
            </a:xfrm>
            <a:custGeom>
              <a:avLst/>
              <a:gdLst/>
              <a:ahLst/>
              <a:cxnLst/>
              <a:rect l="0" t="0" r="0" b="0"/>
              <a:pathLst>
                <a:path w="50675" h="263934">
                  <a:moveTo>
                    <a:pt x="12574" y="51361"/>
                  </a:moveTo>
                  <a:lnTo>
                    <a:pt x="12574" y="51361"/>
                  </a:lnTo>
                  <a:lnTo>
                    <a:pt x="9203" y="44619"/>
                  </a:lnTo>
                  <a:lnTo>
                    <a:pt x="514" y="0"/>
                  </a:lnTo>
                  <a:lnTo>
                    <a:pt x="0" y="12653"/>
                  </a:lnTo>
                  <a:lnTo>
                    <a:pt x="3270" y="55396"/>
                  </a:lnTo>
                  <a:lnTo>
                    <a:pt x="5348" y="98496"/>
                  </a:lnTo>
                  <a:lnTo>
                    <a:pt x="9335" y="142546"/>
                  </a:lnTo>
                  <a:lnTo>
                    <a:pt x="11934" y="183516"/>
                  </a:lnTo>
                  <a:lnTo>
                    <a:pt x="16211" y="228297"/>
                  </a:lnTo>
                  <a:lnTo>
                    <a:pt x="26854" y="261211"/>
                  </a:lnTo>
                  <a:lnTo>
                    <a:pt x="30561" y="263933"/>
                  </a:lnTo>
                  <a:lnTo>
                    <a:pt x="50674" y="260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052"/>
            <p:cNvSpPr/>
            <p:nvPr>
              <p:custDataLst>
                <p:tags r:id="rId20"/>
              </p:custDataLst>
            </p:nvPr>
          </p:nvSpPr>
          <p:spPr>
            <a:xfrm>
              <a:off x="6033383" y="5011027"/>
              <a:ext cx="424568" cy="296352"/>
            </a:xfrm>
            <a:custGeom>
              <a:avLst/>
              <a:gdLst/>
              <a:ahLst/>
              <a:cxnLst/>
              <a:rect l="0" t="0" r="0" b="0"/>
              <a:pathLst>
                <a:path w="424568" h="296352">
                  <a:moveTo>
                    <a:pt x="5467" y="278523"/>
                  </a:moveTo>
                  <a:lnTo>
                    <a:pt x="5467" y="278523"/>
                  </a:lnTo>
                  <a:lnTo>
                    <a:pt x="5467" y="281894"/>
                  </a:lnTo>
                  <a:lnTo>
                    <a:pt x="3586" y="285430"/>
                  </a:lnTo>
                  <a:lnTo>
                    <a:pt x="1103" y="289354"/>
                  </a:lnTo>
                  <a:lnTo>
                    <a:pt x="0" y="293450"/>
                  </a:lnTo>
                  <a:lnTo>
                    <a:pt x="1822" y="294824"/>
                  </a:lnTo>
                  <a:lnTo>
                    <a:pt x="9490" y="296351"/>
                  </a:lnTo>
                  <a:lnTo>
                    <a:pt x="50300" y="290504"/>
                  </a:lnTo>
                  <a:lnTo>
                    <a:pt x="88130" y="286541"/>
                  </a:lnTo>
                  <a:lnTo>
                    <a:pt x="126150" y="283486"/>
                  </a:lnTo>
                  <a:lnTo>
                    <a:pt x="172808" y="277077"/>
                  </a:lnTo>
                  <a:lnTo>
                    <a:pt x="182050" y="271745"/>
                  </a:lnTo>
                  <a:lnTo>
                    <a:pt x="184571" y="269771"/>
                  </a:lnTo>
                  <a:lnTo>
                    <a:pt x="185547" y="267750"/>
                  </a:lnTo>
                  <a:lnTo>
                    <a:pt x="185493" y="265696"/>
                  </a:lnTo>
                  <a:lnTo>
                    <a:pt x="177080" y="245084"/>
                  </a:lnTo>
                  <a:lnTo>
                    <a:pt x="148627" y="203471"/>
                  </a:lnTo>
                  <a:lnTo>
                    <a:pt x="123150" y="160672"/>
                  </a:lnTo>
                  <a:lnTo>
                    <a:pt x="108597" y="126284"/>
                  </a:lnTo>
                  <a:lnTo>
                    <a:pt x="106423" y="89168"/>
                  </a:lnTo>
                  <a:lnTo>
                    <a:pt x="116188" y="63132"/>
                  </a:lnTo>
                  <a:lnTo>
                    <a:pt x="131582" y="40271"/>
                  </a:lnTo>
                  <a:lnTo>
                    <a:pt x="147831" y="25407"/>
                  </a:lnTo>
                  <a:lnTo>
                    <a:pt x="182958" y="9106"/>
                  </a:lnTo>
                  <a:lnTo>
                    <a:pt x="221276" y="2081"/>
                  </a:lnTo>
                  <a:lnTo>
                    <a:pt x="245956" y="0"/>
                  </a:lnTo>
                  <a:lnTo>
                    <a:pt x="272319" y="6125"/>
                  </a:lnTo>
                  <a:lnTo>
                    <a:pt x="301282" y="24495"/>
                  </a:lnTo>
                  <a:lnTo>
                    <a:pt x="309330" y="31096"/>
                  </a:lnTo>
                  <a:lnTo>
                    <a:pt x="317828" y="48891"/>
                  </a:lnTo>
                  <a:lnTo>
                    <a:pt x="314703" y="82151"/>
                  </a:lnTo>
                  <a:lnTo>
                    <a:pt x="302415" y="126087"/>
                  </a:lnTo>
                  <a:lnTo>
                    <a:pt x="296886" y="150336"/>
                  </a:lnTo>
                  <a:lnTo>
                    <a:pt x="279010" y="187220"/>
                  </a:lnTo>
                  <a:lnTo>
                    <a:pt x="263896" y="230673"/>
                  </a:lnTo>
                  <a:lnTo>
                    <a:pt x="264492" y="239147"/>
                  </a:lnTo>
                  <a:lnTo>
                    <a:pt x="267756" y="241689"/>
                  </a:lnTo>
                  <a:lnTo>
                    <a:pt x="278908" y="244513"/>
                  </a:lnTo>
                  <a:lnTo>
                    <a:pt x="297683" y="242732"/>
                  </a:lnTo>
                  <a:lnTo>
                    <a:pt x="343241" y="229691"/>
                  </a:lnTo>
                  <a:lnTo>
                    <a:pt x="388628" y="215610"/>
                  </a:lnTo>
                  <a:lnTo>
                    <a:pt x="409756" y="206355"/>
                  </a:lnTo>
                  <a:lnTo>
                    <a:pt x="424567" y="189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053"/>
            <p:cNvSpPr/>
            <p:nvPr>
              <p:custDataLst>
                <p:tags r:id="rId21"/>
              </p:custDataLst>
            </p:nvPr>
          </p:nvSpPr>
          <p:spPr>
            <a:xfrm>
              <a:off x="6534150" y="4958627"/>
              <a:ext cx="38101" cy="299174"/>
            </a:xfrm>
            <a:custGeom>
              <a:avLst/>
              <a:gdLst/>
              <a:ahLst/>
              <a:cxnLst/>
              <a:rect l="0" t="0" r="0" b="0"/>
              <a:pathLst>
                <a:path w="38101" h="299174">
                  <a:moveTo>
                    <a:pt x="0" y="19773"/>
                  </a:moveTo>
                  <a:lnTo>
                    <a:pt x="0" y="19773"/>
                  </a:lnTo>
                  <a:lnTo>
                    <a:pt x="5467" y="0"/>
                  </a:lnTo>
                  <a:lnTo>
                    <a:pt x="7172" y="240"/>
                  </a:lnTo>
                  <a:lnTo>
                    <a:pt x="12831" y="6153"/>
                  </a:lnTo>
                  <a:lnTo>
                    <a:pt x="20578" y="34866"/>
                  </a:lnTo>
                  <a:lnTo>
                    <a:pt x="23971" y="74653"/>
                  </a:lnTo>
                  <a:lnTo>
                    <a:pt x="24977" y="117721"/>
                  </a:lnTo>
                  <a:lnTo>
                    <a:pt x="25316" y="163429"/>
                  </a:lnTo>
                  <a:lnTo>
                    <a:pt x="25375" y="203606"/>
                  </a:lnTo>
                  <a:lnTo>
                    <a:pt x="25392" y="246789"/>
                  </a:lnTo>
                  <a:lnTo>
                    <a:pt x="38100" y="29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054"/>
            <p:cNvSpPr/>
            <p:nvPr>
              <p:custDataLst>
                <p:tags r:id="rId22"/>
              </p:custDataLst>
            </p:nvPr>
          </p:nvSpPr>
          <p:spPr>
            <a:xfrm>
              <a:off x="5620034" y="4427249"/>
              <a:ext cx="50517" cy="263280"/>
            </a:xfrm>
            <a:custGeom>
              <a:avLst/>
              <a:gdLst/>
              <a:ahLst/>
              <a:cxnLst/>
              <a:rect l="0" t="0" r="0" b="0"/>
              <a:pathLst>
                <a:path w="50517" h="263280">
                  <a:moveTo>
                    <a:pt x="12416" y="24101"/>
                  </a:moveTo>
                  <a:lnTo>
                    <a:pt x="12416" y="24101"/>
                  </a:lnTo>
                  <a:lnTo>
                    <a:pt x="7390" y="12167"/>
                  </a:lnTo>
                  <a:lnTo>
                    <a:pt x="6949" y="9795"/>
                  </a:lnTo>
                  <a:lnTo>
                    <a:pt x="4577" y="5278"/>
                  </a:lnTo>
                  <a:lnTo>
                    <a:pt x="676" y="0"/>
                  </a:lnTo>
                  <a:lnTo>
                    <a:pt x="356" y="273"/>
                  </a:lnTo>
                  <a:lnTo>
                    <a:pt x="0" y="2457"/>
                  </a:lnTo>
                  <a:lnTo>
                    <a:pt x="5208" y="49015"/>
                  </a:lnTo>
                  <a:lnTo>
                    <a:pt x="5897" y="92993"/>
                  </a:lnTo>
                  <a:lnTo>
                    <a:pt x="7914" y="131783"/>
                  </a:lnTo>
                  <a:lnTo>
                    <a:pt x="12964" y="168190"/>
                  </a:lnTo>
                  <a:lnTo>
                    <a:pt x="17047" y="205083"/>
                  </a:lnTo>
                  <a:lnTo>
                    <a:pt x="22903" y="250350"/>
                  </a:lnTo>
                  <a:lnTo>
                    <a:pt x="24132" y="258241"/>
                  </a:lnTo>
                  <a:lnTo>
                    <a:pt x="25166" y="260628"/>
                  </a:lnTo>
                  <a:lnTo>
                    <a:pt x="26560" y="262219"/>
                  </a:lnTo>
                  <a:lnTo>
                    <a:pt x="28196" y="263279"/>
                  </a:lnTo>
                  <a:lnTo>
                    <a:pt x="29991" y="261870"/>
                  </a:lnTo>
                  <a:lnTo>
                    <a:pt x="50516" y="22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055"/>
            <p:cNvSpPr/>
            <p:nvPr>
              <p:custDataLst>
                <p:tags r:id="rId23"/>
              </p:custDataLst>
            </p:nvPr>
          </p:nvSpPr>
          <p:spPr>
            <a:xfrm>
              <a:off x="5734050" y="4451350"/>
              <a:ext cx="125713" cy="195755"/>
            </a:xfrm>
            <a:custGeom>
              <a:avLst/>
              <a:gdLst/>
              <a:ahLst/>
              <a:cxnLst/>
              <a:rect l="0" t="0" r="0" b="0"/>
              <a:pathLst>
                <a:path w="125713" h="195755">
                  <a:moveTo>
                    <a:pt x="0" y="76200"/>
                  </a:moveTo>
                  <a:lnTo>
                    <a:pt x="0" y="76200"/>
                  </a:lnTo>
                  <a:lnTo>
                    <a:pt x="0" y="29971"/>
                  </a:lnTo>
                  <a:lnTo>
                    <a:pt x="0" y="23298"/>
                  </a:lnTo>
                  <a:lnTo>
                    <a:pt x="0" y="23999"/>
                  </a:lnTo>
                  <a:lnTo>
                    <a:pt x="10831" y="62189"/>
                  </a:lnTo>
                  <a:lnTo>
                    <a:pt x="20981" y="107822"/>
                  </a:lnTo>
                  <a:lnTo>
                    <a:pt x="32322" y="146717"/>
                  </a:lnTo>
                  <a:lnTo>
                    <a:pt x="45425" y="181773"/>
                  </a:lnTo>
                  <a:lnTo>
                    <a:pt x="54055" y="192031"/>
                  </a:lnTo>
                  <a:lnTo>
                    <a:pt x="59320" y="195754"/>
                  </a:lnTo>
                  <a:lnTo>
                    <a:pt x="64241" y="194708"/>
                  </a:lnTo>
                  <a:lnTo>
                    <a:pt x="73472" y="184138"/>
                  </a:lnTo>
                  <a:lnTo>
                    <a:pt x="90895" y="143539"/>
                  </a:lnTo>
                  <a:lnTo>
                    <a:pt x="106045" y="100399"/>
                  </a:lnTo>
                  <a:lnTo>
                    <a:pt x="118283" y="54039"/>
                  </a:lnTo>
                  <a:lnTo>
                    <a:pt x="125712" y="1547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056"/>
            <p:cNvSpPr/>
            <p:nvPr>
              <p:custDataLst>
                <p:tags r:id="rId24"/>
              </p:custDataLst>
            </p:nvPr>
          </p:nvSpPr>
          <p:spPr>
            <a:xfrm>
              <a:off x="5949950" y="4617333"/>
              <a:ext cx="12701" cy="85973"/>
            </a:xfrm>
            <a:custGeom>
              <a:avLst/>
              <a:gdLst/>
              <a:ahLst/>
              <a:cxnLst/>
              <a:rect l="0" t="0" r="0" b="0"/>
              <a:pathLst>
                <a:path w="12701" h="8597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19433"/>
                  </a:lnTo>
                  <a:lnTo>
                    <a:pt x="3658" y="34143"/>
                  </a:lnTo>
                  <a:lnTo>
                    <a:pt x="184" y="81114"/>
                  </a:lnTo>
                  <a:lnTo>
                    <a:pt x="1534" y="83415"/>
                  </a:lnTo>
                  <a:lnTo>
                    <a:pt x="3846" y="84949"/>
                  </a:lnTo>
                  <a:lnTo>
                    <a:pt x="6796" y="85972"/>
                  </a:lnTo>
                  <a:lnTo>
                    <a:pt x="8764" y="85948"/>
                  </a:lnTo>
                  <a:lnTo>
                    <a:pt x="1270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057"/>
            <p:cNvSpPr/>
            <p:nvPr>
              <p:custDataLst>
                <p:tags r:id="rId25"/>
              </p:custDataLst>
            </p:nvPr>
          </p:nvSpPr>
          <p:spPr>
            <a:xfrm>
              <a:off x="6097765" y="4553698"/>
              <a:ext cx="118886" cy="11070"/>
            </a:xfrm>
            <a:custGeom>
              <a:avLst/>
              <a:gdLst/>
              <a:ahLst/>
              <a:cxnLst/>
              <a:rect l="0" t="0" r="0" b="0"/>
              <a:pathLst>
                <a:path w="118886" h="11070">
                  <a:moveTo>
                    <a:pt x="10935" y="5602"/>
                  </a:moveTo>
                  <a:lnTo>
                    <a:pt x="10935" y="5602"/>
                  </a:lnTo>
                  <a:lnTo>
                    <a:pt x="0" y="11069"/>
                  </a:lnTo>
                  <a:lnTo>
                    <a:pt x="17927" y="4928"/>
                  </a:lnTo>
                  <a:lnTo>
                    <a:pt x="60409" y="0"/>
                  </a:lnTo>
                  <a:lnTo>
                    <a:pt x="118885" y="5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233"/>
          <p:cNvGrpSpPr/>
          <p:nvPr/>
        </p:nvGrpSpPr>
        <p:grpSpPr>
          <a:xfrm>
            <a:off x="7213600" y="4756150"/>
            <a:ext cx="247651" cy="114237"/>
            <a:chOff x="7213600" y="4756150"/>
            <a:chExt cx="247651" cy="114237"/>
          </a:xfrm>
        </p:grpSpPr>
        <p:sp>
          <p:nvSpPr>
            <p:cNvPr id="152" name="SMARTInkShape-1058"/>
            <p:cNvSpPr/>
            <p:nvPr>
              <p:custDataLst>
                <p:tags r:id="rId11"/>
              </p:custDataLst>
            </p:nvPr>
          </p:nvSpPr>
          <p:spPr>
            <a:xfrm>
              <a:off x="7213600" y="475615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0"/>
                  </a:moveTo>
                  <a:lnTo>
                    <a:pt x="0" y="0"/>
                  </a:lnTo>
                  <a:lnTo>
                    <a:pt x="36628" y="0"/>
                  </a:lnTo>
                  <a:lnTo>
                    <a:pt x="84219" y="0"/>
                  </a:lnTo>
                  <a:lnTo>
                    <a:pt x="123888" y="0"/>
                  </a:lnTo>
                  <a:lnTo>
                    <a:pt x="169294" y="1882"/>
                  </a:lnTo>
                  <a:lnTo>
                    <a:pt x="199503" y="6907"/>
                  </a:lnTo>
                  <a:lnTo>
                    <a:pt x="204969" y="8838"/>
                  </a:lnTo>
                  <a:lnTo>
                    <a:pt x="208612" y="11537"/>
                  </a:lnTo>
                  <a:lnTo>
                    <a:pt x="2159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059"/>
            <p:cNvSpPr/>
            <p:nvPr>
              <p:custDataLst>
                <p:tags r:id="rId12"/>
              </p:custDataLst>
            </p:nvPr>
          </p:nvSpPr>
          <p:spPr>
            <a:xfrm>
              <a:off x="7281476" y="4832350"/>
              <a:ext cx="179775" cy="38037"/>
            </a:xfrm>
            <a:custGeom>
              <a:avLst/>
              <a:gdLst/>
              <a:ahLst/>
              <a:cxnLst/>
              <a:rect l="0" t="0" r="0" b="0"/>
              <a:pathLst>
                <a:path w="179775" h="38037">
                  <a:moveTo>
                    <a:pt x="59124" y="0"/>
                  </a:moveTo>
                  <a:lnTo>
                    <a:pt x="59124" y="0"/>
                  </a:lnTo>
                  <a:lnTo>
                    <a:pt x="18304" y="23144"/>
                  </a:lnTo>
                  <a:lnTo>
                    <a:pt x="70" y="32571"/>
                  </a:lnTo>
                  <a:lnTo>
                    <a:pt x="0" y="34414"/>
                  </a:lnTo>
                  <a:lnTo>
                    <a:pt x="9328" y="36462"/>
                  </a:lnTo>
                  <a:lnTo>
                    <a:pt x="45472" y="37776"/>
                  </a:lnTo>
                  <a:lnTo>
                    <a:pt x="93064" y="38036"/>
                  </a:lnTo>
                  <a:lnTo>
                    <a:pt x="137011" y="34716"/>
                  </a:lnTo>
                  <a:lnTo>
                    <a:pt x="17977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234"/>
          <p:cNvGrpSpPr/>
          <p:nvPr/>
        </p:nvGrpSpPr>
        <p:grpSpPr>
          <a:xfrm>
            <a:off x="7886101" y="4402161"/>
            <a:ext cx="349850" cy="391858"/>
            <a:chOff x="7886101" y="4402161"/>
            <a:chExt cx="349850" cy="391858"/>
          </a:xfrm>
        </p:grpSpPr>
        <p:sp>
          <p:nvSpPr>
            <p:cNvPr id="155" name="SMARTInkShape-1060"/>
            <p:cNvSpPr/>
            <p:nvPr>
              <p:custDataLst>
                <p:tags r:id="rId9"/>
              </p:custDataLst>
            </p:nvPr>
          </p:nvSpPr>
          <p:spPr>
            <a:xfrm>
              <a:off x="7943927" y="4402161"/>
              <a:ext cx="196774" cy="214290"/>
            </a:xfrm>
            <a:custGeom>
              <a:avLst/>
              <a:gdLst/>
              <a:ahLst/>
              <a:cxnLst/>
              <a:rect l="0" t="0" r="0" b="0"/>
              <a:pathLst>
                <a:path w="196774" h="214290">
                  <a:moveTo>
                    <a:pt x="6273" y="55539"/>
                  </a:moveTo>
                  <a:lnTo>
                    <a:pt x="6273" y="55539"/>
                  </a:lnTo>
                  <a:lnTo>
                    <a:pt x="2902" y="55539"/>
                  </a:lnTo>
                  <a:lnTo>
                    <a:pt x="1909" y="54127"/>
                  </a:lnTo>
                  <a:lnTo>
                    <a:pt x="184" y="44604"/>
                  </a:lnTo>
                  <a:lnTo>
                    <a:pt x="0" y="36620"/>
                  </a:lnTo>
                  <a:lnTo>
                    <a:pt x="3317" y="25317"/>
                  </a:lnTo>
                  <a:lnTo>
                    <a:pt x="12139" y="13031"/>
                  </a:lnTo>
                  <a:lnTo>
                    <a:pt x="25342" y="6543"/>
                  </a:lnTo>
                  <a:lnTo>
                    <a:pt x="55823" y="0"/>
                  </a:lnTo>
                  <a:lnTo>
                    <a:pt x="82495" y="5608"/>
                  </a:lnTo>
                  <a:lnTo>
                    <a:pt x="102626" y="16207"/>
                  </a:lnTo>
                  <a:lnTo>
                    <a:pt x="110951" y="27945"/>
                  </a:lnTo>
                  <a:lnTo>
                    <a:pt x="114158" y="35026"/>
                  </a:lnTo>
                  <a:lnTo>
                    <a:pt x="113959" y="52302"/>
                  </a:lnTo>
                  <a:lnTo>
                    <a:pt x="105703" y="82024"/>
                  </a:lnTo>
                  <a:lnTo>
                    <a:pt x="83232" y="121002"/>
                  </a:lnTo>
                  <a:lnTo>
                    <a:pt x="48350" y="162338"/>
                  </a:lnTo>
                  <a:lnTo>
                    <a:pt x="26500" y="185290"/>
                  </a:lnTo>
                  <a:lnTo>
                    <a:pt x="24696" y="189312"/>
                  </a:lnTo>
                  <a:lnTo>
                    <a:pt x="24199" y="192699"/>
                  </a:lnTo>
                  <a:lnTo>
                    <a:pt x="24573" y="195662"/>
                  </a:lnTo>
                  <a:lnTo>
                    <a:pt x="26940" y="197637"/>
                  </a:lnTo>
                  <a:lnTo>
                    <a:pt x="35214" y="199833"/>
                  </a:lnTo>
                  <a:lnTo>
                    <a:pt x="77345" y="201242"/>
                  </a:lnTo>
                  <a:lnTo>
                    <a:pt x="121519" y="201520"/>
                  </a:lnTo>
                  <a:lnTo>
                    <a:pt x="166690" y="202285"/>
                  </a:lnTo>
                  <a:lnTo>
                    <a:pt x="196773" y="2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061"/>
            <p:cNvSpPr/>
            <p:nvPr>
              <p:custDataLst>
                <p:tags r:id="rId10"/>
              </p:custDataLst>
            </p:nvPr>
          </p:nvSpPr>
          <p:spPr>
            <a:xfrm>
              <a:off x="7886101" y="4762500"/>
              <a:ext cx="349850" cy="31519"/>
            </a:xfrm>
            <a:custGeom>
              <a:avLst/>
              <a:gdLst/>
              <a:ahLst/>
              <a:cxnLst/>
              <a:rect l="0" t="0" r="0" b="0"/>
              <a:pathLst>
                <a:path w="349850" h="31519">
                  <a:moveTo>
                    <a:pt x="25999" y="12700"/>
                  </a:moveTo>
                  <a:lnTo>
                    <a:pt x="25999" y="12700"/>
                  </a:lnTo>
                  <a:lnTo>
                    <a:pt x="4013" y="27778"/>
                  </a:lnTo>
                  <a:lnTo>
                    <a:pt x="759" y="29102"/>
                  </a:lnTo>
                  <a:lnTo>
                    <a:pt x="0" y="29985"/>
                  </a:lnTo>
                  <a:lnTo>
                    <a:pt x="905" y="30573"/>
                  </a:lnTo>
                  <a:lnTo>
                    <a:pt x="19239" y="31518"/>
                  </a:lnTo>
                  <a:lnTo>
                    <a:pt x="55432" y="28310"/>
                  </a:lnTo>
                  <a:lnTo>
                    <a:pt x="102186" y="25269"/>
                  </a:lnTo>
                  <a:lnTo>
                    <a:pt x="136295" y="22285"/>
                  </a:lnTo>
                  <a:lnTo>
                    <a:pt x="181681" y="20008"/>
                  </a:lnTo>
                  <a:lnTo>
                    <a:pt x="214430" y="17594"/>
                  </a:lnTo>
                  <a:lnTo>
                    <a:pt x="250151" y="14170"/>
                  </a:lnTo>
                  <a:lnTo>
                    <a:pt x="287195" y="10296"/>
                  </a:lnTo>
                  <a:lnTo>
                    <a:pt x="3498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1062"/>
          <p:cNvSpPr/>
          <p:nvPr>
            <p:custDataLst>
              <p:tags r:id="rId3"/>
            </p:custDataLst>
          </p:nvPr>
        </p:nvSpPr>
        <p:spPr>
          <a:xfrm>
            <a:off x="8070850" y="4912230"/>
            <a:ext cx="90418" cy="243992"/>
          </a:xfrm>
          <a:custGeom>
            <a:avLst/>
            <a:gdLst/>
            <a:ahLst/>
            <a:cxnLst/>
            <a:rect l="0" t="0" r="0" b="0"/>
            <a:pathLst>
              <a:path w="90418" h="243992">
                <a:moveTo>
                  <a:pt x="57150" y="28070"/>
                </a:moveTo>
                <a:lnTo>
                  <a:pt x="57150" y="28070"/>
                </a:lnTo>
                <a:lnTo>
                  <a:pt x="57149" y="7676"/>
                </a:lnTo>
                <a:lnTo>
                  <a:pt x="59031" y="3013"/>
                </a:lnTo>
                <a:lnTo>
                  <a:pt x="60520" y="782"/>
                </a:lnTo>
                <a:lnTo>
                  <a:pt x="60808" y="0"/>
                </a:lnTo>
                <a:lnTo>
                  <a:pt x="60294" y="184"/>
                </a:lnTo>
                <a:lnTo>
                  <a:pt x="59246" y="1013"/>
                </a:lnTo>
                <a:lnTo>
                  <a:pt x="45736" y="46603"/>
                </a:lnTo>
                <a:lnTo>
                  <a:pt x="30500" y="89551"/>
                </a:lnTo>
                <a:lnTo>
                  <a:pt x="20632" y="132485"/>
                </a:lnTo>
                <a:lnTo>
                  <a:pt x="11915" y="172760"/>
                </a:lnTo>
                <a:lnTo>
                  <a:pt x="14217" y="217125"/>
                </a:lnTo>
                <a:lnTo>
                  <a:pt x="15828" y="223956"/>
                </a:lnTo>
                <a:lnTo>
                  <a:pt x="23263" y="235310"/>
                </a:lnTo>
                <a:lnTo>
                  <a:pt x="28208" y="240314"/>
                </a:lnTo>
                <a:lnTo>
                  <a:pt x="32917" y="242944"/>
                </a:lnTo>
                <a:lnTo>
                  <a:pt x="37467" y="243991"/>
                </a:lnTo>
                <a:lnTo>
                  <a:pt x="41911" y="243984"/>
                </a:lnTo>
                <a:lnTo>
                  <a:pt x="58279" y="237232"/>
                </a:lnTo>
                <a:lnTo>
                  <a:pt x="76534" y="222923"/>
                </a:lnTo>
                <a:lnTo>
                  <a:pt x="88607" y="205279"/>
                </a:lnTo>
                <a:lnTo>
                  <a:pt x="90417" y="194789"/>
                </a:lnTo>
                <a:lnTo>
                  <a:pt x="89912" y="190016"/>
                </a:lnTo>
                <a:lnTo>
                  <a:pt x="87457" y="186128"/>
                </a:lnTo>
                <a:lnTo>
                  <a:pt x="79087" y="179927"/>
                </a:lnTo>
                <a:lnTo>
                  <a:pt x="66429" y="178583"/>
                </a:lnTo>
                <a:lnTo>
                  <a:pt x="24114" y="180221"/>
                </a:lnTo>
                <a:lnTo>
                  <a:pt x="0" y="1804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236"/>
          <p:cNvGrpSpPr/>
          <p:nvPr/>
        </p:nvGrpSpPr>
        <p:grpSpPr>
          <a:xfrm>
            <a:off x="8794750" y="4566533"/>
            <a:ext cx="736024" cy="402723"/>
            <a:chOff x="8794750" y="4566533"/>
            <a:chExt cx="736024" cy="402723"/>
          </a:xfrm>
        </p:grpSpPr>
        <p:sp>
          <p:nvSpPr>
            <p:cNvPr id="159" name="SMARTInkShape-1063"/>
            <p:cNvSpPr/>
            <p:nvPr>
              <p:custDataLst>
                <p:tags r:id="rId4"/>
              </p:custDataLst>
            </p:nvPr>
          </p:nvSpPr>
          <p:spPr>
            <a:xfrm>
              <a:off x="8794750" y="4756542"/>
              <a:ext cx="146051" cy="12309"/>
            </a:xfrm>
            <a:custGeom>
              <a:avLst/>
              <a:gdLst/>
              <a:ahLst/>
              <a:cxnLst/>
              <a:rect l="0" t="0" r="0" b="0"/>
              <a:pathLst>
                <a:path w="146051" h="12309">
                  <a:moveTo>
                    <a:pt x="0" y="5958"/>
                  </a:moveTo>
                  <a:lnTo>
                    <a:pt x="0" y="5958"/>
                  </a:lnTo>
                  <a:lnTo>
                    <a:pt x="6741" y="2587"/>
                  </a:lnTo>
                  <a:lnTo>
                    <a:pt x="46452" y="0"/>
                  </a:lnTo>
                  <a:lnTo>
                    <a:pt x="87178" y="3056"/>
                  </a:lnTo>
                  <a:lnTo>
                    <a:pt x="146050" y="1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064"/>
            <p:cNvSpPr/>
            <p:nvPr>
              <p:custDataLst>
                <p:tags r:id="rId5"/>
              </p:custDataLst>
            </p:nvPr>
          </p:nvSpPr>
          <p:spPr>
            <a:xfrm>
              <a:off x="8829908" y="4832350"/>
              <a:ext cx="168043" cy="25779"/>
            </a:xfrm>
            <a:custGeom>
              <a:avLst/>
              <a:gdLst/>
              <a:ahLst/>
              <a:cxnLst/>
              <a:rect l="0" t="0" r="0" b="0"/>
              <a:pathLst>
                <a:path w="168043" h="25779">
                  <a:moveTo>
                    <a:pt x="34692" y="12700"/>
                  </a:moveTo>
                  <a:lnTo>
                    <a:pt x="34692" y="12700"/>
                  </a:lnTo>
                  <a:lnTo>
                    <a:pt x="10273" y="24909"/>
                  </a:lnTo>
                  <a:lnTo>
                    <a:pt x="5712" y="25778"/>
                  </a:lnTo>
                  <a:lnTo>
                    <a:pt x="2671" y="24947"/>
                  </a:lnTo>
                  <a:lnTo>
                    <a:pt x="645" y="22981"/>
                  </a:lnTo>
                  <a:lnTo>
                    <a:pt x="0" y="21671"/>
                  </a:lnTo>
                  <a:lnTo>
                    <a:pt x="275" y="20797"/>
                  </a:lnTo>
                  <a:lnTo>
                    <a:pt x="1165" y="20215"/>
                  </a:lnTo>
                  <a:lnTo>
                    <a:pt x="42271" y="19203"/>
                  </a:lnTo>
                  <a:lnTo>
                    <a:pt x="76918" y="17214"/>
                  </a:lnTo>
                  <a:lnTo>
                    <a:pt x="120346" y="10275"/>
                  </a:lnTo>
                  <a:lnTo>
                    <a:pt x="168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065"/>
            <p:cNvSpPr/>
            <p:nvPr>
              <p:custDataLst>
                <p:tags r:id="rId6"/>
              </p:custDataLst>
            </p:nvPr>
          </p:nvSpPr>
          <p:spPr>
            <a:xfrm>
              <a:off x="9245602" y="4566533"/>
              <a:ext cx="19049" cy="195968"/>
            </a:xfrm>
            <a:custGeom>
              <a:avLst/>
              <a:gdLst/>
              <a:ahLst/>
              <a:cxnLst/>
              <a:rect l="0" t="0" r="0" b="0"/>
              <a:pathLst>
                <a:path w="19049" h="195968">
                  <a:moveTo>
                    <a:pt x="6348" y="5467"/>
                  </a:moveTo>
                  <a:lnTo>
                    <a:pt x="6348" y="5467"/>
                  </a:lnTo>
                  <a:lnTo>
                    <a:pt x="2977" y="5467"/>
                  </a:lnTo>
                  <a:lnTo>
                    <a:pt x="1984" y="4761"/>
                  </a:lnTo>
                  <a:lnTo>
                    <a:pt x="1322" y="3585"/>
                  </a:lnTo>
                  <a:lnTo>
                    <a:pt x="259" y="0"/>
                  </a:lnTo>
                  <a:lnTo>
                    <a:pt x="7" y="46223"/>
                  </a:lnTo>
                  <a:lnTo>
                    <a:pt x="0" y="88804"/>
                  </a:lnTo>
                  <a:lnTo>
                    <a:pt x="1880" y="128937"/>
                  </a:lnTo>
                  <a:lnTo>
                    <a:pt x="8835" y="170732"/>
                  </a:lnTo>
                  <a:lnTo>
                    <a:pt x="19048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066"/>
            <p:cNvSpPr/>
            <p:nvPr>
              <p:custDataLst>
                <p:tags r:id="rId7"/>
              </p:custDataLst>
            </p:nvPr>
          </p:nvSpPr>
          <p:spPr>
            <a:xfrm>
              <a:off x="9334500" y="4607030"/>
              <a:ext cx="62357" cy="263421"/>
            </a:xfrm>
            <a:custGeom>
              <a:avLst/>
              <a:gdLst/>
              <a:ahLst/>
              <a:cxnLst/>
              <a:rect l="0" t="0" r="0" b="0"/>
              <a:pathLst>
                <a:path w="62357" h="263421">
                  <a:moveTo>
                    <a:pt x="50800" y="9420"/>
                  </a:moveTo>
                  <a:lnTo>
                    <a:pt x="50800" y="9420"/>
                  </a:lnTo>
                  <a:lnTo>
                    <a:pt x="59638" y="581"/>
                  </a:lnTo>
                  <a:lnTo>
                    <a:pt x="60926" y="0"/>
                  </a:lnTo>
                  <a:lnTo>
                    <a:pt x="61785" y="318"/>
                  </a:lnTo>
                  <a:lnTo>
                    <a:pt x="62356" y="1235"/>
                  </a:lnTo>
                  <a:lnTo>
                    <a:pt x="61110" y="6017"/>
                  </a:lnTo>
                  <a:lnTo>
                    <a:pt x="47533" y="51384"/>
                  </a:lnTo>
                  <a:lnTo>
                    <a:pt x="39705" y="83809"/>
                  </a:lnTo>
                  <a:lnTo>
                    <a:pt x="27365" y="127652"/>
                  </a:lnTo>
                  <a:lnTo>
                    <a:pt x="14771" y="167453"/>
                  </a:lnTo>
                  <a:lnTo>
                    <a:pt x="551" y="212735"/>
                  </a:lnTo>
                  <a:lnTo>
                    <a:pt x="0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067"/>
            <p:cNvSpPr/>
            <p:nvPr>
              <p:custDataLst>
                <p:tags r:id="rId8"/>
              </p:custDataLst>
            </p:nvPr>
          </p:nvSpPr>
          <p:spPr>
            <a:xfrm>
              <a:off x="9436100" y="4781942"/>
              <a:ext cx="94674" cy="187314"/>
            </a:xfrm>
            <a:custGeom>
              <a:avLst/>
              <a:gdLst/>
              <a:ahLst/>
              <a:cxnLst/>
              <a:rect l="0" t="0" r="0" b="0"/>
              <a:pathLst>
                <a:path w="94674" h="187314">
                  <a:moveTo>
                    <a:pt x="0" y="31358"/>
                  </a:moveTo>
                  <a:lnTo>
                    <a:pt x="0" y="31358"/>
                  </a:lnTo>
                  <a:lnTo>
                    <a:pt x="0" y="10964"/>
                  </a:lnTo>
                  <a:lnTo>
                    <a:pt x="1411" y="8590"/>
                  </a:lnTo>
                  <a:lnTo>
                    <a:pt x="6742" y="4070"/>
                  </a:lnTo>
                  <a:lnTo>
                    <a:pt x="13815" y="1591"/>
                  </a:lnTo>
                  <a:lnTo>
                    <a:pt x="33224" y="0"/>
                  </a:lnTo>
                  <a:lnTo>
                    <a:pt x="41342" y="1663"/>
                  </a:lnTo>
                  <a:lnTo>
                    <a:pt x="44494" y="3095"/>
                  </a:lnTo>
                  <a:lnTo>
                    <a:pt x="55673" y="15222"/>
                  </a:lnTo>
                  <a:lnTo>
                    <a:pt x="57576" y="20601"/>
                  </a:lnTo>
                  <a:lnTo>
                    <a:pt x="57810" y="32222"/>
                  </a:lnTo>
                  <a:lnTo>
                    <a:pt x="53974" y="47293"/>
                  </a:lnTo>
                  <a:lnTo>
                    <a:pt x="48447" y="54433"/>
                  </a:lnTo>
                  <a:lnTo>
                    <a:pt x="42698" y="59958"/>
                  </a:lnTo>
                  <a:lnTo>
                    <a:pt x="38705" y="68067"/>
                  </a:lnTo>
                  <a:lnTo>
                    <a:pt x="38280" y="72417"/>
                  </a:lnTo>
                  <a:lnTo>
                    <a:pt x="39630" y="74252"/>
                  </a:lnTo>
                  <a:lnTo>
                    <a:pt x="85403" y="112759"/>
                  </a:lnTo>
                  <a:lnTo>
                    <a:pt x="90873" y="122569"/>
                  </a:lnTo>
                  <a:lnTo>
                    <a:pt x="94673" y="148941"/>
                  </a:lnTo>
                  <a:lnTo>
                    <a:pt x="89349" y="159817"/>
                  </a:lnTo>
                  <a:lnTo>
                    <a:pt x="79222" y="171001"/>
                  </a:lnTo>
                  <a:lnTo>
                    <a:pt x="58358" y="183819"/>
                  </a:lnTo>
                  <a:lnTo>
                    <a:pt x="44987" y="187313"/>
                  </a:lnTo>
                  <a:lnTo>
                    <a:pt x="25559" y="185909"/>
                  </a:lnTo>
                  <a:lnTo>
                    <a:pt x="635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539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237"/>
          <p:cNvGrpSpPr/>
          <p:nvPr/>
        </p:nvGrpSpPr>
        <p:grpSpPr>
          <a:xfrm>
            <a:off x="1435100" y="532243"/>
            <a:ext cx="247651" cy="338144"/>
            <a:chOff x="1435100" y="532243"/>
            <a:chExt cx="247651" cy="338144"/>
          </a:xfrm>
        </p:grpSpPr>
        <p:sp>
          <p:nvSpPr>
            <p:cNvPr id="2" name="SMARTInkShape-1068"/>
            <p:cNvSpPr/>
            <p:nvPr>
              <p:custDataLst>
                <p:tags r:id="rId149"/>
              </p:custDataLst>
            </p:nvPr>
          </p:nvSpPr>
          <p:spPr>
            <a:xfrm>
              <a:off x="1530350" y="654050"/>
              <a:ext cx="152401" cy="188746"/>
            </a:xfrm>
            <a:custGeom>
              <a:avLst/>
              <a:gdLst/>
              <a:ahLst/>
              <a:cxnLst/>
              <a:rect l="0" t="0" r="0" b="0"/>
              <a:pathLst>
                <a:path w="152401" h="188746">
                  <a:moveTo>
                    <a:pt x="0" y="107950"/>
                  </a:moveTo>
                  <a:lnTo>
                    <a:pt x="0" y="107950"/>
                  </a:lnTo>
                  <a:lnTo>
                    <a:pt x="0" y="81467"/>
                  </a:lnTo>
                  <a:lnTo>
                    <a:pt x="1411" y="79712"/>
                  </a:lnTo>
                  <a:lnTo>
                    <a:pt x="6742" y="77761"/>
                  </a:lnTo>
                  <a:lnTo>
                    <a:pt x="24418" y="80033"/>
                  </a:lnTo>
                  <a:lnTo>
                    <a:pt x="35783" y="87076"/>
                  </a:lnTo>
                  <a:lnTo>
                    <a:pt x="45536" y="98673"/>
                  </a:lnTo>
                  <a:lnTo>
                    <a:pt x="64227" y="141571"/>
                  </a:lnTo>
                  <a:lnTo>
                    <a:pt x="69356" y="184578"/>
                  </a:lnTo>
                  <a:lnTo>
                    <a:pt x="68815" y="186552"/>
                  </a:lnTo>
                  <a:lnTo>
                    <a:pt x="67749" y="187868"/>
                  </a:lnTo>
                  <a:lnTo>
                    <a:pt x="66333" y="188745"/>
                  </a:lnTo>
                  <a:lnTo>
                    <a:pt x="60968" y="169754"/>
                  </a:lnTo>
                  <a:lnTo>
                    <a:pt x="65023" y="130574"/>
                  </a:lnTo>
                  <a:lnTo>
                    <a:pt x="75162" y="89959"/>
                  </a:lnTo>
                  <a:lnTo>
                    <a:pt x="95594" y="4985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69"/>
            <p:cNvSpPr/>
            <p:nvPr>
              <p:custDataLst>
                <p:tags r:id="rId150"/>
              </p:custDataLst>
            </p:nvPr>
          </p:nvSpPr>
          <p:spPr>
            <a:xfrm>
              <a:off x="1435100" y="532243"/>
              <a:ext cx="64680" cy="338144"/>
            </a:xfrm>
            <a:custGeom>
              <a:avLst/>
              <a:gdLst/>
              <a:ahLst/>
              <a:cxnLst/>
              <a:rect l="0" t="0" r="0" b="0"/>
              <a:pathLst>
                <a:path w="64680" h="338144">
                  <a:moveTo>
                    <a:pt x="6350" y="90057"/>
                  </a:moveTo>
                  <a:lnTo>
                    <a:pt x="6350" y="90057"/>
                  </a:lnTo>
                  <a:lnTo>
                    <a:pt x="2979" y="93428"/>
                  </a:lnTo>
                  <a:lnTo>
                    <a:pt x="883" y="109008"/>
                  </a:lnTo>
                  <a:lnTo>
                    <a:pt x="7024" y="155277"/>
                  </a:lnTo>
                  <a:lnTo>
                    <a:pt x="12900" y="198517"/>
                  </a:lnTo>
                  <a:lnTo>
                    <a:pt x="19109" y="238845"/>
                  </a:lnTo>
                  <a:lnTo>
                    <a:pt x="23536" y="275018"/>
                  </a:lnTo>
                  <a:lnTo>
                    <a:pt x="25860" y="317536"/>
                  </a:lnTo>
                  <a:lnTo>
                    <a:pt x="30835" y="338143"/>
                  </a:lnTo>
                  <a:lnTo>
                    <a:pt x="22831" y="295975"/>
                  </a:lnTo>
                  <a:lnTo>
                    <a:pt x="16799" y="250318"/>
                  </a:lnTo>
                  <a:lnTo>
                    <a:pt x="13915" y="210057"/>
                  </a:lnTo>
                  <a:lnTo>
                    <a:pt x="11358" y="179374"/>
                  </a:lnTo>
                  <a:lnTo>
                    <a:pt x="9282" y="144570"/>
                  </a:lnTo>
                  <a:lnTo>
                    <a:pt x="10710" y="107935"/>
                  </a:lnTo>
                  <a:lnTo>
                    <a:pt x="13012" y="61682"/>
                  </a:lnTo>
                  <a:lnTo>
                    <a:pt x="21487" y="16253"/>
                  </a:lnTo>
                  <a:lnTo>
                    <a:pt x="27424" y="5985"/>
                  </a:lnTo>
                  <a:lnTo>
                    <a:pt x="30982" y="2259"/>
                  </a:lnTo>
                  <a:lnTo>
                    <a:pt x="34060" y="480"/>
                  </a:lnTo>
                  <a:lnTo>
                    <a:pt x="36818" y="0"/>
                  </a:lnTo>
                  <a:lnTo>
                    <a:pt x="39362" y="386"/>
                  </a:lnTo>
                  <a:lnTo>
                    <a:pt x="53055" y="14412"/>
                  </a:lnTo>
                  <a:lnTo>
                    <a:pt x="63776" y="43185"/>
                  </a:lnTo>
                  <a:lnTo>
                    <a:pt x="64679" y="71779"/>
                  </a:lnTo>
                  <a:lnTo>
                    <a:pt x="54299" y="108972"/>
                  </a:lnTo>
                  <a:lnTo>
                    <a:pt x="46271" y="123570"/>
                  </a:lnTo>
                  <a:lnTo>
                    <a:pt x="39145" y="132233"/>
                  </a:lnTo>
                  <a:lnTo>
                    <a:pt x="4773" y="151183"/>
                  </a:lnTo>
                  <a:lnTo>
                    <a:pt x="0" y="159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38"/>
          <p:cNvGrpSpPr/>
          <p:nvPr/>
        </p:nvGrpSpPr>
        <p:grpSpPr>
          <a:xfrm>
            <a:off x="1925822" y="446061"/>
            <a:ext cx="1483496" cy="493740"/>
            <a:chOff x="1925822" y="446061"/>
            <a:chExt cx="1483496" cy="493740"/>
          </a:xfrm>
        </p:grpSpPr>
        <p:sp>
          <p:nvSpPr>
            <p:cNvPr id="5" name="SMARTInkShape-1070"/>
            <p:cNvSpPr/>
            <p:nvPr>
              <p:custDataLst>
                <p:tags r:id="rId139"/>
              </p:custDataLst>
            </p:nvPr>
          </p:nvSpPr>
          <p:spPr>
            <a:xfrm>
              <a:off x="3321050" y="737483"/>
              <a:ext cx="19051" cy="43568"/>
            </a:xfrm>
            <a:custGeom>
              <a:avLst/>
              <a:gdLst/>
              <a:ahLst/>
              <a:cxnLst/>
              <a:rect l="0" t="0" r="0" b="0"/>
              <a:pathLst>
                <a:path w="19051" h="435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1" y="411"/>
                  </a:lnTo>
                  <a:lnTo>
                    <a:pt x="6272" y="4662"/>
                  </a:lnTo>
                  <a:lnTo>
                    <a:pt x="9698" y="8599"/>
                  </a:lnTo>
                  <a:lnTo>
                    <a:pt x="11366" y="14150"/>
                  </a:lnTo>
                  <a:lnTo>
                    <a:pt x="19050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71"/>
            <p:cNvSpPr/>
            <p:nvPr>
              <p:custDataLst>
                <p:tags r:id="rId140"/>
              </p:custDataLst>
            </p:nvPr>
          </p:nvSpPr>
          <p:spPr>
            <a:xfrm>
              <a:off x="3333750" y="765629"/>
              <a:ext cx="75568" cy="140176"/>
            </a:xfrm>
            <a:custGeom>
              <a:avLst/>
              <a:gdLst/>
              <a:ahLst/>
              <a:cxnLst/>
              <a:rect l="0" t="0" r="0" b="0"/>
              <a:pathLst>
                <a:path w="75568" h="140176">
                  <a:moveTo>
                    <a:pt x="19050" y="21771"/>
                  </a:moveTo>
                  <a:lnTo>
                    <a:pt x="19050" y="21771"/>
                  </a:lnTo>
                  <a:lnTo>
                    <a:pt x="22421" y="15029"/>
                  </a:lnTo>
                  <a:lnTo>
                    <a:pt x="22708" y="12337"/>
                  </a:lnTo>
                  <a:lnTo>
                    <a:pt x="21153" y="5178"/>
                  </a:lnTo>
                  <a:lnTo>
                    <a:pt x="23042" y="756"/>
                  </a:lnTo>
                  <a:lnTo>
                    <a:pt x="25239" y="0"/>
                  </a:lnTo>
                  <a:lnTo>
                    <a:pt x="31443" y="1041"/>
                  </a:lnTo>
                  <a:lnTo>
                    <a:pt x="33662" y="2307"/>
                  </a:lnTo>
                  <a:lnTo>
                    <a:pt x="35141" y="3856"/>
                  </a:lnTo>
                  <a:lnTo>
                    <a:pt x="36128" y="5594"/>
                  </a:lnTo>
                  <a:lnTo>
                    <a:pt x="37516" y="14783"/>
                  </a:lnTo>
                  <a:lnTo>
                    <a:pt x="34556" y="29813"/>
                  </a:lnTo>
                  <a:lnTo>
                    <a:pt x="31116" y="35929"/>
                  </a:lnTo>
                  <a:lnTo>
                    <a:pt x="14800" y="51469"/>
                  </a:lnTo>
                  <a:lnTo>
                    <a:pt x="13633" y="54491"/>
                  </a:lnTo>
                  <a:lnTo>
                    <a:pt x="13322" y="56284"/>
                  </a:lnTo>
                  <a:lnTo>
                    <a:pt x="13820" y="57480"/>
                  </a:lnTo>
                  <a:lnTo>
                    <a:pt x="14858" y="58277"/>
                  </a:lnTo>
                  <a:lnTo>
                    <a:pt x="55573" y="78141"/>
                  </a:lnTo>
                  <a:lnTo>
                    <a:pt x="65386" y="85865"/>
                  </a:lnTo>
                  <a:lnTo>
                    <a:pt x="71394" y="94002"/>
                  </a:lnTo>
                  <a:lnTo>
                    <a:pt x="74776" y="106516"/>
                  </a:lnTo>
                  <a:lnTo>
                    <a:pt x="75567" y="114939"/>
                  </a:lnTo>
                  <a:lnTo>
                    <a:pt x="74367" y="118455"/>
                  </a:lnTo>
                  <a:lnTo>
                    <a:pt x="69270" y="124244"/>
                  </a:lnTo>
                  <a:lnTo>
                    <a:pt x="55097" y="134840"/>
                  </a:lnTo>
                  <a:lnTo>
                    <a:pt x="43537" y="139052"/>
                  </a:lnTo>
                  <a:lnTo>
                    <a:pt x="37492" y="140175"/>
                  </a:lnTo>
                  <a:lnTo>
                    <a:pt x="0" y="12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72"/>
            <p:cNvSpPr/>
            <p:nvPr>
              <p:custDataLst>
                <p:tags r:id="rId141"/>
              </p:custDataLst>
            </p:nvPr>
          </p:nvSpPr>
          <p:spPr>
            <a:xfrm>
              <a:off x="3169533" y="625733"/>
              <a:ext cx="132468" cy="176990"/>
            </a:xfrm>
            <a:custGeom>
              <a:avLst/>
              <a:gdLst/>
              <a:ahLst/>
              <a:cxnLst/>
              <a:rect l="0" t="0" r="0" b="0"/>
              <a:pathLst>
                <a:path w="132468" h="176990">
                  <a:moveTo>
                    <a:pt x="5467" y="28317"/>
                  </a:moveTo>
                  <a:lnTo>
                    <a:pt x="5467" y="28317"/>
                  </a:lnTo>
                  <a:lnTo>
                    <a:pt x="5467" y="24946"/>
                  </a:lnTo>
                  <a:lnTo>
                    <a:pt x="3586" y="21409"/>
                  </a:lnTo>
                  <a:lnTo>
                    <a:pt x="0" y="16761"/>
                  </a:lnTo>
                  <a:lnTo>
                    <a:pt x="2750" y="19327"/>
                  </a:lnTo>
                  <a:lnTo>
                    <a:pt x="10000" y="32290"/>
                  </a:lnTo>
                  <a:lnTo>
                    <a:pt x="26791" y="74788"/>
                  </a:lnTo>
                  <a:lnTo>
                    <a:pt x="45642" y="119160"/>
                  </a:lnTo>
                  <a:lnTo>
                    <a:pt x="62491" y="161843"/>
                  </a:lnTo>
                  <a:lnTo>
                    <a:pt x="64650" y="168134"/>
                  </a:lnTo>
                  <a:lnTo>
                    <a:pt x="67500" y="172328"/>
                  </a:lnTo>
                  <a:lnTo>
                    <a:pt x="70811" y="175125"/>
                  </a:lnTo>
                  <a:lnTo>
                    <a:pt x="74429" y="176989"/>
                  </a:lnTo>
                  <a:lnTo>
                    <a:pt x="78253" y="175409"/>
                  </a:lnTo>
                  <a:lnTo>
                    <a:pt x="86264" y="166128"/>
                  </a:lnTo>
                  <a:lnTo>
                    <a:pt x="102200" y="127035"/>
                  </a:lnTo>
                  <a:lnTo>
                    <a:pt x="110992" y="82311"/>
                  </a:lnTo>
                  <a:lnTo>
                    <a:pt x="119680" y="35768"/>
                  </a:lnTo>
                  <a:lnTo>
                    <a:pt x="131019" y="659"/>
                  </a:lnTo>
                  <a:lnTo>
                    <a:pt x="131502" y="0"/>
                  </a:lnTo>
                  <a:lnTo>
                    <a:pt x="132467" y="2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73"/>
            <p:cNvSpPr/>
            <p:nvPr>
              <p:custDataLst>
                <p:tags r:id="rId142"/>
              </p:custDataLst>
            </p:nvPr>
          </p:nvSpPr>
          <p:spPr>
            <a:xfrm>
              <a:off x="3016250" y="8699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24694" y="1013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74"/>
            <p:cNvSpPr/>
            <p:nvPr>
              <p:custDataLst>
                <p:tags r:id="rId143"/>
              </p:custDataLst>
            </p:nvPr>
          </p:nvSpPr>
          <p:spPr>
            <a:xfrm>
              <a:off x="2882900" y="800462"/>
              <a:ext cx="50801" cy="87321"/>
            </a:xfrm>
            <a:custGeom>
              <a:avLst/>
              <a:gdLst/>
              <a:ahLst/>
              <a:cxnLst/>
              <a:rect l="0" t="0" r="0" b="0"/>
              <a:pathLst>
                <a:path w="50801" h="87321">
                  <a:moveTo>
                    <a:pt x="0" y="18688"/>
                  </a:moveTo>
                  <a:lnTo>
                    <a:pt x="0" y="18688"/>
                  </a:lnTo>
                  <a:lnTo>
                    <a:pt x="0" y="9850"/>
                  </a:lnTo>
                  <a:lnTo>
                    <a:pt x="1881" y="5823"/>
                  </a:lnTo>
                  <a:lnTo>
                    <a:pt x="3371" y="3761"/>
                  </a:lnTo>
                  <a:lnTo>
                    <a:pt x="5775" y="2387"/>
                  </a:lnTo>
                  <a:lnTo>
                    <a:pt x="20394" y="0"/>
                  </a:lnTo>
                  <a:lnTo>
                    <a:pt x="22768" y="1290"/>
                  </a:lnTo>
                  <a:lnTo>
                    <a:pt x="27287" y="6487"/>
                  </a:lnTo>
                  <a:lnTo>
                    <a:pt x="29767" y="13501"/>
                  </a:lnTo>
                  <a:lnTo>
                    <a:pt x="31358" y="32872"/>
                  </a:lnTo>
                  <a:lnTo>
                    <a:pt x="27813" y="44747"/>
                  </a:lnTo>
                  <a:lnTo>
                    <a:pt x="12925" y="74649"/>
                  </a:lnTo>
                  <a:lnTo>
                    <a:pt x="9743" y="78367"/>
                  </a:lnTo>
                  <a:lnTo>
                    <a:pt x="9317" y="80346"/>
                  </a:lnTo>
                  <a:lnTo>
                    <a:pt x="9739" y="82371"/>
                  </a:lnTo>
                  <a:lnTo>
                    <a:pt x="10726" y="84427"/>
                  </a:lnTo>
                  <a:lnTo>
                    <a:pt x="13501" y="85797"/>
                  </a:lnTo>
                  <a:lnTo>
                    <a:pt x="22228" y="87320"/>
                  </a:lnTo>
                  <a:lnTo>
                    <a:pt x="50800" y="8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75"/>
            <p:cNvSpPr/>
            <p:nvPr>
              <p:custDataLst>
                <p:tags r:id="rId144"/>
              </p:custDataLst>
            </p:nvPr>
          </p:nvSpPr>
          <p:spPr>
            <a:xfrm>
              <a:off x="2736850" y="606057"/>
              <a:ext cx="127001" cy="187309"/>
            </a:xfrm>
            <a:custGeom>
              <a:avLst/>
              <a:gdLst/>
              <a:ahLst/>
              <a:cxnLst/>
              <a:rect l="0" t="0" r="0" b="0"/>
              <a:pathLst>
                <a:path w="127001" h="187309">
                  <a:moveTo>
                    <a:pt x="0" y="28943"/>
                  </a:moveTo>
                  <a:lnTo>
                    <a:pt x="0" y="28943"/>
                  </a:lnTo>
                  <a:lnTo>
                    <a:pt x="0" y="23476"/>
                  </a:lnTo>
                  <a:lnTo>
                    <a:pt x="3371" y="52556"/>
                  </a:lnTo>
                  <a:lnTo>
                    <a:pt x="12209" y="86348"/>
                  </a:lnTo>
                  <a:lnTo>
                    <a:pt x="20394" y="131010"/>
                  </a:lnTo>
                  <a:lnTo>
                    <a:pt x="30659" y="163137"/>
                  </a:lnTo>
                  <a:lnTo>
                    <a:pt x="42637" y="182691"/>
                  </a:lnTo>
                  <a:lnTo>
                    <a:pt x="46769" y="185769"/>
                  </a:lnTo>
                  <a:lnTo>
                    <a:pt x="50935" y="187116"/>
                  </a:lnTo>
                  <a:lnTo>
                    <a:pt x="55123" y="187308"/>
                  </a:lnTo>
                  <a:lnTo>
                    <a:pt x="65422" y="178115"/>
                  </a:lnTo>
                  <a:lnTo>
                    <a:pt x="75643" y="161564"/>
                  </a:lnTo>
                  <a:lnTo>
                    <a:pt x="91716" y="114563"/>
                  </a:lnTo>
                  <a:lnTo>
                    <a:pt x="104743" y="71412"/>
                  </a:lnTo>
                  <a:lnTo>
                    <a:pt x="117579" y="27698"/>
                  </a:lnTo>
                  <a:lnTo>
                    <a:pt x="125937" y="0"/>
                  </a:lnTo>
                  <a:lnTo>
                    <a:pt x="126292" y="476"/>
                  </a:lnTo>
                  <a:lnTo>
                    <a:pt x="127000" y="16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76"/>
            <p:cNvSpPr/>
            <p:nvPr>
              <p:custDataLst>
                <p:tags r:id="rId145"/>
              </p:custDataLst>
            </p:nvPr>
          </p:nvSpPr>
          <p:spPr>
            <a:xfrm>
              <a:off x="2616200" y="8001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24694" y="4364"/>
                  </a:lnTo>
                  <a:lnTo>
                    <a:pt x="23519" y="5026"/>
                  </a:lnTo>
                  <a:lnTo>
                    <a:pt x="22029" y="5467"/>
                  </a:lnTo>
                  <a:lnTo>
                    <a:pt x="18493" y="972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77"/>
            <p:cNvSpPr/>
            <p:nvPr>
              <p:custDataLst>
                <p:tags r:id="rId146"/>
              </p:custDataLst>
            </p:nvPr>
          </p:nvSpPr>
          <p:spPr>
            <a:xfrm>
              <a:off x="2400300" y="800439"/>
              <a:ext cx="19051" cy="107612"/>
            </a:xfrm>
            <a:custGeom>
              <a:avLst/>
              <a:gdLst/>
              <a:ahLst/>
              <a:cxnLst/>
              <a:rect l="0" t="0" r="0" b="0"/>
              <a:pathLst>
                <a:path w="19051" h="10761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4364" y="9867"/>
                  </a:lnTo>
                  <a:lnTo>
                    <a:pt x="10540" y="49595"/>
                  </a:lnTo>
                  <a:lnTo>
                    <a:pt x="19050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78"/>
            <p:cNvSpPr/>
            <p:nvPr>
              <p:custDataLst>
                <p:tags r:id="rId147"/>
              </p:custDataLst>
            </p:nvPr>
          </p:nvSpPr>
          <p:spPr>
            <a:xfrm>
              <a:off x="2190750" y="606030"/>
              <a:ext cx="177801" cy="182187"/>
            </a:xfrm>
            <a:custGeom>
              <a:avLst/>
              <a:gdLst/>
              <a:ahLst/>
              <a:cxnLst/>
              <a:rect l="0" t="0" r="0" b="0"/>
              <a:pathLst>
                <a:path w="177801" h="182187">
                  <a:moveTo>
                    <a:pt x="0" y="16270"/>
                  </a:moveTo>
                  <a:lnTo>
                    <a:pt x="0" y="16270"/>
                  </a:lnTo>
                  <a:lnTo>
                    <a:pt x="0" y="6850"/>
                  </a:lnTo>
                  <a:lnTo>
                    <a:pt x="0" y="8085"/>
                  </a:lnTo>
                  <a:lnTo>
                    <a:pt x="706" y="8697"/>
                  </a:lnTo>
                  <a:lnTo>
                    <a:pt x="3371" y="9376"/>
                  </a:lnTo>
                  <a:lnTo>
                    <a:pt x="12209" y="19872"/>
                  </a:lnTo>
                  <a:lnTo>
                    <a:pt x="31964" y="62309"/>
                  </a:lnTo>
                  <a:lnTo>
                    <a:pt x="48726" y="103367"/>
                  </a:lnTo>
                  <a:lnTo>
                    <a:pt x="62948" y="144078"/>
                  </a:lnTo>
                  <a:lnTo>
                    <a:pt x="68194" y="159151"/>
                  </a:lnTo>
                  <a:lnTo>
                    <a:pt x="79080" y="174865"/>
                  </a:lnTo>
                  <a:lnTo>
                    <a:pt x="87123" y="181536"/>
                  </a:lnTo>
                  <a:lnTo>
                    <a:pt x="91243" y="182186"/>
                  </a:lnTo>
                  <a:lnTo>
                    <a:pt x="95401" y="181209"/>
                  </a:lnTo>
                  <a:lnTo>
                    <a:pt x="99584" y="179146"/>
                  </a:lnTo>
                  <a:lnTo>
                    <a:pt x="115584" y="152646"/>
                  </a:lnTo>
                  <a:lnTo>
                    <a:pt x="134884" y="106630"/>
                  </a:lnTo>
                  <a:lnTo>
                    <a:pt x="152285" y="69318"/>
                  </a:lnTo>
                  <a:lnTo>
                    <a:pt x="169311" y="25181"/>
                  </a:lnTo>
                  <a:lnTo>
                    <a:pt x="177055" y="0"/>
                  </a:lnTo>
                  <a:lnTo>
                    <a:pt x="177303" y="484"/>
                  </a:lnTo>
                  <a:lnTo>
                    <a:pt x="177800" y="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79"/>
            <p:cNvSpPr/>
            <p:nvPr>
              <p:custDataLst>
                <p:tags r:id="rId148"/>
              </p:custDataLst>
            </p:nvPr>
          </p:nvSpPr>
          <p:spPr>
            <a:xfrm>
              <a:off x="1925822" y="446061"/>
              <a:ext cx="125229" cy="385790"/>
            </a:xfrm>
            <a:custGeom>
              <a:avLst/>
              <a:gdLst/>
              <a:ahLst/>
              <a:cxnLst/>
              <a:rect l="0" t="0" r="0" b="0"/>
              <a:pathLst>
                <a:path w="125229" h="385790">
                  <a:moveTo>
                    <a:pt x="125228" y="30189"/>
                  </a:moveTo>
                  <a:lnTo>
                    <a:pt x="125228" y="30189"/>
                  </a:lnTo>
                  <a:lnTo>
                    <a:pt x="124522" y="20050"/>
                  </a:lnTo>
                  <a:lnTo>
                    <a:pt x="121857" y="12512"/>
                  </a:lnTo>
                  <a:lnTo>
                    <a:pt x="116439" y="6340"/>
                  </a:lnTo>
                  <a:lnTo>
                    <a:pt x="109327" y="1951"/>
                  </a:lnTo>
                  <a:lnTo>
                    <a:pt x="101463" y="0"/>
                  </a:lnTo>
                  <a:lnTo>
                    <a:pt x="91382" y="4777"/>
                  </a:lnTo>
                  <a:lnTo>
                    <a:pt x="74406" y="18349"/>
                  </a:lnTo>
                  <a:lnTo>
                    <a:pt x="53414" y="54583"/>
                  </a:lnTo>
                  <a:lnTo>
                    <a:pt x="33002" y="95821"/>
                  </a:lnTo>
                  <a:lnTo>
                    <a:pt x="20839" y="131402"/>
                  </a:lnTo>
                  <a:lnTo>
                    <a:pt x="12746" y="165719"/>
                  </a:lnTo>
                  <a:lnTo>
                    <a:pt x="6327" y="202608"/>
                  </a:lnTo>
                  <a:lnTo>
                    <a:pt x="1827" y="237347"/>
                  </a:lnTo>
                  <a:lnTo>
                    <a:pt x="0" y="278149"/>
                  </a:lnTo>
                  <a:lnTo>
                    <a:pt x="3614" y="318069"/>
                  </a:lnTo>
                  <a:lnTo>
                    <a:pt x="16567" y="362368"/>
                  </a:lnTo>
                  <a:lnTo>
                    <a:pt x="22449" y="368764"/>
                  </a:lnTo>
                  <a:lnTo>
                    <a:pt x="55378" y="38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239"/>
          <p:cNvGrpSpPr/>
          <p:nvPr/>
        </p:nvGrpSpPr>
        <p:grpSpPr>
          <a:xfrm>
            <a:off x="3898900" y="624809"/>
            <a:ext cx="171451" cy="149892"/>
            <a:chOff x="3898900" y="624809"/>
            <a:chExt cx="171451" cy="149892"/>
          </a:xfrm>
        </p:grpSpPr>
        <p:sp>
          <p:nvSpPr>
            <p:cNvPr id="16" name="SMARTInkShape-1080"/>
            <p:cNvSpPr/>
            <p:nvPr>
              <p:custDataLst>
                <p:tags r:id="rId136"/>
              </p:custDataLst>
            </p:nvPr>
          </p:nvSpPr>
          <p:spPr>
            <a:xfrm>
              <a:off x="3968750" y="662754"/>
              <a:ext cx="101601" cy="106173"/>
            </a:xfrm>
            <a:custGeom>
              <a:avLst/>
              <a:gdLst/>
              <a:ahLst/>
              <a:cxnLst/>
              <a:rect l="0" t="0" r="0" b="0"/>
              <a:pathLst>
                <a:path w="101601" h="106173">
                  <a:moveTo>
                    <a:pt x="0" y="10346"/>
                  </a:moveTo>
                  <a:lnTo>
                    <a:pt x="0" y="10346"/>
                  </a:lnTo>
                  <a:lnTo>
                    <a:pt x="3371" y="6975"/>
                  </a:lnTo>
                  <a:lnTo>
                    <a:pt x="4364" y="6688"/>
                  </a:lnTo>
                  <a:lnTo>
                    <a:pt x="5026" y="7201"/>
                  </a:lnTo>
                  <a:lnTo>
                    <a:pt x="6467" y="9654"/>
                  </a:lnTo>
                  <a:lnTo>
                    <a:pt x="15111" y="22371"/>
                  </a:lnTo>
                  <a:lnTo>
                    <a:pt x="17883" y="37428"/>
                  </a:lnTo>
                  <a:lnTo>
                    <a:pt x="18981" y="81692"/>
                  </a:lnTo>
                  <a:lnTo>
                    <a:pt x="19041" y="105401"/>
                  </a:lnTo>
                  <a:lnTo>
                    <a:pt x="18338" y="106172"/>
                  </a:lnTo>
                  <a:lnTo>
                    <a:pt x="17164" y="105274"/>
                  </a:lnTo>
                  <a:lnTo>
                    <a:pt x="15677" y="103265"/>
                  </a:lnTo>
                  <a:lnTo>
                    <a:pt x="13582" y="90324"/>
                  </a:lnTo>
                  <a:lnTo>
                    <a:pt x="18245" y="45732"/>
                  </a:lnTo>
                  <a:lnTo>
                    <a:pt x="28325" y="14461"/>
                  </a:lnTo>
                  <a:lnTo>
                    <a:pt x="33285" y="5590"/>
                  </a:lnTo>
                  <a:lnTo>
                    <a:pt x="37007" y="2942"/>
                  </a:lnTo>
                  <a:lnTo>
                    <a:pt x="46786" y="0"/>
                  </a:lnTo>
                  <a:lnTo>
                    <a:pt x="58188" y="2455"/>
                  </a:lnTo>
                  <a:lnTo>
                    <a:pt x="68900" y="8250"/>
                  </a:lnTo>
                  <a:lnTo>
                    <a:pt x="76013" y="15529"/>
                  </a:lnTo>
                  <a:lnTo>
                    <a:pt x="92999" y="60155"/>
                  </a:lnTo>
                  <a:lnTo>
                    <a:pt x="101600" y="80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81"/>
            <p:cNvSpPr/>
            <p:nvPr>
              <p:custDataLst>
                <p:tags r:id="rId137"/>
              </p:custDataLst>
            </p:nvPr>
          </p:nvSpPr>
          <p:spPr>
            <a:xfrm>
              <a:off x="3905250" y="624809"/>
              <a:ext cx="1" cy="41942"/>
            </a:xfrm>
            <a:custGeom>
              <a:avLst/>
              <a:gdLst/>
              <a:ahLst/>
              <a:cxnLst/>
              <a:rect l="0" t="0" r="0" b="0"/>
              <a:pathLst>
                <a:path w="1" h="41942">
                  <a:moveTo>
                    <a:pt x="0" y="41941"/>
                  </a:moveTo>
                  <a:lnTo>
                    <a:pt x="0" y="41941"/>
                  </a:lnTo>
                  <a:lnTo>
                    <a:pt x="0" y="0"/>
                  </a:lnTo>
                  <a:lnTo>
                    <a:pt x="0" y="3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82"/>
            <p:cNvSpPr/>
            <p:nvPr>
              <p:custDataLst>
                <p:tags r:id="rId138"/>
              </p:custDataLst>
            </p:nvPr>
          </p:nvSpPr>
          <p:spPr>
            <a:xfrm>
              <a:off x="3898900" y="701192"/>
              <a:ext cx="6351" cy="73509"/>
            </a:xfrm>
            <a:custGeom>
              <a:avLst/>
              <a:gdLst/>
              <a:ahLst/>
              <a:cxnLst/>
              <a:rect l="0" t="0" r="0" b="0"/>
              <a:pathLst>
                <a:path w="6351" h="735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882" y="4608"/>
                  </a:lnTo>
                  <a:lnTo>
                    <a:pt x="4364" y="8313"/>
                  </a:lnTo>
                  <a:lnTo>
                    <a:pt x="5467" y="12312"/>
                  </a:lnTo>
                  <a:lnTo>
                    <a:pt x="6350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40"/>
          <p:cNvGrpSpPr/>
          <p:nvPr/>
        </p:nvGrpSpPr>
        <p:grpSpPr>
          <a:xfrm>
            <a:off x="4581838" y="498279"/>
            <a:ext cx="2146259" cy="403422"/>
            <a:chOff x="4581838" y="498279"/>
            <a:chExt cx="2146259" cy="403422"/>
          </a:xfrm>
        </p:grpSpPr>
        <p:sp>
          <p:nvSpPr>
            <p:cNvPr id="20" name="SMARTInkShape-1083"/>
            <p:cNvSpPr/>
            <p:nvPr>
              <p:custDataLst>
                <p:tags r:id="rId123"/>
              </p:custDataLst>
            </p:nvPr>
          </p:nvSpPr>
          <p:spPr>
            <a:xfrm>
              <a:off x="5017023" y="723900"/>
              <a:ext cx="101078" cy="9645"/>
            </a:xfrm>
            <a:custGeom>
              <a:avLst/>
              <a:gdLst/>
              <a:ahLst/>
              <a:cxnLst/>
              <a:rect l="0" t="0" r="0" b="0"/>
              <a:pathLst>
                <a:path w="101078" h="9645">
                  <a:moveTo>
                    <a:pt x="12177" y="0"/>
                  </a:moveTo>
                  <a:lnTo>
                    <a:pt x="12177" y="0"/>
                  </a:lnTo>
                  <a:lnTo>
                    <a:pt x="0" y="6089"/>
                  </a:lnTo>
                  <a:lnTo>
                    <a:pt x="13116" y="9644"/>
                  </a:lnTo>
                  <a:lnTo>
                    <a:pt x="31505" y="8423"/>
                  </a:lnTo>
                  <a:lnTo>
                    <a:pt x="10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84"/>
            <p:cNvSpPr/>
            <p:nvPr>
              <p:custDataLst>
                <p:tags r:id="rId124"/>
              </p:custDataLst>
            </p:nvPr>
          </p:nvSpPr>
          <p:spPr>
            <a:xfrm>
              <a:off x="4997823" y="574361"/>
              <a:ext cx="126628" cy="232396"/>
            </a:xfrm>
            <a:custGeom>
              <a:avLst/>
              <a:gdLst/>
              <a:ahLst/>
              <a:cxnLst/>
              <a:rect l="0" t="0" r="0" b="0"/>
              <a:pathLst>
                <a:path w="126628" h="232396">
                  <a:moveTo>
                    <a:pt x="44077" y="66989"/>
                  </a:moveTo>
                  <a:lnTo>
                    <a:pt x="44077" y="66989"/>
                  </a:lnTo>
                  <a:lnTo>
                    <a:pt x="44077" y="61522"/>
                  </a:lnTo>
                  <a:lnTo>
                    <a:pt x="43372" y="61227"/>
                  </a:lnTo>
                  <a:lnTo>
                    <a:pt x="40706" y="60901"/>
                  </a:lnTo>
                  <a:lnTo>
                    <a:pt x="39713" y="62930"/>
                  </a:lnTo>
                  <a:lnTo>
                    <a:pt x="25910" y="109915"/>
                  </a:lnTo>
                  <a:lnTo>
                    <a:pt x="16735" y="156842"/>
                  </a:lnTo>
                  <a:lnTo>
                    <a:pt x="8128" y="204055"/>
                  </a:lnTo>
                  <a:lnTo>
                    <a:pt x="466" y="232395"/>
                  </a:lnTo>
                  <a:lnTo>
                    <a:pt x="186" y="231587"/>
                  </a:lnTo>
                  <a:lnTo>
                    <a:pt x="0" y="229638"/>
                  </a:lnTo>
                  <a:lnTo>
                    <a:pt x="13491" y="182926"/>
                  </a:lnTo>
                  <a:lnTo>
                    <a:pt x="26119" y="137554"/>
                  </a:lnTo>
                  <a:lnTo>
                    <a:pt x="39932" y="100048"/>
                  </a:lnTo>
                  <a:lnTo>
                    <a:pt x="54059" y="61027"/>
                  </a:lnTo>
                  <a:lnTo>
                    <a:pt x="74428" y="17807"/>
                  </a:lnTo>
                  <a:lnTo>
                    <a:pt x="78733" y="6795"/>
                  </a:lnTo>
                  <a:lnTo>
                    <a:pt x="81293" y="3576"/>
                  </a:lnTo>
                  <a:lnTo>
                    <a:pt x="87898" y="0"/>
                  </a:lnTo>
                  <a:lnTo>
                    <a:pt x="90930" y="458"/>
                  </a:lnTo>
                  <a:lnTo>
                    <a:pt x="93657" y="2174"/>
                  </a:lnTo>
                  <a:lnTo>
                    <a:pt x="96180" y="4729"/>
                  </a:lnTo>
                  <a:lnTo>
                    <a:pt x="109664" y="39247"/>
                  </a:lnTo>
                  <a:lnTo>
                    <a:pt x="117972" y="81186"/>
                  </a:lnTo>
                  <a:lnTo>
                    <a:pt x="120679" y="127995"/>
                  </a:lnTo>
                  <a:lnTo>
                    <a:pt x="125243" y="170056"/>
                  </a:lnTo>
                  <a:lnTo>
                    <a:pt x="126627" y="200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85"/>
            <p:cNvSpPr/>
            <p:nvPr>
              <p:custDataLst>
                <p:tags r:id="rId125"/>
              </p:custDataLst>
            </p:nvPr>
          </p:nvSpPr>
          <p:spPr>
            <a:xfrm>
              <a:off x="4784242" y="622561"/>
              <a:ext cx="137009" cy="164355"/>
            </a:xfrm>
            <a:custGeom>
              <a:avLst/>
              <a:gdLst/>
              <a:ahLst/>
              <a:cxnLst/>
              <a:rect l="0" t="0" r="0" b="0"/>
              <a:pathLst>
                <a:path w="137009" h="164355">
                  <a:moveTo>
                    <a:pt x="3658" y="6089"/>
                  </a:moveTo>
                  <a:lnTo>
                    <a:pt x="3658" y="6089"/>
                  </a:lnTo>
                  <a:lnTo>
                    <a:pt x="287" y="2718"/>
                  </a:lnTo>
                  <a:lnTo>
                    <a:pt x="0" y="1725"/>
                  </a:lnTo>
                  <a:lnTo>
                    <a:pt x="514" y="1063"/>
                  </a:lnTo>
                  <a:lnTo>
                    <a:pt x="2966" y="327"/>
                  </a:lnTo>
                  <a:lnTo>
                    <a:pt x="6407" y="0"/>
                  </a:lnTo>
                  <a:lnTo>
                    <a:pt x="8313" y="1324"/>
                  </a:lnTo>
                  <a:lnTo>
                    <a:pt x="12312" y="6558"/>
                  </a:lnTo>
                  <a:lnTo>
                    <a:pt x="24614" y="44939"/>
                  </a:lnTo>
                  <a:lnTo>
                    <a:pt x="33276" y="91766"/>
                  </a:lnTo>
                  <a:lnTo>
                    <a:pt x="42035" y="138736"/>
                  </a:lnTo>
                  <a:lnTo>
                    <a:pt x="48190" y="158986"/>
                  </a:lnTo>
                  <a:lnTo>
                    <a:pt x="50279" y="163054"/>
                  </a:lnTo>
                  <a:lnTo>
                    <a:pt x="53084" y="164354"/>
                  </a:lnTo>
                  <a:lnTo>
                    <a:pt x="56364" y="163810"/>
                  </a:lnTo>
                  <a:lnTo>
                    <a:pt x="59962" y="162037"/>
                  </a:lnTo>
                  <a:lnTo>
                    <a:pt x="76581" y="120044"/>
                  </a:lnTo>
                  <a:lnTo>
                    <a:pt x="93468" y="82187"/>
                  </a:lnTo>
                  <a:lnTo>
                    <a:pt x="112494" y="38995"/>
                  </a:lnTo>
                  <a:lnTo>
                    <a:pt x="116941" y="26358"/>
                  </a:lnTo>
                  <a:lnTo>
                    <a:pt x="131944" y="5666"/>
                  </a:lnTo>
                  <a:lnTo>
                    <a:pt x="133631" y="4396"/>
                  </a:lnTo>
                  <a:lnTo>
                    <a:pt x="137008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86"/>
            <p:cNvSpPr/>
            <p:nvPr>
              <p:custDataLst>
                <p:tags r:id="rId126"/>
              </p:custDataLst>
            </p:nvPr>
          </p:nvSpPr>
          <p:spPr>
            <a:xfrm>
              <a:off x="4581838" y="509561"/>
              <a:ext cx="110813" cy="332958"/>
            </a:xfrm>
            <a:custGeom>
              <a:avLst/>
              <a:gdLst/>
              <a:ahLst/>
              <a:cxnLst/>
              <a:rect l="0" t="0" r="0" b="0"/>
              <a:pathLst>
                <a:path w="110813" h="332958">
                  <a:moveTo>
                    <a:pt x="79062" y="30189"/>
                  </a:moveTo>
                  <a:lnTo>
                    <a:pt x="79062" y="30189"/>
                  </a:lnTo>
                  <a:lnTo>
                    <a:pt x="70223" y="12512"/>
                  </a:lnTo>
                  <a:lnTo>
                    <a:pt x="62433" y="6340"/>
                  </a:lnTo>
                  <a:lnTo>
                    <a:pt x="52621" y="1951"/>
                  </a:lnTo>
                  <a:lnTo>
                    <a:pt x="43556" y="0"/>
                  </a:lnTo>
                  <a:lnTo>
                    <a:pt x="34824" y="1014"/>
                  </a:lnTo>
                  <a:lnTo>
                    <a:pt x="17721" y="7414"/>
                  </a:lnTo>
                  <a:lnTo>
                    <a:pt x="11112" y="15128"/>
                  </a:lnTo>
                  <a:lnTo>
                    <a:pt x="8362" y="20148"/>
                  </a:lnTo>
                  <a:lnTo>
                    <a:pt x="7188" y="31371"/>
                  </a:lnTo>
                  <a:lnTo>
                    <a:pt x="10494" y="47708"/>
                  </a:lnTo>
                  <a:lnTo>
                    <a:pt x="15426" y="57731"/>
                  </a:lnTo>
                  <a:lnTo>
                    <a:pt x="37718" y="89513"/>
                  </a:lnTo>
                  <a:lnTo>
                    <a:pt x="49280" y="126117"/>
                  </a:lnTo>
                  <a:lnTo>
                    <a:pt x="49833" y="140087"/>
                  </a:lnTo>
                  <a:lnTo>
                    <a:pt x="47021" y="151705"/>
                  </a:lnTo>
                  <a:lnTo>
                    <a:pt x="41068" y="163924"/>
                  </a:lnTo>
                  <a:lnTo>
                    <a:pt x="31837" y="172647"/>
                  </a:lnTo>
                  <a:lnTo>
                    <a:pt x="18503" y="179643"/>
                  </a:lnTo>
                  <a:lnTo>
                    <a:pt x="4289" y="182417"/>
                  </a:lnTo>
                  <a:lnTo>
                    <a:pt x="11872" y="187624"/>
                  </a:lnTo>
                  <a:lnTo>
                    <a:pt x="13922" y="191412"/>
                  </a:lnTo>
                  <a:lnTo>
                    <a:pt x="18897" y="213390"/>
                  </a:lnTo>
                  <a:lnTo>
                    <a:pt x="10878" y="256090"/>
                  </a:lnTo>
                  <a:lnTo>
                    <a:pt x="0" y="302352"/>
                  </a:lnTo>
                  <a:lnTo>
                    <a:pt x="1119" y="315544"/>
                  </a:lnTo>
                  <a:lnTo>
                    <a:pt x="3817" y="320615"/>
                  </a:lnTo>
                  <a:lnTo>
                    <a:pt x="12459" y="328130"/>
                  </a:lnTo>
                  <a:lnTo>
                    <a:pt x="35966" y="332957"/>
                  </a:lnTo>
                  <a:lnTo>
                    <a:pt x="61903" y="331016"/>
                  </a:lnTo>
                  <a:lnTo>
                    <a:pt x="110812" y="31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87"/>
            <p:cNvSpPr/>
            <p:nvPr>
              <p:custDataLst>
                <p:tags r:id="rId127"/>
              </p:custDataLst>
            </p:nvPr>
          </p:nvSpPr>
          <p:spPr>
            <a:xfrm>
              <a:off x="6604000" y="498279"/>
              <a:ext cx="124097" cy="390722"/>
            </a:xfrm>
            <a:custGeom>
              <a:avLst/>
              <a:gdLst/>
              <a:ahLst/>
              <a:cxnLst/>
              <a:rect l="0" t="0" r="0" b="0"/>
              <a:pathLst>
                <a:path w="124097" h="3907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5696" y="226"/>
                  </a:lnTo>
                  <a:lnTo>
                    <a:pt x="21047" y="1275"/>
                  </a:lnTo>
                  <a:lnTo>
                    <a:pt x="38692" y="12863"/>
                  </a:lnTo>
                  <a:lnTo>
                    <a:pt x="66784" y="42503"/>
                  </a:lnTo>
                  <a:lnTo>
                    <a:pt x="91273" y="80637"/>
                  </a:lnTo>
                  <a:lnTo>
                    <a:pt x="108653" y="120260"/>
                  </a:lnTo>
                  <a:lnTo>
                    <a:pt x="117199" y="153394"/>
                  </a:lnTo>
                  <a:lnTo>
                    <a:pt x="124096" y="198341"/>
                  </a:lnTo>
                  <a:lnTo>
                    <a:pt x="123592" y="223374"/>
                  </a:lnTo>
                  <a:lnTo>
                    <a:pt x="116313" y="255667"/>
                  </a:lnTo>
                  <a:lnTo>
                    <a:pt x="96944" y="302806"/>
                  </a:lnTo>
                  <a:lnTo>
                    <a:pt x="70630" y="348979"/>
                  </a:lnTo>
                  <a:lnTo>
                    <a:pt x="53070" y="379026"/>
                  </a:lnTo>
                  <a:lnTo>
                    <a:pt x="38100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88"/>
            <p:cNvSpPr/>
            <p:nvPr>
              <p:custDataLst>
                <p:tags r:id="rId128"/>
              </p:custDataLst>
            </p:nvPr>
          </p:nvSpPr>
          <p:spPr>
            <a:xfrm>
              <a:off x="6445250" y="541049"/>
              <a:ext cx="61907" cy="360652"/>
            </a:xfrm>
            <a:custGeom>
              <a:avLst/>
              <a:gdLst/>
              <a:ahLst/>
              <a:cxnLst/>
              <a:rect l="0" t="0" r="0" b="0"/>
              <a:pathLst>
                <a:path w="61907" h="360652">
                  <a:moveTo>
                    <a:pt x="12700" y="24101"/>
                  </a:moveTo>
                  <a:lnTo>
                    <a:pt x="12700" y="24101"/>
                  </a:lnTo>
                  <a:lnTo>
                    <a:pt x="12700" y="9795"/>
                  </a:lnTo>
                  <a:lnTo>
                    <a:pt x="14111" y="7508"/>
                  </a:lnTo>
                  <a:lnTo>
                    <a:pt x="19442" y="3086"/>
                  </a:lnTo>
                  <a:lnTo>
                    <a:pt x="24633" y="650"/>
                  </a:lnTo>
                  <a:lnTo>
                    <a:pt x="27005" y="0"/>
                  </a:lnTo>
                  <a:lnTo>
                    <a:pt x="43828" y="9199"/>
                  </a:lnTo>
                  <a:lnTo>
                    <a:pt x="53111" y="19594"/>
                  </a:lnTo>
                  <a:lnTo>
                    <a:pt x="58882" y="31270"/>
                  </a:lnTo>
                  <a:lnTo>
                    <a:pt x="61448" y="43515"/>
                  </a:lnTo>
                  <a:lnTo>
                    <a:pt x="52955" y="78762"/>
                  </a:lnTo>
                  <a:lnTo>
                    <a:pt x="39571" y="117814"/>
                  </a:lnTo>
                  <a:lnTo>
                    <a:pt x="22385" y="161227"/>
                  </a:lnTo>
                  <a:lnTo>
                    <a:pt x="21237" y="171829"/>
                  </a:lnTo>
                  <a:lnTo>
                    <a:pt x="30011" y="207693"/>
                  </a:lnTo>
                  <a:lnTo>
                    <a:pt x="52048" y="252968"/>
                  </a:lnTo>
                  <a:lnTo>
                    <a:pt x="60506" y="278859"/>
                  </a:lnTo>
                  <a:lnTo>
                    <a:pt x="61906" y="301531"/>
                  </a:lnTo>
                  <a:lnTo>
                    <a:pt x="57462" y="322673"/>
                  </a:lnTo>
                  <a:lnTo>
                    <a:pt x="51174" y="338362"/>
                  </a:lnTo>
                  <a:lnTo>
                    <a:pt x="39913" y="350980"/>
                  </a:lnTo>
                  <a:lnTo>
                    <a:pt x="32958" y="356320"/>
                  </a:lnTo>
                  <a:lnTo>
                    <a:pt x="0" y="36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89"/>
            <p:cNvSpPr/>
            <p:nvPr>
              <p:custDataLst>
                <p:tags r:id="rId129"/>
              </p:custDataLst>
            </p:nvPr>
          </p:nvSpPr>
          <p:spPr>
            <a:xfrm>
              <a:off x="5740400" y="7747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4449" y="15580"/>
                  </a:lnTo>
                  <a:lnTo>
                    <a:pt x="41628" y="2026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90"/>
            <p:cNvSpPr/>
            <p:nvPr>
              <p:custDataLst>
                <p:tags r:id="rId130"/>
              </p:custDataLst>
            </p:nvPr>
          </p:nvSpPr>
          <p:spPr>
            <a:xfrm>
              <a:off x="6001713" y="587914"/>
              <a:ext cx="124422" cy="210035"/>
            </a:xfrm>
            <a:custGeom>
              <a:avLst/>
              <a:gdLst/>
              <a:ahLst/>
              <a:cxnLst/>
              <a:rect l="0" t="0" r="0" b="0"/>
              <a:pathLst>
                <a:path w="124422" h="210035">
                  <a:moveTo>
                    <a:pt x="94287" y="15336"/>
                  </a:moveTo>
                  <a:lnTo>
                    <a:pt x="94287" y="15336"/>
                  </a:lnTo>
                  <a:lnTo>
                    <a:pt x="88512" y="10266"/>
                  </a:lnTo>
                  <a:lnTo>
                    <a:pt x="67151" y="409"/>
                  </a:lnTo>
                  <a:lnTo>
                    <a:pt x="57296" y="0"/>
                  </a:lnTo>
                  <a:lnTo>
                    <a:pt x="52694" y="879"/>
                  </a:lnTo>
                  <a:lnTo>
                    <a:pt x="43816" y="9381"/>
                  </a:lnTo>
                  <a:lnTo>
                    <a:pt x="14971" y="55291"/>
                  </a:lnTo>
                  <a:lnTo>
                    <a:pt x="8942" y="69783"/>
                  </a:lnTo>
                  <a:lnTo>
                    <a:pt x="2286" y="105003"/>
                  </a:lnTo>
                  <a:lnTo>
                    <a:pt x="0" y="143269"/>
                  </a:lnTo>
                  <a:lnTo>
                    <a:pt x="1439" y="182751"/>
                  </a:lnTo>
                  <a:lnTo>
                    <a:pt x="9277" y="201220"/>
                  </a:lnTo>
                  <a:lnTo>
                    <a:pt x="16446" y="206287"/>
                  </a:lnTo>
                  <a:lnTo>
                    <a:pt x="35703" y="210034"/>
                  </a:lnTo>
                  <a:lnTo>
                    <a:pt x="66973" y="204807"/>
                  </a:lnTo>
                  <a:lnTo>
                    <a:pt x="86146" y="190562"/>
                  </a:lnTo>
                  <a:lnTo>
                    <a:pt x="107162" y="164386"/>
                  </a:lnTo>
                  <a:lnTo>
                    <a:pt x="114826" y="147903"/>
                  </a:lnTo>
                  <a:lnTo>
                    <a:pt x="124421" y="100710"/>
                  </a:lnTo>
                  <a:lnTo>
                    <a:pt x="122188" y="69560"/>
                  </a:lnTo>
                  <a:lnTo>
                    <a:pt x="115153" y="51430"/>
                  </a:lnTo>
                  <a:lnTo>
                    <a:pt x="97479" y="22389"/>
                  </a:lnTo>
                  <a:lnTo>
                    <a:pt x="92648" y="18470"/>
                  </a:lnTo>
                  <a:lnTo>
                    <a:pt x="90373" y="18131"/>
                  </a:lnTo>
                  <a:lnTo>
                    <a:pt x="88149" y="18611"/>
                  </a:lnTo>
                  <a:lnTo>
                    <a:pt x="85962" y="19636"/>
                  </a:lnTo>
                  <a:lnTo>
                    <a:pt x="84503" y="21025"/>
                  </a:lnTo>
                  <a:lnTo>
                    <a:pt x="81587" y="28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91"/>
            <p:cNvSpPr/>
            <p:nvPr>
              <p:custDataLst>
                <p:tags r:id="rId131"/>
              </p:custDataLst>
            </p:nvPr>
          </p:nvSpPr>
          <p:spPr>
            <a:xfrm>
              <a:off x="6203950" y="561617"/>
              <a:ext cx="111709" cy="232134"/>
            </a:xfrm>
            <a:custGeom>
              <a:avLst/>
              <a:gdLst/>
              <a:ahLst/>
              <a:cxnLst/>
              <a:rect l="0" t="0" r="0" b="0"/>
              <a:pathLst>
                <a:path w="111709" h="232134">
                  <a:moveTo>
                    <a:pt x="0" y="73383"/>
                  </a:moveTo>
                  <a:lnTo>
                    <a:pt x="0" y="73383"/>
                  </a:lnTo>
                  <a:lnTo>
                    <a:pt x="14305" y="73383"/>
                  </a:lnTo>
                  <a:lnTo>
                    <a:pt x="15181" y="75500"/>
                  </a:lnTo>
                  <a:lnTo>
                    <a:pt x="8646" y="118968"/>
                  </a:lnTo>
                  <a:lnTo>
                    <a:pt x="6652" y="158617"/>
                  </a:lnTo>
                  <a:lnTo>
                    <a:pt x="6389" y="201721"/>
                  </a:lnTo>
                  <a:lnTo>
                    <a:pt x="5662" y="210855"/>
                  </a:lnTo>
                  <a:lnTo>
                    <a:pt x="4480" y="212303"/>
                  </a:lnTo>
                  <a:lnTo>
                    <a:pt x="2987" y="212563"/>
                  </a:lnTo>
                  <a:lnTo>
                    <a:pt x="1991" y="210620"/>
                  </a:lnTo>
                  <a:lnTo>
                    <a:pt x="885" y="202816"/>
                  </a:lnTo>
                  <a:lnTo>
                    <a:pt x="5950" y="159576"/>
                  </a:lnTo>
                  <a:lnTo>
                    <a:pt x="15247" y="116482"/>
                  </a:lnTo>
                  <a:lnTo>
                    <a:pt x="26948" y="71444"/>
                  </a:lnTo>
                  <a:lnTo>
                    <a:pt x="46010" y="25571"/>
                  </a:lnTo>
                  <a:lnTo>
                    <a:pt x="60591" y="6692"/>
                  </a:lnTo>
                  <a:lnTo>
                    <a:pt x="71379" y="1409"/>
                  </a:lnTo>
                  <a:lnTo>
                    <a:pt x="77219" y="0"/>
                  </a:lnTo>
                  <a:lnTo>
                    <a:pt x="82524" y="1883"/>
                  </a:lnTo>
                  <a:lnTo>
                    <a:pt x="96731" y="17312"/>
                  </a:lnTo>
                  <a:lnTo>
                    <a:pt x="105551" y="29413"/>
                  </a:lnTo>
                  <a:lnTo>
                    <a:pt x="110411" y="43728"/>
                  </a:lnTo>
                  <a:lnTo>
                    <a:pt x="111708" y="51496"/>
                  </a:lnTo>
                  <a:lnTo>
                    <a:pt x="106790" y="79284"/>
                  </a:lnTo>
                  <a:lnTo>
                    <a:pt x="93025" y="103119"/>
                  </a:lnTo>
                  <a:lnTo>
                    <a:pt x="85324" y="111293"/>
                  </a:lnTo>
                  <a:lnTo>
                    <a:pt x="59424" y="129192"/>
                  </a:lnTo>
                  <a:lnTo>
                    <a:pt x="38941" y="138735"/>
                  </a:lnTo>
                  <a:lnTo>
                    <a:pt x="30509" y="145271"/>
                  </a:lnTo>
                  <a:lnTo>
                    <a:pt x="27671" y="149548"/>
                  </a:lnTo>
                  <a:lnTo>
                    <a:pt x="26915" y="151676"/>
                  </a:lnTo>
                  <a:lnTo>
                    <a:pt x="29220" y="164785"/>
                  </a:lnTo>
                  <a:lnTo>
                    <a:pt x="38152" y="176095"/>
                  </a:lnTo>
                  <a:lnTo>
                    <a:pt x="83832" y="220051"/>
                  </a:lnTo>
                  <a:lnTo>
                    <a:pt x="101600" y="23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92"/>
            <p:cNvSpPr/>
            <p:nvPr>
              <p:custDataLst>
                <p:tags r:id="rId132"/>
              </p:custDataLst>
            </p:nvPr>
          </p:nvSpPr>
          <p:spPr>
            <a:xfrm>
              <a:off x="5619106" y="711200"/>
              <a:ext cx="83195" cy="12701"/>
            </a:xfrm>
            <a:custGeom>
              <a:avLst/>
              <a:gdLst/>
              <a:ahLst/>
              <a:cxnLst/>
              <a:rect l="0" t="0" r="0" b="0"/>
              <a:pathLst>
                <a:path w="83195" h="12701">
                  <a:moveTo>
                    <a:pt x="26044" y="12700"/>
                  </a:moveTo>
                  <a:lnTo>
                    <a:pt x="26044" y="12700"/>
                  </a:lnTo>
                  <a:lnTo>
                    <a:pt x="737" y="6233"/>
                  </a:lnTo>
                  <a:lnTo>
                    <a:pt x="0" y="4861"/>
                  </a:lnTo>
                  <a:lnTo>
                    <a:pt x="215" y="3241"/>
                  </a:lnTo>
                  <a:lnTo>
                    <a:pt x="2475" y="2160"/>
                  </a:lnTo>
                  <a:lnTo>
                    <a:pt x="44867" y="126"/>
                  </a:lnTo>
                  <a:lnTo>
                    <a:pt x="83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93"/>
            <p:cNvSpPr/>
            <p:nvPr>
              <p:custDataLst>
                <p:tags r:id="rId133"/>
              </p:custDataLst>
            </p:nvPr>
          </p:nvSpPr>
          <p:spPr>
            <a:xfrm>
              <a:off x="5582981" y="554773"/>
              <a:ext cx="106620" cy="231220"/>
            </a:xfrm>
            <a:custGeom>
              <a:avLst/>
              <a:gdLst/>
              <a:ahLst/>
              <a:cxnLst/>
              <a:rect l="0" t="0" r="0" b="0"/>
              <a:pathLst>
                <a:path w="106620" h="231220">
                  <a:moveTo>
                    <a:pt x="43119" y="124677"/>
                  </a:moveTo>
                  <a:lnTo>
                    <a:pt x="43119" y="124677"/>
                  </a:lnTo>
                  <a:lnTo>
                    <a:pt x="34281" y="124677"/>
                  </a:lnTo>
                  <a:lnTo>
                    <a:pt x="30254" y="126558"/>
                  </a:lnTo>
                  <a:lnTo>
                    <a:pt x="28192" y="128048"/>
                  </a:lnTo>
                  <a:lnTo>
                    <a:pt x="15450" y="155081"/>
                  </a:lnTo>
                  <a:lnTo>
                    <a:pt x="3161" y="200116"/>
                  </a:lnTo>
                  <a:lnTo>
                    <a:pt x="0" y="224170"/>
                  </a:lnTo>
                  <a:lnTo>
                    <a:pt x="262" y="228400"/>
                  </a:lnTo>
                  <a:lnTo>
                    <a:pt x="1142" y="230515"/>
                  </a:lnTo>
                  <a:lnTo>
                    <a:pt x="2434" y="231219"/>
                  </a:lnTo>
                  <a:lnTo>
                    <a:pt x="7633" y="224475"/>
                  </a:lnTo>
                  <a:lnTo>
                    <a:pt x="13942" y="210660"/>
                  </a:lnTo>
                  <a:lnTo>
                    <a:pt x="25622" y="165415"/>
                  </a:lnTo>
                  <a:lnTo>
                    <a:pt x="41309" y="119240"/>
                  </a:lnTo>
                  <a:lnTo>
                    <a:pt x="57164" y="78224"/>
                  </a:lnTo>
                  <a:lnTo>
                    <a:pt x="76415" y="38439"/>
                  </a:lnTo>
                  <a:lnTo>
                    <a:pt x="94706" y="2374"/>
                  </a:lnTo>
                  <a:lnTo>
                    <a:pt x="97266" y="103"/>
                  </a:lnTo>
                  <a:lnTo>
                    <a:pt x="99678" y="0"/>
                  </a:lnTo>
                  <a:lnTo>
                    <a:pt x="101992" y="1342"/>
                  </a:lnTo>
                  <a:lnTo>
                    <a:pt x="104563" y="10360"/>
                  </a:lnTo>
                  <a:lnTo>
                    <a:pt x="106213" y="49258"/>
                  </a:lnTo>
                  <a:lnTo>
                    <a:pt x="106498" y="86808"/>
                  </a:lnTo>
                  <a:lnTo>
                    <a:pt x="106583" y="124745"/>
                  </a:lnTo>
                  <a:lnTo>
                    <a:pt x="106612" y="162399"/>
                  </a:lnTo>
                  <a:lnTo>
                    <a:pt x="106618" y="207229"/>
                  </a:lnTo>
                  <a:lnTo>
                    <a:pt x="106619" y="219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94"/>
            <p:cNvSpPr/>
            <p:nvPr>
              <p:custDataLst>
                <p:tags r:id="rId134"/>
              </p:custDataLst>
            </p:nvPr>
          </p:nvSpPr>
          <p:spPr>
            <a:xfrm>
              <a:off x="5410876" y="598383"/>
              <a:ext cx="94575" cy="202522"/>
            </a:xfrm>
            <a:custGeom>
              <a:avLst/>
              <a:gdLst/>
              <a:ahLst/>
              <a:cxnLst/>
              <a:rect l="0" t="0" r="0" b="0"/>
              <a:pathLst>
                <a:path w="94575" h="202522">
                  <a:moveTo>
                    <a:pt x="94574" y="23917"/>
                  </a:moveTo>
                  <a:lnTo>
                    <a:pt x="94574" y="23917"/>
                  </a:lnTo>
                  <a:lnTo>
                    <a:pt x="94574" y="20546"/>
                  </a:lnTo>
                  <a:lnTo>
                    <a:pt x="89107" y="3523"/>
                  </a:lnTo>
                  <a:lnTo>
                    <a:pt x="87401" y="1854"/>
                  </a:lnTo>
                  <a:lnTo>
                    <a:pt x="81743" y="0"/>
                  </a:lnTo>
                  <a:lnTo>
                    <a:pt x="70762" y="6702"/>
                  </a:lnTo>
                  <a:lnTo>
                    <a:pt x="44088" y="34000"/>
                  </a:lnTo>
                  <a:lnTo>
                    <a:pt x="20854" y="78074"/>
                  </a:lnTo>
                  <a:lnTo>
                    <a:pt x="4459" y="124809"/>
                  </a:lnTo>
                  <a:lnTo>
                    <a:pt x="0" y="164055"/>
                  </a:lnTo>
                  <a:lnTo>
                    <a:pt x="5269" y="180039"/>
                  </a:lnTo>
                  <a:lnTo>
                    <a:pt x="9637" y="187265"/>
                  </a:lnTo>
                  <a:lnTo>
                    <a:pt x="25780" y="197176"/>
                  </a:lnTo>
                  <a:lnTo>
                    <a:pt x="46360" y="202521"/>
                  </a:lnTo>
                  <a:lnTo>
                    <a:pt x="88224" y="201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95"/>
            <p:cNvSpPr/>
            <p:nvPr>
              <p:custDataLst>
                <p:tags r:id="rId135"/>
              </p:custDataLst>
            </p:nvPr>
          </p:nvSpPr>
          <p:spPr>
            <a:xfrm>
              <a:off x="5181600" y="76200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37708" y="2441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41"/>
          <p:cNvGrpSpPr/>
          <p:nvPr/>
        </p:nvGrpSpPr>
        <p:grpSpPr>
          <a:xfrm>
            <a:off x="7067550" y="482350"/>
            <a:ext cx="441349" cy="437355"/>
            <a:chOff x="7067550" y="482350"/>
            <a:chExt cx="441349" cy="437355"/>
          </a:xfrm>
        </p:grpSpPr>
        <p:sp>
          <p:nvSpPr>
            <p:cNvPr id="34" name="SMARTInkShape-1096"/>
            <p:cNvSpPr/>
            <p:nvPr>
              <p:custDataLst>
                <p:tags r:id="rId119"/>
              </p:custDataLst>
            </p:nvPr>
          </p:nvSpPr>
          <p:spPr>
            <a:xfrm>
              <a:off x="7416800" y="895350"/>
              <a:ext cx="38101" cy="24355"/>
            </a:xfrm>
            <a:custGeom>
              <a:avLst/>
              <a:gdLst/>
              <a:ahLst/>
              <a:cxnLst/>
              <a:rect l="0" t="0" r="0" b="0"/>
              <a:pathLst>
                <a:path w="38101" h="24355">
                  <a:moveTo>
                    <a:pt x="38100" y="0"/>
                  </a:moveTo>
                  <a:lnTo>
                    <a:pt x="38100" y="0"/>
                  </a:lnTo>
                  <a:lnTo>
                    <a:pt x="31358" y="13484"/>
                  </a:lnTo>
                  <a:lnTo>
                    <a:pt x="27255" y="17456"/>
                  </a:lnTo>
                  <a:lnTo>
                    <a:pt x="17052" y="21869"/>
                  </a:lnTo>
                  <a:lnTo>
                    <a:pt x="6150" y="24354"/>
                  </a:lnTo>
                  <a:lnTo>
                    <a:pt x="4100" y="2399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97"/>
            <p:cNvSpPr/>
            <p:nvPr>
              <p:custDataLst>
                <p:tags r:id="rId120"/>
              </p:custDataLst>
            </p:nvPr>
          </p:nvSpPr>
          <p:spPr>
            <a:xfrm>
              <a:off x="7381940" y="482350"/>
              <a:ext cx="126959" cy="292351"/>
            </a:xfrm>
            <a:custGeom>
              <a:avLst/>
              <a:gdLst/>
              <a:ahLst/>
              <a:cxnLst/>
              <a:rect l="0" t="0" r="0" b="0"/>
              <a:pathLst>
                <a:path w="126959" h="292351">
                  <a:moveTo>
                    <a:pt x="9460" y="63750"/>
                  </a:moveTo>
                  <a:lnTo>
                    <a:pt x="9460" y="63750"/>
                  </a:lnTo>
                  <a:lnTo>
                    <a:pt x="2993" y="21837"/>
                  </a:lnTo>
                  <a:lnTo>
                    <a:pt x="0" y="10785"/>
                  </a:lnTo>
                  <a:lnTo>
                    <a:pt x="2448" y="6568"/>
                  </a:lnTo>
                  <a:lnTo>
                    <a:pt x="14575" y="0"/>
                  </a:lnTo>
                  <a:lnTo>
                    <a:pt x="29842" y="374"/>
                  </a:lnTo>
                  <a:lnTo>
                    <a:pt x="56186" y="10400"/>
                  </a:lnTo>
                  <a:lnTo>
                    <a:pt x="86579" y="29380"/>
                  </a:lnTo>
                  <a:lnTo>
                    <a:pt x="120470" y="71641"/>
                  </a:lnTo>
                  <a:lnTo>
                    <a:pt x="125825" y="87248"/>
                  </a:lnTo>
                  <a:lnTo>
                    <a:pt x="126958" y="115868"/>
                  </a:lnTo>
                  <a:lnTo>
                    <a:pt x="117650" y="157144"/>
                  </a:lnTo>
                  <a:lnTo>
                    <a:pt x="100811" y="186176"/>
                  </a:lnTo>
                  <a:lnTo>
                    <a:pt x="75535" y="223687"/>
                  </a:lnTo>
                  <a:lnTo>
                    <a:pt x="47560" y="292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98"/>
            <p:cNvSpPr/>
            <p:nvPr>
              <p:custDataLst>
                <p:tags r:id="rId121"/>
              </p:custDataLst>
            </p:nvPr>
          </p:nvSpPr>
          <p:spPr>
            <a:xfrm>
              <a:off x="7088888" y="781050"/>
              <a:ext cx="200913" cy="34120"/>
            </a:xfrm>
            <a:custGeom>
              <a:avLst/>
              <a:gdLst/>
              <a:ahLst/>
              <a:cxnLst/>
              <a:rect l="0" t="0" r="0" b="0"/>
              <a:pathLst>
                <a:path w="200913" h="34120">
                  <a:moveTo>
                    <a:pt x="23112" y="0"/>
                  </a:moveTo>
                  <a:lnTo>
                    <a:pt x="23112" y="0"/>
                  </a:lnTo>
                  <a:lnTo>
                    <a:pt x="16370" y="3371"/>
                  </a:lnTo>
                  <a:lnTo>
                    <a:pt x="5436" y="15580"/>
                  </a:lnTo>
                  <a:lnTo>
                    <a:pt x="0" y="25861"/>
                  </a:lnTo>
                  <a:lnTo>
                    <a:pt x="1354" y="28530"/>
                  </a:lnTo>
                  <a:lnTo>
                    <a:pt x="8503" y="33376"/>
                  </a:lnTo>
                  <a:lnTo>
                    <a:pt x="22499" y="34119"/>
                  </a:lnTo>
                  <a:lnTo>
                    <a:pt x="63600" y="32218"/>
                  </a:lnTo>
                  <a:lnTo>
                    <a:pt x="104461" y="26773"/>
                  </a:lnTo>
                  <a:lnTo>
                    <a:pt x="143798" y="19535"/>
                  </a:lnTo>
                  <a:lnTo>
                    <a:pt x="2009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99"/>
            <p:cNvSpPr/>
            <p:nvPr>
              <p:custDataLst>
                <p:tags r:id="rId122"/>
              </p:custDataLst>
            </p:nvPr>
          </p:nvSpPr>
          <p:spPr>
            <a:xfrm>
              <a:off x="7067550" y="6794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48868" y="8115"/>
                  </a:lnTo>
                  <a:lnTo>
                    <a:pt x="91027" y="15165"/>
                  </a:lnTo>
                  <a:lnTo>
                    <a:pt x="1651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42"/>
          <p:cNvGrpSpPr/>
          <p:nvPr/>
        </p:nvGrpSpPr>
        <p:grpSpPr>
          <a:xfrm>
            <a:off x="6540500" y="1381404"/>
            <a:ext cx="1456073" cy="389302"/>
            <a:chOff x="6540500" y="1381404"/>
            <a:chExt cx="1456073" cy="389302"/>
          </a:xfrm>
        </p:grpSpPr>
        <p:sp>
          <p:nvSpPr>
            <p:cNvPr id="39" name="SMARTInkShape-1100"/>
            <p:cNvSpPr/>
            <p:nvPr>
              <p:custDataLst>
                <p:tags r:id="rId110"/>
              </p:custDataLst>
            </p:nvPr>
          </p:nvSpPr>
          <p:spPr>
            <a:xfrm>
              <a:off x="7905750" y="1604484"/>
              <a:ext cx="90823" cy="166222"/>
            </a:xfrm>
            <a:custGeom>
              <a:avLst/>
              <a:gdLst/>
              <a:ahLst/>
              <a:cxnLst/>
              <a:rect l="0" t="0" r="0" b="0"/>
              <a:pathLst>
                <a:path w="90823" h="166222">
                  <a:moveTo>
                    <a:pt x="0" y="40166"/>
                  </a:moveTo>
                  <a:lnTo>
                    <a:pt x="0" y="40166"/>
                  </a:lnTo>
                  <a:lnTo>
                    <a:pt x="0" y="31328"/>
                  </a:lnTo>
                  <a:lnTo>
                    <a:pt x="8839" y="10129"/>
                  </a:lnTo>
                  <a:lnTo>
                    <a:pt x="14746" y="3768"/>
                  </a:lnTo>
                  <a:lnTo>
                    <a:pt x="18297" y="1084"/>
                  </a:lnTo>
                  <a:lnTo>
                    <a:pt x="22782" y="0"/>
                  </a:lnTo>
                  <a:lnTo>
                    <a:pt x="33408" y="677"/>
                  </a:lnTo>
                  <a:lnTo>
                    <a:pt x="37089" y="1846"/>
                  </a:lnTo>
                  <a:lnTo>
                    <a:pt x="39543" y="3330"/>
                  </a:lnTo>
                  <a:lnTo>
                    <a:pt x="44877" y="10672"/>
                  </a:lnTo>
                  <a:lnTo>
                    <a:pt x="46851" y="14153"/>
                  </a:lnTo>
                  <a:lnTo>
                    <a:pt x="47462" y="17885"/>
                  </a:lnTo>
                  <a:lnTo>
                    <a:pt x="46259" y="25795"/>
                  </a:lnTo>
                  <a:lnTo>
                    <a:pt x="32103" y="61847"/>
                  </a:lnTo>
                  <a:lnTo>
                    <a:pt x="33396" y="63792"/>
                  </a:lnTo>
                  <a:lnTo>
                    <a:pt x="79618" y="98946"/>
                  </a:lnTo>
                  <a:lnTo>
                    <a:pt x="89521" y="116849"/>
                  </a:lnTo>
                  <a:lnTo>
                    <a:pt x="90822" y="129281"/>
                  </a:lnTo>
                  <a:lnTo>
                    <a:pt x="88343" y="141156"/>
                  </a:lnTo>
                  <a:lnTo>
                    <a:pt x="82537" y="151137"/>
                  </a:lnTo>
                  <a:lnTo>
                    <a:pt x="64594" y="164690"/>
                  </a:lnTo>
                  <a:lnTo>
                    <a:pt x="56468" y="166221"/>
                  </a:lnTo>
                  <a:lnTo>
                    <a:pt x="19050" y="160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01"/>
            <p:cNvSpPr/>
            <p:nvPr>
              <p:custDataLst>
                <p:tags r:id="rId111"/>
              </p:custDataLst>
            </p:nvPr>
          </p:nvSpPr>
          <p:spPr>
            <a:xfrm>
              <a:off x="7727950" y="1447800"/>
              <a:ext cx="152401" cy="195719"/>
            </a:xfrm>
            <a:custGeom>
              <a:avLst/>
              <a:gdLst/>
              <a:ahLst/>
              <a:cxnLst/>
              <a:rect l="0" t="0" r="0" b="0"/>
              <a:pathLst>
                <a:path w="152401" h="195719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5026" y="24842"/>
                  </a:lnTo>
                  <a:lnTo>
                    <a:pt x="5467" y="22911"/>
                  </a:lnTo>
                  <a:lnTo>
                    <a:pt x="6467" y="22330"/>
                  </a:lnTo>
                  <a:lnTo>
                    <a:pt x="7839" y="22648"/>
                  </a:lnTo>
                  <a:lnTo>
                    <a:pt x="9459" y="23565"/>
                  </a:lnTo>
                  <a:lnTo>
                    <a:pt x="27705" y="70028"/>
                  </a:lnTo>
                  <a:lnTo>
                    <a:pt x="39963" y="114376"/>
                  </a:lnTo>
                  <a:lnTo>
                    <a:pt x="53703" y="161535"/>
                  </a:lnTo>
                  <a:lnTo>
                    <a:pt x="65849" y="186151"/>
                  </a:lnTo>
                  <a:lnTo>
                    <a:pt x="74186" y="195152"/>
                  </a:lnTo>
                  <a:lnTo>
                    <a:pt x="78385" y="195718"/>
                  </a:lnTo>
                  <a:lnTo>
                    <a:pt x="82596" y="193979"/>
                  </a:lnTo>
                  <a:lnTo>
                    <a:pt x="91036" y="185696"/>
                  </a:lnTo>
                  <a:lnTo>
                    <a:pt x="103722" y="163049"/>
                  </a:lnTo>
                  <a:lnTo>
                    <a:pt x="118769" y="117867"/>
                  </a:lnTo>
                  <a:lnTo>
                    <a:pt x="128745" y="71025"/>
                  </a:lnTo>
                  <a:lnTo>
                    <a:pt x="135356" y="287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02"/>
            <p:cNvSpPr/>
            <p:nvPr>
              <p:custDataLst>
                <p:tags r:id="rId112"/>
              </p:custDataLst>
            </p:nvPr>
          </p:nvSpPr>
          <p:spPr>
            <a:xfrm>
              <a:off x="7524750" y="16954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995" y="648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03"/>
            <p:cNvSpPr/>
            <p:nvPr>
              <p:custDataLst>
                <p:tags r:id="rId113"/>
              </p:custDataLst>
            </p:nvPr>
          </p:nvSpPr>
          <p:spPr>
            <a:xfrm>
              <a:off x="7406585" y="1613185"/>
              <a:ext cx="73716" cy="93056"/>
            </a:xfrm>
            <a:custGeom>
              <a:avLst/>
              <a:gdLst/>
              <a:ahLst/>
              <a:cxnLst/>
              <a:rect l="0" t="0" r="0" b="0"/>
              <a:pathLst>
                <a:path w="73716" h="93056">
                  <a:moveTo>
                    <a:pt x="3865" y="12415"/>
                  </a:moveTo>
                  <a:lnTo>
                    <a:pt x="3865" y="12415"/>
                  </a:lnTo>
                  <a:lnTo>
                    <a:pt x="13324" y="2955"/>
                  </a:lnTo>
                  <a:lnTo>
                    <a:pt x="18887" y="1155"/>
                  </a:lnTo>
                  <a:lnTo>
                    <a:pt x="33957" y="0"/>
                  </a:lnTo>
                  <a:lnTo>
                    <a:pt x="37332" y="1316"/>
                  </a:lnTo>
                  <a:lnTo>
                    <a:pt x="42963" y="6541"/>
                  </a:lnTo>
                  <a:lnTo>
                    <a:pt x="45936" y="13567"/>
                  </a:lnTo>
                  <a:lnTo>
                    <a:pt x="46728" y="17417"/>
                  </a:lnTo>
                  <a:lnTo>
                    <a:pt x="45846" y="21394"/>
                  </a:lnTo>
                  <a:lnTo>
                    <a:pt x="26560" y="50691"/>
                  </a:lnTo>
                  <a:lnTo>
                    <a:pt x="3108" y="81520"/>
                  </a:lnTo>
                  <a:lnTo>
                    <a:pt x="0" y="88519"/>
                  </a:lnTo>
                  <a:lnTo>
                    <a:pt x="583" y="90667"/>
                  </a:lnTo>
                  <a:lnTo>
                    <a:pt x="2383" y="92100"/>
                  </a:lnTo>
                  <a:lnTo>
                    <a:pt x="4993" y="93055"/>
                  </a:lnTo>
                  <a:lnTo>
                    <a:pt x="73715" y="7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04"/>
            <p:cNvSpPr/>
            <p:nvPr>
              <p:custDataLst>
                <p:tags r:id="rId114"/>
              </p:custDataLst>
            </p:nvPr>
          </p:nvSpPr>
          <p:spPr>
            <a:xfrm>
              <a:off x="7264400" y="1436798"/>
              <a:ext cx="114301" cy="201227"/>
            </a:xfrm>
            <a:custGeom>
              <a:avLst/>
              <a:gdLst/>
              <a:ahLst/>
              <a:cxnLst/>
              <a:rect l="0" t="0" r="0" b="0"/>
              <a:pathLst>
                <a:path w="114301" h="201227">
                  <a:moveTo>
                    <a:pt x="0" y="68152"/>
                  </a:moveTo>
                  <a:lnTo>
                    <a:pt x="0" y="68152"/>
                  </a:lnTo>
                  <a:lnTo>
                    <a:pt x="0" y="64781"/>
                  </a:lnTo>
                  <a:lnTo>
                    <a:pt x="705" y="63788"/>
                  </a:lnTo>
                  <a:lnTo>
                    <a:pt x="1881" y="63126"/>
                  </a:lnTo>
                  <a:lnTo>
                    <a:pt x="3370" y="62685"/>
                  </a:lnTo>
                  <a:lnTo>
                    <a:pt x="5069" y="63801"/>
                  </a:lnTo>
                  <a:lnTo>
                    <a:pt x="8838" y="68806"/>
                  </a:lnTo>
                  <a:lnTo>
                    <a:pt x="15732" y="110630"/>
                  </a:lnTo>
                  <a:lnTo>
                    <a:pt x="24809" y="149020"/>
                  </a:lnTo>
                  <a:lnTo>
                    <a:pt x="36154" y="185256"/>
                  </a:lnTo>
                  <a:lnTo>
                    <a:pt x="43350" y="196868"/>
                  </a:lnTo>
                  <a:lnTo>
                    <a:pt x="47244" y="199824"/>
                  </a:lnTo>
                  <a:lnTo>
                    <a:pt x="51252" y="201089"/>
                  </a:lnTo>
                  <a:lnTo>
                    <a:pt x="55335" y="201226"/>
                  </a:lnTo>
                  <a:lnTo>
                    <a:pt x="59468" y="197791"/>
                  </a:lnTo>
                  <a:lnTo>
                    <a:pt x="67822" y="184565"/>
                  </a:lnTo>
                  <a:lnTo>
                    <a:pt x="79615" y="141555"/>
                  </a:lnTo>
                  <a:lnTo>
                    <a:pt x="86540" y="100563"/>
                  </a:lnTo>
                  <a:lnTo>
                    <a:pt x="93062" y="59960"/>
                  </a:lnTo>
                  <a:lnTo>
                    <a:pt x="103707" y="15411"/>
                  </a:lnTo>
                  <a:lnTo>
                    <a:pt x="106693" y="0"/>
                  </a:lnTo>
                  <a:lnTo>
                    <a:pt x="107817" y="140"/>
                  </a:lnTo>
                  <a:lnTo>
                    <a:pt x="110948" y="7821"/>
                  </a:lnTo>
                  <a:lnTo>
                    <a:pt x="114300" y="3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05"/>
            <p:cNvSpPr/>
            <p:nvPr>
              <p:custDataLst>
                <p:tags r:id="rId115"/>
              </p:custDataLst>
            </p:nvPr>
          </p:nvSpPr>
          <p:spPr>
            <a:xfrm>
              <a:off x="7048500" y="1697175"/>
              <a:ext cx="24518" cy="36376"/>
            </a:xfrm>
            <a:custGeom>
              <a:avLst/>
              <a:gdLst/>
              <a:ahLst/>
              <a:cxnLst/>
              <a:rect l="0" t="0" r="0" b="0"/>
              <a:pathLst>
                <a:path w="24518" h="36376">
                  <a:moveTo>
                    <a:pt x="19050" y="10975"/>
                  </a:moveTo>
                  <a:lnTo>
                    <a:pt x="19050" y="10975"/>
                  </a:lnTo>
                  <a:lnTo>
                    <a:pt x="22420" y="10975"/>
                  </a:lnTo>
                  <a:lnTo>
                    <a:pt x="23413" y="8858"/>
                  </a:lnTo>
                  <a:lnTo>
                    <a:pt x="24517" y="862"/>
                  </a:lnTo>
                  <a:lnTo>
                    <a:pt x="24106" y="0"/>
                  </a:lnTo>
                  <a:lnTo>
                    <a:pt x="0" y="36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06"/>
            <p:cNvSpPr/>
            <p:nvPr>
              <p:custDataLst>
                <p:tags r:id="rId116"/>
              </p:custDataLst>
            </p:nvPr>
          </p:nvSpPr>
          <p:spPr>
            <a:xfrm>
              <a:off x="6781877" y="1443682"/>
              <a:ext cx="133274" cy="188754"/>
            </a:xfrm>
            <a:custGeom>
              <a:avLst/>
              <a:gdLst/>
              <a:ahLst/>
              <a:cxnLst/>
              <a:rect l="0" t="0" r="0" b="0"/>
              <a:pathLst>
                <a:path w="133274" h="188754">
                  <a:moveTo>
                    <a:pt x="6273" y="61268"/>
                  </a:moveTo>
                  <a:lnTo>
                    <a:pt x="6273" y="61268"/>
                  </a:lnTo>
                  <a:lnTo>
                    <a:pt x="1246" y="49334"/>
                  </a:lnTo>
                  <a:lnTo>
                    <a:pt x="184" y="43624"/>
                  </a:lnTo>
                  <a:lnTo>
                    <a:pt x="97" y="43861"/>
                  </a:lnTo>
                  <a:lnTo>
                    <a:pt x="0" y="46006"/>
                  </a:lnTo>
                  <a:lnTo>
                    <a:pt x="10759" y="91050"/>
                  </a:lnTo>
                  <a:lnTo>
                    <a:pt x="21122" y="138629"/>
                  </a:lnTo>
                  <a:lnTo>
                    <a:pt x="30820" y="168073"/>
                  </a:lnTo>
                  <a:lnTo>
                    <a:pt x="40466" y="181174"/>
                  </a:lnTo>
                  <a:lnTo>
                    <a:pt x="50397" y="187937"/>
                  </a:lnTo>
                  <a:lnTo>
                    <a:pt x="54034" y="188753"/>
                  </a:lnTo>
                  <a:lnTo>
                    <a:pt x="57164" y="188591"/>
                  </a:lnTo>
                  <a:lnTo>
                    <a:pt x="64404" y="177123"/>
                  </a:lnTo>
                  <a:lnTo>
                    <a:pt x="80551" y="131896"/>
                  </a:lnTo>
                  <a:lnTo>
                    <a:pt x="89743" y="93249"/>
                  </a:lnTo>
                  <a:lnTo>
                    <a:pt x="103247" y="46508"/>
                  </a:lnTo>
                  <a:lnTo>
                    <a:pt x="118286" y="1202"/>
                  </a:lnTo>
                  <a:lnTo>
                    <a:pt x="119048" y="57"/>
                  </a:lnTo>
                  <a:lnTo>
                    <a:pt x="120261" y="0"/>
                  </a:lnTo>
                  <a:lnTo>
                    <a:pt x="123491" y="1817"/>
                  </a:lnTo>
                  <a:lnTo>
                    <a:pt x="133273" y="16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07"/>
            <p:cNvSpPr/>
            <p:nvPr>
              <p:custDataLst>
                <p:tags r:id="rId117"/>
              </p:custDataLst>
            </p:nvPr>
          </p:nvSpPr>
          <p:spPr>
            <a:xfrm>
              <a:off x="6965950" y="16002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805" y="17677"/>
                  </a:lnTo>
                  <a:lnTo>
                    <a:pt x="753" y="60394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08"/>
            <p:cNvSpPr/>
            <p:nvPr>
              <p:custDataLst>
                <p:tags r:id="rId118"/>
              </p:custDataLst>
            </p:nvPr>
          </p:nvSpPr>
          <p:spPr>
            <a:xfrm>
              <a:off x="6540500" y="1381404"/>
              <a:ext cx="31751" cy="312771"/>
            </a:xfrm>
            <a:custGeom>
              <a:avLst/>
              <a:gdLst/>
              <a:ahLst/>
              <a:cxnLst/>
              <a:rect l="0" t="0" r="0" b="0"/>
              <a:pathLst>
                <a:path w="31751" h="312771">
                  <a:moveTo>
                    <a:pt x="0" y="15596"/>
                  </a:moveTo>
                  <a:lnTo>
                    <a:pt x="0" y="15596"/>
                  </a:lnTo>
                  <a:lnTo>
                    <a:pt x="0" y="0"/>
                  </a:lnTo>
                  <a:lnTo>
                    <a:pt x="0" y="1139"/>
                  </a:lnTo>
                  <a:lnTo>
                    <a:pt x="3370" y="5746"/>
                  </a:lnTo>
                  <a:lnTo>
                    <a:pt x="9459" y="47663"/>
                  </a:lnTo>
                  <a:lnTo>
                    <a:pt x="12060" y="91702"/>
                  </a:lnTo>
                  <a:lnTo>
                    <a:pt x="16337" y="134686"/>
                  </a:lnTo>
                  <a:lnTo>
                    <a:pt x="22715" y="173884"/>
                  </a:lnTo>
                  <a:lnTo>
                    <a:pt x="24604" y="212309"/>
                  </a:lnTo>
                  <a:lnTo>
                    <a:pt x="25295" y="257766"/>
                  </a:lnTo>
                  <a:lnTo>
                    <a:pt x="25391" y="304355"/>
                  </a:lnTo>
                  <a:lnTo>
                    <a:pt x="25398" y="312770"/>
                  </a:lnTo>
                  <a:lnTo>
                    <a:pt x="31750" y="301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244"/>
          <p:cNvGrpSpPr/>
          <p:nvPr/>
        </p:nvGrpSpPr>
        <p:grpSpPr>
          <a:xfrm>
            <a:off x="6470903" y="1259992"/>
            <a:ext cx="4095211" cy="733909"/>
            <a:chOff x="6470903" y="1259992"/>
            <a:chExt cx="4095211" cy="733909"/>
          </a:xfrm>
        </p:grpSpPr>
        <p:sp>
          <p:nvSpPr>
            <p:cNvPr id="49" name="SMARTInkShape-1109"/>
            <p:cNvSpPr/>
            <p:nvPr>
              <p:custDataLst>
                <p:tags r:id="rId93"/>
              </p:custDataLst>
            </p:nvPr>
          </p:nvSpPr>
          <p:spPr>
            <a:xfrm>
              <a:off x="6470903" y="1841510"/>
              <a:ext cx="4012948" cy="152391"/>
            </a:xfrm>
            <a:custGeom>
              <a:avLst/>
              <a:gdLst/>
              <a:ahLst/>
              <a:cxnLst/>
              <a:rect l="0" t="0" r="0" b="0"/>
              <a:pathLst>
                <a:path w="4012948" h="152391">
                  <a:moveTo>
                    <a:pt x="63247" y="152390"/>
                  </a:moveTo>
                  <a:lnTo>
                    <a:pt x="63247" y="152390"/>
                  </a:lnTo>
                  <a:lnTo>
                    <a:pt x="15684" y="152390"/>
                  </a:lnTo>
                  <a:lnTo>
                    <a:pt x="0" y="152390"/>
                  </a:lnTo>
                  <a:lnTo>
                    <a:pt x="43237" y="145482"/>
                  </a:lnTo>
                  <a:lnTo>
                    <a:pt x="76931" y="141559"/>
                  </a:lnTo>
                  <a:lnTo>
                    <a:pt x="108369" y="137463"/>
                  </a:lnTo>
                  <a:lnTo>
                    <a:pt x="142568" y="133291"/>
                  </a:lnTo>
                  <a:lnTo>
                    <a:pt x="178934" y="129085"/>
                  </a:lnTo>
                  <a:lnTo>
                    <a:pt x="216263" y="124864"/>
                  </a:lnTo>
                  <a:lnTo>
                    <a:pt x="261547" y="120636"/>
                  </a:lnTo>
                  <a:lnTo>
                    <a:pt x="286464" y="118520"/>
                  </a:lnTo>
                  <a:lnTo>
                    <a:pt x="311541" y="115699"/>
                  </a:lnTo>
                  <a:lnTo>
                    <a:pt x="336726" y="112407"/>
                  </a:lnTo>
                  <a:lnTo>
                    <a:pt x="361983" y="108802"/>
                  </a:lnTo>
                  <a:lnTo>
                    <a:pt x="388699" y="105692"/>
                  </a:lnTo>
                  <a:lnTo>
                    <a:pt x="416387" y="102914"/>
                  </a:lnTo>
                  <a:lnTo>
                    <a:pt x="444724" y="100356"/>
                  </a:lnTo>
                  <a:lnTo>
                    <a:pt x="474903" y="97945"/>
                  </a:lnTo>
                  <a:lnTo>
                    <a:pt x="506312" y="95632"/>
                  </a:lnTo>
                  <a:lnTo>
                    <a:pt x="538540" y="93385"/>
                  </a:lnTo>
                  <a:lnTo>
                    <a:pt x="572021" y="90475"/>
                  </a:lnTo>
                  <a:lnTo>
                    <a:pt x="606335" y="87125"/>
                  </a:lnTo>
                  <a:lnTo>
                    <a:pt x="641206" y="83480"/>
                  </a:lnTo>
                  <a:lnTo>
                    <a:pt x="676447" y="80344"/>
                  </a:lnTo>
                  <a:lnTo>
                    <a:pt x="711935" y="77548"/>
                  </a:lnTo>
                  <a:lnTo>
                    <a:pt x="747589" y="74979"/>
                  </a:lnTo>
                  <a:lnTo>
                    <a:pt x="784764" y="71855"/>
                  </a:lnTo>
                  <a:lnTo>
                    <a:pt x="822952" y="68361"/>
                  </a:lnTo>
                  <a:lnTo>
                    <a:pt x="861817" y="64621"/>
                  </a:lnTo>
                  <a:lnTo>
                    <a:pt x="901838" y="60716"/>
                  </a:lnTo>
                  <a:lnTo>
                    <a:pt x="942630" y="56702"/>
                  </a:lnTo>
                  <a:lnTo>
                    <a:pt x="983935" y="52615"/>
                  </a:lnTo>
                  <a:lnTo>
                    <a:pt x="1025584" y="49184"/>
                  </a:lnTo>
                  <a:lnTo>
                    <a:pt x="1067460" y="46192"/>
                  </a:lnTo>
                  <a:lnTo>
                    <a:pt x="1109489" y="43491"/>
                  </a:lnTo>
                  <a:lnTo>
                    <a:pt x="1153031" y="40985"/>
                  </a:lnTo>
                  <a:lnTo>
                    <a:pt x="1197580" y="38609"/>
                  </a:lnTo>
                  <a:lnTo>
                    <a:pt x="1242803" y="36319"/>
                  </a:lnTo>
                  <a:lnTo>
                    <a:pt x="1289885" y="33382"/>
                  </a:lnTo>
                  <a:lnTo>
                    <a:pt x="1338205" y="30012"/>
                  </a:lnTo>
                  <a:lnTo>
                    <a:pt x="1387352" y="26355"/>
                  </a:lnTo>
                  <a:lnTo>
                    <a:pt x="1435640" y="23211"/>
                  </a:lnTo>
                  <a:lnTo>
                    <a:pt x="1483353" y="20409"/>
                  </a:lnTo>
                  <a:lnTo>
                    <a:pt x="1530684" y="17836"/>
                  </a:lnTo>
                  <a:lnTo>
                    <a:pt x="1579877" y="15415"/>
                  </a:lnTo>
                  <a:lnTo>
                    <a:pt x="1630312" y="13096"/>
                  </a:lnTo>
                  <a:lnTo>
                    <a:pt x="1681574" y="10844"/>
                  </a:lnTo>
                  <a:lnTo>
                    <a:pt x="1734092" y="8637"/>
                  </a:lnTo>
                  <a:lnTo>
                    <a:pt x="1787450" y="6460"/>
                  </a:lnTo>
                  <a:lnTo>
                    <a:pt x="1841366" y="4303"/>
                  </a:lnTo>
                  <a:lnTo>
                    <a:pt x="1894948" y="2866"/>
                  </a:lnTo>
                  <a:lnTo>
                    <a:pt x="1948309" y="1907"/>
                  </a:lnTo>
                  <a:lnTo>
                    <a:pt x="2001521" y="1268"/>
                  </a:lnTo>
                  <a:lnTo>
                    <a:pt x="2056046" y="842"/>
                  </a:lnTo>
                  <a:lnTo>
                    <a:pt x="2111446" y="558"/>
                  </a:lnTo>
                  <a:lnTo>
                    <a:pt x="2167430" y="368"/>
                  </a:lnTo>
                  <a:lnTo>
                    <a:pt x="2223097" y="242"/>
                  </a:lnTo>
                  <a:lnTo>
                    <a:pt x="2278552" y="158"/>
                  </a:lnTo>
                  <a:lnTo>
                    <a:pt x="2333867" y="102"/>
                  </a:lnTo>
                  <a:lnTo>
                    <a:pt x="2389089" y="65"/>
                  </a:lnTo>
                  <a:lnTo>
                    <a:pt x="2444247" y="40"/>
                  </a:lnTo>
                  <a:lnTo>
                    <a:pt x="2499363" y="23"/>
                  </a:lnTo>
                  <a:lnTo>
                    <a:pt x="2553042" y="12"/>
                  </a:lnTo>
                  <a:lnTo>
                    <a:pt x="2605759" y="5"/>
                  </a:lnTo>
                  <a:lnTo>
                    <a:pt x="2657838" y="0"/>
                  </a:lnTo>
                  <a:lnTo>
                    <a:pt x="2710197" y="702"/>
                  </a:lnTo>
                  <a:lnTo>
                    <a:pt x="2762742" y="1876"/>
                  </a:lnTo>
                  <a:lnTo>
                    <a:pt x="2815410" y="3364"/>
                  </a:lnTo>
                  <a:lnTo>
                    <a:pt x="2868866" y="5061"/>
                  </a:lnTo>
                  <a:lnTo>
                    <a:pt x="2922849" y="6899"/>
                  </a:lnTo>
                  <a:lnTo>
                    <a:pt x="2977182" y="8829"/>
                  </a:lnTo>
                  <a:lnTo>
                    <a:pt x="3028926" y="10116"/>
                  </a:lnTo>
                  <a:lnTo>
                    <a:pt x="3078944" y="10974"/>
                  </a:lnTo>
                  <a:lnTo>
                    <a:pt x="3127811" y="11546"/>
                  </a:lnTo>
                  <a:lnTo>
                    <a:pt x="3175206" y="12633"/>
                  </a:lnTo>
                  <a:lnTo>
                    <a:pt x="3221619" y="14063"/>
                  </a:lnTo>
                  <a:lnTo>
                    <a:pt x="3267379" y="15722"/>
                  </a:lnTo>
                  <a:lnTo>
                    <a:pt x="3311996" y="16828"/>
                  </a:lnTo>
                  <a:lnTo>
                    <a:pt x="3355851" y="17565"/>
                  </a:lnTo>
                  <a:lnTo>
                    <a:pt x="3399200" y="18057"/>
                  </a:lnTo>
                  <a:lnTo>
                    <a:pt x="3440799" y="19090"/>
                  </a:lnTo>
                  <a:lnTo>
                    <a:pt x="3481231" y="20484"/>
                  </a:lnTo>
                  <a:lnTo>
                    <a:pt x="3520887" y="22119"/>
                  </a:lnTo>
                  <a:lnTo>
                    <a:pt x="3559318" y="23210"/>
                  </a:lnTo>
                  <a:lnTo>
                    <a:pt x="3596934" y="23936"/>
                  </a:lnTo>
                  <a:lnTo>
                    <a:pt x="3634004" y="24421"/>
                  </a:lnTo>
                  <a:lnTo>
                    <a:pt x="3668597" y="25449"/>
                  </a:lnTo>
                  <a:lnTo>
                    <a:pt x="3701535" y="26841"/>
                  </a:lnTo>
                  <a:lnTo>
                    <a:pt x="3733373" y="28474"/>
                  </a:lnTo>
                  <a:lnTo>
                    <a:pt x="3764475" y="29562"/>
                  </a:lnTo>
                  <a:lnTo>
                    <a:pt x="3795089" y="30288"/>
                  </a:lnTo>
                  <a:lnTo>
                    <a:pt x="3825374" y="30772"/>
                  </a:lnTo>
                  <a:lnTo>
                    <a:pt x="3852620" y="30389"/>
                  </a:lnTo>
                  <a:lnTo>
                    <a:pt x="3877840" y="29428"/>
                  </a:lnTo>
                  <a:lnTo>
                    <a:pt x="3924677" y="27185"/>
                  </a:lnTo>
                  <a:lnTo>
                    <a:pt x="4012947" y="2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10"/>
            <p:cNvSpPr/>
            <p:nvPr>
              <p:custDataLst>
                <p:tags r:id="rId94"/>
              </p:custDataLst>
            </p:nvPr>
          </p:nvSpPr>
          <p:spPr>
            <a:xfrm>
              <a:off x="10515600" y="1259992"/>
              <a:ext cx="50514" cy="454509"/>
            </a:xfrm>
            <a:custGeom>
              <a:avLst/>
              <a:gdLst/>
              <a:ahLst/>
              <a:cxnLst/>
              <a:rect l="0" t="0" r="0" b="0"/>
              <a:pathLst>
                <a:path w="50514" h="454509">
                  <a:moveTo>
                    <a:pt x="31750" y="3658"/>
                  </a:moveTo>
                  <a:lnTo>
                    <a:pt x="31750" y="3658"/>
                  </a:lnTo>
                  <a:lnTo>
                    <a:pt x="35121" y="3658"/>
                  </a:lnTo>
                  <a:lnTo>
                    <a:pt x="36114" y="2952"/>
                  </a:lnTo>
                  <a:lnTo>
                    <a:pt x="36775" y="1776"/>
                  </a:lnTo>
                  <a:lnTo>
                    <a:pt x="37217" y="287"/>
                  </a:lnTo>
                  <a:lnTo>
                    <a:pt x="38217" y="0"/>
                  </a:lnTo>
                  <a:lnTo>
                    <a:pt x="41209" y="1562"/>
                  </a:lnTo>
                  <a:lnTo>
                    <a:pt x="45905" y="40419"/>
                  </a:lnTo>
                  <a:lnTo>
                    <a:pt x="49350" y="87693"/>
                  </a:lnTo>
                  <a:lnTo>
                    <a:pt x="50155" y="122146"/>
                  </a:lnTo>
                  <a:lnTo>
                    <a:pt x="50513" y="160976"/>
                  </a:lnTo>
                  <a:lnTo>
                    <a:pt x="47344" y="205650"/>
                  </a:lnTo>
                  <a:lnTo>
                    <a:pt x="43854" y="239247"/>
                  </a:lnTo>
                  <a:lnTo>
                    <a:pt x="39805" y="286540"/>
                  </a:lnTo>
                  <a:lnTo>
                    <a:pt x="34841" y="325953"/>
                  </a:lnTo>
                  <a:lnTo>
                    <a:pt x="26317" y="369616"/>
                  </a:lnTo>
                  <a:lnTo>
                    <a:pt x="17114" y="412182"/>
                  </a:lnTo>
                  <a:lnTo>
                    <a:pt x="0" y="45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11"/>
            <p:cNvSpPr/>
            <p:nvPr>
              <p:custDataLst>
                <p:tags r:id="rId95"/>
              </p:custDataLst>
            </p:nvPr>
          </p:nvSpPr>
          <p:spPr>
            <a:xfrm>
              <a:off x="10353191" y="1384639"/>
              <a:ext cx="60163" cy="268699"/>
            </a:xfrm>
            <a:custGeom>
              <a:avLst/>
              <a:gdLst/>
              <a:ahLst/>
              <a:cxnLst/>
              <a:rect l="0" t="0" r="0" b="0"/>
              <a:pathLst>
                <a:path w="60163" h="268699">
                  <a:moveTo>
                    <a:pt x="3659" y="12361"/>
                  </a:moveTo>
                  <a:lnTo>
                    <a:pt x="3659" y="12361"/>
                  </a:lnTo>
                  <a:lnTo>
                    <a:pt x="289" y="8990"/>
                  </a:lnTo>
                  <a:lnTo>
                    <a:pt x="0" y="7291"/>
                  </a:lnTo>
                  <a:lnTo>
                    <a:pt x="1563" y="3523"/>
                  </a:lnTo>
                  <a:lnTo>
                    <a:pt x="3038" y="805"/>
                  </a:lnTo>
                  <a:lnTo>
                    <a:pt x="13589" y="0"/>
                  </a:lnTo>
                  <a:lnTo>
                    <a:pt x="17334" y="1298"/>
                  </a:lnTo>
                  <a:lnTo>
                    <a:pt x="37489" y="20738"/>
                  </a:lnTo>
                  <a:lnTo>
                    <a:pt x="43388" y="32312"/>
                  </a:lnTo>
                  <a:lnTo>
                    <a:pt x="47176" y="56989"/>
                  </a:lnTo>
                  <a:lnTo>
                    <a:pt x="44461" y="75914"/>
                  </a:lnTo>
                  <a:lnTo>
                    <a:pt x="30394" y="110880"/>
                  </a:lnTo>
                  <a:lnTo>
                    <a:pt x="29111" y="138172"/>
                  </a:lnTo>
                  <a:lnTo>
                    <a:pt x="46360" y="178468"/>
                  </a:lnTo>
                  <a:lnTo>
                    <a:pt x="57536" y="206065"/>
                  </a:lnTo>
                  <a:lnTo>
                    <a:pt x="60162" y="228894"/>
                  </a:lnTo>
                  <a:lnTo>
                    <a:pt x="56758" y="241242"/>
                  </a:lnTo>
                  <a:lnTo>
                    <a:pt x="46446" y="259675"/>
                  </a:lnTo>
                  <a:lnTo>
                    <a:pt x="36406" y="267751"/>
                  </a:lnTo>
                  <a:lnTo>
                    <a:pt x="33252" y="268698"/>
                  </a:lnTo>
                  <a:lnTo>
                    <a:pt x="30443" y="268625"/>
                  </a:lnTo>
                  <a:lnTo>
                    <a:pt x="27864" y="267870"/>
                  </a:lnTo>
                  <a:lnTo>
                    <a:pt x="26146" y="265956"/>
                  </a:lnTo>
                  <a:lnTo>
                    <a:pt x="29059" y="24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12"/>
            <p:cNvSpPr/>
            <p:nvPr>
              <p:custDataLst>
                <p:tags r:id="rId96"/>
              </p:custDataLst>
            </p:nvPr>
          </p:nvSpPr>
          <p:spPr>
            <a:xfrm>
              <a:off x="10179050" y="1423250"/>
              <a:ext cx="87248" cy="189651"/>
            </a:xfrm>
            <a:custGeom>
              <a:avLst/>
              <a:gdLst/>
              <a:ahLst/>
              <a:cxnLst/>
              <a:rect l="0" t="0" r="0" b="0"/>
              <a:pathLst>
                <a:path w="87248" h="189651">
                  <a:moveTo>
                    <a:pt x="0" y="49950"/>
                  </a:moveTo>
                  <a:lnTo>
                    <a:pt x="0" y="49950"/>
                  </a:lnTo>
                  <a:lnTo>
                    <a:pt x="3370" y="49950"/>
                  </a:lnTo>
                  <a:lnTo>
                    <a:pt x="4363" y="51361"/>
                  </a:lnTo>
                  <a:lnTo>
                    <a:pt x="6089" y="64256"/>
                  </a:lnTo>
                  <a:lnTo>
                    <a:pt x="6335" y="105580"/>
                  </a:lnTo>
                  <a:lnTo>
                    <a:pt x="6349" y="149430"/>
                  </a:lnTo>
                  <a:lnTo>
                    <a:pt x="5645" y="168561"/>
                  </a:lnTo>
                  <a:lnTo>
                    <a:pt x="2980" y="176279"/>
                  </a:lnTo>
                  <a:lnTo>
                    <a:pt x="1987" y="177914"/>
                  </a:lnTo>
                  <a:lnTo>
                    <a:pt x="1324" y="178298"/>
                  </a:lnTo>
                  <a:lnTo>
                    <a:pt x="882" y="177849"/>
                  </a:lnTo>
                  <a:lnTo>
                    <a:pt x="1585" y="145299"/>
                  </a:lnTo>
                  <a:lnTo>
                    <a:pt x="9485" y="103288"/>
                  </a:lnTo>
                  <a:lnTo>
                    <a:pt x="18019" y="64107"/>
                  </a:lnTo>
                  <a:lnTo>
                    <a:pt x="33327" y="31253"/>
                  </a:lnTo>
                  <a:lnTo>
                    <a:pt x="50561" y="8897"/>
                  </a:lnTo>
                  <a:lnTo>
                    <a:pt x="60337" y="425"/>
                  </a:lnTo>
                  <a:lnTo>
                    <a:pt x="64919" y="0"/>
                  </a:lnTo>
                  <a:lnTo>
                    <a:pt x="69385" y="1833"/>
                  </a:lnTo>
                  <a:lnTo>
                    <a:pt x="77404" y="9515"/>
                  </a:lnTo>
                  <a:lnTo>
                    <a:pt x="83320" y="19984"/>
                  </a:lnTo>
                  <a:lnTo>
                    <a:pt x="87247" y="44520"/>
                  </a:lnTo>
                  <a:lnTo>
                    <a:pt x="82521" y="62118"/>
                  </a:lnTo>
                  <a:lnTo>
                    <a:pt x="65611" y="89670"/>
                  </a:lnTo>
                  <a:lnTo>
                    <a:pt x="55266" y="97707"/>
                  </a:lnTo>
                  <a:lnTo>
                    <a:pt x="39422" y="104317"/>
                  </a:lnTo>
                  <a:lnTo>
                    <a:pt x="24799" y="106550"/>
                  </a:lnTo>
                  <a:lnTo>
                    <a:pt x="19724" y="104974"/>
                  </a:lnTo>
                  <a:lnTo>
                    <a:pt x="17382" y="103566"/>
                  </a:lnTo>
                  <a:lnTo>
                    <a:pt x="16528" y="103333"/>
                  </a:lnTo>
                  <a:lnTo>
                    <a:pt x="16663" y="103883"/>
                  </a:lnTo>
                  <a:lnTo>
                    <a:pt x="42773" y="145736"/>
                  </a:lnTo>
                  <a:lnTo>
                    <a:pt x="54989" y="169295"/>
                  </a:lnTo>
                  <a:lnTo>
                    <a:pt x="66230" y="179542"/>
                  </a:lnTo>
                  <a:lnTo>
                    <a:pt x="82550" y="18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13"/>
            <p:cNvSpPr/>
            <p:nvPr>
              <p:custDataLst>
                <p:tags r:id="rId97"/>
              </p:custDataLst>
            </p:nvPr>
          </p:nvSpPr>
          <p:spPr>
            <a:xfrm>
              <a:off x="10019877" y="1457190"/>
              <a:ext cx="84475" cy="137200"/>
            </a:xfrm>
            <a:custGeom>
              <a:avLst/>
              <a:gdLst/>
              <a:ahLst/>
              <a:cxnLst/>
              <a:rect l="0" t="0" r="0" b="0"/>
              <a:pathLst>
                <a:path w="84475" h="137200">
                  <a:moveTo>
                    <a:pt x="70273" y="16010"/>
                  </a:moveTo>
                  <a:lnTo>
                    <a:pt x="70273" y="16010"/>
                  </a:lnTo>
                  <a:lnTo>
                    <a:pt x="66903" y="9268"/>
                  </a:lnTo>
                  <a:lnTo>
                    <a:pt x="64498" y="7282"/>
                  </a:lnTo>
                  <a:lnTo>
                    <a:pt x="47504" y="0"/>
                  </a:lnTo>
                  <a:lnTo>
                    <a:pt x="45216" y="398"/>
                  </a:lnTo>
                  <a:lnTo>
                    <a:pt x="42986" y="1369"/>
                  </a:lnTo>
                  <a:lnTo>
                    <a:pt x="29731" y="12848"/>
                  </a:lnTo>
                  <a:lnTo>
                    <a:pt x="11360" y="50193"/>
                  </a:lnTo>
                  <a:lnTo>
                    <a:pt x="528" y="81720"/>
                  </a:lnTo>
                  <a:lnTo>
                    <a:pt x="0" y="102835"/>
                  </a:lnTo>
                  <a:lnTo>
                    <a:pt x="3997" y="118334"/>
                  </a:lnTo>
                  <a:lnTo>
                    <a:pt x="7039" y="124443"/>
                  </a:lnTo>
                  <a:lnTo>
                    <a:pt x="17944" y="133112"/>
                  </a:lnTo>
                  <a:lnTo>
                    <a:pt x="24804" y="136411"/>
                  </a:lnTo>
                  <a:lnTo>
                    <a:pt x="31493" y="137199"/>
                  </a:lnTo>
                  <a:lnTo>
                    <a:pt x="44570" y="134313"/>
                  </a:lnTo>
                  <a:lnTo>
                    <a:pt x="63833" y="121383"/>
                  </a:lnTo>
                  <a:lnTo>
                    <a:pt x="76204" y="107517"/>
                  </a:lnTo>
                  <a:lnTo>
                    <a:pt x="84339" y="77617"/>
                  </a:lnTo>
                  <a:lnTo>
                    <a:pt x="84474" y="50962"/>
                  </a:lnTo>
                  <a:lnTo>
                    <a:pt x="80047" y="33030"/>
                  </a:lnTo>
                  <a:lnTo>
                    <a:pt x="76788" y="28768"/>
                  </a:lnTo>
                  <a:lnTo>
                    <a:pt x="63501" y="20104"/>
                  </a:lnTo>
                  <a:lnTo>
                    <a:pt x="51223" y="16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14"/>
            <p:cNvSpPr/>
            <p:nvPr>
              <p:custDataLst>
                <p:tags r:id="rId98"/>
              </p:custDataLst>
            </p:nvPr>
          </p:nvSpPr>
          <p:spPr>
            <a:xfrm>
              <a:off x="9848850" y="16002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27387" y="10139"/>
                  </a:lnTo>
                  <a:lnTo>
                    <a:pt x="22029" y="2949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15"/>
            <p:cNvSpPr/>
            <p:nvPr>
              <p:custDataLst>
                <p:tags r:id="rId99"/>
              </p:custDataLst>
            </p:nvPr>
          </p:nvSpPr>
          <p:spPr>
            <a:xfrm>
              <a:off x="9675433" y="1530350"/>
              <a:ext cx="122618" cy="18789"/>
            </a:xfrm>
            <a:custGeom>
              <a:avLst/>
              <a:gdLst/>
              <a:ahLst/>
              <a:cxnLst/>
              <a:rect l="0" t="0" r="0" b="0"/>
              <a:pathLst>
                <a:path w="122618" h="18789">
                  <a:moveTo>
                    <a:pt x="21017" y="12700"/>
                  </a:moveTo>
                  <a:lnTo>
                    <a:pt x="21017" y="12700"/>
                  </a:lnTo>
                  <a:lnTo>
                    <a:pt x="7220" y="13406"/>
                  </a:lnTo>
                  <a:lnTo>
                    <a:pt x="1244" y="16071"/>
                  </a:lnTo>
                  <a:lnTo>
                    <a:pt x="74" y="17064"/>
                  </a:lnTo>
                  <a:lnTo>
                    <a:pt x="0" y="17726"/>
                  </a:lnTo>
                  <a:lnTo>
                    <a:pt x="655" y="18167"/>
                  </a:lnTo>
                  <a:lnTo>
                    <a:pt x="11691" y="18788"/>
                  </a:lnTo>
                  <a:lnTo>
                    <a:pt x="56826" y="10189"/>
                  </a:lnTo>
                  <a:lnTo>
                    <a:pt x="100841" y="6403"/>
                  </a:lnTo>
                  <a:lnTo>
                    <a:pt x="12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16"/>
            <p:cNvSpPr/>
            <p:nvPr>
              <p:custDataLst>
                <p:tags r:id="rId100"/>
              </p:custDataLst>
            </p:nvPr>
          </p:nvSpPr>
          <p:spPr>
            <a:xfrm>
              <a:off x="9658751" y="1424854"/>
              <a:ext cx="101036" cy="220824"/>
            </a:xfrm>
            <a:custGeom>
              <a:avLst/>
              <a:gdLst/>
              <a:ahLst/>
              <a:cxnLst/>
              <a:rect l="0" t="0" r="0" b="0"/>
              <a:pathLst>
                <a:path w="101036" h="220824">
                  <a:moveTo>
                    <a:pt x="44049" y="92796"/>
                  </a:moveTo>
                  <a:lnTo>
                    <a:pt x="44049" y="92796"/>
                  </a:lnTo>
                  <a:lnTo>
                    <a:pt x="47707" y="92796"/>
                  </a:lnTo>
                  <a:lnTo>
                    <a:pt x="46145" y="92796"/>
                  </a:lnTo>
                  <a:lnTo>
                    <a:pt x="43099" y="96559"/>
                  </a:lnTo>
                  <a:lnTo>
                    <a:pt x="20338" y="141601"/>
                  </a:lnTo>
                  <a:lnTo>
                    <a:pt x="8817" y="186790"/>
                  </a:lnTo>
                  <a:lnTo>
                    <a:pt x="501" y="220278"/>
                  </a:lnTo>
                  <a:lnTo>
                    <a:pt x="201" y="220823"/>
                  </a:lnTo>
                  <a:lnTo>
                    <a:pt x="0" y="220480"/>
                  </a:lnTo>
                  <a:lnTo>
                    <a:pt x="8440" y="183467"/>
                  </a:lnTo>
                  <a:lnTo>
                    <a:pt x="23374" y="143084"/>
                  </a:lnTo>
                  <a:lnTo>
                    <a:pt x="36255" y="105813"/>
                  </a:lnTo>
                  <a:lnTo>
                    <a:pt x="53955" y="60612"/>
                  </a:lnTo>
                  <a:lnTo>
                    <a:pt x="71329" y="16408"/>
                  </a:lnTo>
                  <a:lnTo>
                    <a:pt x="80585" y="169"/>
                  </a:lnTo>
                  <a:lnTo>
                    <a:pt x="81812" y="0"/>
                  </a:lnTo>
                  <a:lnTo>
                    <a:pt x="85057" y="1694"/>
                  </a:lnTo>
                  <a:lnTo>
                    <a:pt x="90849" y="13357"/>
                  </a:lnTo>
                  <a:lnTo>
                    <a:pt x="98423" y="50763"/>
                  </a:lnTo>
                  <a:lnTo>
                    <a:pt x="100649" y="94737"/>
                  </a:lnTo>
                  <a:lnTo>
                    <a:pt x="101035" y="131471"/>
                  </a:lnTo>
                  <a:lnTo>
                    <a:pt x="94849" y="175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17"/>
            <p:cNvSpPr/>
            <p:nvPr>
              <p:custDataLst>
                <p:tags r:id="rId101"/>
              </p:custDataLst>
            </p:nvPr>
          </p:nvSpPr>
          <p:spPr>
            <a:xfrm>
              <a:off x="9551235" y="1469942"/>
              <a:ext cx="69016" cy="126705"/>
            </a:xfrm>
            <a:custGeom>
              <a:avLst/>
              <a:gdLst/>
              <a:ahLst/>
              <a:cxnLst/>
              <a:rect l="0" t="0" r="0" b="0"/>
              <a:pathLst>
                <a:path w="69016" h="126705">
                  <a:moveTo>
                    <a:pt x="69015" y="22308"/>
                  </a:moveTo>
                  <a:lnTo>
                    <a:pt x="69015" y="22308"/>
                  </a:lnTo>
                  <a:lnTo>
                    <a:pt x="69015" y="5285"/>
                  </a:lnTo>
                  <a:lnTo>
                    <a:pt x="65252" y="2277"/>
                  </a:lnTo>
                  <a:lnTo>
                    <a:pt x="62273" y="487"/>
                  </a:lnTo>
                  <a:lnTo>
                    <a:pt x="59581" y="0"/>
                  </a:lnTo>
                  <a:lnTo>
                    <a:pt x="57082" y="380"/>
                  </a:lnTo>
                  <a:lnTo>
                    <a:pt x="41258" y="9432"/>
                  </a:lnTo>
                  <a:lnTo>
                    <a:pt x="18455" y="39311"/>
                  </a:lnTo>
                  <a:lnTo>
                    <a:pt x="5507" y="64662"/>
                  </a:lnTo>
                  <a:lnTo>
                    <a:pt x="0" y="106977"/>
                  </a:lnTo>
                  <a:lnTo>
                    <a:pt x="1133" y="113326"/>
                  </a:lnTo>
                  <a:lnTo>
                    <a:pt x="6154" y="122263"/>
                  </a:lnTo>
                  <a:lnTo>
                    <a:pt x="18734" y="126704"/>
                  </a:lnTo>
                  <a:lnTo>
                    <a:pt x="69015" y="12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18"/>
            <p:cNvSpPr/>
            <p:nvPr>
              <p:custDataLst>
                <p:tags r:id="rId102"/>
              </p:custDataLst>
            </p:nvPr>
          </p:nvSpPr>
          <p:spPr>
            <a:xfrm>
              <a:off x="9347200" y="16065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17003" y="4047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19"/>
            <p:cNvSpPr/>
            <p:nvPr>
              <p:custDataLst>
                <p:tags r:id="rId103"/>
              </p:custDataLst>
            </p:nvPr>
          </p:nvSpPr>
          <p:spPr>
            <a:xfrm>
              <a:off x="9214372" y="1568450"/>
              <a:ext cx="69329" cy="12701"/>
            </a:xfrm>
            <a:custGeom>
              <a:avLst/>
              <a:gdLst/>
              <a:ahLst/>
              <a:cxnLst/>
              <a:rect l="0" t="0" r="0" b="0"/>
              <a:pathLst>
                <a:path w="69329" h="12701">
                  <a:moveTo>
                    <a:pt x="12178" y="12700"/>
                  </a:moveTo>
                  <a:lnTo>
                    <a:pt x="12178" y="12700"/>
                  </a:lnTo>
                  <a:lnTo>
                    <a:pt x="5436" y="12700"/>
                  </a:lnTo>
                  <a:lnTo>
                    <a:pt x="3450" y="11994"/>
                  </a:lnTo>
                  <a:lnTo>
                    <a:pt x="2126" y="10818"/>
                  </a:lnTo>
                  <a:lnTo>
                    <a:pt x="655" y="7630"/>
                  </a:lnTo>
                  <a:lnTo>
                    <a:pt x="0" y="3862"/>
                  </a:lnTo>
                  <a:lnTo>
                    <a:pt x="1238" y="2575"/>
                  </a:lnTo>
                  <a:lnTo>
                    <a:pt x="6374" y="1144"/>
                  </a:lnTo>
                  <a:lnTo>
                    <a:pt x="69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20"/>
            <p:cNvSpPr/>
            <p:nvPr>
              <p:custDataLst>
                <p:tags r:id="rId104"/>
              </p:custDataLst>
            </p:nvPr>
          </p:nvSpPr>
          <p:spPr>
            <a:xfrm>
              <a:off x="9189697" y="1457697"/>
              <a:ext cx="81304" cy="180802"/>
            </a:xfrm>
            <a:custGeom>
              <a:avLst/>
              <a:gdLst/>
              <a:ahLst/>
              <a:cxnLst/>
              <a:rect l="0" t="0" r="0" b="0"/>
              <a:pathLst>
                <a:path w="81304" h="180802">
                  <a:moveTo>
                    <a:pt x="24153" y="79003"/>
                  </a:moveTo>
                  <a:lnTo>
                    <a:pt x="24153" y="79003"/>
                  </a:lnTo>
                  <a:lnTo>
                    <a:pt x="27523" y="79003"/>
                  </a:lnTo>
                  <a:lnTo>
                    <a:pt x="28517" y="78297"/>
                  </a:lnTo>
                  <a:lnTo>
                    <a:pt x="29179" y="77121"/>
                  </a:lnTo>
                  <a:lnTo>
                    <a:pt x="29620" y="75632"/>
                  </a:lnTo>
                  <a:lnTo>
                    <a:pt x="33612" y="70164"/>
                  </a:lnTo>
                  <a:lnTo>
                    <a:pt x="33987" y="68877"/>
                  </a:lnTo>
                  <a:lnTo>
                    <a:pt x="33531" y="68019"/>
                  </a:lnTo>
                  <a:lnTo>
                    <a:pt x="32521" y="67447"/>
                  </a:lnTo>
                  <a:lnTo>
                    <a:pt x="31849" y="67771"/>
                  </a:lnTo>
                  <a:lnTo>
                    <a:pt x="31400" y="68693"/>
                  </a:lnTo>
                  <a:lnTo>
                    <a:pt x="21059" y="111276"/>
                  </a:lnTo>
                  <a:lnTo>
                    <a:pt x="11325" y="155768"/>
                  </a:lnTo>
                  <a:lnTo>
                    <a:pt x="1558" y="179841"/>
                  </a:lnTo>
                  <a:lnTo>
                    <a:pt x="623" y="180801"/>
                  </a:lnTo>
                  <a:lnTo>
                    <a:pt x="0" y="180735"/>
                  </a:lnTo>
                  <a:lnTo>
                    <a:pt x="16539" y="138519"/>
                  </a:lnTo>
                  <a:lnTo>
                    <a:pt x="31939" y="93556"/>
                  </a:lnTo>
                  <a:lnTo>
                    <a:pt x="47720" y="46365"/>
                  </a:lnTo>
                  <a:lnTo>
                    <a:pt x="66254" y="4434"/>
                  </a:lnTo>
                  <a:lnTo>
                    <a:pt x="70617" y="0"/>
                  </a:lnTo>
                  <a:lnTo>
                    <a:pt x="72062" y="229"/>
                  </a:lnTo>
                  <a:lnTo>
                    <a:pt x="73026" y="1792"/>
                  </a:lnTo>
                  <a:lnTo>
                    <a:pt x="74572" y="17812"/>
                  </a:lnTo>
                  <a:lnTo>
                    <a:pt x="75583" y="61637"/>
                  </a:lnTo>
                  <a:lnTo>
                    <a:pt x="79295" y="102001"/>
                  </a:lnTo>
                  <a:lnTo>
                    <a:pt x="80906" y="146079"/>
                  </a:lnTo>
                  <a:lnTo>
                    <a:pt x="81250" y="169837"/>
                  </a:lnTo>
                  <a:lnTo>
                    <a:pt x="81303" y="167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21"/>
            <p:cNvSpPr/>
            <p:nvPr>
              <p:custDataLst>
                <p:tags r:id="rId105"/>
              </p:custDataLst>
            </p:nvPr>
          </p:nvSpPr>
          <p:spPr>
            <a:xfrm>
              <a:off x="9029700" y="1492250"/>
              <a:ext cx="95251" cy="153507"/>
            </a:xfrm>
            <a:custGeom>
              <a:avLst/>
              <a:gdLst/>
              <a:ahLst/>
              <a:cxnLst/>
              <a:rect l="0" t="0" r="0" b="0"/>
              <a:pathLst>
                <a:path w="95251" h="153507">
                  <a:moveTo>
                    <a:pt x="0" y="19050"/>
                  </a:moveTo>
                  <a:lnTo>
                    <a:pt x="0" y="19050"/>
                  </a:lnTo>
                  <a:lnTo>
                    <a:pt x="1881" y="39772"/>
                  </a:lnTo>
                  <a:lnTo>
                    <a:pt x="12209" y="77314"/>
                  </a:lnTo>
                  <a:lnTo>
                    <a:pt x="27132" y="120739"/>
                  </a:lnTo>
                  <a:lnTo>
                    <a:pt x="39887" y="151183"/>
                  </a:lnTo>
                  <a:lnTo>
                    <a:pt x="42114" y="153000"/>
                  </a:lnTo>
                  <a:lnTo>
                    <a:pt x="44303" y="153506"/>
                  </a:lnTo>
                  <a:lnTo>
                    <a:pt x="46468" y="153137"/>
                  </a:lnTo>
                  <a:lnTo>
                    <a:pt x="56258" y="139134"/>
                  </a:lnTo>
                  <a:lnTo>
                    <a:pt x="68096" y="103627"/>
                  </a:lnTo>
                  <a:lnTo>
                    <a:pt x="80541" y="64101"/>
                  </a:lnTo>
                  <a:lnTo>
                    <a:pt x="91613" y="200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22"/>
            <p:cNvSpPr/>
            <p:nvPr>
              <p:custDataLst>
                <p:tags r:id="rId106"/>
              </p:custDataLst>
            </p:nvPr>
          </p:nvSpPr>
          <p:spPr>
            <a:xfrm>
              <a:off x="8833207" y="1394515"/>
              <a:ext cx="120294" cy="305137"/>
            </a:xfrm>
            <a:custGeom>
              <a:avLst/>
              <a:gdLst/>
              <a:ahLst/>
              <a:cxnLst/>
              <a:rect l="0" t="0" r="0" b="0"/>
              <a:pathLst>
                <a:path w="120294" h="305137">
                  <a:moveTo>
                    <a:pt x="120293" y="27885"/>
                  </a:moveTo>
                  <a:lnTo>
                    <a:pt x="120293" y="27885"/>
                  </a:lnTo>
                  <a:lnTo>
                    <a:pt x="120293" y="24514"/>
                  </a:lnTo>
                  <a:lnTo>
                    <a:pt x="108360" y="9994"/>
                  </a:lnTo>
                  <a:lnTo>
                    <a:pt x="99588" y="2828"/>
                  </a:lnTo>
                  <a:lnTo>
                    <a:pt x="95906" y="597"/>
                  </a:lnTo>
                  <a:lnTo>
                    <a:pt x="86171" y="0"/>
                  </a:lnTo>
                  <a:lnTo>
                    <a:pt x="75493" y="2792"/>
                  </a:lnTo>
                  <a:lnTo>
                    <a:pt x="55260" y="17963"/>
                  </a:lnTo>
                  <a:lnTo>
                    <a:pt x="34461" y="41134"/>
                  </a:lnTo>
                  <a:lnTo>
                    <a:pt x="29229" y="53529"/>
                  </a:lnTo>
                  <a:lnTo>
                    <a:pt x="27834" y="59797"/>
                  </a:lnTo>
                  <a:lnTo>
                    <a:pt x="29020" y="66093"/>
                  </a:lnTo>
                  <a:lnTo>
                    <a:pt x="35982" y="78733"/>
                  </a:lnTo>
                  <a:lnTo>
                    <a:pt x="61057" y="109226"/>
                  </a:lnTo>
                  <a:lnTo>
                    <a:pt x="66993" y="129127"/>
                  </a:lnTo>
                  <a:lnTo>
                    <a:pt x="66501" y="140144"/>
                  </a:lnTo>
                  <a:lnTo>
                    <a:pt x="65382" y="145058"/>
                  </a:lnTo>
                  <a:lnTo>
                    <a:pt x="36568" y="186190"/>
                  </a:lnTo>
                  <a:lnTo>
                    <a:pt x="16002" y="210114"/>
                  </a:lnTo>
                  <a:lnTo>
                    <a:pt x="2361" y="246191"/>
                  </a:lnTo>
                  <a:lnTo>
                    <a:pt x="0" y="279223"/>
                  </a:lnTo>
                  <a:lnTo>
                    <a:pt x="1684" y="287757"/>
                  </a:lnTo>
                  <a:lnTo>
                    <a:pt x="3120" y="290033"/>
                  </a:lnTo>
                  <a:lnTo>
                    <a:pt x="15254" y="299978"/>
                  </a:lnTo>
                  <a:lnTo>
                    <a:pt x="28219" y="304038"/>
                  </a:lnTo>
                  <a:lnTo>
                    <a:pt x="42681" y="305136"/>
                  </a:lnTo>
                  <a:lnTo>
                    <a:pt x="69493" y="30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23"/>
            <p:cNvSpPr/>
            <p:nvPr>
              <p:custDataLst>
                <p:tags r:id="rId107"/>
              </p:custDataLst>
            </p:nvPr>
          </p:nvSpPr>
          <p:spPr>
            <a:xfrm>
              <a:off x="8414019" y="1526540"/>
              <a:ext cx="82282" cy="103235"/>
            </a:xfrm>
            <a:custGeom>
              <a:avLst/>
              <a:gdLst/>
              <a:ahLst/>
              <a:cxnLst/>
              <a:rect l="0" t="0" r="0" b="0"/>
              <a:pathLst>
                <a:path w="82282" h="103235">
                  <a:moveTo>
                    <a:pt x="12431" y="3810"/>
                  </a:moveTo>
                  <a:lnTo>
                    <a:pt x="12431" y="3810"/>
                  </a:lnTo>
                  <a:lnTo>
                    <a:pt x="12431" y="12648"/>
                  </a:lnTo>
                  <a:lnTo>
                    <a:pt x="10549" y="16675"/>
                  </a:lnTo>
                  <a:lnTo>
                    <a:pt x="9060" y="18737"/>
                  </a:lnTo>
                  <a:lnTo>
                    <a:pt x="6669" y="37254"/>
                  </a:lnTo>
                  <a:lnTo>
                    <a:pt x="4316" y="59413"/>
                  </a:lnTo>
                  <a:lnTo>
                    <a:pt x="1089" y="76965"/>
                  </a:lnTo>
                  <a:lnTo>
                    <a:pt x="0" y="98066"/>
                  </a:lnTo>
                  <a:lnTo>
                    <a:pt x="615" y="100514"/>
                  </a:lnTo>
                  <a:lnTo>
                    <a:pt x="1732" y="102146"/>
                  </a:lnTo>
                  <a:lnTo>
                    <a:pt x="3181" y="103234"/>
                  </a:lnTo>
                  <a:lnTo>
                    <a:pt x="4853" y="101137"/>
                  </a:lnTo>
                  <a:lnTo>
                    <a:pt x="9872" y="84702"/>
                  </a:lnTo>
                  <a:lnTo>
                    <a:pt x="13084" y="62664"/>
                  </a:lnTo>
                  <a:lnTo>
                    <a:pt x="34027" y="15693"/>
                  </a:lnTo>
                  <a:lnTo>
                    <a:pt x="42254" y="6034"/>
                  </a:lnTo>
                  <a:lnTo>
                    <a:pt x="48734" y="1271"/>
                  </a:lnTo>
                  <a:lnTo>
                    <a:pt x="51450" y="0"/>
                  </a:lnTo>
                  <a:lnTo>
                    <a:pt x="54671" y="1270"/>
                  </a:lnTo>
                  <a:lnTo>
                    <a:pt x="62014" y="8326"/>
                  </a:lnTo>
                  <a:lnTo>
                    <a:pt x="70710" y="24198"/>
                  </a:lnTo>
                  <a:lnTo>
                    <a:pt x="82281" y="9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24"/>
            <p:cNvSpPr/>
            <p:nvPr>
              <p:custDataLst>
                <p:tags r:id="rId108"/>
              </p:custDataLst>
            </p:nvPr>
          </p:nvSpPr>
          <p:spPr>
            <a:xfrm>
              <a:off x="8375650" y="1539392"/>
              <a:ext cx="6316" cy="105259"/>
            </a:xfrm>
            <a:custGeom>
              <a:avLst/>
              <a:gdLst/>
              <a:ahLst/>
              <a:cxnLst/>
              <a:rect l="0" t="0" r="0" b="0"/>
              <a:pathLst>
                <a:path w="6316" h="1052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467" y="1562"/>
                  </a:lnTo>
                  <a:lnTo>
                    <a:pt x="6315" y="42790"/>
                  </a:lnTo>
                  <a:lnTo>
                    <a:pt x="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25"/>
            <p:cNvSpPr/>
            <p:nvPr>
              <p:custDataLst>
                <p:tags r:id="rId109"/>
              </p:custDataLst>
            </p:nvPr>
          </p:nvSpPr>
          <p:spPr>
            <a:xfrm>
              <a:off x="8382000" y="14377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6350" y="0"/>
                  </a:lnTo>
                  <a:lnTo>
                    <a:pt x="6350" y="1562"/>
                  </a:lnTo>
                  <a:lnTo>
                    <a:pt x="5644" y="2261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1126"/>
          <p:cNvSpPr/>
          <p:nvPr>
            <p:custDataLst>
              <p:tags r:id="rId1"/>
            </p:custDataLst>
          </p:nvPr>
        </p:nvSpPr>
        <p:spPr>
          <a:xfrm>
            <a:off x="7397750" y="2142929"/>
            <a:ext cx="63501" cy="396800"/>
          </a:xfrm>
          <a:custGeom>
            <a:avLst/>
            <a:gdLst/>
            <a:ahLst/>
            <a:cxnLst/>
            <a:rect l="0" t="0" r="0" b="0"/>
            <a:pathLst>
              <a:path w="63501" h="396800">
                <a:moveTo>
                  <a:pt x="0" y="3371"/>
                </a:moveTo>
                <a:lnTo>
                  <a:pt x="0" y="3371"/>
                </a:lnTo>
                <a:lnTo>
                  <a:pt x="3370" y="3371"/>
                </a:lnTo>
                <a:lnTo>
                  <a:pt x="4363" y="2665"/>
                </a:lnTo>
                <a:lnTo>
                  <a:pt x="5026" y="1490"/>
                </a:lnTo>
                <a:lnTo>
                  <a:pt x="5467" y="0"/>
                </a:lnTo>
                <a:lnTo>
                  <a:pt x="5761" y="418"/>
                </a:lnTo>
                <a:lnTo>
                  <a:pt x="11368" y="39841"/>
                </a:lnTo>
                <a:lnTo>
                  <a:pt x="17166" y="80185"/>
                </a:lnTo>
                <a:lnTo>
                  <a:pt x="23352" y="125457"/>
                </a:lnTo>
                <a:lnTo>
                  <a:pt x="29653" y="164977"/>
                </a:lnTo>
                <a:lnTo>
                  <a:pt x="33875" y="197962"/>
                </a:lnTo>
                <a:lnTo>
                  <a:pt x="36847" y="238749"/>
                </a:lnTo>
                <a:lnTo>
                  <a:pt x="41100" y="283290"/>
                </a:lnTo>
                <a:lnTo>
                  <a:pt x="43458" y="328864"/>
                </a:lnTo>
                <a:lnTo>
                  <a:pt x="51226" y="372584"/>
                </a:lnTo>
                <a:lnTo>
                  <a:pt x="57276" y="391697"/>
                </a:lnTo>
                <a:lnTo>
                  <a:pt x="59351" y="395605"/>
                </a:lnTo>
                <a:lnTo>
                  <a:pt x="60734" y="396799"/>
                </a:lnTo>
                <a:lnTo>
                  <a:pt x="63500" y="3907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246"/>
          <p:cNvGrpSpPr/>
          <p:nvPr/>
        </p:nvGrpSpPr>
        <p:grpSpPr>
          <a:xfrm>
            <a:off x="7701123" y="2094072"/>
            <a:ext cx="795052" cy="420529"/>
            <a:chOff x="7701123" y="2094072"/>
            <a:chExt cx="795052" cy="420529"/>
          </a:xfrm>
        </p:grpSpPr>
        <p:sp>
          <p:nvSpPr>
            <p:cNvPr id="68" name="SMARTInkShape-1127"/>
            <p:cNvSpPr/>
            <p:nvPr>
              <p:custDataLst>
                <p:tags r:id="rId91"/>
              </p:custDataLst>
            </p:nvPr>
          </p:nvSpPr>
          <p:spPr>
            <a:xfrm>
              <a:off x="8470899" y="2094072"/>
              <a:ext cx="25276" cy="420529"/>
            </a:xfrm>
            <a:custGeom>
              <a:avLst/>
              <a:gdLst/>
              <a:ahLst/>
              <a:cxnLst/>
              <a:rect l="0" t="0" r="0" b="0"/>
              <a:pathLst>
                <a:path w="25276" h="420529">
                  <a:moveTo>
                    <a:pt x="1" y="14128"/>
                  </a:moveTo>
                  <a:lnTo>
                    <a:pt x="1" y="14128"/>
                  </a:lnTo>
                  <a:lnTo>
                    <a:pt x="0" y="1918"/>
                  </a:lnTo>
                  <a:lnTo>
                    <a:pt x="706" y="344"/>
                  </a:lnTo>
                  <a:lnTo>
                    <a:pt x="1882" y="0"/>
                  </a:lnTo>
                  <a:lnTo>
                    <a:pt x="3371" y="476"/>
                  </a:lnTo>
                  <a:lnTo>
                    <a:pt x="5027" y="6649"/>
                  </a:lnTo>
                  <a:lnTo>
                    <a:pt x="15610" y="52027"/>
                  </a:lnTo>
                  <a:lnTo>
                    <a:pt x="23258" y="98859"/>
                  </a:lnTo>
                  <a:lnTo>
                    <a:pt x="24766" y="144361"/>
                  </a:lnTo>
                  <a:lnTo>
                    <a:pt x="25119" y="174315"/>
                  </a:lnTo>
                  <a:lnTo>
                    <a:pt x="25275" y="211146"/>
                  </a:lnTo>
                  <a:lnTo>
                    <a:pt x="23464" y="249153"/>
                  </a:lnTo>
                  <a:lnTo>
                    <a:pt x="21012" y="286505"/>
                  </a:lnTo>
                  <a:lnTo>
                    <a:pt x="19922" y="321922"/>
                  </a:lnTo>
                  <a:lnTo>
                    <a:pt x="14153" y="368124"/>
                  </a:lnTo>
                  <a:lnTo>
                    <a:pt x="6351" y="420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28"/>
            <p:cNvSpPr/>
            <p:nvPr>
              <p:custDataLst>
                <p:tags r:id="rId92"/>
              </p:custDataLst>
            </p:nvPr>
          </p:nvSpPr>
          <p:spPr>
            <a:xfrm>
              <a:off x="7701123" y="2097797"/>
              <a:ext cx="655478" cy="384240"/>
            </a:xfrm>
            <a:custGeom>
              <a:avLst/>
              <a:gdLst/>
              <a:ahLst/>
              <a:cxnLst/>
              <a:rect l="0" t="0" r="0" b="0"/>
              <a:pathLst>
                <a:path w="655478" h="384240">
                  <a:moveTo>
                    <a:pt x="26827" y="366003"/>
                  </a:moveTo>
                  <a:lnTo>
                    <a:pt x="26827" y="366003"/>
                  </a:lnTo>
                  <a:lnTo>
                    <a:pt x="344" y="380930"/>
                  </a:lnTo>
                  <a:lnTo>
                    <a:pt x="0" y="382304"/>
                  </a:lnTo>
                  <a:lnTo>
                    <a:pt x="1181" y="383220"/>
                  </a:lnTo>
                  <a:lnTo>
                    <a:pt x="10490" y="384239"/>
                  </a:lnTo>
                  <a:lnTo>
                    <a:pt x="47465" y="384106"/>
                  </a:lnTo>
                  <a:lnTo>
                    <a:pt x="93462" y="379912"/>
                  </a:lnTo>
                  <a:lnTo>
                    <a:pt x="137274" y="374201"/>
                  </a:lnTo>
                  <a:lnTo>
                    <a:pt x="174636" y="368040"/>
                  </a:lnTo>
                  <a:lnTo>
                    <a:pt x="215653" y="362452"/>
                  </a:lnTo>
                  <a:lnTo>
                    <a:pt x="260270" y="358324"/>
                  </a:lnTo>
                  <a:lnTo>
                    <a:pt x="299396" y="350226"/>
                  </a:lnTo>
                  <a:lnTo>
                    <a:pt x="301674" y="348429"/>
                  </a:lnTo>
                  <a:lnTo>
                    <a:pt x="304203" y="344552"/>
                  </a:lnTo>
                  <a:lnTo>
                    <a:pt x="304172" y="342530"/>
                  </a:lnTo>
                  <a:lnTo>
                    <a:pt x="302257" y="338402"/>
                  </a:lnTo>
                  <a:lnTo>
                    <a:pt x="260214" y="297505"/>
                  </a:lnTo>
                  <a:lnTo>
                    <a:pt x="232378" y="251430"/>
                  </a:lnTo>
                  <a:lnTo>
                    <a:pt x="216033" y="208759"/>
                  </a:lnTo>
                  <a:lnTo>
                    <a:pt x="206880" y="171959"/>
                  </a:lnTo>
                  <a:lnTo>
                    <a:pt x="206483" y="125440"/>
                  </a:lnTo>
                  <a:lnTo>
                    <a:pt x="216648" y="84580"/>
                  </a:lnTo>
                  <a:lnTo>
                    <a:pt x="223375" y="68770"/>
                  </a:lnTo>
                  <a:lnTo>
                    <a:pt x="250690" y="37507"/>
                  </a:lnTo>
                  <a:lnTo>
                    <a:pt x="276520" y="17481"/>
                  </a:lnTo>
                  <a:lnTo>
                    <a:pt x="310420" y="3073"/>
                  </a:lnTo>
                  <a:lnTo>
                    <a:pt x="341414" y="0"/>
                  </a:lnTo>
                  <a:lnTo>
                    <a:pt x="388446" y="3380"/>
                  </a:lnTo>
                  <a:lnTo>
                    <a:pt x="421428" y="17717"/>
                  </a:lnTo>
                  <a:lnTo>
                    <a:pt x="436002" y="28484"/>
                  </a:lnTo>
                  <a:lnTo>
                    <a:pt x="452393" y="49313"/>
                  </a:lnTo>
                  <a:lnTo>
                    <a:pt x="474549" y="95826"/>
                  </a:lnTo>
                  <a:lnTo>
                    <a:pt x="480199" y="127436"/>
                  </a:lnTo>
                  <a:lnTo>
                    <a:pt x="476503" y="170398"/>
                  </a:lnTo>
                  <a:lnTo>
                    <a:pt x="465607" y="216750"/>
                  </a:lnTo>
                  <a:lnTo>
                    <a:pt x="450572" y="259981"/>
                  </a:lnTo>
                  <a:lnTo>
                    <a:pt x="436977" y="302745"/>
                  </a:lnTo>
                  <a:lnTo>
                    <a:pt x="437951" y="312253"/>
                  </a:lnTo>
                  <a:lnTo>
                    <a:pt x="444498" y="321183"/>
                  </a:lnTo>
                  <a:lnTo>
                    <a:pt x="449207" y="325539"/>
                  </a:lnTo>
                  <a:lnTo>
                    <a:pt x="460085" y="330380"/>
                  </a:lnTo>
                  <a:lnTo>
                    <a:pt x="505778" y="333743"/>
                  </a:lnTo>
                  <a:lnTo>
                    <a:pt x="550648" y="332271"/>
                  </a:lnTo>
                  <a:lnTo>
                    <a:pt x="594374" y="328478"/>
                  </a:lnTo>
                  <a:lnTo>
                    <a:pt x="630703" y="327925"/>
                  </a:lnTo>
                  <a:lnTo>
                    <a:pt x="655477" y="308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47"/>
          <p:cNvGrpSpPr/>
          <p:nvPr/>
        </p:nvGrpSpPr>
        <p:grpSpPr>
          <a:xfrm>
            <a:off x="2857500" y="3680017"/>
            <a:ext cx="558801" cy="263875"/>
            <a:chOff x="2857500" y="3680017"/>
            <a:chExt cx="558801" cy="263875"/>
          </a:xfrm>
        </p:grpSpPr>
        <p:sp>
          <p:nvSpPr>
            <p:cNvPr id="71" name="SMARTInkShape-1129"/>
            <p:cNvSpPr/>
            <p:nvPr>
              <p:custDataLst>
                <p:tags r:id="rId88"/>
              </p:custDataLst>
            </p:nvPr>
          </p:nvSpPr>
          <p:spPr>
            <a:xfrm>
              <a:off x="3242362" y="3822700"/>
              <a:ext cx="173939" cy="57151"/>
            </a:xfrm>
            <a:custGeom>
              <a:avLst/>
              <a:gdLst/>
              <a:ahLst/>
              <a:cxnLst/>
              <a:rect l="0" t="0" r="0" b="0"/>
              <a:pathLst>
                <a:path w="173939" h="57151">
                  <a:moveTo>
                    <a:pt x="8838" y="57150"/>
                  </a:moveTo>
                  <a:lnTo>
                    <a:pt x="8838" y="57150"/>
                  </a:lnTo>
                  <a:lnTo>
                    <a:pt x="5467" y="57150"/>
                  </a:lnTo>
                  <a:lnTo>
                    <a:pt x="1931" y="55268"/>
                  </a:lnTo>
                  <a:lnTo>
                    <a:pt x="0" y="53779"/>
                  </a:lnTo>
                  <a:lnTo>
                    <a:pt x="1535" y="51375"/>
                  </a:lnTo>
                  <a:lnTo>
                    <a:pt x="31830" y="33385"/>
                  </a:lnTo>
                  <a:lnTo>
                    <a:pt x="77324" y="21907"/>
                  </a:lnTo>
                  <a:lnTo>
                    <a:pt x="173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30"/>
            <p:cNvSpPr/>
            <p:nvPr>
              <p:custDataLst>
                <p:tags r:id="rId89"/>
              </p:custDataLst>
            </p:nvPr>
          </p:nvSpPr>
          <p:spPr>
            <a:xfrm>
              <a:off x="3216457" y="3680017"/>
              <a:ext cx="116767" cy="256786"/>
            </a:xfrm>
            <a:custGeom>
              <a:avLst/>
              <a:gdLst/>
              <a:ahLst/>
              <a:cxnLst/>
              <a:rect l="0" t="0" r="0" b="0"/>
              <a:pathLst>
                <a:path w="116767" h="256786">
                  <a:moveTo>
                    <a:pt x="22043" y="72833"/>
                  </a:moveTo>
                  <a:lnTo>
                    <a:pt x="22043" y="72833"/>
                  </a:lnTo>
                  <a:lnTo>
                    <a:pt x="22043" y="63995"/>
                  </a:lnTo>
                  <a:lnTo>
                    <a:pt x="21337" y="64118"/>
                  </a:lnTo>
                  <a:lnTo>
                    <a:pt x="18672" y="68019"/>
                  </a:lnTo>
                  <a:lnTo>
                    <a:pt x="16576" y="74777"/>
                  </a:lnTo>
                  <a:lnTo>
                    <a:pt x="12399" y="122166"/>
                  </a:lnTo>
                  <a:lnTo>
                    <a:pt x="6878" y="168040"/>
                  </a:lnTo>
                  <a:lnTo>
                    <a:pt x="4144" y="207268"/>
                  </a:lnTo>
                  <a:lnTo>
                    <a:pt x="0" y="253511"/>
                  </a:lnTo>
                  <a:lnTo>
                    <a:pt x="997" y="256785"/>
                  </a:lnTo>
                  <a:lnTo>
                    <a:pt x="2368" y="254734"/>
                  </a:lnTo>
                  <a:lnTo>
                    <a:pt x="9638" y="215381"/>
                  </a:lnTo>
                  <a:lnTo>
                    <a:pt x="13707" y="182754"/>
                  </a:lnTo>
                  <a:lnTo>
                    <a:pt x="17868" y="147087"/>
                  </a:lnTo>
                  <a:lnTo>
                    <a:pt x="24177" y="104790"/>
                  </a:lnTo>
                  <a:lnTo>
                    <a:pt x="37256" y="59802"/>
                  </a:lnTo>
                  <a:lnTo>
                    <a:pt x="54891" y="13680"/>
                  </a:lnTo>
                  <a:lnTo>
                    <a:pt x="62042" y="4209"/>
                  </a:lnTo>
                  <a:lnTo>
                    <a:pt x="67572" y="0"/>
                  </a:lnTo>
                  <a:lnTo>
                    <a:pt x="70740" y="994"/>
                  </a:lnTo>
                  <a:lnTo>
                    <a:pt x="78023" y="7743"/>
                  </a:lnTo>
                  <a:lnTo>
                    <a:pt x="93491" y="44532"/>
                  </a:lnTo>
                  <a:lnTo>
                    <a:pt x="102190" y="86919"/>
                  </a:lnTo>
                  <a:lnTo>
                    <a:pt x="107489" y="129787"/>
                  </a:lnTo>
                  <a:lnTo>
                    <a:pt x="113291" y="168025"/>
                  </a:lnTo>
                  <a:lnTo>
                    <a:pt x="116766" y="212735"/>
                  </a:lnTo>
                  <a:lnTo>
                    <a:pt x="110943" y="244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31"/>
            <p:cNvSpPr/>
            <p:nvPr>
              <p:custDataLst>
                <p:tags r:id="rId90"/>
              </p:custDataLst>
            </p:nvPr>
          </p:nvSpPr>
          <p:spPr>
            <a:xfrm>
              <a:off x="2857500" y="3703882"/>
              <a:ext cx="203201" cy="240010"/>
            </a:xfrm>
            <a:custGeom>
              <a:avLst/>
              <a:gdLst/>
              <a:ahLst/>
              <a:cxnLst/>
              <a:rect l="0" t="0" r="0" b="0"/>
              <a:pathLst>
                <a:path w="203201" h="240010">
                  <a:moveTo>
                    <a:pt x="0" y="61668"/>
                  </a:moveTo>
                  <a:lnTo>
                    <a:pt x="0" y="61668"/>
                  </a:lnTo>
                  <a:lnTo>
                    <a:pt x="0" y="56201"/>
                  </a:lnTo>
                  <a:lnTo>
                    <a:pt x="3371" y="58950"/>
                  </a:lnTo>
                  <a:lnTo>
                    <a:pt x="17712" y="106244"/>
                  </a:lnTo>
                  <a:lnTo>
                    <a:pt x="32322" y="146203"/>
                  </a:lnTo>
                  <a:lnTo>
                    <a:pt x="52992" y="191882"/>
                  </a:lnTo>
                  <a:lnTo>
                    <a:pt x="67050" y="221449"/>
                  </a:lnTo>
                  <a:lnTo>
                    <a:pt x="80835" y="237104"/>
                  </a:lnTo>
                  <a:lnTo>
                    <a:pt x="87051" y="240009"/>
                  </a:lnTo>
                  <a:lnTo>
                    <a:pt x="92606" y="239828"/>
                  </a:lnTo>
                  <a:lnTo>
                    <a:pt x="97721" y="237591"/>
                  </a:lnTo>
                  <a:lnTo>
                    <a:pt x="105286" y="223817"/>
                  </a:lnTo>
                  <a:lnTo>
                    <a:pt x="115392" y="186618"/>
                  </a:lnTo>
                  <a:lnTo>
                    <a:pt x="125442" y="144787"/>
                  </a:lnTo>
                  <a:lnTo>
                    <a:pt x="134770" y="105110"/>
                  </a:lnTo>
                  <a:lnTo>
                    <a:pt x="148352" y="58783"/>
                  </a:lnTo>
                  <a:lnTo>
                    <a:pt x="168534" y="18686"/>
                  </a:lnTo>
                  <a:lnTo>
                    <a:pt x="181796" y="1974"/>
                  </a:lnTo>
                  <a:lnTo>
                    <a:pt x="186109" y="0"/>
                  </a:lnTo>
                  <a:lnTo>
                    <a:pt x="190394" y="95"/>
                  </a:lnTo>
                  <a:lnTo>
                    <a:pt x="197508" y="3257"/>
                  </a:lnTo>
                  <a:lnTo>
                    <a:pt x="203200" y="10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48"/>
          <p:cNvGrpSpPr/>
          <p:nvPr/>
        </p:nvGrpSpPr>
        <p:grpSpPr>
          <a:xfrm>
            <a:off x="3905250" y="3655700"/>
            <a:ext cx="457201" cy="223312"/>
            <a:chOff x="3905250" y="3655700"/>
            <a:chExt cx="457201" cy="223312"/>
          </a:xfrm>
        </p:grpSpPr>
        <p:sp>
          <p:nvSpPr>
            <p:cNvPr id="75" name="SMARTInkShape-1132"/>
            <p:cNvSpPr/>
            <p:nvPr>
              <p:custDataLst>
                <p:tags r:id="rId85"/>
              </p:custDataLst>
            </p:nvPr>
          </p:nvSpPr>
          <p:spPr>
            <a:xfrm>
              <a:off x="4195382" y="3733800"/>
              <a:ext cx="167069" cy="50801"/>
            </a:xfrm>
            <a:custGeom>
              <a:avLst/>
              <a:gdLst/>
              <a:ahLst/>
              <a:cxnLst/>
              <a:rect l="0" t="0" r="0" b="0"/>
              <a:pathLst>
                <a:path w="167069" h="50801">
                  <a:moveTo>
                    <a:pt x="21018" y="50800"/>
                  </a:moveTo>
                  <a:lnTo>
                    <a:pt x="21018" y="50800"/>
                  </a:lnTo>
                  <a:lnTo>
                    <a:pt x="4058" y="40748"/>
                  </a:lnTo>
                  <a:lnTo>
                    <a:pt x="1245" y="39865"/>
                  </a:lnTo>
                  <a:lnTo>
                    <a:pt x="75" y="37866"/>
                  </a:lnTo>
                  <a:lnTo>
                    <a:pt x="0" y="35121"/>
                  </a:lnTo>
                  <a:lnTo>
                    <a:pt x="656" y="31881"/>
                  </a:lnTo>
                  <a:lnTo>
                    <a:pt x="14555" y="26399"/>
                  </a:lnTo>
                  <a:lnTo>
                    <a:pt x="50147" y="19346"/>
                  </a:lnTo>
                  <a:lnTo>
                    <a:pt x="16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33"/>
            <p:cNvSpPr/>
            <p:nvPr>
              <p:custDataLst>
                <p:tags r:id="rId86"/>
              </p:custDataLst>
            </p:nvPr>
          </p:nvSpPr>
          <p:spPr>
            <a:xfrm>
              <a:off x="4178660" y="3655700"/>
              <a:ext cx="94891" cy="196242"/>
            </a:xfrm>
            <a:custGeom>
              <a:avLst/>
              <a:gdLst/>
              <a:ahLst/>
              <a:cxnLst/>
              <a:rect l="0" t="0" r="0" b="0"/>
              <a:pathLst>
                <a:path w="94891" h="196242">
                  <a:moveTo>
                    <a:pt x="25040" y="78100"/>
                  </a:moveTo>
                  <a:lnTo>
                    <a:pt x="25040" y="78100"/>
                  </a:lnTo>
                  <a:lnTo>
                    <a:pt x="28411" y="74729"/>
                  </a:lnTo>
                  <a:lnTo>
                    <a:pt x="31947" y="73074"/>
                  </a:lnTo>
                  <a:lnTo>
                    <a:pt x="33878" y="72633"/>
                  </a:lnTo>
                  <a:lnTo>
                    <a:pt x="34460" y="73044"/>
                  </a:lnTo>
                  <a:lnTo>
                    <a:pt x="34142" y="74024"/>
                  </a:lnTo>
                  <a:lnTo>
                    <a:pt x="18661" y="97841"/>
                  </a:lnTo>
                  <a:lnTo>
                    <a:pt x="9801" y="144479"/>
                  </a:lnTo>
                  <a:lnTo>
                    <a:pt x="1466" y="187901"/>
                  </a:lnTo>
                  <a:lnTo>
                    <a:pt x="452" y="196045"/>
                  </a:lnTo>
                  <a:lnTo>
                    <a:pt x="181" y="196241"/>
                  </a:lnTo>
                  <a:lnTo>
                    <a:pt x="0" y="194960"/>
                  </a:lnTo>
                  <a:lnTo>
                    <a:pt x="6595" y="154437"/>
                  </a:lnTo>
                  <a:lnTo>
                    <a:pt x="14401" y="112477"/>
                  </a:lnTo>
                  <a:lnTo>
                    <a:pt x="23769" y="73704"/>
                  </a:lnTo>
                  <a:lnTo>
                    <a:pt x="36627" y="31527"/>
                  </a:lnTo>
                  <a:lnTo>
                    <a:pt x="48620" y="5034"/>
                  </a:lnTo>
                  <a:lnTo>
                    <a:pt x="52755" y="1167"/>
                  </a:lnTo>
                  <a:lnTo>
                    <a:pt x="56922" y="0"/>
                  </a:lnTo>
                  <a:lnTo>
                    <a:pt x="61111" y="633"/>
                  </a:lnTo>
                  <a:lnTo>
                    <a:pt x="63904" y="3172"/>
                  </a:lnTo>
                  <a:lnTo>
                    <a:pt x="75496" y="41788"/>
                  </a:lnTo>
                  <a:lnTo>
                    <a:pt x="85937" y="86083"/>
                  </a:lnTo>
                  <a:lnTo>
                    <a:pt x="92912" y="128804"/>
                  </a:lnTo>
                  <a:lnTo>
                    <a:pt x="94890" y="16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34"/>
            <p:cNvSpPr/>
            <p:nvPr>
              <p:custDataLst>
                <p:tags r:id="rId87"/>
              </p:custDataLst>
            </p:nvPr>
          </p:nvSpPr>
          <p:spPr>
            <a:xfrm>
              <a:off x="3905250" y="3708400"/>
              <a:ext cx="177801" cy="170612"/>
            </a:xfrm>
            <a:custGeom>
              <a:avLst/>
              <a:gdLst/>
              <a:ahLst/>
              <a:cxnLst/>
              <a:rect l="0" t="0" r="0" b="0"/>
              <a:pathLst>
                <a:path w="177801" h="170612">
                  <a:moveTo>
                    <a:pt x="0" y="44450"/>
                  </a:moveTo>
                  <a:lnTo>
                    <a:pt x="0" y="44450"/>
                  </a:lnTo>
                  <a:lnTo>
                    <a:pt x="705" y="27844"/>
                  </a:lnTo>
                  <a:lnTo>
                    <a:pt x="5069" y="13659"/>
                  </a:lnTo>
                  <a:lnTo>
                    <a:pt x="6907" y="11223"/>
                  </a:lnTo>
                  <a:lnTo>
                    <a:pt x="8838" y="9599"/>
                  </a:lnTo>
                  <a:lnTo>
                    <a:pt x="10831" y="9927"/>
                  </a:lnTo>
                  <a:lnTo>
                    <a:pt x="14927" y="14054"/>
                  </a:lnTo>
                  <a:lnTo>
                    <a:pt x="28375" y="52844"/>
                  </a:lnTo>
                  <a:lnTo>
                    <a:pt x="44619" y="100122"/>
                  </a:lnTo>
                  <a:lnTo>
                    <a:pt x="61980" y="140524"/>
                  </a:lnTo>
                  <a:lnTo>
                    <a:pt x="77631" y="161738"/>
                  </a:lnTo>
                  <a:lnTo>
                    <a:pt x="89536" y="170191"/>
                  </a:lnTo>
                  <a:lnTo>
                    <a:pt x="96379" y="170611"/>
                  </a:lnTo>
                  <a:lnTo>
                    <a:pt x="111509" y="165433"/>
                  </a:lnTo>
                  <a:lnTo>
                    <a:pt x="123878" y="152312"/>
                  </a:lnTo>
                  <a:lnTo>
                    <a:pt x="143316" y="108403"/>
                  </a:lnTo>
                  <a:lnTo>
                    <a:pt x="155675" y="70331"/>
                  </a:lnTo>
                  <a:lnTo>
                    <a:pt x="167091" y="2541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249"/>
          <p:cNvGrpSpPr/>
          <p:nvPr/>
        </p:nvGrpSpPr>
        <p:grpSpPr>
          <a:xfrm>
            <a:off x="4925504" y="3653478"/>
            <a:ext cx="364047" cy="204859"/>
            <a:chOff x="4925504" y="3653478"/>
            <a:chExt cx="364047" cy="204859"/>
          </a:xfrm>
        </p:grpSpPr>
        <p:sp>
          <p:nvSpPr>
            <p:cNvPr id="79" name="SMARTInkShape-1135"/>
            <p:cNvSpPr/>
            <p:nvPr>
              <p:custDataLst>
                <p:tags r:id="rId82"/>
              </p:custDataLst>
            </p:nvPr>
          </p:nvSpPr>
          <p:spPr>
            <a:xfrm>
              <a:off x="4925504" y="3690644"/>
              <a:ext cx="122747" cy="167693"/>
            </a:xfrm>
            <a:custGeom>
              <a:avLst/>
              <a:gdLst/>
              <a:ahLst/>
              <a:cxnLst/>
              <a:rect l="0" t="0" r="0" b="0"/>
              <a:pathLst>
                <a:path w="122747" h="167693">
                  <a:moveTo>
                    <a:pt x="103696" y="5056"/>
                  </a:moveTo>
                  <a:lnTo>
                    <a:pt x="103696" y="5056"/>
                  </a:lnTo>
                  <a:lnTo>
                    <a:pt x="100325" y="1685"/>
                  </a:lnTo>
                  <a:lnTo>
                    <a:pt x="94907" y="30"/>
                  </a:lnTo>
                  <a:lnTo>
                    <a:pt x="86384" y="0"/>
                  </a:lnTo>
                  <a:lnTo>
                    <a:pt x="73189" y="2338"/>
                  </a:lnTo>
                  <a:lnTo>
                    <a:pt x="53264" y="14364"/>
                  </a:lnTo>
                  <a:lnTo>
                    <a:pt x="28980" y="37390"/>
                  </a:lnTo>
                  <a:lnTo>
                    <a:pt x="6701" y="83685"/>
                  </a:lnTo>
                  <a:lnTo>
                    <a:pt x="1085" y="98563"/>
                  </a:lnTo>
                  <a:lnTo>
                    <a:pt x="0" y="114113"/>
                  </a:lnTo>
                  <a:lnTo>
                    <a:pt x="699" y="122210"/>
                  </a:lnTo>
                  <a:lnTo>
                    <a:pt x="15166" y="150462"/>
                  </a:lnTo>
                  <a:lnTo>
                    <a:pt x="31424" y="163285"/>
                  </a:lnTo>
                  <a:lnTo>
                    <a:pt x="40698" y="167692"/>
                  </a:lnTo>
                  <a:lnTo>
                    <a:pt x="122746" y="15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36"/>
            <p:cNvSpPr/>
            <p:nvPr>
              <p:custDataLst>
                <p:tags r:id="rId83"/>
              </p:custDataLst>
            </p:nvPr>
          </p:nvSpPr>
          <p:spPr>
            <a:xfrm>
              <a:off x="5129979" y="3752850"/>
              <a:ext cx="159572" cy="44451"/>
            </a:xfrm>
            <a:custGeom>
              <a:avLst/>
              <a:gdLst/>
              <a:ahLst/>
              <a:cxnLst/>
              <a:rect l="0" t="0" r="0" b="0"/>
              <a:pathLst>
                <a:path w="159572" h="44451">
                  <a:moveTo>
                    <a:pt x="32571" y="44450"/>
                  </a:moveTo>
                  <a:lnTo>
                    <a:pt x="32571" y="44450"/>
                  </a:lnTo>
                  <a:lnTo>
                    <a:pt x="9427" y="35612"/>
                  </a:lnTo>
                  <a:lnTo>
                    <a:pt x="2765" y="29703"/>
                  </a:lnTo>
                  <a:lnTo>
                    <a:pt x="0" y="26152"/>
                  </a:lnTo>
                  <a:lnTo>
                    <a:pt x="273" y="23785"/>
                  </a:lnTo>
                  <a:lnTo>
                    <a:pt x="2573" y="22207"/>
                  </a:lnTo>
                  <a:lnTo>
                    <a:pt x="15922" y="19985"/>
                  </a:lnTo>
                  <a:lnTo>
                    <a:pt x="61502" y="14104"/>
                  </a:lnTo>
                  <a:lnTo>
                    <a:pt x="101977" y="8255"/>
                  </a:lnTo>
                  <a:lnTo>
                    <a:pt x="15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37"/>
            <p:cNvSpPr/>
            <p:nvPr>
              <p:custDataLst>
                <p:tags r:id="rId84"/>
              </p:custDataLst>
            </p:nvPr>
          </p:nvSpPr>
          <p:spPr>
            <a:xfrm>
              <a:off x="5099872" y="3653478"/>
              <a:ext cx="108441" cy="184888"/>
            </a:xfrm>
            <a:custGeom>
              <a:avLst/>
              <a:gdLst/>
              <a:ahLst/>
              <a:cxnLst/>
              <a:rect l="0" t="0" r="0" b="0"/>
              <a:pathLst>
                <a:path w="108441" h="184888">
                  <a:moveTo>
                    <a:pt x="62678" y="61272"/>
                  </a:moveTo>
                  <a:lnTo>
                    <a:pt x="62678" y="61272"/>
                  </a:lnTo>
                  <a:lnTo>
                    <a:pt x="62678" y="57901"/>
                  </a:lnTo>
                  <a:lnTo>
                    <a:pt x="60561" y="58319"/>
                  </a:lnTo>
                  <a:lnTo>
                    <a:pt x="52565" y="62546"/>
                  </a:lnTo>
                  <a:lnTo>
                    <a:pt x="39534" y="76231"/>
                  </a:lnTo>
                  <a:lnTo>
                    <a:pt x="18125" y="114321"/>
                  </a:lnTo>
                  <a:lnTo>
                    <a:pt x="3339" y="152785"/>
                  </a:lnTo>
                  <a:lnTo>
                    <a:pt x="0" y="181183"/>
                  </a:lnTo>
                  <a:lnTo>
                    <a:pt x="432" y="184252"/>
                  </a:lnTo>
                  <a:lnTo>
                    <a:pt x="1425" y="184887"/>
                  </a:lnTo>
                  <a:lnTo>
                    <a:pt x="2793" y="183898"/>
                  </a:lnTo>
                  <a:lnTo>
                    <a:pt x="21269" y="136452"/>
                  </a:lnTo>
                  <a:lnTo>
                    <a:pt x="37460" y="99249"/>
                  </a:lnTo>
                  <a:lnTo>
                    <a:pt x="51914" y="61236"/>
                  </a:lnTo>
                  <a:lnTo>
                    <a:pt x="72549" y="13681"/>
                  </a:lnTo>
                  <a:lnTo>
                    <a:pt x="80235" y="2256"/>
                  </a:lnTo>
                  <a:lnTo>
                    <a:pt x="83555" y="56"/>
                  </a:lnTo>
                  <a:lnTo>
                    <a:pt x="86474" y="0"/>
                  </a:lnTo>
                  <a:lnTo>
                    <a:pt x="89125" y="1374"/>
                  </a:lnTo>
                  <a:lnTo>
                    <a:pt x="96228" y="23534"/>
                  </a:lnTo>
                  <a:lnTo>
                    <a:pt x="104243" y="68242"/>
                  </a:lnTo>
                  <a:lnTo>
                    <a:pt x="108440" y="115540"/>
                  </a:lnTo>
                  <a:lnTo>
                    <a:pt x="107128" y="175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250"/>
          <p:cNvGrpSpPr/>
          <p:nvPr/>
        </p:nvGrpSpPr>
        <p:grpSpPr>
          <a:xfrm>
            <a:off x="5838011" y="3643977"/>
            <a:ext cx="454840" cy="191424"/>
            <a:chOff x="5838011" y="3643977"/>
            <a:chExt cx="454840" cy="191424"/>
          </a:xfrm>
        </p:grpSpPr>
        <p:sp>
          <p:nvSpPr>
            <p:cNvPr id="83" name="SMARTInkShape-1138"/>
            <p:cNvSpPr/>
            <p:nvPr>
              <p:custDataLst>
                <p:tags r:id="rId79"/>
              </p:custDataLst>
            </p:nvPr>
          </p:nvSpPr>
          <p:spPr>
            <a:xfrm>
              <a:off x="5838011" y="3683261"/>
              <a:ext cx="118290" cy="145790"/>
            </a:xfrm>
            <a:custGeom>
              <a:avLst/>
              <a:gdLst/>
              <a:ahLst/>
              <a:cxnLst/>
              <a:rect l="0" t="0" r="0" b="0"/>
              <a:pathLst>
                <a:path w="118290" h="145790">
                  <a:moveTo>
                    <a:pt x="80189" y="6089"/>
                  </a:moveTo>
                  <a:lnTo>
                    <a:pt x="80189" y="6089"/>
                  </a:lnTo>
                  <a:lnTo>
                    <a:pt x="76818" y="2718"/>
                  </a:lnTo>
                  <a:lnTo>
                    <a:pt x="73282" y="1063"/>
                  </a:lnTo>
                  <a:lnTo>
                    <a:pt x="65261" y="0"/>
                  </a:lnTo>
                  <a:lnTo>
                    <a:pt x="42381" y="14999"/>
                  </a:lnTo>
                  <a:lnTo>
                    <a:pt x="20510" y="36463"/>
                  </a:lnTo>
                  <a:lnTo>
                    <a:pt x="5606" y="61243"/>
                  </a:lnTo>
                  <a:lnTo>
                    <a:pt x="0" y="91811"/>
                  </a:lnTo>
                  <a:lnTo>
                    <a:pt x="4332" y="109804"/>
                  </a:lnTo>
                  <a:lnTo>
                    <a:pt x="8451" y="117566"/>
                  </a:lnTo>
                  <a:lnTo>
                    <a:pt x="24316" y="129952"/>
                  </a:lnTo>
                  <a:lnTo>
                    <a:pt x="46184" y="138750"/>
                  </a:lnTo>
                  <a:lnTo>
                    <a:pt x="118289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39"/>
            <p:cNvSpPr/>
            <p:nvPr>
              <p:custDataLst>
                <p:tags r:id="rId80"/>
              </p:custDataLst>
            </p:nvPr>
          </p:nvSpPr>
          <p:spPr>
            <a:xfrm>
              <a:off x="6130019" y="3643977"/>
              <a:ext cx="101535" cy="191424"/>
            </a:xfrm>
            <a:custGeom>
              <a:avLst/>
              <a:gdLst/>
              <a:ahLst/>
              <a:cxnLst/>
              <a:rect l="0" t="0" r="0" b="0"/>
              <a:pathLst>
                <a:path w="101535" h="191424">
                  <a:moveTo>
                    <a:pt x="86631" y="58073"/>
                  </a:moveTo>
                  <a:lnTo>
                    <a:pt x="86631" y="58073"/>
                  </a:lnTo>
                  <a:lnTo>
                    <a:pt x="77792" y="58073"/>
                  </a:lnTo>
                  <a:lnTo>
                    <a:pt x="68333" y="64815"/>
                  </a:lnTo>
                  <a:lnTo>
                    <a:pt x="51790" y="82557"/>
                  </a:lnTo>
                  <a:lnTo>
                    <a:pt x="26095" y="129083"/>
                  </a:lnTo>
                  <a:lnTo>
                    <a:pt x="9218" y="170366"/>
                  </a:lnTo>
                  <a:lnTo>
                    <a:pt x="0" y="187263"/>
                  </a:lnTo>
                  <a:lnTo>
                    <a:pt x="654" y="187239"/>
                  </a:lnTo>
                  <a:lnTo>
                    <a:pt x="5145" y="183448"/>
                  </a:lnTo>
                  <a:lnTo>
                    <a:pt x="24595" y="139806"/>
                  </a:lnTo>
                  <a:lnTo>
                    <a:pt x="42614" y="98126"/>
                  </a:lnTo>
                  <a:lnTo>
                    <a:pt x="63903" y="51403"/>
                  </a:lnTo>
                  <a:lnTo>
                    <a:pt x="88129" y="6539"/>
                  </a:lnTo>
                  <a:lnTo>
                    <a:pt x="89746" y="2550"/>
                  </a:lnTo>
                  <a:lnTo>
                    <a:pt x="91529" y="597"/>
                  </a:lnTo>
                  <a:lnTo>
                    <a:pt x="93425" y="0"/>
                  </a:lnTo>
                  <a:lnTo>
                    <a:pt x="95393" y="308"/>
                  </a:lnTo>
                  <a:lnTo>
                    <a:pt x="99463" y="8176"/>
                  </a:lnTo>
                  <a:lnTo>
                    <a:pt x="101534" y="14224"/>
                  </a:lnTo>
                  <a:lnTo>
                    <a:pt x="100109" y="54241"/>
                  </a:lnTo>
                  <a:lnTo>
                    <a:pt x="99484" y="97924"/>
                  </a:lnTo>
                  <a:lnTo>
                    <a:pt x="99351" y="141063"/>
                  </a:lnTo>
                  <a:lnTo>
                    <a:pt x="99331" y="191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40"/>
            <p:cNvSpPr/>
            <p:nvPr>
              <p:custDataLst>
                <p:tags r:id="rId81"/>
              </p:custDataLst>
            </p:nvPr>
          </p:nvSpPr>
          <p:spPr>
            <a:xfrm>
              <a:off x="6170232" y="3733800"/>
              <a:ext cx="122619" cy="38101"/>
            </a:xfrm>
            <a:custGeom>
              <a:avLst/>
              <a:gdLst/>
              <a:ahLst/>
              <a:cxnLst/>
              <a:rect l="0" t="0" r="0" b="0"/>
              <a:pathLst>
                <a:path w="122619" h="38101">
                  <a:moveTo>
                    <a:pt x="21018" y="38100"/>
                  </a:moveTo>
                  <a:lnTo>
                    <a:pt x="21018" y="38100"/>
                  </a:lnTo>
                  <a:lnTo>
                    <a:pt x="1244" y="23794"/>
                  </a:lnTo>
                  <a:lnTo>
                    <a:pt x="75" y="22213"/>
                  </a:lnTo>
                  <a:lnTo>
                    <a:pt x="0" y="21158"/>
                  </a:lnTo>
                  <a:lnTo>
                    <a:pt x="11692" y="12724"/>
                  </a:lnTo>
                  <a:lnTo>
                    <a:pt x="53957" y="7609"/>
                  </a:lnTo>
                  <a:lnTo>
                    <a:pt x="122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51"/>
          <p:cNvGrpSpPr/>
          <p:nvPr/>
        </p:nvGrpSpPr>
        <p:grpSpPr>
          <a:xfrm>
            <a:off x="6863766" y="3695519"/>
            <a:ext cx="286335" cy="184332"/>
            <a:chOff x="6863766" y="3695519"/>
            <a:chExt cx="286335" cy="184332"/>
          </a:xfrm>
        </p:grpSpPr>
        <p:sp>
          <p:nvSpPr>
            <p:cNvPr id="87" name="SMARTInkShape-1141"/>
            <p:cNvSpPr/>
            <p:nvPr>
              <p:custDataLst>
                <p:tags r:id="rId77"/>
              </p:custDataLst>
            </p:nvPr>
          </p:nvSpPr>
          <p:spPr>
            <a:xfrm>
              <a:off x="7042524" y="3695519"/>
              <a:ext cx="107577" cy="184332"/>
            </a:xfrm>
            <a:custGeom>
              <a:avLst/>
              <a:gdLst/>
              <a:ahLst/>
              <a:cxnLst/>
              <a:rect l="0" t="0" r="0" b="0"/>
              <a:pathLst>
                <a:path w="107577" h="184332">
                  <a:moveTo>
                    <a:pt x="12326" y="63681"/>
                  </a:moveTo>
                  <a:lnTo>
                    <a:pt x="12326" y="63681"/>
                  </a:lnTo>
                  <a:lnTo>
                    <a:pt x="26631" y="63681"/>
                  </a:lnTo>
                  <a:lnTo>
                    <a:pt x="28213" y="65092"/>
                  </a:lnTo>
                  <a:lnTo>
                    <a:pt x="29970" y="70423"/>
                  </a:lnTo>
                  <a:lnTo>
                    <a:pt x="16947" y="114582"/>
                  </a:lnTo>
                  <a:lnTo>
                    <a:pt x="3892" y="158383"/>
                  </a:lnTo>
                  <a:lnTo>
                    <a:pt x="889" y="167706"/>
                  </a:lnTo>
                  <a:lnTo>
                    <a:pt x="0" y="153613"/>
                  </a:lnTo>
                  <a:lnTo>
                    <a:pt x="5475" y="116540"/>
                  </a:lnTo>
                  <a:lnTo>
                    <a:pt x="17531" y="74828"/>
                  </a:lnTo>
                  <a:lnTo>
                    <a:pt x="24517" y="58051"/>
                  </a:lnTo>
                  <a:lnTo>
                    <a:pt x="54261" y="12964"/>
                  </a:lnTo>
                  <a:lnTo>
                    <a:pt x="64831" y="3275"/>
                  </a:lnTo>
                  <a:lnTo>
                    <a:pt x="70612" y="833"/>
                  </a:lnTo>
                  <a:lnTo>
                    <a:pt x="82681" y="0"/>
                  </a:lnTo>
                  <a:lnTo>
                    <a:pt x="87452" y="2883"/>
                  </a:lnTo>
                  <a:lnTo>
                    <a:pt x="94633" y="13611"/>
                  </a:lnTo>
                  <a:lnTo>
                    <a:pt x="96415" y="25905"/>
                  </a:lnTo>
                  <a:lnTo>
                    <a:pt x="91568" y="48490"/>
                  </a:lnTo>
                  <a:lnTo>
                    <a:pt x="88438" y="57787"/>
                  </a:lnTo>
                  <a:lnTo>
                    <a:pt x="77433" y="71880"/>
                  </a:lnTo>
                  <a:lnTo>
                    <a:pt x="54115" y="89054"/>
                  </a:lnTo>
                  <a:lnTo>
                    <a:pt x="30320" y="96473"/>
                  </a:lnTo>
                  <a:lnTo>
                    <a:pt x="28555" y="98242"/>
                  </a:lnTo>
                  <a:lnTo>
                    <a:pt x="28084" y="100127"/>
                  </a:lnTo>
                  <a:lnTo>
                    <a:pt x="28475" y="102090"/>
                  </a:lnTo>
                  <a:lnTo>
                    <a:pt x="29442" y="104104"/>
                  </a:lnTo>
                  <a:lnTo>
                    <a:pt x="36161" y="108222"/>
                  </a:lnTo>
                  <a:lnTo>
                    <a:pt x="57721" y="119986"/>
                  </a:lnTo>
                  <a:lnTo>
                    <a:pt x="88217" y="146322"/>
                  </a:lnTo>
                  <a:lnTo>
                    <a:pt x="102289" y="169506"/>
                  </a:lnTo>
                  <a:lnTo>
                    <a:pt x="107576" y="184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42"/>
            <p:cNvSpPr/>
            <p:nvPr>
              <p:custDataLst>
                <p:tags r:id="rId78"/>
              </p:custDataLst>
            </p:nvPr>
          </p:nvSpPr>
          <p:spPr>
            <a:xfrm>
              <a:off x="6863766" y="3730429"/>
              <a:ext cx="91046" cy="116385"/>
            </a:xfrm>
            <a:custGeom>
              <a:avLst/>
              <a:gdLst/>
              <a:ahLst/>
              <a:cxnLst/>
              <a:rect l="0" t="0" r="0" b="0"/>
              <a:pathLst>
                <a:path w="91046" h="116385">
                  <a:moveTo>
                    <a:pt x="76784" y="3371"/>
                  </a:moveTo>
                  <a:lnTo>
                    <a:pt x="76784" y="3371"/>
                  </a:lnTo>
                  <a:lnTo>
                    <a:pt x="70042" y="0"/>
                  </a:lnTo>
                  <a:lnTo>
                    <a:pt x="61088" y="227"/>
                  </a:lnTo>
                  <a:lnTo>
                    <a:pt x="50758" y="3385"/>
                  </a:lnTo>
                  <a:lnTo>
                    <a:pt x="41463" y="9492"/>
                  </a:lnTo>
                  <a:lnTo>
                    <a:pt x="24925" y="27606"/>
                  </a:lnTo>
                  <a:lnTo>
                    <a:pt x="6150" y="67738"/>
                  </a:lnTo>
                  <a:lnTo>
                    <a:pt x="0" y="86542"/>
                  </a:lnTo>
                  <a:lnTo>
                    <a:pt x="559" y="102424"/>
                  </a:lnTo>
                  <a:lnTo>
                    <a:pt x="2684" y="109623"/>
                  </a:lnTo>
                  <a:lnTo>
                    <a:pt x="6922" y="113717"/>
                  </a:lnTo>
                  <a:lnTo>
                    <a:pt x="12570" y="115740"/>
                  </a:lnTo>
                  <a:lnTo>
                    <a:pt x="19158" y="116384"/>
                  </a:lnTo>
                  <a:lnTo>
                    <a:pt x="32122" y="113336"/>
                  </a:lnTo>
                  <a:lnTo>
                    <a:pt x="45646" y="105867"/>
                  </a:lnTo>
                  <a:lnTo>
                    <a:pt x="67714" y="85794"/>
                  </a:lnTo>
                  <a:lnTo>
                    <a:pt x="83112" y="61267"/>
                  </a:lnTo>
                  <a:lnTo>
                    <a:pt x="91045" y="34088"/>
                  </a:lnTo>
                  <a:lnTo>
                    <a:pt x="90648" y="21491"/>
                  </a:lnTo>
                  <a:lnTo>
                    <a:pt x="87438" y="16862"/>
                  </a:lnTo>
                  <a:lnTo>
                    <a:pt x="76345" y="9837"/>
                  </a:lnTo>
                  <a:lnTo>
                    <a:pt x="71553" y="8387"/>
                  </a:lnTo>
                  <a:lnTo>
                    <a:pt x="67652" y="8127"/>
                  </a:lnTo>
                  <a:lnTo>
                    <a:pt x="64346" y="8658"/>
                  </a:lnTo>
                  <a:lnTo>
                    <a:pt x="62141" y="9718"/>
                  </a:lnTo>
                  <a:lnTo>
                    <a:pt x="57734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252"/>
          <p:cNvGrpSpPr/>
          <p:nvPr/>
        </p:nvGrpSpPr>
        <p:grpSpPr>
          <a:xfrm>
            <a:off x="7713750" y="3710349"/>
            <a:ext cx="319001" cy="194063"/>
            <a:chOff x="7713750" y="3710349"/>
            <a:chExt cx="319001" cy="194063"/>
          </a:xfrm>
        </p:grpSpPr>
        <p:sp>
          <p:nvSpPr>
            <p:cNvPr id="90" name="SMARTInkShape-1143"/>
            <p:cNvSpPr/>
            <p:nvPr>
              <p:custDataLst>
                <p:tags r:id="rId75"/>
              </p:custDataLst>
            </p:nvPr>
          </p:nvSpPr>
          <p:spPr>
            <a:xfrm>
              <a:off x="7713750" y="3770588"/>
              <a:ext cx="96751" cy="111299"/>
            </a:xfrm>
            <a:custGeom>
              <a:avLst/>
              <a:gdLst/>
              <a:ahLst/>
              <a:cxnLst/>
              <a:rect l="0" t="0" r="0" b="0"/>
              <a:pathLst>
                <a:path w="96751" h="111299">
                  <a:moveTo>
                    <a:pt x="96750" y="20362"/>
                  </a:moveTo>
                  <a:lnTo>
                    <a:pt x="96750" y="20362"/>
                  </a:lnTo>
                  <a:lnTo>
                    <a:pt x="96750" y="16991"/>
                  </a:lnTo>
                  <a:lnTo>
                    <a:pt x="94869" y="13454"/>
                  </a:lnTo>
                  <a:lnTo>
                    <a:pt x="90269" y="8825"/>
                  </a:lnTo>
                  <a:lnTo>
                    <a:pt x="81170" y="2064"/>
                  </a:lnTo>
                  <a:lnTo>
                    <a:pt x="68188" y="0"/>
                  </a:lnTo>
                  <a:lnTo>
                    <a:pt x="53716" y="2140"/>
                  </a:lnTo>
                  <a:lnTo>
                    <a:pt x="33670" y="11984"/>
                  </a:lnTo>
                  <a:lnTo>
                    <a:pt x="8297" y="33239"/>
                  </a:lnTo>
                  <a:lnTo>
                    <a:pt x="143" y="51067"/>
                  </a:lnTo>
                  <a:lnTo>
                    <a:pt x="0" y="77594"/>
                  </a:lnTo>
                  <a:lnTo>
                    <a:pt x="4028" y="86034"/>
                  </a:lnTo>
                  <a:lnTo>
                    <a:pt x="17911" y="101055"/>
                  </a:lnTo>
                  <a:lnTo>
                    <a:pt x="30195" y="109142"/>
                  </a:lnTo>
                  <a:lnTo>
                    <a:pt x="35447" y="111298"/>
                  </a:lnTo>
                  <a:lnTo>
                    <a:pt x="63064" y="107592"/>
                  </a:lnTo>
                  <a:lnTo>
                    <a:pt x="71470" y="102504"/>
                  </a:lnTo>
                  <a:lnTo>
                    <a:pt x="84573" y="87444"/>
                  </a:lnTo>
                  <a:lnTo>
                    <a:pt x="89457" y="70872"/>
                  </a:lnTo>
                  <a:lnTo>
                    <a:pt x="89771" y="62502"/>
                  </a:lnTo>
                  <a:lnTo>
                    <a:pt x="76478" y="22179"/>
                  </a:lnTo>
                  <a:lnTo>
                    <a:pt x="69419" y="7808"/>
                  </a:lnTo>
                  <a:lnTo>
                    <a:pt x="71350" y="1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44"/>
            <p:cNvSpPr/>
            <p:nvPr>
              <p:custDataLst>
                <p:tags r:id="rId76"/>
              </p:custDataLst>
            </p:nvPr>
          </p:nvSpPr>
          <p:spPr>
            <a:xfrm>
              <a:off x="7912181" y="3710349"/>
              <a:ext cx="120570" cy="194063"/>
            </a:xfrm>
            <a:custGeom>
              <a:avLst/>
              <a:gdLst/>
              <a:ahLst/>
              <a:cxnLst/>
              <a:rect l="0" t="0" r="0" b="0"/>
              <a:pathLst>
                <a:path w="120570" h="194063">
                  <a:moveTo>
                    <a:pt x="6269" y="67901"/>
                  </a:moveTo>
                  <a:lnTo>
                    <a:pt x="6269" y="67901"/>
                  </a:lnTo>
                  <a:lnTo>
                    <a:pt x="9639" y="67901"/>
                  </a:lnTo>
                  <a:lnTo>
                    <a:pt x="13176" y="71664"/>
                  </a:lnTo>
                  <a:lnTo>
                    <a:pt x="16395" y="77335"/>
                  </a:lnTo>
                  <a:lnTo>
                    <a:pt x="17825" y="82206"/>
                  </a:lnTo>
                  <a:lnTo>
                    <a:pt x="4563" y="125259"/>
                  </a:lnTo>
                  <a:lnTo>
                    <a:pt x="530" y="166105"/>
                  </a:lnTo>
                  <a:lnTo>
                    <a:pt x="0" y="194062"/>
                  </a:lnTo>
                  <a:lnTo>
                    <a:pt x="1805" y="151960"/>
                  </a:lnTo>
                  <a:lnTo>
                    <a:pt x="8709" y="106448"/>
                  </a:lnTo>
                  <a:lnTo>
                    <a:pt x="21573" y="61683"/>
                  </a:lnTo>
                  <a:lnTo>
                    <a:pt x="38141" y="19165"/>
                  </a:lnTo>
                  <a:lnTo>
                    <a:pt x="49127" y="7200"/>
                  </a:lnTo>
                  <a:lnTo>
                    <a:pt x="56007" y="2033"/>
                  </a:lnTo>
                  <a:lnTo>
                    <a:pt x="63417" y="0"/>
                  </a:lnTo>
                  <a:lnTo>
                    <a:pt x="79175" y="1504"/>
                  </a:lnTo>
                  <a:lnTo>
                    <a:pt x="91823" y="10639"/>
                  </a:lnTo>
                  <a:lnTo>
                    <a:pt x="97172" y="17027"/>
                  </a:lnTo>
                  <a:lnTo>
                    <a:pt x="108070" y="46241"/>
                  </a:lnTo>
                  <a:lnTo>
                    <a:pt x="107722" y="65801"/>
                  </a:lnTo>
                  <a:lnTo>
                    <a:pt x="102160" y="83901"/>
                  </a:lnTo>
                  <a:lnTo>
                    <a:pt x="92632" y="101353"/>
                  </a:lnTo>
                  <a:lnTo>
                    <a:pt x="85717" y="107135"/>
                  </a:lnTo>
                  <a:lnTo>
                    <a:pt x="61245" y="115274"/>
                  </a:lnTo>
                  <a:lnTo>
                    <a:pt x="44822" y="116980"/>
                  </a:lnTo>
                  <a:lnTo>
                    <a:pt x="30169" y="113100"/>
                  </a:lnTo>
                  <a:lnTo>
                    <a:pt x="29964" y="113556"/>
                  </a:lnTo>
                  <a:lnTo>
                    <a:pt x="50163" y="124626"/>
                  </a:lnTo>
                  <a:lnTo>
                    <a:pt x="92141" y="146387"/>
                  </a:lnTo>
                  <a:lnTo>
                    <a:pt x="120569" y="169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53"/>
          <p:cNvGrpSpPr/>
          <p:nvPr/>
        </p:nvGrpSpPr>
        <p:grpSpPr>
          <a:xfrm>
            <a:off x="361950" y="3225800"/>
            <a:ext cx="2366854" cy="596901"/>
            <a:chOff x="361950" y="3225800"/>
            <a:chExt cx="2366854" cy="596901"/>
          </a:xfrm>
        </p:grpSpPr>
        <p:sp>
          <p:nvSpPr>
            <p:cNvPr id="93" name="SMARTInkShape-1145"/>
            <p:cNvSpPr/>
            <p:nvPr>
              <p:custDataLst>
                <p:tags r:id="rId57"/>
              </p:custDataLst>
            </p:nvPr>
          </p:nvSpPr>
          <p:spPr>
            <a:xfrm>
              <a:off x="2669308" y="3346450"/>
              <a:ext cx="59496" cy="146987"/>
            </a:xfrm>
            <a:custGeom>
              <a:avLst/>
              <a:gdLst/>
              <a:ahLst/>
              <a:cxnLst/>
              <a:rect l="0" t="0" r="0" b="0"/>
              <a:pathLst>
                <a:path w="59496" h="146987">
                  <a:moveTo>
                    <a:pt x="35792" y="0"/>
                  </a:moveTo>
                  <a:lnTo>
                    <a:pt x="35792" y="0"/>
                  </a:lnTo>
                  <a:lnTo>
                    <a:pt x="35792" y="6088"/>
                  </a:lnTo>
                  <a:lnTo>
                    <a:pt x="29050" y="9643"/>
                  </a:lnTo>
                  <a:lnTo>
                    <a:pt x="18115" y="21907"/>
                  </a:lnTo>
                  <a:lnTo>
                    <a:pt x="9309" y="38947"/>
                  </a:lnTo>
                  <a:lnTo>
                    <a:pt x="719" y="77465"/>
                  </a:lnTo>
                  <a:lnTo>
                    <a:pt x="0" y="104248"/>
                  </a:lnTo>
                  <a:lnTo>
                    <a:pt x="8097" y="125197"/>
                  </a:lnTo>
                  <a:lnTo>
                    <a:pt x="15486" y="135841"/>
                  </a:lnTo>
                  <a:lnTo>
                    <a:pt x="25356" y="143394"/>
                  </a:lnTo>
                  <a:lnTo>
                    <a:pt x="30952" y="146396"/>
                  </a:lnTo>
                  <a:lnTo>
                    <a:pt x="36093" y="146986"/>
                  </a:lnTo>
                  <a:lnTo>
                    <a:pt x="45568" y="143879"/>
                  </a:lnTo>
                  <a:lnTo>
                    <a:pt x="52602" y="135913"/>
                  </a:lnTo>
                  <a:lnTo>
                    <a:pt x="57374" y="126023"/>
                  </a:lnTo>
                  <a:lnTo>
                    <a:pt x="59495" y="116923"/>
                  </a:lnTo>
                  <a:lnTo>
                    <a:pt x="57944" y="113226"/>
                  </a:lnTo>
                  <a:lnTo>
                    <a:pt x="50576" y="107237"/>
                  </a:lnTo>
                  <a:lnTo>
                    <a:pt x="1039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46"/>
            <p:cNvSpPr/>
            <p:nvPr>
              <p:custDataLst>
                <p:tags r:id="rId58"/>
              </p:custDataLst>
            </p:nvPr>
          </p:nvSpPr>
          <p:spPr>
            <a:xfrm>
              <a:off x="2528084" y="3225800"/>
              <a:ext cx="113517" cy="190991"/>
            </a:xfrm>
            <a:custGeom>
              <a:avLst/>
              <a:gdLst/>
              <a:ahLst/>
              <a:cxnLst/>
              <a:rect l="0" t="0" r="0" b="0"/>
              <a:pathLst>
                <a:path w="113517" h="190991">
                  <a:moveTo>
                    <a:pt x="11916" y="88900"/>
                  </a:moveTo>
                  <a:lnTo>
                    <a:pt x="11916" y="88900"/>
                  </a:lnTo>
                  <a:lnTo>
                    <a:pt x="11916" y="82158"/>
                  </a:lnTo>
                  <a:lnTo>
                    <a:pt x="981" y="56950"/>
                  </a:lnTo>
                  <a:lnTo>
                    <a:pt x="393" y="56311"/>
                  </a:lnTo>
                  <a:lnTo>
                    <a:pt x="0" y="57296"/>
                  </a:lnTo>
                  <a:lnTo>
                    <a:pt x="270" y="64976"/>
                  </a:lnTo>
                  <a:lnTo>
                    <a:pt x="8074" y="100637"/>
                  </a:lnTo>
                  <a:lnTo>
                    <a:pt x="26357" y="146759"/>
                  </a:lnTo>
                  <a:lnTo>
                    <a:pt x="42036" y="182894"/>
                  </a:lnTo>
                  <a:lnTo>
                    <a:pt x="49057" y="190177"/>
                  </a:lnTo>
                  <a:lnTo>
                    <a:pt x="53610" y="190990"/>
                  </a:lnTo>
                  <a:lnTo>
                    <a:pt x="64313" y="188131"/>
                  </a:lnTo>
                  <a:lnTo>
                    <a:pt x="74244" y="172749"/>
                  </a:lnTo>
                  <a:lnTo>
                    <a:pt x="85887" y="136322"/>
                  </a:lnTo>
                  <a:lnTo>
                    <a:pt x="93806" y="94249"/>
                  </a:lnTo>
                  <a:lnTo>
                    <a:pt x="102802" y="52641"/>
                  </a:lnTo>
                  <a:lnTo>
                    <a:pt x="113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47"/>
            <p:cNvSpPr/>
            <p:nvPr>
              <p:custDataLst>
                <p:tags r:id="rId59"/>
              </p:custDataLst>
            </p:nvPr>
          </p:nvSpPr>
          <p:spPr>
            <a:xfrm>
              <a:off x="2419350" y="34988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13859" y="436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48"/>
            <p:cNvSpPr/>
            <p:nvPr>
              <p:custDataLst>
                <p:tags r:id="rId60"/>
              </p:custDataLst>
            </p:nvPr>
          </p:nvSpPr>
          <p:spPr>
            <a:xfrm>
              <a:off x="2292350" y="339725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38100"/>
                  </a:moveTo>
                  <a:lnTo>
                    <a:pt x="0" y="38100"/>
                  </a:lnTo>
                  <a:lnTo>
                    <a:pt x="44159" y="1433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49"/>
            <p:cNvSpPr/>
            <p:nvPr>
              <p:custDataLst>
                <p:tags r:id="rId61"/>
              </p:custDataLst>
            </p:nvPr>
          </p:nvSpPr>
          <p:spPr>
            <a:xfrm>
              <a:off x="2295714" y="3423005"/>
              <a:ext cx="36807" cy="117203"/>
            </a:xfrm>
            <a:custGeom>
              <a:avLst/>
              <a:gdLst/>
              <a:ahLst/>
              <a:cxnLst/>
              <a:rect l="0" t="0" r="0" b="0"/>
              <a:pathLst>
                <a:path w="36807" h="117203">
                  <a:moveTo>
                    <a:pt x="28386" y="12345"/>
                  </a:moveTo>
                  <a:lnTo>
                    <a:pt x="28386" y="12345"/>
                  </a:lnTo>
                  <a:lnTo>
                    <a:pt x="28386" y="16003"/>
                  </a:lnTo>
                  <a:lnTo>
                    <a:pt x="28386" y="14441"/>
                  </a:lnTo>
                  <a:lnTo>
                    <a:pt x="24623" y="11395"/>
                  </a:lnTo>
                  <a:lnTo>
                    <a:pt x="9563" y="1443"/>
                  </a:lnTo>
                  <a:lnTo>
                    <a:pt x="4285" y="0"/>
                  </a:lnTo>
                  <a:lnTo>
                    <a:pt x="1682" y="1684"/>
                  </a:lnTo>
                  <a:lnTo>
                    <a:pt x="0" y="3121"/>
                  </a:lnTo>
                  <a:lnTo>
                    <a:pt x="289" y="5490"/>
                  </a:lnTo>
                  <a:lnTo>
                    <a:pt x="26577" y="50080"/>
                  </a:lnTo>
                  <a:lnTo>
                    <a:pt x="35690" y="72758"/>
                  </a:lnTo>
                  <a:lnTo>
                    <a:pt x="36806" y="85291"/>
                  </a:lnTo>
                  <a:lnTo>
                    <a:pt x="34303" y="112236"/>
                  </a:lnTo>
                  <a:lnTo>
                    <a:pt x="33036" y="114922"/>
                  </a:lnTo>
                  <a:lnTo>
                    <a:pt x="31486" y="116713"/>
                  </a:lnTo>
                  <a:lnTo>
                    <a:pt x="29042" y="117202"/>
                  </a:lnTo>
                  <a:lnTo>
                    <a:pt x="15686" y="11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50"/>
            <p:cNvSpPr/>
            <p:nvPr>
              <p:custDataLst>
                <p:tags r:id="rId62"/>
              </p:custDataLst>
            </p:nvPr>
          </p:nvSpPr>
          <p:spPr>
            <a:xfrm>
              <a:off x="2097265" y="3289300"/>
              <a:ext cx="144286" cy="169366"/>
            </a:xfrm>
            <a:custGeom>
              <a:avLst/>
              <a:gdLst/>
              <a:ahLst/>
              <a:cxnLst/>
              <a:rect l="0" t="0" r="0" b="0"/>
              <a:pathLst>
                <a:path w="144286" h="169366">
                  <a:moveTo>
                    <a:pt x="10935" y="69850"/>
                  </a:moveTo>
                  <a:lnTo>
                    <a:pt x="10935" y="69850"/>
                  </a:lnTo>
                  <a:lnTo>
                    <a:pt x="2207" y="54641"/>
                  </a:lnTo>
                  <a:lnTo>
                    <a:pt x="0" y="43335"/>
                  </a:lnTo>
                  <a:lnTo>
                    <a:pt x="117" y="40179"/>
                  </a:lnTo>
                  <a:lnTo>
                    <a:pt x="901" y="38780"/>
                  </a:lnTo>
                  <a:lnTo>
                    <a:pt x="2129" y="38553"/>
                  </a:lnTo>
                  <a:lnTo>
                    <a:pt x="13970" y="44976"/>
                  </a:lnTo>
                  <a:lnTo>
                    <a:pt x="30884" y="62558"/>
                  </a:lnTo>
                  <a:lnTo>
                    <a:pt x="37440" y="75782"/>
                  </a:lnTo>
                  <a:lnTo>
                    <a:pt x="43176" y="90125"/>
                  </a:lnTo>
                  <a:lnTo>
                    <a:pt x="70989" y="134931"/>
                  </a:lnTo>
                  <a:lnTo>
                    <a:pt x="87996" y="160708"/>
                  </a:lnTo>
                  <a:lnTo>
                    <a:pt x="93353" y="165700"/>
                  </a:lnTo>
                  <a:lnTo>
                    <a:pt x="98336" y="168322"/>
                  </a:lnTo>
                  <a:lnTo>
                    <a:pt x="103069" y="169365"/>
                  </a:lnTo>
                  <a:lnTo>
                    <a:pt x="107635" y="167943"/>
                  </a:lnTo>
                  <a:lnTo>
                    <a:pt x="116472" y="160719"/>
                  </a:lnTo>
                  <a:lnTo>
                    <a:pt x="126010" y="134639"/>
                  </a:lnTo>
                  <a:lnTo>
                    <a:pt x="132732" y="88730"/>
                  </a:lnTo>
                  <a:lnTo>
                    <a:pt x="136393" y="46987"/>
                  </a:lnTo>
                  <a:lnTo>
                    <a:pt x="138437" y="2529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51"/>
            <p:cNvSpPr/>
            <p:nvPr>
              <p:custDataLst>
                <p:tags r:id="rId63"/>
              </p:custDataLst>
            </p:nvPr>
          </p:nvSpPr>
          <p:spPr>
            <a:xfrm>
              <a:off x="1232783" y="3439688"/>
              <a:ext cx="138818" cy="205951"/>
            </a:xfrm>
            <a:custGeom>
              <a:avLst/>
              <a:gdLst/>
              <a:ahLst/>
              <a:cxnLst/>
              <a:rect l="0" t="0" r="0" b="0"/>
              <a:pathLst>
                <a:path w="138818" h="205951">
                  <a:moveTo>
                    <a:pt x="5467" y="33762"/>
                  </a:moveTo>
                  <a:lnTo>
                    <a:pt x="5467" y="33762"/>
                  </a:lnTo>
                  <a:lnTo>
                    <a:pt x="2096" y="30391"/>
                  </a:lnTo>
                  <a:lnTo>
                    <a:pt x="1103" y="30103"/>
                  </a:lnTo>
                  <a:lnTo>
                    <a:pt x="441" y="30618"/>
                  </a:lnTo>
                  <a:lnTo>
                    <a:pt x="0" y="31666"/>
                  </a:lnTo>
                  <a:lnTo>
                    <a:pt x="411" y="33070"/>
                  </a:lnTo>
                  <a:lnTo>
                    <a:pt x="19433" y="69818"/>
                  </a:lnTo>
                  <a:lnTo>
                    <a:pt x="37049" y="111518"/>
                  </a:lnTo>
                  <a:lnTo>
                    <a:pt x="59067" y="156865"/>
                  </a:lnTo>
                  <a:lnTo>
                    <a:pt x="87066" y="202111"/>
                  </a:lnTo>
                  <a:lnTo>
                    <a:pt x="89500" y="205262"/>
                  </a:lnTo>
                  <a:lnTo>
                    <a:pt x="91828" y="205950"/>
                  </a:lnTo>
                  <a:lnTo>
                    <a:pt x="94085" y="204999"/>
                  </a:lnTo>
                  <a:lnTo>
                    <a:pt x="96296" y="202953"/>
                  </a:lnTo>
                  <a:lnTo>
                    <a:pt x="98752" y="193154"/>
                  </a:lnTo>
                  <a:lnTo>
                    <a:pt x="100458" y="147049"/>
                  </a:lnTo>
                  <a:lnTo>
                    <a:pt x="100666" y="104953"/>
                  </a:lnTo>
                  <a:lnTo>
                    <a:pt x="100707" y="63190"/>
                  </a:lnTo>
                  <a:lnTo>
                    <a:pt x="107623" y="17890"/>
                  </a:lnTo>
                  <a:lnTo>
                    <a:pt x="109554" y="10480"/>
                  </a:lnTo>
                  <a:lnTo>
                    <a:pt x="112253" y="5541"/>
                  </a:lnTo>
                  <a:lnTo>
                    <a:pt x="115463" y="2248"/>
                  </a:lnTo>
                  <a:lnTo>
                    <a:pt x="119015" y="53"/>
                  </a:lnTo>
                  <a:lnTo>
                    <a:pt x="122793" y="0"/>
                  </a:lnTo>
                  <a:lnTo>
                    <a:pt x="138817" y="8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52"/>
            <p:cNvSpPr/>
            <p:nvPr>
              <p:custDataLst>
                <p:tags r:id="rId64"/>
              </p:custDataLst>
            </p:nvPr>
          </p:nvSpPr>
          <p:spPr>
            <a:xfrm>
              <a:off x="2000250" y="35115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3989" y="2743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53"/>
            <p:cNvSpPr/>
            <p:nvPr>
              <p:custDataLst>
                <p:tags r:id="rId65"/>
              </p:custDataLst>
            </p:nvPr>
          </p:nvSpPr>
          <p:spPr>
            <a:xfrm>
              <a:off x="1873250" y="346075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7317" y="4364"/>
                  </a:lnTo>
                  <a:lnTo>
                    <a:pt x="6289" y="5026"/>
                  </a:lnTo>
                  <a:lnTo>
                    <a:pt x="4193" y="5467"/>
                  </a:lnTo>
                  <a:lnTo>
                    <a:pt x="3501" y="7172"/>
                  </a:lnTo>
                  <a:lnTo>
                    <a:pt x="5835" y="20578"/>
                  </a:lnTo>
                  <a:lnTo>
                    <a:pt x="8003" y="25138"/>
                  </a:lnTo>
                  <a:lnTo>
                    <a:pt x="9568" y="27342"/>
                  </a:lnTo>
                  <a:lnTo>
                    <a:pt x="18514" y="33815"/>
                  </a:lnTo>
                  <a:lnTo>
                    <a:pt x="22220" y="33832"/>
                  </a:lnTo>
                  <a:lnTo>
                    <a:pt x="30102" y="30088"/>
                  </a:lnTo>
                  <a:lnTo>
                    <a:pt x="56611" y="8642"/>
                  </a:lnTo>
                  <a:lnTo>
                    <a:pt x="58907" y="7877"/>
                  </a:lnTo>
                  <a:lnTo>
                    <a:pt x="61144" y="8779"/>
                  </a:lnTo>
                  <a:lnTo>
                    <a:pt x="65510" y="13545"/>
                  </a:lnTo>
                  <a:lnTo>
                    <a:pt x="67921" y="22248"/>
                  </a:lnTo>
                  <a:lnTo>
                    <a:pt x="78575" y="67058"/>
                  </a:lnTo>
                  <a:lnTo>
                    <a:pt x="889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54"/>
            <p:cNvSpPr/>
            <p:nvPr>
              <p:custDataLst>
                <p:tags r:id="rId66"/>
              </p:custDataLst>
            </p:nvPr>
          </p:nvSpPr>
          <p:spPr>
            <a:xfrm>
              <a:off x="1663700" y="3346450"/>
              <a:ext cx="139701" cy="183845"/>
            </a:xfrm>
            <a:custGeom>
              <a:avLst/>
              <a:gdLst/>
              <a:ahLst/>
              <a:cxnLst/>
              <a:rect l="0" t="0" r="0" b="0"/>
              <a:pathLst>
                <a:path w="139701" h="183845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5069" y="35147"/>
                  </a:lnTo>
                  <a:lnTo>
                    <a:pt x="29151" y="62622"/>
                  </a:lnTo>
                  <a:lnTo>
                    <a:pt x="57349" y="109484"/>
                  </a:lnTo>
                  <a:lnTo>
                    <a:pt x="81531" y="151835"/>
                  </a:lnTo>
                  <a:lnTo>
                    <a:pt x="99282" y="179413"/>
                  </a:lnTo>
                  <a:lnTo>
                    <a:pt x="104098" y="183691"/>
                  </a:lnTo>
                  <a:lnTo>
                    <a:pt x="105382" y="183844"/>
                  </a:lnTo>
                  <a:lnTo>
                    <a:pt x="112512" y="158036"/>
                  </a:lnTo>
                  <a:lnTo>
                    <a:pt x="118833" y="111023"/>
                  </a:lnTo>
                  <a:lnTo>
                    <a:pt x="120291" y="64499"/>
                  </a:lnTo>
                  <a:lnTo>
                    <a:pt x="121285" y="17157"/>
                  </a:lnTo>
                  <a:lnTo>
                    <a:pt x="123989" y="4568"/>
                  </a:lnTo>
                  <a:lnTo>
                    <a:pt x="126404" y="163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55"/>
            <p:cNvSpPr/>
            <p:nvPr>
              <p:custDataLst>
                <p:tags r:id="rId67"/>
              </p:custDataLst>
            </p:nvPr>
          </p:nvSpPr>
          <p:spPr>
            <a:xfrm>
              <a:off x="1568450" y="3644900"/>
              <a:ext cx="30868" cy="57151"/>
            </a:xfrm>
            <a:custGeom>
              <a:avLst/>
              <a:gdLst/>
              <a:ahLst/>
              <a:cxnLst/>
              <a:rect l="0" t="0" r="0" b="0"/>
              <a:pathLst>
                <a:path w="30868" h="5715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30426" y="8789"/>
                  </a:lnTo>
                  <a:lnTo>
                    <a:pt x="30867" y="12209"/>
                  </a:lnTo>
                  <a:lnTo>
                    <a:pt x="27595" y="1977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56"/>
            <p:cNvSpPr/>
            <p:nvPr>
              <p:custDataLst>
                <p:tags r:id="rId68"/>
              </p:custDataLst>
            </p:nvPr>
          </p:nvSpPr>
          <p:spPr>
            <a:xfrm>
              <a:off x="1425379" y="3547636"/>
              <a:ext cx="67377" cy="153507"/>
            </a:xfrm>
            <a:custGeom>
              <a:avLst/>
              <a:gdLst/>
              <a:ahLst/>
              <a:cxnLst/>
              <a:rect l="0" t="0" r="0" b="0"/>
              <a:pathLst>
                <a:path w="67377" h="153507">
                  <a:moveTo>
                    <a:pt x="3371" y="52814"/>
                  </a:moveTo>
                  <a:lnTo>
                    <a:pt x="3371" y="52814"/>
                  </a:lnTo>
                  <a:lnTo>
                    <a:pt x="0" y="49443"/>
                  </a:lnTo>
                  <a:lnTo>
                    <a:pt x="226" y="42144"/>
                  </a:lnTo>
                  <a:lnTo>
                    <a:pt x="4368" y="19215"/>
                  </a:lnTo>
                  <a:lnTo>
                    <a:pt x="9929" y="10599"/>
                  </a:lnTo>
                  <a:lnTo>
                    <a:pt x="20993" y="1187"/>
                  </a:lnTo>
                  <a:lnTo>
                    <a:pt x="24291" y="51"/>
                  </a:lnTo>
                  <a:lnTo>
                    <a:pt x="27196" y="0"/>
                  </a:lnTo>
                  <a:lnTo>
                    <a:pt x="29837" y="671"/>
                  </a:lnTo>
                  <a:lnTo>
                    <a:pt x="34654" y="5180"/>
                  </a:lnTo>
                  <a:lnTo>
                    <a:pt x="36927" y="8359"/>
                  </a:lnTo>
                  <a:lnTo>
                    <a:pt x="37570" y="17534"/>
                  </a:lnTo>
                  <a:lnTo>
                    <a:pt x="26426" y="59329"/>
                  </a:lnTo>
                  <a:lnTo>
                    <a:pt x="22319" y="66293"/>
                  </a:lnTo>
                  <a:lnTo>
                    <a:pt x="20237" y="68150"/>
                  </a:lnTo>
                  <a:lnTo>
                    <a:pt x="19554" y="70094"/>
                  </a:lnTo>
                  <a:lnTo>
                    <a:pt x="19804" y="72095"/>
                  </a:lnTo>
                  <a:lnTo>
                    <a:pt x="21963" y="76200"/>
                  </a:lnTo>
                  <a:lnTo>
                    <a:pt x="25275" y="80376"/>
                  </a:lnTo>
                  <a:lnTo>
                    <a:pt x="29099" y="82702"/>
                  </a:lnTo>
                  <a:lnTo>
                    <a:pt x="52445" y="93293"/>
                  </a:lnTo>
                  <a:lnTo>
                    <a:pt x="64870" y="106200"/>
                  </a:lnTo>
                  <a:lnTo>
                    <a:pt x="66948" y="111688"/>
                  </a:lnTo>
                  <a:lnTo>
                    <a:pt x="67376" y="123430"/>
                  </a:lnTo>
                  <a:lnTo>
                    <a:pt x="63649" y="138570"/>
                  </a:lnTo>
                  <a:lnTo>
                    <a:pt x="54706" y="151993"/>
                  </a:lnTo>
                  <a:lnTo>
                    <a:pt x="51705" y="153506"/>
                  </a:lnTo>
                  <a:lnTo>
                    <a:pt x="41471" y="148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57"/>
            <p:cNvSpPr/>
            <p:nvPr>
              <p:custDataLst>
                <p:tags r:id="rId69"/>
              </p:custDataLst>
            </p:nvPr>
          </p:nvSpPr>
          <p:spPr>
            <a:xfrm>
              <a:off x="1136650" y="36893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8344" y="648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58"/>
            <p:cNvSpPr/>
            <p:nvPr>
              <p:custDataLst>
                <p:tags r:id="rId70"/>
              </p:custDataLst>
            </p:nvPr>
          </p:nvSpPr>
          <p:spPr>
            <a:xfrm>
              <a:off x="1010533" y="3622996"/>
              <a:ext cx="75318" cy="77950"/>
            </a:xfrm>
            <a:custGeom>
              <a:avLst/>
              <a:gdLst/>
              <a:ahLst/>
              <a:cxnLst/>
              <a:rect l="0" t="0" r="0" b="0"/>
              <a:pathLst>
                <a:path w="75318" h="77950">
                  <a:moveTo>
                    <a:pt x="5467" y="21904"/>
                  </a:moveTo>
                  <a:lnTo>
                    <a:pt x="5467" y="21904"/>
                  </a:lnTo>
                  <a:lnTo>
                    <a:pt x="5467" y="25275"/>
                  </a:lnTo>
                  <a:lnTo>
                    <a:pt x="4761" y="24857"/>
                  </a:lnTo>
                  <a:lnTo>
                    <a:pt x="2096" y="20629"/>
                  </a:lnTo>
                  <a:lnTo>
                    <a:pt x="0" y="10316"/>
                  </a:lnTo>
                  <a:lnTo>
                    <a:pt x="1116" y="7829"/>
                  </a:lnTo>
                  <a:lnTo>
                    <a:pt x="3272" y="6170"/>
                  </a:lnTo>
                  <a:lnTo>
                    <a:pt x="8725" y="3622"/>
                  </a:lnTo>
                  <a:lnTo>
                    <a:pt x="13500" y="137"/>
                  </a:lnTo>
                  <a:lnTo>
                    <a:pt x="21737" y="0"/>
                  </a:lnTo>
                  <a:lnTo>
                    <a:pt x="26897" y="951"/>
                  </a:lnTo>
                  <a:lnTo>
                    <a:pt x="30337" y="2997"/>
                  </a:lnTo>
                  <a:lnTo>
                    <a:pt x="32630" y="5771"/>
                  </a:lnTo>
                  <a:lnTo>
                    <a:pt x="35178" y="13323"/>
                  </a:lnTo>
                  <a:lnTo>
                    <a:pt x="35907" y="28769"/>
                  </a:lnTo>
                  <a:lnTo>
                    <a:pt x="24849" y="70176"/>
                  </a:lnTo>
                  <a:lnTo>
                    <a:pt x="28428" y="73462"/>
                  </a:lnTo>
                  <a:lnTo>
                    <a:pt x="34016" y="76569"/>
                  </a:lnTo>
                  <a:lnTo>
                    <a:pt x="38852" y="77949"/>
                  </a:lnTo>
                  <a:lnTo>
                    <a:pt x="75317" y="72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59"/>
            <p:cNvSpPr/>
            <p:nvPr>
              <p:custDataLst>
                <p:tags r:id="rId71"/>
              </p:custDataLst>
            </p:nvPr>
          </p:nvSpPr>
          <p:spPr>
            <a:xfrm>
              <a:off x="831850" y="3514023"/>
              <a:ext cx="101601" cy="190568"/>
            </a:xfrm>
            <a:custGeom>
              <a:avLst/>
              <a:gdLst/>
              <a:ahLst/>
              <a:cxnLst/>
              <a:rect l="0" t="0" r="0" b="0"/>
              <a:pathLst>
                <a:path w="101601" h="190568">
                  <a:moveTo>
                    <a:pt x="0" y="41977"/>
                  </a:moveTo>
                  <a:lnTo>
                    <a:pt x="0" y="41977"/>
                  </a:lnTo>
                  <a:lnTo>
                    <a:pt x="3371" y="41977"/>
                  </a:lnTo>
                  <a:lnTo>
                    <a:pt x="12209" y="55461"/>
                  </a:lnTo>
                  <a:lnTo>
                    <a:pt x="32755" y="100409"/>
                  </a:lnTo>
                  <a:lnTo>
                    <a:pt x="53093" y="146742"/>
                  </a:lnTo>
                  <a:lnTo>
                    <a:pt x="74337" y="190567"/>
                  </a:lnTo>
                  <a:lnTo>
                    <a:pt x="74958" y="189720"/>
                  </a:lnTo>
                  <a:lnTo>
                    <a:pt x="76036" y="150672"/>
                  </a:lnTo>
                  <a:lnTo>
                    <a:pt x="76151" y="108677"/>
                  </a:lnTo>
                  <a:lnTo>
                    <a:pt x="76190" y="64037"/>
                  </a:lnTo>
                  <a:lnTo>
                    <a:pt x="77608" y="29699"/>
                  </a:lnTo>
                  <a:lnTo>
                    <a:pt x="85633" y="4551"/>
                  </a:lnTo>
                  <a:lnTo>
                    <a:pt x="88133" y="1504"/>
                  </a:lnTo>
                  <a:lnTo>
                    <a:pt x="90505" y="178"/>
                  </a:lnTo>
                  <a:lnTo>
                    <a:pt x="92792" y="0"/>
                  </a:lnTo>
                  <a:lnTo>
                    <a:pt x="101600" y="3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60"/>
            <p:cNvSpPr/>
            <p:nvPr>
              <p:custDataLst>
                <p:tags r:id="rId72"/>
              </p:custDataLst>
            </p:nvPr>
          </p:nvSpPr>
          <p:spPr>
            <a:xfrm>
              <a:off x="717550" y="3746500"/>
              <a:ext cx="9835" cy="76201"/>
            </a:xfrm>
            <a:custGeom>
              <a:avLst/>
              <a:gdLst/>
              <a:ahLst/>
              <a:cxnLst/>
              <a:rect l="0" t="0" r="0" b="0"/>
              <a:pathLst>
                <a:path w="9835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834" y="5286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61"/>
            <p:cNvSpPr/>
            <p:nvPr>
              <p:custDataLst>
                <p:tags r:id="rId73"/>
              </p:custDataLst>
            </p:nvPr>
          </p:nvSpPr>
          <p:spPr>
            <a:xfrm>
              <a:off x="590550" y="37338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7129" y="18709"/>
                  </a:lnTo>
                  <a:lnTo>
                    <a:pt x="23557" y="44174"/>
                  </a:lnTo>
                  <a:lnTo>
                    <a:pt x="25287" y="55616"/>
                  </a:lnTo>
                  <a:lnTo>
                    <a:pt x="317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62"/>
            <p:cNvSpPr/>
            <p:nvPr>
              <p:custDataLst>
                <p:tags r:id="rId74"/>
              </p:custDataLst>
            </p:nvPr>
          </p:nvSpPr>
          <p:spPr>
            <a:xfrm>
              <a:off x="361950" y="3594100"/>
              <a:ext cx="146051" cy="202448"/>
            </a:xfrm>
            <a:custGeom>
              <a:avLst/>
              <a:gdLst/>
              <a:ahLst/>
              <a:cxnLst/>
              <a:rect l="0" t="0" r="0" b="0"/>
              <a:pathLst>
                <a:path w="146051" h="202448">
                  <a:moveTo>
                    <a:pt x="0" y="50800"/>
                  </a:moveTo>
                  <a:lnTo>
                    <a:pt x="0" y="50800"/>
                  </a:lnTo>
                  <a:lnTo>
                    <a:pt x="0" y="57542"/>
                  </a:lnTo>
                  <a:lnTo>
                    <a:pt x="1881" y="62733"/>
                  </a:lnTo>
                  <a:lnTo>
                    <a:pt x="22076" y="110088"/>
                  </a:lnTo>
                  <a:lnTo>
                    <a:pt x="48058" y="152811"/>
                  </a:lnTo>
                  <a:lnTo>
                    <a:pt x="78678" y="196957"/>
                  </a:lnTo>
                  <a:lnTo>
                    <a:pt x="83497" y="200449"/>
                  </a:lnTo>
                  <a:lnTo>
                    <a:pt x="88120" y="202072"/>
                  </a:lnTo>
                  <a:lnTo>
                    <a:pt x="92613" y="202447"/>
                  </a:lnTo>
                  <a:lnTo>
                    <a:pt x="97020" y="199170"/>
                  </a:lnTo>
                  <a:lnTo>
                    <a:pt x="105679" y="186122"/>
                  </a:lnTo>
                  <a:lnTo>
                    <a:pt x="114008" y="143225"/>
                  </a:lnTo>
                  <a:lnTo>
                    <a:pt x="122523" y="105075"/>
                  </a:lnTo>
                  <a:lnTo>
                    <a:pt x="127997" y="66146"/>
                  </a:lnTo>
                  <a:lnTo>
                    <a:pt x="135664" y="25060"/>
                  </a:lnTo>
                  <a:lnTo>
                    <a:pt x="139608" y="568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254"/>
          <p:cNvGrpSpPr/>
          <p:nvPr/>
        </p:nvGrpSpPr>
        <p:grpSpPr>
          <a:xfrm>
            <a:off x="3181350" y="4598806"/>
            <a:ext cx="741467" cy="431350"/>
            <a:chOff x="3181350" y="4598806"/>
            <a:chExt cx="741467" cy="431350"/>
          </a:xfrm>
        </p:grpSpPr>
        <p:sp>
          <p:nvSpPr>
            <p:cNvPr id="112" name="SMARTInkShape-1163"/>
            <p:cNvSpPr/>
            <p:nvPr>
              <p:custDataLst>
                <p:tags r:id="rId54"/>
              </p:custDataLst>
            </p:nvPr>
          </p:nvSpPr>
          <p:spPr>
            <a:xfrm>
              <a:off x="3905250" y="4598806"/>
              <a:ext cx="17567" cy="392295"/>
            </a:xfrm>
            <a:custGeom>
              <a:avLst/>
              <a:gdLst/>
              <a:ahLst/>
              <a:cxnLst/>
              <a:rect l="0" t="0" r="0" b="0"/>
              <a:pathLst>
                <a:path w="17567" h="392295">
                  <a:moveTo>
                    <a:pt x="0" y="17644"/>
                  </a:moveTo>
                  <a:lnTo>
                    <a:pt x="0" y="17644"/>
                  </a:lnTo>
                  <a:lnTo>
                    <a:pt x="0" y="3338"/>
                  </a:lnTo>
                  <a:lnTo>
                    <a:pt x="705" y="1757"/>
                  </a:lnTo>
                  <a:lnTo>
                    <a:pt x="1881" y="703"/>
                  </a:lnTo>
                  <a:lnTo>
                    <a:pt x="3371" y="0"/>
                  </a:lnTo>
                  <a:lnTo>
                    <a:pt x="4364" y="1648"/>
                  </a:lnTo>
                  <a:lnTo>
                    <a:pt x="11245" y="44967"/>
                  </a:lnTo>
                  <a:lnTo>
                    <a:pt x="17299" y="88214"/>
                  </a:lnTo>
                  <a:lnTo>
                    <a:pt x="17566" y="118858"/>
                  </a:lnTo>
                  <a:lnTo>
                    <a:pt x="15333" y="153645"/>
                  </a:lnTo>
                  <a:lnTo>
                    <a:pt x="13480" y="195445"/>
                  </a:lnTo>
                  <a:lnTo>
                    <a:pt x="13047" y="226489"/>
                  </a:lnTo>
                  <a:lnTo>
                    <a:pt x="10921" y="272140"/>
                  </a:lnTo>
                  <a:lnTo>
                    <a:pt x="5823" y="311772"/>
                  </a:lnTo>
                  <a:lnTo>
                    <a:pt x="0" y="3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64"/>
            <p:cNvSpPr/>
            <p:nvPr>
              <p:custDataLst>
                <p:tags r:id="rId55"/>
              </p:custDataLst>
            </p:nvPr>
          </p:nvSpPr>
          <p:spPr>
            <a:xfrm>
              <a:off x="3289300" y="4631561"/>
              <a:ext cx="527051" cy="321433"/>
            </a:xfrm>
            <a:custGeom>
              <a:avLst/>
              <a:gdLst/>
              <a:ahLst/>
              <a:cxnLst/>
              <a:rect l="0" t="0" r="0" b="0"/>
              <a:pathLst>
                <a:path w="527051" h="321433">
                  <a:moveTo>
                    <a:pt x="0" y="315089"/>
                  </a:moveTo>
                  <a:lnTo>
                    <a:pt x="0" y="315089"/>
                  </a:lnTo>
                  <a:lnTo>
                    <a:pt x="39903" y="316971"/>
                  </a:lnTo>
                  <a:lnTo>
                    <a:pt x="79065" y="320556"/>
                  </a:lnTo>
                  <a:lnTo>
                    <a:pt x="121891" y="321177"/>
                  </a:lnTo>
                  <a:lnTo>
                    <a:pt x="163586" y="321361"/>
                  </a:lnTo>
                  <a:lnTo>
                    <a:pt x="205813" y="321432"/>
                  </a:lnTo>
                  <a:lnTo>
                    <a:pt x="209176" y="320023"/>
                  </a:lnTo>
                  <a:lnTo>
                    <a:pt x="211417" y="317673"/>
                  </a:lnTo>
                  <a:lnTo>
                    <a:pt x="213907" y="311298"/>
                  </a:lnTo>
                  <a:lnTo>
                    <a:pt x="215014" y="303761"/>
                  </a:lnTo>
                  <a:lnTo>
                    <a:pt x="211743" y="293827"/>
                  </a:lnTo>
                  <a:lnTo>
                    <a:pt x="194186" y="252447"/>
                  </a:lnTo>
                  <a:lnTo>
                    <a:pt x="181871" y="214057"/>
                  </a:lnTo>
                  <a:lnTo>
                    <a:pt x="169285" y="175557"/>
                  </a:lnTo>
                  <a:lnTo>
                    <a:pt x="158030" y="137339"/>
                  </a:lnTo>
                  <a:lnTo>
                    <a:pt x="153512" y="92143"/>
                  </a:lnTo>
                  <a:lnTo>
                    <a:pt x="154305" y="74891"/>
                  </a:lnTo>
                  <a:lnTo>
                    <a:pt x="163391" y="46755"/>
                  </a:lnTo>
                  <a:lnTo>
                    <a:pt x="178470" y="25797"/>
                  </a:lnTo>
                  <a:lnTo>
                    <a:pt x="187740" y="17652"/>
                  </a:lnTo>
                  <a:lnTo>
                    <a:pt x="211006" y="5728"/>
                  </a:lnTo>
                  <a:lnTo>
                    <a:pt x="250355" y="0"/>
                  </a:lnTo>
                  <a:lnTo>
                    <a:pt x="294391" y="1674"/>
                  </a:lnTo>
                  <a:lnTo>
                    <a:pt x="316402" y="8577"/>
                  </a:lnTo>
                  <a:lnTo>
                    <a:pt x="325234" y="13381"/>
                  </a:lnTo>
                  <a:lnTo>
                    <a:pt x="338811" y="28126"/>
                  </a:lnTo>
                  <a:lnTo>
                    <a:pt x="348138" y="46438"/>
                  </a:lnTo>
                  <a:lnTo>
                    <a:pt x="352684" y="75876"/>
                  </a:lnTo>
                  <a:lnTo>
                    <a:pt x="346375" y="115228"/>
                  </a:lnTo>
                  <a:lnTo>
                    <a:pt x="332068" y="157667"/>
                  </a:lnTo>
                  <a:lnTo>
                    <a:pt x="317033" y="199301"/>
                  </a:lnTo>
                  <a:lnTo>
                    <a:pt x="307217" y="244553"/>
                  </a:lnTo>
                  <a:lnTo>
                    <a:pt x="309637" y="259280"/>
                  </a:lnTo>
                  <a:lnTo>
                    <a:pt x="312258" y="265183"/>
                  </a:lnTo>
                  <a:lnTo>
                    <a:pt x="318238" y="269824"/>
                  </a:lnTo>
                  <a:lnTo>
                    <a:pt x="336173" y="276862"/>
                  </a:lnTo>
                  <a:lnTo>
                    <a:pt x="382885" y="282060"/>
                  </a:lnTo>
                  <a:lnTo>
                    <a:pt x="421697" y="282960"/>
                  </a:lnTo>
                  <a:lnTo>
                    <a:pt x="462730" y="281383"/>
                  </a:lnTo>
                  <a:lnTo>
                    <a:pt x="505958" y="276157"/>
                  </a:lnTo>
                  <a:lnTo>
                    <a:pt x="527050" y="257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65"/>
            <p:cNvSpPr/>
            <p:nvPr>
              <p:custDataLst>
                <p:tags r:id="rId56"/>
              </p:custDataLst>
            </p:nvPr>
          </p:nvSpPr>
          <p:spPr>
            <a:xfrm>
              <a:off x="3181350" y="4613968"/>
              <a:ext cx="12701" cy="416188"/>
            </a:xfrm>
            <a:custGeom>
              <a:avLst/>
              <a:gdLst/>
              <a:ahLst/>
              <a:cxnLst/>
              <a:rect l="0" t="0" r="0" b="0"/>
              <a:pathLst>
                <a:path w="12701" h="416188">
                  <a:moveTo>
                    <a:pt x="12700" y="15182"/>
                  </a:moveTo>
                  <a:lnTo>
                    <a:pt x="12700" y="15182"/>
                  </a:lnTo>
                  <a:lnTo>
                    <a:pt x="12700" y="876"/>
                  </a:lnTo>
                  <a:lnTo>
                    <a:pt x="11994" y="0"/>
                  </a:lnTo>
                  <a:lnTo>
                    <a:pt x="10819" y="122"/>
                  </a:lnTo>
                  <a:lnTo>
                    <a:pt x="9329" y="908"/>
                  </a:lnTo>
                  <a:lnTo>
                    <a:pt x="7674" y="7427"/>
                  </a:lnTo>
                  <a:lnTo>
                    <a:pt x="6524" y="46433"/>
                  </a:lnTo>
                  <a:lnTo>
                    <a:pt x="6402" y="85982"/>
                  </a:lnTo>
                  <a:lnTo>
                    <a:pt x="6365" y="130312"/>
                  </a:lnTo>
                  <a:lnTo>
                    <a:pt x="5649" y="166809"/>
                  </a:lnTo>
                  <a:lnTo>
                    <a:pt x="2981" y="201340"/>
                  </a:lnTo>
                  <a:lnTo>
                    <a:pt x="3206" y="238324"/>
                  </a:lnTo>
                  <a:lnTo>
                    <a:pt x="5418" y="285439"/>
                  </a:lnTo>
                  <a:lnTo>
                    <a:pt x="6074" y="322918"/>
                  </a:lnTo>
                  <a:lnTo>
                    <a:pt x="6268" y="363420"/>
                  </a:lnTo>
                  <a:lnTo>
                    <a:pt x="5633" y="406815"/>
                  </a:lnTo>
                  <a:lnTo>
                    <a:pt x="2974" y="414548"/>
                  </a:lnTo>
                  <a:lnTo>
                    <a:pt x="1983" y="416187"/>
                  </a:lnTo>
                  <a:lnTo>
                    <a:pt x="0" y="415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255"/>
          <p:cNvGrpSpPr/>
          <p:nvPr/>
        </p:nvGrpSpPr>
        <p:grpSpPr>
          <a:xfrm>
            <a:off x="4273550" y="4787900"/>
            <a:ext cx="196851" cy="132316"/>
            <a:chOff x="4273550" y="4787900"/>
            <a:chExt cx="196851" cy="132316"/>
          </a:xfrm>
        </p:grpSpPr>
        <p:sp>
          <p:nvSpPr>
            <p:cNvPr id="116" name="SMARTInkShape-1166"/>
            <p:cNvSpPr/>
            <p:nvPr>
              <p:custDataLst>
                <p:tags r:id="rId52"/>
              </p:custDataLst>
            </p:nvPr>
          </p:nvSpPr>
          <p:spPr>
            <a:xfrm>
              <a:off x="4281665" y="4889500"/>
              <a:ext cx="188736" cy="30716"/>
            </a:xfrm>
            <a:custGeom>
              <a:avLst/>
              <a:gdLst/>
              <a:ahLst/>
              <a:cxnLst/>
              <a:rect l="0" t="0" r="0" b="0"/>
              <a:pathLst>
                <a:path w="188736" h="30716">
                  <a:moveTo>
                    <a:pt x="10935" y="6350"/>
                  </a:moveTo>
                  <a:lnTo>
                    <a:pt x="10935" y="6350"/>
                  </a:lnTo>
                  <a:lnTo>
                    <a:pt x="883" y="23309"/>
                  </a:lnTo>
                  <a:lnTo>
                    <a:pt x="0" y="26123"/>
                  </a:lnTo>
                  <a:lnTo>
                    <a:pt x="1528" y="27999"/>
                  </a:lnTo>
                  <a:lnTo>
                    <a:pt x="8871" y="30083"/>
                  </a:lnTo>
                  <a:lnTo>
                    <a:pt x="46040" y="30715"/>
                  </a:lnTo>
                  <a:lnTo>
                    <a:pt x="82485" y="26583"/>
                  </a:lnTo>
                  <a:lnTo>
                    <a:pt x="129282" y="18866"/>
                  </a:lnTo>
                  <a:lnTo>
                    <a:pt x="174007" y="4784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67"/>
            <p:cNvSpPr/>
            <p:nvPr>
              <p:custDataLst>
                <p:tags r:id="rId53"/>
              </p:custDataLst>
            </p:nvPr>
          </p:nvSpPr>
          <p:spPr>
            <a:xfrm>
              <a:off x="4273550" y="47879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742" y="9460"/>
                  </a:lnTo>
                  <a:lnTo>
                    <a:pt x="48334" y="5366"/>
                  </a:lnTo>
                  <a:lnTo>
                    <a:pt x="95369" y="707"/>
                  </a:lnTo>
                  <a:lnTo>
                    <a:pt x="133452" y="2021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256"/>
          <p:cNvGrpSpPr/>
          <p:nvPr/>
        </p:nvGrpSpPr>
        <p:grpSpPr>
          <a:xfrm>
            <a:off x="5156200" y="4446144"/>
            <a:ext cx="254001" cy="378712"/>
            <a:chOff x="5156200" y="4446144"/>
            <a:chExt cx="254001" cy="378712"/>
          </a:xfrm>
        </p:grpSpPr>
        <p:sp>
          <p:nvSpPr>
            <p:cNvPr id="119" name="SMARTInkShape-1168"/>
            <p:cNvSpPr/>
            <p:nvPr>
              <p:custDataLst>
                <p:tags r:id="rId49"/>
              </p:custDataLst>
            </p:nvPr>
          </p:nvSpPr>
          <p:spPr>
            <a:xfrm>
              <a:off x="5404733" y="4813300"/>
              <a:ext cx="5468" cy="11556"/>
            </a:xfrm>
            <a:custGeom>
              <a:avLst/>
              <a:gdLst/>
              <a:ahLst/>
              <a:cxnLst/>
              <a:rect l="0" t="0" r="0" b="0"/>
              <a:pathLst>
                <a:path w="5468" h="11556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6" y="6907"/>
                  </a:lnTo>
                  <a:lnTo>
                    <a:pt x="0" y="11555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69"/>
            <p:cNvSpPr/>
            <p:nvPr>
              <p:custDataLst>
                <p:tags r:id="rId50"/>
              </p:custDataLst>
            </p:nvPr>
          </p:nvSpPr>
          <p:spPr>
            <a:xfrm>
              <a:off x="5372983" y="4446144"/>
              <a:ext cx="18168" cy="259207"/>
            </a:xfrm>
            <a:custGeom>
              <a:avLst/>
              <a:gdLst/>
              <a:ahLst/>
              <a:cxnLst/>
              <a:rect l="0" t="0" r="0" b="0"/>
              <a:pathLst>
                <a:path w="18168" h="259207">
                  <a:moveTo>
                    <a:pt x="5467" y="11556"/>
                  </a:moveTo>
                  <a:lnTo>
                    <a:pt x="5467" y="11556"/>
                  </a:lnTo>
                  <a:lnTo>
                    <a:pt x="5467" y="8185"/>
                  </a:lnTo>
                  <a:lnTo>
                    <a:pt x="3585" y="4648"/>
                  </a:lnTo>
                  <a:lnTo>
                    <a:pt x="0" y="0"/>
                  </a:lnTo>
                  <a:lnTo>
                    <a:pt x="9294" y="47330"/>
                  </a:lnTo>
                  <a:lnTo>
                    <a:pt x="11069" y="87459"/>
                  </a:lnTo>
                  <a:lnTo>
                    <a:pt x="12301" y="128512"/>
                  </a:lnTo>
                  <a:lnTo>
                    <a:pt x="16115" y="162312"/>
                  </a:lnTo>
                  <a:lnTo>
                    <a:pt x="17559" y="203293"/>
                  </a:lnTo>
                  <a:lnTo>
                    <a:pt x="18167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70"/>
            <p:cNvSpPr/>
            <p:nvPr>
              <p:custDataLst>
                <p:tags r:id="rId51"/>
              </p:custDataLst>
            </p:nvPr>
          </p:nvSpPr>
          <p:spPr>
            <a:xfrm>
              <a:off x="5156200" y="4511954"/>
              <a:ext cx="82551" cy="237869"/>
            </a:xfrm>
            <a:custGeom>
              <a:avLst/>
              <a:gdLst/>
              <a:ahLst/>
              <a:cxnLst/>
              <a:rect l="0" t="0" r="0" b="0"/>
              <a:pathLst>
                <a:path w="82551" h="237869">
                  <a:moveTo>
                    <a:pt x="82550" y="15596"/>
                  </a:moveTo>
                  <a:lnTo>
                    <a:pt x="82550" y="15596"/>
                  </a:lnTo>
                  <a:lnTo>
                    <a:pt x="82550" y="669"/>
                  </a:lnTo>
                  <a:lnTo>
                    <a:pt x="81844" y="0"/>
                  </a:lnTo>
                  <a:lnTo>
                    <a:pt x="80669" y="260"/>
                  </a:lnTo>
                  <a:lnTo>
                    <a:pt x="73711" y="5746"/>
                  </a:lnTo>
                  <a:lnTo>
                    <a:pt x="51517" y="48348"/>
                  </a:lnTo>
                  <a:lnTo>
                    <a:pt x="34008" y="93248"/>
                  </a:lnTo>
                  <a:lnTo>
                    <a:pt x="14008" y="140766"/>
                  </a:lnTo>
                  <a:lnTo>
                    <a:pt x="5981" y="180256"/>
                  </a:lnTo>
                  <a:lnTo>
                    <a:pt x="3654" y="211139"/>
                  </a:lnTo>
                  <a:lnTo>
                    <a:pt x="4552" y="217925"/>
                  </a:lnTo>
                  <a:lnTo>
                    <a:pt x="7974" y="223860"/>
                  </a:lnTo>
                  <a:lnTo>
                    <a:pt x="19302" y="234217"/>
                  </a:lnTo>
                  <a:lnTo>
                    <a:pt x="24862" y="236838"/>
                  </a:lnTo>
                  <a:lnTo>
                    <a:pt x="34803" y="237868"/>
                  </a:lnTo>
                  <a:lnTo>
                    <a:pt x="55075" y="227739"/>
                  </a:lnTo>
                  <a:lnTo>
                    <a:pt x="68844" y="218075"/>
                  </a:lnTo>
                  <a:lnTo>
                    <a:pt x="74812" y="207422"/>
                  </a:lnTo>
                  <a:lnTo>
                    <a:pt x="77391" y="200630"/>
                  </a:lnTo>
                  <a:lnTo>
                    <a:pt x="77700" y="194691"/>
                  </a:lnTo>
                  <a:lnTo>
                    <a:pt x="74280" y="184329"/>
                  </a:lnTo>
                  <a:lnTo>
                    <a:pt x="62411" y="176901"/>
                  </a:lnTo>
                  <a:lnTo>
                    <a:pt x="32789" y="169755"/>
                  </a:lnTo>
                  <a:lnTo>
                    <a:pt x="0" y="16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57"/>
          <p:cNvGrpSpPr/>
          <p:nvPr/>
        </p:nvGrpSpPr>
        <p:grpSpPr>
          <a:xfrm>
            <a:off x="4888780" y="4960343"/>
            <a:ext cx="1486621" cy="710208"/>
            <a:chOff x="4888780" y="4960343"/>
            <a:chExt cx="1486621" cy="710208"/>
          </a:xfrm>
        </p:grpSpPr>
        <p:sp>
          <p:nvSpPr>
            <p:cNvPr id="123" name="SMARTInkShape-1171"/>
            <p:cNvSpPr/>
            <p:nvPr>
              <p:custDataLst>
                <p:tags r:id="rId40"/>
              </p:custDataLst>
            </p:nvPr>
          </p:nvSpPr>
          <p:spPr>
            <a:xfrm>
              <a:off x="6178550" y="56388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72"/>
            <p:cNvSpPr/>
            <p:nvPr>
              <p:custDataLst>
                <p:tags r:id="rId41"/>
              </p:custDataLst>
            </p:nvPr>
          </p:nvSpPr>
          <p:spPr>
            <a:xfrm>
              <a:off x="6172200" y="5168301"/>
              <a:ext cx="18789" cy="305400"/>
            </a:xfrm>
            <a:custGeom>
              <a:avLst/>
              <a:gdLst/>
              <a:ahLst/>
              <a:cxnLst/>
              <a:rect l="0" t="0" r="0" b="0"/>
              <a:pathLst>
                <a:path w="18789" h="305400">
                  <a:moveTo>
                    <a:pt x="12700" y="25999"/>
                  </a:moveTo>
                  <a:lnTo>
                    <a:pt x="12700" y="25999"/>
                  </a:lnTo>
                  <a:lnTo>
                    <a:pt x="18462" y="0"/>
                  </a:lnTo>
                  <a:lnTo>
                    <a:pt x="18788" y="2920"/>
                  </a:lnTo>
                  <a:lnTo>
                    <a:pt x="13990" y="45982"/>
                  </a:lnTo>
                  <a:lnTo>
                    <a:pt x="11201" y="80838"/>
                  </a:lnTo>
                  <a:lnTo>
                    <a:pt x="7308" y="126750"/>
                  </a:lnTo>
                  <a:lnTo>
                    <a:pt x="6634" y="171092"/>
                  </a:lnTo>
                  <a:lnTo>
                    <a:pt x="4594" y="204314"/>
                  </a:lnTo>
                  <a:lnTo>
                    <a:pt x="0" y="305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73"/>
            <p:cNvSpPr/>
            <p:nvPr>
              <p:custDataLst>
                <p:tags r:id="rId42"/>
              </p:custDataLst>
            </p:nvPr>
          </p:nvSpPr>
          <p:spPr>
            <a:xfrm>
              <a:off x="5870092" y="5360761"/>
              <a:ext cx="175109" cy="163251"/>
            </a:xfrm>
            <a:custGeom>
              <a:avLst/>
              <a:gdLst/>
              <a:ahLst/>
              <a:cxnLst/>
              <a:rect l="0" t="0" r="0" b="0"/>
              <a:pathLst>
                <a:path w="175109" h="163251">
                  <a:moveTo>
                    <a:pt x="3658" y="17689"/>
                  </a:moveTo>
                  <a:lnTo>
                    <a:pt x="3658" y="17689"/>
                  </a:lnTo>
                  <a:lnTo>
                    <a:pt x="287" y="14318"/>
                  </a:lnTo>
                  <a:lnTo>
                    <a:pt x="0" y="12620"/>
                  </a:lnTo>
                  <a:lnTo>
                    <a:pt x="513" y="10781"/>
                  </a:lnTo>
                  <a:lnTo>
                    <a:pt x="1561" y="8851"/>
                  </a:lnTo>
                  <a:lnTo>
                    <a:pt x="2966" y="7563"/>
                  </a:lnTo>
                  <a:lnTo>
                    <a:pt x="19055" y="1957"/>
                  </a:lnTo>
                  <a:lnTo>
                    <a:pt x="51018" y="0"/>
                  </a:lnTo>
                  <a:lnTo>
                    <a:pt x="65630" y="2302"/>
                  </a:lnTo>
                  <a:lnTo>
                    <a:pt x="77298" y="11320"/>
                  </a:lnTo>
                  <a:lnTo>
                    <a:pt x="82384" y="17676"/>
                  </a:lnTo>
                  <a:lnTo>
                    <a:pt x="88036" y="32265"/>
                  </a:lnTo>
                  <a:lnTo>
                    <a:pt x="89543" y="40106"/>
                  </a:lnTo>
                  <a:lnTo>
                    <a:pt x="84922" y="71368"/>
                  </a:lnTo>
                  <a:lnTo>
                    <a:pt x="66355" y="108308"/>
                  </a:lnTo>
                  <a:lnTo>
                    <a:pt x="24613" y="155391"/>
                  </a:lnTo>
                  <a:lnTo>
                    <a:pt x="21860" y="158173"/>
                  </a:lnTo>
                  <a:lnTo>
                    <a:pt x="22143" y="160028"/>
                  </a:lnTo>
                  <a:lnTo>
                    <a:pt x="24449" y="161265"/>
                  </a:lnTo>
                  <a:lnTo>
                    <a:pt x="39985" y="163250"/>
                  </a:lnTo>
                  <a:lnTo>
                    <a:pt x="83457" y="156767"/>
                  </a:lnTo>
                  <a:lnTo>
                    <a:pt x="130740" y="145313"/>
                  </a:lnTo>
                  <a:lnTo>
                    <a:pt x="175108" y="12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74"/>
            <p:cNvSpPr/>
            <p:nvPr>
              <p:custDataLst>
                <p:tags r:id="rId43"/>
              </p:custDataLst>
            </p:nvPr>
          </p:nvSpPr>
          <p:spPr>
            <a:xfrm>
              <a:off x="5660716" y="5594350"/>
              <a:ext cx="9835" cy="21358"/>
            </a:xfrm>
            <a:custGeom>
              <a:avLst/>
              <a:gdLst/>
              <a:ahLst/>
              <a:cxnLst/>
              <a:rect l="0" t="0" r="0" b="0"/>
              <a:pathLst>
                <a:path w="9835" h="21358">
                  <a:moveTo>
                    <a:pt x="9834" y="0"/>
                  </a:moveTo>
                  <a:lnTo>
                    <a:pt x="9834" y="0"/>
                  </a:lnTo>
                  <a:lnTo>
                    <a:pt x="9834" y="3371"/>
                  </a:lnTo>
                  <a:lnTo>
                    <a:pt x="4367" y="20394"/>
                  </a:lnTo>
                  <a:lnTo>
                    <a:pt x="3367" y="21357"/>
                  </a:lnTo>
                  <a:lnTo>
                    <a:pt x="1995" y="21294"/>
                  </a:lnTo>
                  <a:lnTo>
                    <a:pt x="374" y="20546"/>
                  </a:lnTo>
                  <a:lnTo>
                    <a:pt x="0" y="19342"/>
                  </a:lnTo>
                  <a:lnTo>
                    <a:pt x="348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75"/>
            <p:cNvSpPr/>
            <p:nvPr>
              <p:custDataLst>
                <p:tags r:id="rId44"/>
              </p:custDataLst>
            </p:nvPr>
          </p:nvSpPr>
          <p:spPr>
            <a:xfrm>
              <a:off x="5651500" y="5198874"/>
              <a:ext cx="12701" cy="281177"/>
            </a:xfrm>
            <a:custGeom>
              <a:avLst/>
              <a:gdLst/>
              <a:ahLst/>
              <a:cxnLst/>
              <a:rect l="0" t="0" r="0" b="0"/>
              <a:pathLst>
                <a:path w="12701" h="281177">
                  <a:moveTo>
                    <a:pt x="12700" y="14476"/>
                  </a:moveTo>
                  <a:lnTo>
                    <a:pt x="12700" y="14476"/>
                  </a:lnTo>
                  <a:lnTo>
                    <a:pt x="7674" y="2543"/>
                  </a:lnTo>
                  <a:lnTo>
                    <a:pt x="7233" y="171"/>
                  </a:lnTo>
                  <a:lnTo>
                    <a:pt x="6938" y="0"/>
                  </a:lnTo>
                  <a:lnTo>
                    <a:pt x="1358" y="42683"/>
                  </a:lnTo>
                  <a:lnTo>
                    <a:pt x="403" y="85157"/>
                  </a:lnTo>
                  <a:lnTo>
                    <a:pt x="119" y="130903"/>
                  </a:lnTo>
                  <a:lnTo>
                    <a:pt x="36" y="172680"/>
                  </a:lnTo>
                  <a:lnTo>
                    <a:pt x="10" y="208577"/>
                  </a:lnTo>
                  <a:lnTo>
                    <a:pt x="2" y="251470"/>
                  </a:lnTo>
                  <a:lnTo>
                    <a:pt x="0" y="281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76"/>
            <p:cNvSpPr/>
            <p:nvPr>
              <p:custDataLst>
                <p:tags r:id="rId45"/>
              </p:custDataLst>
            </p:nvPr>
          </p:nvSpPr>
          <p:spPr>
            <a:xfrm>
              <a:off x="5410200" y="5335529"/>
              <a:ext cx="165101" cy="166524"/>
            </a:xfrm>
            <a:custGeom>
              <a:avLst/>
              <a:gdLst/>
              <a:ahLst/>
              <a:cxnLst/>
              <a:rect l="0" t="0" r="0" b="0"/>
              <a:pathLst>
                <a:path w="165101" h="166524">
                  <a:moveTo>
                    <a:pt x="0" y="36571"/>
                  </a:moveTo>
                  <a:lnTo>
                    <a:pt x="0" y="36571"/>
                  </a:lnTo>
                  <a:lnTo>
                    <a:pt x="3371" y="36571"/>
                  </a:lnTo>
                  <a:lnTo>
                    <a:pt x="12209" y="29829"/>
                  </a:lnTo>
                  <a:lnTo>
                    <a:pt x="16010" y="24638"/>
                  </a:lnTo>
                  <a:lnTo>
                    <a:pt x="19110" y="19273"/>
                  </a:lnTo>
                  <a:lnTo>
                    <a:pt x="25191" y="12185"/>
                  </a:lnTo>
                  <a:lnTo>
                    <a:pt x="39919" y="3632"/>
                  </a:lnTo>
                  <a:lnTo>
                    <a:pt x="54318" y="0"/>
                  </a:lnTo>
                  <a:lnTo>
                    <a:pt x="58790" y="901"/>
                  </a:lnTo>
                  <a:lnTo>
                    <a:pt x="71825" y="8912"/>
                  </a:lnTo>
                  <a:lnTo>
                    <a:pt x="80370" y="16282"/>
                  </a:lnTo>
                  <a:lnTo>
                    <a:pt x="85109" y="28024"/>
                  </a:lnTo>
                  <a:lnTo>
                    <a:pt x="86373" y="35106"/>
                  </a:lnTo>
                  <a:lnTo>
                    <a:pt x="78967" y="79843"/>
                  </a:lnTo>
                  <a:lnTo>
                    <a:pt x="66216" y="119934"/>
                  </a:lnTo>
                  <a:lnTo>
                    <a:pt x="47103" y="151502"/>
                  </a:lnTo>
                  <a:lnTo>
                    <a:pt x="40220" y="158207"/>
                  </a:lnTo>
                  <a:lnTo>
                    <a:pt x="37397" y="159995"/>
                  </a:lnTo>
                  <a:lnTo>
                    <a:pt x="36220" y="161892"/>
                  </a:lnTo>
                  <a:lnTo>
                    <a:pt x="36141" y="163863"/>
                  </a:lnTo>
                  <a:lnTo>
                    <a:pt x="36794" y="165882"/>
                  </a:lnTo>
                  <a:lnTo>
                    <a:pt x="38641" y="166523"/>
                  </a:lnTo>
                  <a:lnTo>
                    <a:pt x="79258" y="158853"/>
                  </a:lnTo>
                  <a:lnTo>
                    <a:pt x="165100" y="13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77"/>
            <p:cNvSpPr/>
            <p:nvPr>
              <p:custDataLst>
                <p:tags r:id="rId46"/>
              </p:custDataLst>
            </p:nvPr>
          </p:nvSpPr>
          <p:spPr>
            <a:xfrm>
              <a:off x="5213350" y="55499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5467" y="14305"/>
                  </a:lnTo>
                  <a:lnTo>
                    <a:pt x="7839" y="18823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78"/>
            <p:cNvSpPr/>
            <p:nvPr>
              <p:custDataLst>
                <p:tags r:id="rId47"/>
              </p:custDataLst>
            </p:nvPr>
          </p:nvSpPr>
          <p:spPr>
            <a:xfrm>
              <a:off x="5207000" y="5208766"/>
              <a:ext cx="11407" cy="239535"/>
            </a:xfrm>
            <a:custGeom>
              <a:avLst/>
              <a:gdLst/>
              <a:ahLst/>
              <a:cxnLst/>
              <a:rect l="0" t="0" r="0" b="0"/>
              <a:pathLst>
                <a:path w="11407" h="239535">
                  <a:moveTo>
                    <a:pt x="6350" y="10934"/>
                  </a:moveTo>
                  <a:lnTo>
                    <a:pt x="6350" y="10934"/>
                  </a:lnTo>
                  <a:lnTo>
                    <a:pt x="6350" y="0"/>
                  </a:lnTo>
                  <a:lnTo>
                    <a:pt x="9721" y="8870"/>
                  </a:lnTo>
                  <a:lnTo>
                    <a:pt x="11406" y="43792"/>
                  </a:lnTo>
                  <a:lnTo>
                    <a:pt x="8162" y="89814"/>
                  </a:lnTo>
                  <a:lnTo>
                    <a:pt x="6181" y="135357"/>
                  </a:lnTo>
                  <a:lnTo>
                    <a:pt x="2145" y="180131"/>
                  </a:lnTo>
                  <a:lnTo>
                    <a:pt x="0" y="239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79"/>
            <p:cNvSpPr/>
            <p:nvPr>
              <p:custDataLst>
                <p:tags r:id="rId48"/>
              </p:custDataLst>
            </p:nvPr>
          </p:nvSpPr>
          <p:spPr>
            <a:xfrm>
              <a:off x="4888780" y="4960343"/>
              <a:ext cx="1486621" cy="126008"/>
            </a:xfrm>
            <a:custGeom>
              <a:avLst/>
              <a:gdLst/>
              <a:ahLst/>
              <a:cxnLst/>
              <a:rect l="0" t="0" r="0" b="0"/>
              <a:pathLst>
                <a:path w="1486621" h="126008">
                  <a:moveTo>
                    <a:pt x="32470" y="126007"/>
                  </a:moveTo>
                  <a:lnTo>
                    <a:pt x="32470" y="126007"/>
                  </a:lnTo>
                  <a:lnTo>
                    <a:pt x="22357" y="122636"/>
                  </a:lnTo>
                  <a:lnTo>
                    <a:pt x="15510" y="117218"/>
                  </a:lnTo>
                  <a:lnTo>
                    <a:pt x="1995" y="102241"/>
                  </a:lnTo>
                  <a:lnTo>
                    <a:pt x="159" y="98168"/>
                  </a:lnTo>
                  <a:lnTo>
                    <a:pt x="0" y="89881"/>
                  </a:lnTo>
                  <a:lnTo>
                    <a:pt x="1652" y="86400"/>
                  </a:lnTo>
                  <a:lnTo>
                    <a:pt x="7249" y="80652"/>
                  </a:lnTo>
                  <a:lnTo>
                    <a:pt x="49026" y="69017"/>
                  </a:lnTo>
                  <a:lnTo>
                    <a:pt x="93360" y="63793"/>
                  </a:lnTo>
                  <a:lnTo>
                    <a:pt x="128828" y="59517"/>
                  </a:lnTo>
                  <a:lnTo>
                    <a:pt x="169519" y="53782"/>
                  </a:lnTo>
                  <a:lnTo>
                    <a:pt x="216226" y="47613"/>
                  </a:lnTo>
                  <a:lnTo>
                    <a:pt x="251017" y="43423"/>
                  </a:lnTo>
                  <a:lnTo>
                    <a:pt x="289057" y="39208"/>
                  </a:lnTo>
                  <a:lnTo>
                    <a:pt x="331834" y="34983"/>
                  </a:lnTo>
                  <a:lnTo>
                    <a:pt x="378598" y="30754"/>
                  </a:lnTo>
                  <a:lnTo>
                    <a:pt x="402923" y="28639"/>
                  </a:lnTo>
                  <a:lnTo>
                    <a:pt x="429016" y="26522"/>
                  </a:lnTo>
                  <a:lnTo>
                    <a:pt x="456289" y="24406"/>
                  </a:lnTo>
                  <a:lnTo>
                    <a:pt x="484349" y="22289"/>
                  </a:lnTo>
                  <a:lnTo>
                    <a:pt x="513639" y="20173"/>
                  </a:lnTo>
                  <a:lnTo>
                    <a:pt x="543750" y="18057"/>
                  </a:lnTo>
                  <a:lnTo>
                    <a:pt x="574407" y="15940"/>
                  </a:lnTo>
                  <a:lnTo>
                    <a:pt x="606133" y="13824"/>
                  </a:lnTo>
                  <a:lnTo>
                    <a:pt x="638573" y="11707"/>
                  </a:lnTo>
                  <a:lnTo>
                    <a:pt x="671489" y="9590"/>
                  </a:lnTo>
                  <a:lnTo>
                    <a:pt x="705427" y="8179"/>
                  </a:lnTo>
                  <a:lnTo>
                    <a:pt x="740046" y="7239"/>
                  </a:lnTo>
                  <a:lnTo>
                    <a:pt x="775121" y="6611"/>
                  </a:lnTo>
                  <a:lnTo>
                    <a:pt x="809793" y="5488"/>
                  </a:lnTo>
                  <a:lnTo>
                    <a:pt x="844196" y="4033"/>
                  </a:lnTo>
                  <a:lnTo>
                    <a:pt x="878421" y="2358"/>
                  </a:lnTo>
                  <a:lnTo>
                    <a:pt x="911820" y="1241"/>
                  </a:lnTo>
                  <a:lnTo>
                    <a:pt x="944670" y="496"/>
                  </a:lnTo>
                  <a:lnTo>
                    <a:pt x="977154" y="0"/>
                  </a:lnTo>
                  <a:lnTo>
                    <a:pt x="1008687" y="374"/>
                  </a:lnTo>
                  <a:lnTo>
                    <a:pt x="1039586" y="1330"/>
                  </a:lnTo>
                  <a:lnTo>
                    <a:pt x="1070064" y="2672"/>
                  </a:lnTo>
                  <a:lnTo>
                    <a:pt x="1100261" y="3567"/>
                  </a:lnTo>
                  <a:lnTo>
                    <a:pt x="1130269" y="4164"/>
                  </a:lnTo>
                  <a:lnTo>
                    <a:pt x="1160153" y="4561"/>
                  </a:lnTo>
                  <a:lnTo>
                    <a:pt x="1187837" y="5532"/>
                  </a:lnTo>
                  <a:lnTo>
                    <a:pt x="1214053" y="6885"/>
                  </a:lnTo>
                  <a:lnTo>
                    <a:pt x="1239292" y="8492"/>
                  </a:lnTo>
                  <a:lnTo>
                    <a:pt x="1284269" y="12160"/>
                  </a:lnTo>
                  <a:lnTo>
                    <a:pt x="1324014" y="15436"/>
                  </a:lnTo>
                  <a:lnTo>
                    <a:pt x="1358141" y="16892"/>
                  </a:lnTo>
                  <a:lnTo>
                    <a:pt x="1398379" y="21082"/>
                  </a:lnTo>
                  <a:lnTo>
                    <a:pt x="1439386" y="23422"/>
                  </a:lnTo>
                  <a:lnTo>
                    <a:pt x="1486620" y="2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1180"/>
          <p:cNvSpPr/>
          <p:nvPr>
            <p:custDataLst>
              <p:tags r:id="rId2"/>
            </p:custDataLst>
          </p:nvPr>
        </p:nvSpPr>
        <p:spPr>
          <a:xfrm>
            <a:off x="4909694" y="5367065"/>
            <a:ext cx="208407" cy="143678"/>
          </a:xfrm>
          <a:custGeom>
            <a:avLst/>
            <a:gdLst/>
            <a:ahLst/>
            <a:cxnLst/>
            <a:rect l="0" t="0" r="0" b="0"/>
            <a:pathLst>
              <a:path w="208407" h="143678">
                <a:moveTo>
                  <a:pt x="11556" y="43135"/>
                </a:moveTo>
                <a:lnTo>
                  <a:pt x="11556" y="43135"/>
                </a:lnTo>
                <a:lnTo>
                  <a:pt x="6487" y="37360"/>
                </a:lnTo>
                <a:lnTo>
                  <a:pt x="0" y="26112"/>
                </a:lnTo>
                <a:lnTo>
                  <a:pt x="1246" y="21223"/>
                </a:lnTo>
                <a:lnTo>
                  <a:pt x="5914" y="12419"/>
                </a:lnTo>
                <a:lnTo>
                  <a:pt x="7795" y="9958"/>
                </a:lnTo>
                <a:lnTo>
                  <a:pt x="27297" y="3123"/>
                </a:lnTo>
                <a:lnTo>
                  <a:pt x="52046" y="0"/>
                </a:lnTo>
                <a:lnTo>
                  <a:pt x="80625" y="5816"/>
                </a:lnTo>
                <a:lnTo>
                  <a:pt x="95405" y="16436"/>
                </a:lnTo>
                <a:lnTo>
                  <a:pt x="105267" y="29857"/>
                </a:lnTo>
                <a:lnTo>
                  <a:pt x="109650" y="42878"/>
                </a:lnTo>
                <a:lnTo>
                  <a:pt x="104072" y="61365"/>
                </a:lnTo>
                <a:lnTo>
                  <a:pt x="79060" y="104149"/>
                </a:lnTo>
                <a:lnTo>
                  <a:pt x="45607" y="139378"/>
                </a:lnTo>
                <a:lnTo>
                  <a:pt x="42724" y="141164"/>
                </a:lnTo>
                <a:lnTo>
                  <a:pt x="42212" y="142354"/>
                </a:lnTo>
                <a:lnTo>
                  <a:pt x="43282" y="143148"/>
                </a:lnTo>
                <a:lnTo>
                  <a:pt x="45407" y="143677"/>
                </a:lnTo>
                <a:lnTo>
                  <a:pt x="90104" y="135804"/>
                </a:lnTo>
                <a:lnTo>
                  <a:pt x="131808" y="127710"/>
                </a:lnTo>
                <a:lnTo>
                  <a:pt x="208406" y="1002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259"/>
          <p:cNvGrpSpPr/>
          <p:nvPr/>
        </p:nvGrpSpPr>
        <p:grpSpPr>
          <a:xfrm>
            <a:off x="6940550" y="4978400"/>
            <a:ext cx="190501" cy="106153"/>
            <a:chOff x="6940550" y="4978400"/>
            <a:chExt cx="190501" cy="106153"/>
          </a:xfrm>
        </p:grpSpPr>
        <p:sp>
          <p:nvSpPr>
            <p:cNvPr id="134" name="SMARTInkShape-1181"/>
            <p:cNvSpPr/>
            <p:nvPr>
              <p:custDataLst>
                <p:tags r:id="rId38"/>
              </p:custDataLst>
            </p:nvPr>
          </p:nvSpPr>
          <p:spPr>
            <a:xfrm>
              <a:off x="6955696" y="5048250"/>
              <a:ext cx="175355" cy="36303"/>
            </a:xfrm>
            <a:custGeom>
              <a:avLst/>
              <a:gdLst/>
              <a:ahLst/>
              <a:cxnLst/>
              <a:rect l="0" t="0" r="0" b="0"/>
              <a:pathLst>
                <a:path w="175355" h="36303">
                  <a:moveTo>
                    <a:pt x="67404" y="0"/>
                  </a:moveTo>
                  <a:lnTo>
                    <a:pt x="67404" y="0"/>
                  </a:lnTo>
                  <a:lnTo>
                    <a:pt x="27841" y="18841"/>
                  </a:lnTo>
                  <a:lnTo>
                    <a:pt x="165" y="32570"/>
                  </a:lnTo>
                  <a:lnTo>
                    <a:pt x="0" y="34414"/>
                  </a:lnTo>
                  <a:lnTo>
                    <a:pt x="2713" y="35642"/>
                  </a:lnTo>
                  <a:lnTo>
                    <a:pt x="16780" y="36302"/>
                  </a:lnTo>
                  <a:lnTo>
                    <a:pt x="59694" y="32707"/>
                  </a:lnTo>
                  <a:lnTo>
                    <a:pt x="91965" y="29118"/>
                  </a:lnTo>
                  <a:lnTo>
                    <a:pt x="125121" y="23289"/>
                  </a:lnTo>
                  <a:lnTo>
                    <a:pt x="17535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82"/>
            <p:cNvSpPr/>
            <p:nvPr>
              <p:custDataLst>
                <p:tags r:id="rId39"/>
              </p:custDataLst>
            </p:nvPr>
          </p:nvSpPr>
          <p:spPr>
            <a:xfrm>
              <a:off x="6940550" y="4978400"/>
              <a:ext cx="152401" cy="11818"/>
            </a:xfrm>
            <a:custGeom>
              <a:avLst/>
              <a:gdLst/>
              <a:ahLst/>
              <a:cxnLst/>
              <a:rect l="0" t="0" r="0" b="0"/>
              <a:pathLst>
                <a:path w="152401" h="11818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45189" y="1682"/>
                  </a:lnTo>
                  <a:lnTo>
                    <a:pt x="86532" y="49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60"/>
          <p:cNvGrpSpPr/>
          <p:nvPr/>
        </p:nvGrpSpPr>
        <p:grpSpPr>
          <a:xfrm>
            <a:off x="7581900" y="4642373"/>
            <a:ext cx="889282" cy="285368"/>
            <a:chOff x="7581900" y="4642373"/>
            <a:chExt cx="889282" cy="285368"/>
          </a:xfrm>
        </p:grpSpPr>
        <p:sp>
          <p:nvSpPr>
            <p:cNvPr id="137" name="SMARTInkShape-1183"/>
            <p:cNvSpPr/>
            <p:nvPr>
              <p:custDataLst>
                <p:tags r:id="rId33"/>
              </p:custDataLst>
            </p:nvPr>
          </p:nvSpPr>
          <p:spPr>
            <a:xfrm>
              <a:off x="8325732" y="4674069"/>
              <a:ext cx="145450" cy="253672"/>
            </a:xfrm>
            <a:custGeom>
              <a:avLst/>
              <a:gdLst/>
              <a:ahLst/>
              <a:cxnLst/>
              <a:rect l="0" t="0" r="0" b="0"/>
              <a:pathLst>
                <a:path w="145450" h="253672">
                  <a:moveTo>
                    <a:pt x="5468" y="37631"/>
                  </a:moveTo>
                  <a:lnTo>
                    <a:pt x="5468" y="37631"/>
                  </a:lnTo>
                  <a:lnTo>
                    <a:pt x="5468" y="34260"/>
                  </a:lnTo>
                  <a:lnTo>
                    <a:pt x="0" y="13866"/>
                  </a:lnTo>
                  <a:lnTo>
                    <a:pt x="1391" y="7548"/>
                  </a:lnTo>
                  <a:lnTo>
                    <a:pt x="2750" y="4876"/>
                  </a:lnTo>
                  <a:lnTo>
                    <a:pt x="6478" y="3094"/>
                  </a:lnTo>
                  <a:lnTo>
                    <a:pt x="37211" y="0"/>
                  </a:lnTo>
                  <a:lnTo>
                    <a:pt x="63007" y="6412"/>
                  </a:lnTo>
                  <a:lnTo>
                    <a:pt x="86252" y="20620"/>
                  </a:lnTo>
                  <a:lnTo>
                    <a:pt x="94288" y="34068"/>
                  </a:lnTo>
                  <a:lnTo>
                    <a:pt x="96431" y="41606"/>
                  </a:lnTo>
                  <a:lnTo>
                    <a:pt x="95049" y="57507"/>
                  </a:lnTo>
                  <a:lnTo>
                    <a:pt x="92705" y="65698"/>
                  </a:lnTo>
                  <a:lnTo>
                    <a:pt x="84457" y="76681"/>
                  </a:lnTo>
                  <a:lnTo>
                    <a:pt x="55569" y="102049"/>
                  </a:lnTo>
                  <a:lnTo>
                    <a:pt x="52429" y="106948"/>
                  </a:lnTo>
                  <a:lnTo>
                    <a:pt x="51592" y="109243"/>
                  </a:lnTo>
                  <a:lnTo>
                    <a:pt x="52543" y="115554"/>
                  </a:lnTo>
                  <a:lnTo>
                    <a:pt x="53784" y="119213"/>
                  </a:lnTo>
                  <a:lnTo>
                    <a:pt x="65645" y="131105"/>
                  </a:lnTo>
                  <a:lnTo>
                    <a:pt x="109845" y="158884"/>
                  </a:lnTo>
                  <a:lnTo>
                    <a:pt x="138923" y="181382"/>
                  </a:lnTo>
                  <a:lnTo>
                    <a:pt x="145449" y="191832"/>
                  </a:lnTo>
                  <a:lnTo>
                    <a:pt x="145356" y="198993"/>
                  </a:lnTo>
                  <a:lnTo>
                    <a:pt x="139607" y="216357"/>
                  </a:lnTo>
                  <a:lnTo>
                    <a:pt x="126233" y="230189"/>
                  </a:lnTo>
                  <a:lnTo>
                    <a:pt x="80846" y="253671"/>
                  </a:lnTo>
                  <a:lnTo>
                    <a:pt x="43568" y="253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84"/>
            <p:cNvSpPr/>
            <p:nvPr>
              <p:custDataLst>
                <p:tags r:id="rId34"/>
              </p:custDataLst>
            </p:nvPr>
          </p:nvSpPr>
          <p:spPr>
            <a:xfrm>
              <a:off x="8108950" y="4851400"/>
              <a:ext cx="14520" cy="6351"/>
            </a:xfrm>
            <a:custGeom>
              <a:avLst/>
              <a:gdLst/>
              <a:ahLst/>
              <a:cxnLst/>
              <a:rect l="0" t="0" r="0" b="0"/>
              <a:pathLst>
                <a:path w="14520" h="6351">
                  <a:moveTo>
                    <a:pt x="6350" y="0"/>
                  </a:moveTo>
                  <a:lnTo>
                    <a:pt x="6350" y="0"/>
                  </a:lnTo>
                  <a:lnTo>
                    <a:pt x="14372" y="4364"/>
                  </a:lnTo>
                  <a:lnTo>
                    <a:pt x="14519" y="5026"/>
                  </a:lnTo>
                  <a:lnTo>
                    <a:pt x="13913" y="5467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85"/>
            <p:cNvSpPr/>
            <p:nvPr>
              <p:custDataLst>
                <p:tags r:id="rId35"/>
              </p:custDataLst>
            </p:nvPr>
          </p:nvSpPr>
          <p:spPr>
            <a:xfrm>
              <a:off x="7902707" y="4651531"/>
              <a:ext cx="98294" cy="209006"/>
            </a:xfrm>
            <a:custGeom>
              <a:avLst/>
              <a:gdLst/>
              <a:ahLst/>
              <a:cxnLst/>
              <a:rect l="0" t="0" r="0" b="0"/>
              <a:pathLst>
                <a:path w="98294" h="209006">
                  <a:moveTo>
                    <a:pt x="98293" y="15719"/>
                  </a:moveTo>
                  <a:lnTo>
                    <a:pt x="98293" y="15719"/>
                  </a:lnTo>
                  <a:lnTo>
                    <a:pt x="98293" y="10252"/>
                  </a:lnTo>
                  <a:lnTo>
                    <a:pt x="94922" y="6259"/>
                  </a:lnTo>
                  <a:lnTo>
                    <a:pt x="89504" y="4459"/>
                  </a:lnTo>
                  <a:lnTo>
                    <a:pt x="59421" y="0"/>
                  </a:lnTo>
                  <a:lnTo>
                    <a:pt x="38480" y="3327"/>
                  </a:lnTo>
                  <a:lnTo>
                    <a:pt x="30320" y="7265"/>
                  </a:lnTo>
                  <a:lnTo>
                    <a:pt x="20688" y="9451"/>
                  </a:lnTo>
                  <a:lnTo>
                    <a:pt x="19040" y="10835"/>
                  </a:lnTo>
                  <a:lnTo>
                    <a:pt x="17941" y="12463"/>
                  </a:lnTo>
                  <a:lnTo>
                    <a:pt x="16393" y="21496"/>
                  </a:lnTo>
                  <a:lnTo>
                    <a:pt x="21542" y="64179"/>
                  </a:lnTo>
                  <a:lnTo>
                    <a:pt x="20102" y="94462"/>
                  </a:lnTo>
                  <a:lnTo>
                    <a:pt x="15998" y="115470"/>
                  </a:lnTo>
                  <a:lnTo>
                    <a:pt x="24604" y="102851"/>
                  </a:lnTo>
                  <a:lnTo>
                    <a:pt x="30499" y="100306"/>
                  </a:lnTo>
                  <a:lnTo>
                    <a:pt x="49153" y="98671"/>
                  </a:lnTo>
                  <a:lnTo>
                    <a:pt x="60930" y="102211"/>
                  </a:lnTo>
                  <a:lnTo>
                    <a:pt x="67034" y="105130"/>
                  </a:lnTo>
                  <a:lnTo>
                    <a:pt x="75698" y="114018"/>
                  </a:lnTo>
                  <a:lnTo>
                    <a:pt x="94776" y="147455"/>
                  </a:lnTo>
                  <a:lnTo>
                    <a:pt x="97598" y="169054"/>
                  </a:lnTo>
                  <a:lnTo>
                    <a:pt x="94221" y="181235"/>
                  </a:lnTo>
                  <a:lnTo>
                    <a:pt x="91345" y="187446"/>
                  </a:lnTo>
                  <a:lnTo>
                    <a:pt x="82505" y="196229"/>
                  </a:lnTo>
                  <a:lnTo>
                    <a:pt x="77184" y="199559"/>
                  </a:lnTo>
                  <a:lnTo>
                    <a:pt x="30027" y="209005"/>
                  </a:lnTo>
                  <a:lnTo>
                    <a:pt x="9863" y="208142"/>
                  </a:lnTo>
                  <a:lnTo>
                    <a:pt x="2546" y="205192"/>
                  </a:lnTo>
                  <a:lnTo>
                    <a:pt x="595" y="203418"/>
                  </a:lnTo>
                  <a:lnTo>
                    <a:pt x="0" y="202234"/>
                  </a:lnTo>
                  <a:lnTo>
                    <a:pt x="3043" y="199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86"/>
            <p:cNvSpPr/>
            <p:nvPr>
              <p:custDataLst>
                <p:tags r:id="rId36"/>
              </p:custDataLst>
            </p:nvPr>
          </p:nvSpPr>
          <p:spPr>
            <a:xfrm>
              <a:off x="7689850" y="4832350"/>
              <a:ext cx="11818" cy="3659"/>
            </a:xfrm>
            <a:custGeom>
              <a:avLst/>
              <a:gdLst/>
              <a:ahLst/>
              <a:cxnLst/>
              <a:rect l="0" t="0" r="0" b="0"/>
              <a:pathLst>
                <a:path w="11818" h="3659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2326" y="3371"/>
                  </a:lnTo>
                  <a:lnTo>
                    <a:pt x="140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87"/>
            <p:cNvSpPr/>
            <p:nvPr>
              <p:custDataLst>
                <p:tags r:id="rId37"/>
              </p:custDataLst>
            </p:nvPr>
          </p:nvSpPr>
          <p:spPr>
            <a:xfrm>
              <a:off x="7581900" y="4642373"/>
              <a:ext cx="127001" cy="216052"/>
            </a:xfrm>
            <a:custGeom>
              <a:avLst/>
              <a:gdLst/>
              <a:ahLst/>
              <a:cxnLst/>
              <a:rect l="0" t="0" r="0" b="0"/>
              <a:pathLst>
                <a:path w="127001" h="216052">
                  <a:moveTo>
                    <a:pt x="127000" y="12177"/>
                  </a:moveTo>
                  <a:lnTo>
                    <a:pt x="127000" y="12177"/>
                  </a:lnTo>
                  <a:lnTo>
                    <a:pt x="123629" y="5435"/>
                  </a:lnTo>
                  <a:lnTo>
                    <a:pt x="121931" y="3449"/>
                  </a:lnTo>
                  <a:lnTo>
                    <a:pt x="118161" y="1242"/>
                  </a:lnTo>
                  <a:lnTo>
                    <a:pt x="108703" y="0"/>
                  </a:lnTo>
                  <a:lnTo>
                    <a:pt x="100994" y="3472"/>
                  </a:lnTo>
                  <a:lnTo>
                    <a:pt x="79648" y="22581"/>
                  </a:lnTo>
                  <a:lnTo>
                    <a:pt x="49264" y="60435"/>
                  </a:lnTo>
                  <a:lnTo>
                    <a:pt x="27594" y="105002"/>
                  </a:lnTo>
                  <a:lnTo>
                    <a:pt x="16373" y="147556"/>
                  </a:lnTo>
                  <a:lnTo>
                    <a:pt x="15307" y="191083"/>
                  </a:lnTo>
                  <a:lnTo>
                    <a:pt x="16554" y="199181"/>
                  </a:lnTo>
                  <a:lnTo>
                    <a:pt x="19503" y="205285"/>
                  </a:lnTo>
                  <a:lnTo>
                    <a:pt x="28423" y="213949"/>
                  </a:lnTo>
                  <a:lnTo>
                    <a:pt x="33765" y="215836"/>
                  </a:lnTo>
                  <a:lnTo>
                    <a:pt x="45345" y="216051"/>
                  </a:lnTo>
                  <a:lnTo>
                    <a:pt x="57548" y="210032"/>
                  </a:lnTo>
                  <a:lnTo>
                    <a:pt x="63765" y="205464"/>
                  </a:lnTo>
                  <a:lnTo>
                    <a:pt x="70672" y="194743"/>
                  </a:lnTo>
                  <a:lnTo>
                    <a:pt x="73037" y="183629"/>
                  </a:lnTo>
                  <a:lnTo>
                    <a:pt x="71737" y="173985"/>
                  </a:lnTo>
                  <a:lnTo>
                    <a:pt x="65045" y="164995"/>
                  </a:lnTo>
                  <a:lnTo>
                    <a:pt x="60296" y="160622"/>
                  </a:lnTo>
                  <a:lnTo>
                    <a:pt x="45613" y="155763"/>
                  </a:lnTo>
                  <a:lnTo>
                    <a:pt x="17555" y="152644"/>
                  </a:lnTo>
                  <a:lnTo>
                    <a:pt x="7567" y="155981"/>
                  </a:lnTo>
                  <a:lnTo>
                    <a:pt x="2928" y="158846"/>
                  </a:lnTo>
                  <a:lnTo>
                    <a:pt x="541" y="161462"/>
                  </a:lnTo>
                  <a:lnTo>
                    <a:pt x="0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261"/>
          <p:cNvGrpSpPr/>
          <p:nvPr/>
        </p:nvGrpSpPr>
        <p:grpSpPr>
          <a:xfrm>
            <a:off x="9208982" y="4821636"/>
            <a:ext cx="208069" cy="144005"/>
            <a:chOff x="9208982" y="4821636"/>
            <a:chExt cx="208069" cy="144005"/>
          </a:xfrm>
        </p:grpSpPr>
        <p:sp>
          <p:nvSpPr>
            <p:cNvPr id="143" name="SMARTInkShape-1188"/>
            <p:cNvSpPr/>
            <p:nvPr>
              <p:custDataLst>
                <p:tags r:id="rId31"/>
              </p:custDataLst>
            </p:nvPr>
          </p:nvSpPr>
          <p:spPr>
            <a:xfrm>
              <a:off x="9240655" y="4940300"/>
              <a:ext cx="176396" cy="25341"/>
            </a:xfrm>
            <a:custGeom>
              <a:avLst/>
              <a:gdLst/>
              <a:ahLst/>
              <a:cxnLst/>
              <a:rect l="0" t="0" r="0" b="0"/>
              <a:pathLst>
                <a:path w="176396" h="25341">
                  <a:moveTo>
                    <a:pt x="17645" y="0"/>
                  </a:moveTo>
                  <a:lnTo>
                    <a:pt x="17645" y="0"/>
                  </a:lnTo>
                  <a:lnTo>
                    <a:pt x="5712" y="13815"/>
                  </a:lnTo>
                  <a:lnTo>
                    <a:pt x="0" y="23111"/>
                  </a:lnTo>
                  <a:lnTo>
                    <a:pt x="1648" y="23874"/>
                  </a:lnTo>
                  <a:lnTo>
                    <a:pt x="45460" y="25199"/>
                  </a:lnTo>
                  <a:lnTo>
                    <a:pt x="93071" y="25340"/>
                  </a:lnTo>
                  <a:lnTo>
                    <a:pt x="126191" y="19729"/>
                  </a:lnTo>
                  <a:lnTo>
                    <a:pt x="17639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189"/>
            <p:cNvSpPr/>
            <p:nvPr>
              <p:custDataLst>
                <p:tags r:id="rId32"/>
              </p:custDataLst>
            </p:nvPr>
          </p:nvSpPr>
          <p:spPr>
            <a:xfrm>
              <a:off x="9208982" y="4821636"/>
              <a:ext cx="131869" cy="10715"/>
            </a:xfrm>
            <a:custGeom>
              <a:avLst/>
              <a:gdLst/>
              <a:ahLst/>
              <a:cxnLst/>
              <a:rect l="0" t="0" r="0" b="0"/>
              <a:pathLst>
                <a:path w="131869" h="10715">
                  <a:moveTo>
                    <a:pt x="23918" y="4364"/>
                  </a:moveTo>
                  <a:lnTo>
                    <a:pt x="23918" y="4364"/>
                  </a:lnTo>
                  <a:lnTo>
                    <a:pt x="0" y="4364"/>
                  </a:lnTo>
                  <a:lnTo>
                    <a:pt x="45600" y="0"/>
                  </a:lnTo>
                  <a:lnTo>
                    <a:pt x="89402" y="288"/>
                  </a:lnTo>
                  <a:lnTo>
                    <a:pt x="131868" y="10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262"/>
          <p:cNvGrpSpPr/>
          <p:nvPr/>
        </p:nvGrpSpPr>
        <p:grpSpPr>
          <a:xfrm>
            <a:off x="9761977" y="4816833"/>
            <a:ext cx="290000" cy="244118"/>
            <a:chOff x="9761977" y="4816833"/>
            <a:chExt cx="290000" cy="244118"/>
          </a:xfrm>
        </p:grpSpPr>
        <p:sp>
          <p:nvSpPr>
            <p:cNvPr id="146" name="SMARTInkShape-1190"/>
            <p:cNvSpPr/>
            <p:nvPr>
              <p:custDataLst>
                <p:tags r:id="rId29"/>
              </p:custDataLst>
            </p:nvPr>
          </p:nvSpPr>
          <p:spPr>
            <a:xfrm>
              <a:off x="9939565" y="4878857"/>
              <a:ext cx="112412" cy="168165"/>
            </a:xfrm>
            <a:custGeom>
              <a:avLst/>
              <a:gdLst/>
              <a:ahLst/>
              <a:cxnLst/>
              <a:rect l="0" t="0" r="0" b="0"/>
              <a:pathLst>
                <a:path w="112412" h="168165">
                  <a:moveTo>
                    <a:pt x="99785" y="16993"/>
                  </a:moveTo>
                  <a:lnTo>
                    <a:pt x="99785" y="16993"/>
                  </a:lnTo>
                  <a:lnTo>
                    <a:pt x="99785" y="13622"/>
                  </a:lnTo>
                  <a:lnTo>
                    <a:pt x="93042" y="4784"/>
                  </a:lnTo>
                  <a:lnTo>
                    <a:pt x="82208" y="983"/>
                  </a:lnTo>
                  <a:lnTo>
                    <a:pt x="68689" y="0"/>
                  </a:lnTo>
                  <a:lnTo>
                    <a:pt x="55626" y="1914"/>
                  </a:lnTo>
                  <a:lnTo>
                    <a:pt x="33001" y="13701"/>
                  </a:lnTo>
                  <a:lnTo>
                    <a:pt x="20478" y="28465"/>
                  </a:lnTo>
                  <a:lnTo>
                    <a:pt x="4313" y="56575"/>
                  </a:lnTo>
                  <a:lnTo>
                    <a:pt x="0" y="81324"/>
                  </a:lnTo>
                  <a:lnTo>
                    <a:pt x="5465" y="121113"/>
                  </a:lnTo>
                  <a:lnTo>
                    <a:pt x="19392" y="151795"/>
                  </a:lnTo>
                  <a:lnTo>
                    <a:pt x="32775" y="163453"/>
                  </a:lnTo>
                  <a:lnTo>
                    <a:pt x="40296" y="167550"/>
                  </a:lnTo>
                  <a:lnTo>
                    <a:pt x="48835" y="168164"/>
                  </a:lnTo>
                  <a:lnTo>
                    <a:pt x="67733" y="163203"/>
                  </a:lnTo>
                  <a:lnTo>
                    <a:pt x="84129" y="152060"/>
                  </a:lnTo>
                  <a:lnTo>
                    <a:pt x="91465" y="145138"/>
                  </a:lnTo>
                  <a:lnTo>
                    <a:pt x="108529" y="111798"/>
                  </a:lnTo>
                  <a:lnTo>
                    <a:pt x="112373" y="90408"/>
                  </a:lnTo>
                  <a:lnTo>
                    <a:pt x="112411" y="80753"/>
                  </a:lnTo>
                  <a:lnTo>
                    <a:pt x="104925" y="60618"/>
                  </a:lnTo>
                  <a:lnTo>
                    <a:pt x="84845" y="33212"/>
                  </a:lnTo>
                  <a:lnTo>
                    <a:pt x="61685" y="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91"/>
            <p:cNvSpPr/>
            <p:nvPr>
              <p:custDataLst>
                <p:tags r:id="rId30"/>
              </p:custDataLst>
            </p:nvPr>
          </p:nvSpPr>
          <p:spPr>
            <a:xfrm>
              <a:off x="9761977" y="4816833"/>
              <a:ext cx="93224" cy="244118"/>
            </a:xfrm>
            <a:custGeom>
              <a:avLst/>
              <a:gdLst/>
              <a:ahLst/>
              <a:cxnLst/>
              <a:rect l="0" t="0" r="0" b="0"/>
              <a:pathLst>
                <a:path w="93224" h="244118">
                  <a:moveTo>
                    <a:pt x="93223" y="47267"/>
                  </a:moveTo>
                  <a:lnTo>
                    <a:pt x="93223" y="47267"/>
                  </a:lnTo>
                  <a:lnTo>
                    <a:pt x="93222" y="38428"/>
                  </a:lnTo>
                  <a:lnTo>
                    <a:pt x="66708" y="8391"/>
                  </a:lnTo>
                  <a:lnTo>
                    <a:pt x="55184" y="0"/>
                  </a:lnTo>
                  <a:lnTo>
                    <a:pt x="44097" y="1800"/>
                  </a:lnTo>
                  <a:lnTo>
                    <a:pt x="17354" y="14453"/>
                  </a:lnTo>
                  <a:lnTo>
                    <a:pt x="8232" y="29861"/>
                  </a:lnTo>
                  <a:lnTo>
                    <a:pt x="0" y="67504"/>
                  </a:lnTo>
                  <a:lnTo>
                    <a:pt x="4518" y="83073"/>
                  </a:lnTo>
                  <a:lnTo>
                    <a:pt x="8687" y="90187"/>
                  </a:lnTo>
                  <a:lnTo>
                    <a:pt x="14992" y="94930"/>
                  </a:lnTo>
                  <a:lnTo>
                    <a:pt x="31407" y="100201"/>
                  </a:lnTo>
                  <a:lnTo>
                    <a:pt x="44817" y="100661"/>
                  </a:lnTo>
                  <a:lnTo>
                    <a:pt x="50369" y="99796"/>
                  </a:lnTo>
                  <a:lnTo>
                    <a:pt x="62181" y="93191"/>
                  </a:lnTo>
                  <a:lnTo>
                    <a:pt x="78851" y="77572"/>
                  </a:lnTo>
                  <a:lnTo>
                    <a:pt x="90384" y="63445"/>
                  </a:lnTo>
                  <a:lnTo>
                    <a:pt x="91331" y="62990"/>
                  </a:lnTo>
                  <a:lnTo>
                    <a:pt x="91961" y="63394"/>
                  </a:lnTo>
                  <a:lnTo>
                    <a:pt x="92382" y="64368"/>
                  </a:lnTo>
                  <a:lnTo>
                    <a:pt x="89778" y="108241"/>
                  </a:lnTo>
                  <a:lnTo>
                    <a:pt x="87733" y="147021"/>
                  </a:lnTo>
                  <a:lnTo>
                    <a:pt x="87043" y="193527"/>
                  </a:lnTo>
                  <a:lnTo>
                    <a:pt x="87592" y="236447"/>
                  </a:lnTo>
                  <a:lnTo>
                    <a:pt x="93223" y="24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263"/>
          <p:cNvGrpSpPr/>
          <p:nvPr/>
        </p:nvGrpSpPr>
        <p:grpSpPr>
          <a:xfrm>
            <a:off x="4108450" y="6217865"/>
            <a:ext cx="171451" cy="118030"/>
            <a:chOff x="4108450" y="6217865"/>
            <a:chExt cx="171451" cy="118030"/>
          </a:xfrm>
        </p:grpSpPr>
        <p:sp>
          <p:nvSpPr>
            <p:cNvPr id="149" name="SMARTInkShape-1192"/>
            <p:cNvSpPr/>
            <p:nvPr>
              <p:custDataLst>
                <p:tags r:id="rId27"/>
              </p:custDataLst>
            </p:nvPr>
          </p:nvSpPr>
          <p:spPr>
            <a:xfrm>
              <a:off x="4108450" y="6217865"/>
              <a:ext cx="139701" cy="16953"/>
            </a:xfrm>
            <a:custGeom>
              <a:avLst/>
              <a:gdLst/>
              <a:ahLst/>
              <a:cxnLst/>
              <a:rect l="0" t="0" r="0" b="0"/>
              <a:pathLst>
                <a:path w="139701" h="16953">
                  <a:moveTo>
                    <a:pt x="0" y="11485"/>
                  </a:moveTo>
                  <a:lnTo>
                    <a:pt x="0" y="11485"/>
                  </a:lnTo>
                  <a:lnTo>
                    <a:pt x="0" y="16952"/>
                  </a:lnTo>
                  <a:lnTo>
                    <a:pt x="40163" y="4935"/>
                  </a:lnTo>
                  <a:lnTo>
                    <a:pt x="82566" y="0"/>
                  </a:lnTo>
                  <a:lnTo>
                    <a:pt x="120366" y="436"/>
                  </a:lnTo>
                  <a:lnTo>
                    <a:pt x="139700" y="11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93"/>
            <p:cNvSpPr/>
            <p:nvPr>
              <p:custDataLst>
                <p:tags r:id="rId28"/>
              </p:custDataLst>
            </p:nvPr>
          </p:nvSpPr>
          <p:spPr>
            <a:xfrm>
              <a:off x="4148836" y="6318249"/>
              <a:ext cx="131065" cy="17646"/>
            </a:xfrm>
            <a:custGeom>
              <a:avLst/>
              <a:gdLst/>
              <a:ahLst/>
              <a:cxnLst/>
              <a:rect l="0" t="0" r="0" b="0"/>
              <a:pathLst>
                <a:path w="131065" h="17646">
                  <a:moveTo>
                    <a:pt x="29464" y="1"/>
                  </a:moveTo>
                  <a:lnTo>
                    <a:pt x="29464" y="1"/>
                  </a:lnTo>
                  <a:lnTo>
                    <a:pt x="26093" y="0"/>
                  </a:lnTo>
                  <a:lnTo>
                    <a:pt x="84" y="15888"/>
                  </a:lnTo>
                  <a:lnTo>
                    <a:pt x="0" y="16942"/>
                  </a:lnTo>
                  <a:lnTo>
                    <a:pt x="1354" y="17645"/>
                  </a:lnTo>
                  <a:lnTo>
                    <a:pt x="42007" y="13840"/>
                  </a:lnTo>
                  <a:lnTo>
                    <a:pt x="88187" y="11439"/>
                  </a:lnTo>
                  <a:lnTo>
                    <a:pt x="131064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64"/>
          <p:cNvGrpSpPr/>
          <p:nvPr/>
        </p:nvGrpSpPr>
        <p:grpSpPr>
          <a:xfrm>
            <a:off x="4689037" y="6032707"/>
            <a:ext cx="435414" cy="420905"/>
            <a:chOff x="4689037" y="6032707"/>
            <a:chExt cx="435414" cy="420905"/>
          </a:xfrm>
        </p:grpSpPr>
        <p:sp>
          <p:nvSpPr>
            <p:cNvPr id="152" name="SMARTInkShape-1194"/>
            <p:cNvSpPr/>
            <p:nvPr>
              <p:custDataLst>
                <p:tags r:id="rId24"/>
              </p:custDataLst>
            </p:nvPr>
          </p:nvSpPr>
          <p:spPr>
            <a:xfrm>
              <a:off x="4689037" y="6032707"/>
              <a:ext cx="73464" cy="161555"/>
            </a:xfrm>
            <a:custGeom>
              <a:avLst/>
              <a:gdLst/>
              <a:ahLst/>
              <a:cxnLst/>
              <a:rect l="0" t="0" r="0" b="0"/>
              <a:pathLst>
                <a:path w="73464" h="161555">
                  <a:moveTo>
                    <a:pt x="73463" y="6143"/>
                  </a:moveTo>
                  <a:lnTo>
                    <a:pt x="73463" y="6143"/>
                  </a:lnTo>
                  <a:lnTo>
                    <a:pt x="73463" y="2484"/>
                  </a:lnTo>
                  <a:lnTo>
                    <a:pt x="73463" y="4047"/>
                  </a:lnTo>
                  <a:lnTo>
                    <a:pt x="73463" y="2151"/>
                  </a:lnTo>
                  <a:lnTo>
                    <a:pt x="72757" y="1365"/>
                  </a:lnTo>
                  <a:lnTo>
                    <a:pt x="70092" y="492"/>
                  </a:lnTo>
                  <a:lnTo>
                    <a:pt x="61254" y="0"/>
                  </a:lnTo>
                  <a:lnTo>
                    <a:pt x="57562" y="2048"/>
                  </a:lnTo>
                  <a:lnTo>
                    <a:pt x="44919" y="16454"/>
                  </a:lnTo>
                  <a:lnTo>
                    <a:pt x="19120" y="59388"/>
                  </a:lnTo>
                  <a:lnTo>
                    <a:pt x="2563" y="106505"/>
                  </a:lnTo>
                  <a:lnTo>
                    <a:pt x="2204" y="134266"/>
                  </a:lnTo>
                  <a:lnTo>
                    <a:pt x="8631" y="147988"/>
                  </a:lnTo>
                  <a:lnTo>
                    <a:pt x="17838" y="157379"/>
                  </a:lnTo>
                  <a:lnTo>
                    <a:pt x="26633" y="161554"/>
                  </a:lnTo>
                  <a:lnTo>
                    <a:pt x="35246" y="161527"/>
                  </a:lnTo>
                  <a:lnTo>
                    <a:pt x="39519" y="160533"/>
                  </a:lnTo>
                  <a:lnTo>
                    <a:pt x="48029" y="153782"/>
                  </a:lnTo>
                  <a:lnTo>
                    <a:pt x="52273" y="149020"/>
                  </a:lnTo>
                  <a:lnTo>
                    <a:pt x="54397" y="144433"/>
                  </a:lnTo>
                  <a:lnTo>
                    <a:pt x="54876" y="135574"/>
                  </a:lnTo>
                  <a:lnTo>
                    <a:pt x="52605" y="131942"/>
                  </a:lnTo>
                  <a:lnTo>
                    <a:pt x="44437" y="126024"/>
                  </a:lnTo>
                  <a:lnTo>
                    <a:pt x="18288" y="117182"/>
                  </a:lnTo>
                  <a:lnTo>
                    <a:pt x="7548" y="115465"/>
                  </a:lnTo>
                  <a:lnTo>
                    <a:pt x="4120" y="116419"/>
                  </a:lnTo>
                  <a:lnTo>
                    <a:pt x="1834" y="118466"/>
                  </a:lnTo>
                  <a:lnTo>
                    <a:pt x="310" y="121241"/>
                  </a:lnTo>
                  <a:lnTo>
                    <a:pt x="0" y="123092"/>
                  </a:lnTo>
                  <a:lnTo>
                    <a:pt x="3613" y="126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195"/>
            <p:cNvSpPr/>
            <p:nvPr>
              <p:custDataLst>
                <p:tags r:id="rId25"/>
              </p:custDataLst>
            </p:nvPr>
          </p:nvSpPr>
          <p:spPr>
            <a:xfrm>
              <a:off x="4789615" y="6137555"/>
              <a:ext cx="130753" cy="213123"/>
            </a:xfrm>
            <a:custGeom>
              <a:avLst/>
              <a:gdLst/>
              <a:ahLst/>
              <a:cxnLst/>
              <a:rect l="0" t="0" r="0" b="0"/>
              <a:pathLst>
                <a:path w="130753" h="213123">
                  <a:moveTo>
                    <a:pt x="125285" y="15595"/>
                  </a:moveTo>
                  <a:lnTo>
                    <a:pt x="125285" y="15595"/>
                  </a:lnTo>
                  <a:lnTo>
                    <a:pt x="125285" y="12224"/>
                  </a:lnTo>
                  <a:lnTo>
                    <a:pt x="127166" y="8688"/>
                  </a:lnTo>
                  <a:lnTo>
                    <a:pt x="129649" y="4763"/>
                  </a:lnTo>
                  <a:lnTo>
                    <a:pt x="130752" y="668"/>
                  </a:lnTo>
                  <a:lnTo>
                    <a:pt x="128930" y="0"/>
                  </a:lnTo>
                  <a:lnTo>
                    <a:pt x="121260" y="1138"/>
                  </a:lnTo>
                  <a:lnTo>
                    <a:pt x="91124" y="18360"/>
                  </a:lnTo>
                  <a:lnTo>
                    <a:pt x="76236" y="30935"/>
                  </a:lnTo>
                  <a:lnTo>
                    <a:pt x="46336" y="71142"/>
                  </a:lnTo>
                  <a:lnTo>
                    <a:pt x="18854" y="118098"/>
                  </a:lnTo>
                  <a:lnTo>
                    <a:pt x="2143" y="157844"/>
                  </a:lnTo>
                  <a:lnTo>
                    <a:pt x="0" y="178300"/>
                  </a:lnTo>
                  <a:lnTo>
                    <a:pt x="1545" y="186860"/>
                  </a:lnTo>
                  <a:lnTo>
                    <a:pt x="8906" y="200133"/>
                  </a:lnTo>
                  <a:lnTo>
                    <a:pt x="19233" y="208855"/>
                  </a:lnTo>
                  <a:lnTo>
                    <a:pt x="24950" y="212168"/>
                  </a:lnTo>
                  <a:lnTo>
                    <a:pt x="66085" y="213122"/>
                  </a:lnTo>
                  <a:lnTo>
                    <a:pt x="93535" y="212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196"/>
            <p:cNvSpPr/>
            <p:nvPr>
              <p:custDataLst>
                <p:tags r:id="rId26"/>
              </p:custDataLst>
            </p:nvPr>
          </p:nvSpPr>
          <p:spPr>
            <a:xfrm>
              <a:off x="4957335" y="6350937"/>
              <a:ext cx="167116" cy="102675"/>
            </a:xfrm>
            <a:custGeom>
              <a:avLst/>
              <a:gdLst/>
              <a:ahLst/>
              <a:cxnLst/>
              <a:rect l="0" t="0" r="0" b="0"/>
              <a:pathLst>
                <a:path w="167116" h="102675">
                  <a:moveTo>
                    <a:pt x="21065" y="5413"/>
                  </a:moveTo>
                  <a:lnTo>
                    <a:pt x="21065" y="5413"/>
                  </a:lnTo>
                  <a:lnTo>
                    <a:pt x="14323" y="8784"/>
                  </a:lnTo>
                  <a:lnTo>
                    <a:pt x="11631" y="9071"/>
                  </a:lnTo>
                  <a:lnTo>
                    <a:pt x="50" y="6035"/>
                  </a:lnTo>
                  <a:lnTo>
                    <a:pt x="0" y="5122"/>
                  </a:lnTo>
                  <a:lnTo>
                    <a:pt x="3706" y="2226"/>
                  </a:lnTo>
                  <a:lnTo>
                    <a:pt x="13727" y="0"/>
                  </a:lnTo>
                  <a:lnTo>
                    <a:pt x="57871" y="13451"/>
                  </a:lnTo>
                  <a:lnTo>
                    <a:pt x="69408" y="21686"/>
                  </a:lnTo>
                  <a:lnTo>
                    <a:pt x="74461" y="26843"/>
                  </a:lnTo>
                  <a:lnTo>
                    <a:pt x="76417" y="32401"/>
                  </a:lnTo>
                  <a:lnTo>
                    <a:pt x="74829" y="44218"/>
                  </a:lnTo>
                  <a:lnTo>
                    <a:pt x="63286" y="67370"/>
                  </a:lnTo>
                  <a:lnTo>
                    <a:pt x="51957" y="83137"/>
                  </a:lnTo>
                  <a:lnTo>
                    <a:pt x="51538" y="86157"/>
                  </a:lnTo>
                  <a:lnTo>
                    <a:pt x="51963" y="88875"/>
                  </a:lnTo>
                  <a:lnTo>
                    <a:pt x="54364" y="91394"/>
                  </a:lnTo>
                  <a:lnTo>
                    <a:pt x="62675" y="96073"/>
                  </a:lnTo>
                  <a:lnTo>
                    <a:pt x="92739" y="102674"/>
                  </a:lnTo>
                  <a:lnTo>
                    <a:pt x="167115" y="87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265"/>
          <p:cNvGrpSpPr/>
          <p:nvPr/>
        </p:nvGrpSpPr>
        <p:grpSpPr>
          <a:xfrm>
            <a:off x="5356746" y="5984392"/>
            <a:ext cx="529705" cy="429109"/>
            <a:chOff x="5356746" y="5984392"/>
            <a:chExt cx="529705" cy="429109"/>
          </a:xfrm>
        </p:grpSpPr>
        <p:sp>
          <p:nvSpPr>
            <p:cNvPr id="156" name="SMARTInkShape-1197"/>
            <p:cNvSpPr/>
            <p:nvPr>
              <p:custDataLst>
                <p:tags r:id="rId21"/>
              </p:custDataLst>
            </p:nvPr>
          </p:nvSpPr>
          <p:spPr>
            <a:xfrm>
              <a:off x="5356746" y="5984392"/>
              <a:ext cx="97905" cy="187809"/>
            </a:xfrm>
            <a:custGeom>
              <a:avLst/>
              <a:gdLst/>
              <a:ahLst/>
              <a:cxnLst/>
              <a:rect l="0" t="0" r="0" b="0"/>
              <a:pathLst>
                <a:path w="97905" h="187809">
                  <a:moveTo>
                    <a:pt x="21704" y="3658"/>
                  </a:moveTo>
                  <a:lnTo>
                    <a:pt x="21704" y="3658"/>
                  </a:lnTo>
                  <a:lnTo>
                    <a:pt x="34090" y="0"/>
                  </a:lnTo>
                  <a:lnTo>
                    <a:pt x="34900" y="513"/>
                  </a:lnTo>
                  <a:lnTo>
                    <a:pt x="25574" y="43570"/>
                  </a:lnTo>
                  <a:lnTo>
                    <a:pt x="10280" y="86168"/>
                  </a:lnTo>
                  <a:lnTo>
                    <a:pt x="0" y="117691"/>
                  </a:lnTo>
                  <a:lnTo>
                    <a:pt x="1004" y="124425"/>
                  </a:lnTo>
                  <a:lnTo>
                    <a:pt x="3671" y="126502"/>
                  </a:lnTo>
                  <a:lnTo>
                    <a:pt x="12278" y="128812"/>
                  </a:lnTo>
                  <a:lnTo>
                    <a:pt x="21277" y="127956"/>
                  </a:lnTo>
                  <a:lnTo>
                    <a:pt x="67715" y="115683"/>
                  </a:lnTo>
                  <a:lnTo>
                    <a:pt x="86714" y="106498"/>
                  </a:lnTo>
                  <a:lnTo>
                    <a:pt x="88327" y="106790"/>
                  </a:lnTo>
                  <a:lnTo>
                    <a:pt x="89403" y="107691"/>
                  </a:lnTo>
                  <a:lnTo>
                    <a:pt x="90120" y="108997"/>
                  </a:lnTo>
                  <a:lnTo>
                    <a:pt x="91129" y="117576"/>
                  </a:lnTo>
                  <a:lnTo>
                    <a:pt x="85454" y="163446"/>
                  </a:lnTo>
                  <a:lnTo>
                    <a:pt x="83434" y="171807"/>
                  </a:lnTo>
                  <a:lnTo>
                    <a:pt x="81907" y="175024"/>
                  </a:lnTo>
                  <a:lnTo>
                    <a:pt x="82301" y="177874"/>
                  </a:lnTo>
                  <a:lnTo>
                    <a:pt x="97904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98"/>
            <p:cNvSpPr/>
            <p:nvPr>
              <p:custDataLst>
                <p:tags r:id="rId22"/>
              </p:custDataLst>
            </p:nvPr>
          </p:nvSpPr>
          <p:spPr>
            <a:xfrm>
              <a:off x="5526198" y="6110230"/>
              <a:ext cx="138003" cy="230263"/>
            </a:xfrm>
            <a:custGeom>
              <a:avLst/>
              <a:gdLst/>
              <a:ahLst/>
              <a:cxnLst/>
              <a:rect l="0" t="0" r="0" b="0"/>
              <a:pathLst>
                <a:path w="138003" h="230263">
                  <a:moveTo>
                    <a:pt x="131652" y="36570"/>
                  </a:moveTo>
                  <a:lnTo>
                    <a:pt x="131652" y="36570"/>
                  </a:lnTo>
                  <a:lnTo>
                    <a:pt x="130946" y="9024"/>
                  </a:lnTo>
                  <a:lnTo>
                    <a:pt x="128281" y="3631"/>
                  </a:lnTo>
                  <a:lnTo>
                    <a:pt x="125877" y="1910"/>
                  </a:lnTo>
                  <a:lnTo>
                    <a:pt x="119443" y="0"/>
                  </a:lnTo>
                  <a:lnTo>
                    <a:pt x="108116" y="4794"/>
                  </a:lnTo>
                  <a:lnTo>
                    <a:pt x="81220" y="25120"/>
                  </a:lnTo>
                  <a:lnTo>
                    <a:pt x="44059" y="69643"/>
                  </a:lnTo>
                  <a:lnTo>
                    <a:pt x="23411" y="108483"/>
                  </a:lnTo>
                  <a:lnTo>
                    <a:pt x="4030" y="154704"/>
                  </a:lnTo>
                  <a:lnTo>
                    <a:pt x="0" y="178895"/>
                  </a:lnTo>
                  <a:lnTo>
                    <a:pt x="2176" y="203937"/>
                  </a:lnTo>
                  <a:lnTo>
                    <a:pt x="5118" y="210237"/>
                  </a:lnTo>
                  <a:lnTo>
                    <a:pt x="14031" y="219119"/>
                  </a:lnTo>
                  <a:lnTo>
                    <a:pt x="26930" y="223536"/>
                  </a:lnTo>
                  <a:lnTo>
                    <a:pt x="72941" y="230262"/>
                  </a:lnTo>
                  <a:lnTo>
                    <a:pt x="138002" y="22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199"/>
            <p:cNvSpPr/>
            <p:nvPr>
              <p:custDataLst>
                <p:tags r:id="rId23"/>
              </p:custDataLst>
            </p:nvPr>
          </p:nvSpPr>
          <p:spPr>
            <a:xfrm>
              <a:off x="5703183" y="6293242"/>
              <a:ext cx="183268" cy="120259"/>
            </a:xfrm>
            <a:custGeom>
              <a:avLst/>
              <a:gdLst/>
              <a:ahLst/>
              <a:cxnLst/>
              <a:rect l="0" t="0" r="0" b="0"/>
              <a:pathLst>
                <a:path w="183268" h="120259">
                  <a:moveTo>
                    <a:pt x="5467" y="31358"/>
                  </a:moveTo>
                  <a:lnTo>
                    <a:pt x="5467" y="31358"/>
                  </a:lnTo>
                  <a:lnTo>
                    <a:pt x="5467" y="27987"/>
                  </a:lnTo>
                  <a:lnTo>
                    <a:pt x="0" y="10964"/>
                  </a:lnTo>
                  <a:lnTo>
                    <a:pt x="411" y="8589"/>
                  </a:lnTo>
                  <a:lnTo>
                    <a:pt x="2749" y="4070"/>
                  </a:lnTo>
                  <a:lnTo>
                    <a:pt x="5066" y="2583"/>
                  </a:lnTo>
                  <a:lnTo>
                    <a:pt x="15069" y="489"/>
                  </a:lnTo>
                  <a:lnTo>
                    <a:pt x="22905" y="0"/>
                  </a:lnTo>
                  <a:lnTo>
                    <a:pt x="38620" y="6466"/>
                  </a:lnTo>
                  <a:lnTo>
                    <a:pt x="46778" y="13475"/>
                  </a:lnTo>
                  <a:lnTo>
                    <a:pt x="52050" y="21293"/>
                  </a:lnTo>
                  <a:lnTo>
                    <a:pt x="54393" y="29471"/>
                  </a:lnTo>
                  <a:lnTo>
                    <a:pt x="48969" y="52122"/>
                  </a:lnTo>
                  <a:lnTo>
                    <a:pt x="33106" y="96547"/>
                  </a:lnTo>
                  <a:lnTo>
                    <a:pt x="31530" y="111038"/>
                  </a:lnTo>
                  <a:lnTo>
                    <a:pt x="32720" y="113405"/>
                  </a:lnTo>
                  <a:lnTo>
                    <a:pt x="34925" y="114279"/>
                  </a:lnTo>
                  <a:lnTo>
                    <a:pt x="76505" y="113251"/>
                  </a:lnTo>
                  <a:lnTo>
                    <a:pt x="109614" y="110969"/>
                  </a:lnTo>
                  <a:lnTo>
                    <a:pt x="150843" y="118005"/>
                  </a:lnTo>
                  <a:lnTo>
                    <a:pt x="183267" y="120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66"/>
          <p:cNvGrpSpPr/>
          <p:nvPr/>
        </p:nvGrpSpPr>
        <p:grpSpPr>
          <a:xfrm>
            <a:off x="6096077" y="5996007"/>
            <a:ext cx="628574" cy="428087"/>
            <a:chOff x="6096077" y="5996007"/>
            <a:chExt cx="628574" cy="428087"/>
          </a:xfrm>
        </p:grpSpPr>
        <p:sp>
          <p:nvSpPr>
            <p:cNvPr id="160" name="SMARTInkShape-1200"/>
            <p:cNvSpPr/>
            <p:nvPr>
              <p:custDataLst>
                <p:tags r:id="rId18"/>
              </p:custDataLst>
            </p:nvPr>
          </p:nvSpPr>
          <p:spPr>
            <a:xfrm>
              <a:off x="6096077" y="5996007"/>
              <a:ext cx="145974" cy="105729"/>
            </a:xfrm>
            <a:custGeom>
              <a:avLst/>
              <a:gdLst/>
              <a:ahLst/>
              <a:cxnLst/>
              <a:rect l="0" t="0" r="0" b="0"/>
              <a:pathLst>
                <a:path w="145974" h="105729">
                  <a:moveTo>
                    <a:pt x="6273" y="61893"/>
                  </a:moveTo>
                  <a:lnTo>
                    <a:pt x="6273" y="61893"/>
                  </a:lnTo>
                  <a:lnTo>
                    <a:pt x="2902" y="58522"/>
                  </a:lnTo>
                  <a:lnTo>
                    <a:pt x="806" y="46313"/>
                  </a:lnTo>
                  <a:lnTo>
                    <a:pt x="0" y="25146"/>
                  </a:lnTo>
                  <a:lnTo>
                    <a:pt x="3317" y="12984"/>
                  </a:lnTo>
                  <a:lnTo>
                    <a:pt x="8722" y="6524"/>
                  </a:lnTo>
                  <a:lnTo>
                    <a:pt x="15828" y="2007"/>
                  </a:lnTo>
                  <a:lnTo>
                    <a:pt x="23690" y="0"/>
                  </a:lnTo>
                  <a:lnTo>
                    <a:pt x="48963" y="3780"/>
                  </a:lnTo>
                  <a:lnTo>
                    <a:pt x="59584" y="7372"/>
                  </a:lnTo>
                  <a:lnTo>
                    <a:pt x="62980" y="11435"/>
                  </a:lnTo>
                  <a:lnTo>
                    <a:pt x="66754" y="23475"/>
                  </a:lnTo>
                  <a:lnTo>
                    <a:pt x="65507" y="42748"/>
                  </a:lnTo>
                  <a:lnTo>
                    <a:pt x="40462" y="86402"/>
                  </a:lnTo>
                  <a:lnTo>
                    <a:pt x="30906" y="99337"/>
                  </a:lnTo>
                  <a:lnTo>
                    <a:pt x="25923" y="103229"/>
                  </a:lnTo>
                  <a:lnTo>
                    <a:pt x="23606" y="104268"/>
                  </a:lnTo>
                  <a:lnTo>
                    <a:pt x="23473" y="104959"/>
                  </a:lnTo>
                  <a:lnTo>
                    <a:pt x="27088" y="105728"/>
                  </a:lnTo>
                  <a:lnTo>
                    <a:pt x="67570" y="100546"/>
                  </a:lnTo>
                  <a:lnTo>
                    <a:pt x="145973" y="99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01"/>
            <p:cNvSpPr/>
            <p:nvPr>
              <p:custDataLst>
                <p:tags r:id="rId19"/>
              </p:custDataLst>
            </p:nvPr>
          </p:nvSpPr>
          <p:spPr>
            <a:xfrm>
              <a:off x="6297109" y="6110183"/>
              <a:ext cx="160842" cy="199301"/>
            </a:xfrm>
            <a:custGeom>
              <a:avLst/>
              <a:gdLst/>
              <a:ahLst/>
              <a:cxnLst/>
              <a:rect l="0" t="0" r="0" b="0"/>
              <a:pathLst>
                <a:path w="160842" h="199301">
                  <a:moveTo>
                    <a:pt x="148141" y="23917"/>
                  </a:moveTo>
                  <a:lnTo>
                    <a:pt x="148141" y="23917"/>
                  </a:lnTo>
                  <a:lnTo>
                    <a:pt x="143071" y="18142"/>
                  </a:lnTo>
                  <a:lnTo>
                    <a:pt x="133214" y="3523"/>
                  </a:lnTo>
                  <a:lnTo>
                    <a:pt x="129042" y="742"/>
                  </a:lnTo>
                  <a:lnTo>
                    <a:pt x="126941" y="0"/>
                  </a:lnTo>
                  <a:lnTo>
                    <a:pt x="120845" y="1058"/>
                  </a:lnTo>
                  <a:lnTo>
                    <a:pt x="105433" y="7485"/>
                  </a:lnTo>
                  <a:lnTo>
                    <a:pt x="62205" y="54360"/>
                  </a:lnTo>
                  <a:lnTo>
                    <a:pt x="29292" y="96417"/>
                  </a:lnTo>
                  <a:lnTo>
                    <a:pt x="6723" y="139509"/>
                  </a:lnTo>
                  <a:lnTo>
                    <a:pt x="1092" y="148904"/>
                  </a:lnTo>
                  <a:lnTo>
                    <a:pt x="0" y="159195"/>
                  </a:lnTo>
                  <a:lnTo>
                    <a:pt x="698" y="164903"/>
                  </a:lnTo>
                  <a:lnTo>
                    <a:pt x="7116" y="176888"/>
                  </a:lnTo>
                  <a:lnTo>
                    <a:pt x="16318" y="187154"/>
                  </a:lnTo>
                  <a:lnTo>
                    <a:pt x="25112" y="191716"/>
                  </a:lnTo>
                  <a:lnTo>
                    <a:pt x="54511" y="199010"/>
                  </a:lnTo>
                  <a:lnTo>
                    <a:pt x="101920" y="199300"/>
                  </a:lnTo>
                  <a:lnTo>
                    <a:pt x="160841" y="19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02"/>
            <p:cNvSpPr/>
            <p:nvPr>
              <p:custDataLst>
                <p:tags r:id="rId20"/>
              </p:custDataLst>
            </p:nvPr>
          </p:nvSpPr>
          <p:spPr>
            <a:xfrm>
              <a:off x="6503282" y="6288006"/>
              <a:ext cx="221369" cy="136088"/>
            </a:xfrm>
            <a:custGeom>
              <a:avLst/>
              <a:gdLst/>
              <a:ahLst/>
              <a:cxnLst/>
              <a:rect l="0" t="0" r="0" b="0"/>
              <a:pathLst>
                <a:path w="221369" h="136088">
                  <a:moveTo>
                    <a:pt x="5468" y="30244"/>
                  </a:moveTo>
                  <a:lnTo>
                    <a:pt x="5468" y="30244"/>
                  </a:lnTo>
                  <a:lnTo>
                    <a:pt x="2097" y="26873"/>
                  </a:lnTo>
                  <a:lnTo>
                    <a:pt x="442" y="23337"/>
                  </a:lnTo>
                  <a:lnTo>
                    <a:pt x="0" y="21405"/>
                  </a:lnTo>
                  <a:lnTo>
                    <a:pt x="5154" y="15497"/>
                  </a:lnTo>
                  <a:lnTo>
                    <a:pt x="22339" y="3577"/>
                  </a:lnTo>
                  <a:lnTo>
                    <a:pt x="35083" y="0"/>
                  </a:lnTo>
                  <a:lnTo>
                    <a:pt x="54538" y="2311"/>
                  </a:lnTo>
                  <a:lnTo>
                    <a:pt x="60053" y="5977"/>
                  </a:lnTo>
                  <a:lnTo>
                    <a:pt x="68063" y="17577"/>
                  </a:lnTo>
                  <a:lnTo>
                    <a:pt x="76540" y="39974"/>
                  </a:lnTo>
                  <a:lnTo>
                    <a:pt x="75626" y="59968"/>
                  </a:lnTo>
                  <a:lnTo>
                    <a:pt x="62645" y="104594"/>
                  </a:lnTo>
                  <a:lnTo>
                    <a:pt x="59807" y="112677"/>
                  </a:lnTo>
                  <a:lnTo>
                    <a:pt x="60038" y="114833"/>
                  </a:lnTo>
                  <a:lnTo>
                    <a:pt x="60898" y="116269"/>
                  </a:lnTo>
                  <a:lnTo>
                    <a:pt x="68851" y="121663"/>
                  </a:lnTo>
                  <a:lnTo>
                    <a:pt x="97977" y="133465"/>
                  </a:lnTo>
                  <a:lnTo>
                    <a:pt x="121072" y="136087"/>
                  </a:lnTo>
                  <a:lnTo>
                    <a:pt x="161967" y="132891"/>
                  </a:lnTo>
                  <a:lnTo>
                    <a:pt x="221368" y="119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267"/>
          <p:cNvGrpSpPr/>
          <p:nvPr/>
        </p:nvGrpSpPr>
        <p:grpSpPr>
          <a:xfrm>
            <a:off x="7206428" y="6178550"/>
            <a:ext cx="172273" cy="157112"/>
            <a:chOff x="7206428" y="6178550"/>
            <a:chExt cx="172273" cy="157112"/>
          </a:xfrm>
        </p:grpSpPr>
        <p:sp>
          <p:nvSpPr>
            <p:cNvPr id="164" name="SMARTInkShape-1203"/>
            <p:cNvSpPr/>
            <p:nvPr>
              <p:custDataLst>
                <p:tags r:id="rId16"/>
              </p:custDataLst>
            </p:nvPr>
          </p:nvSpPr>
          <p:spPr>
            <a:xfrm>
              <a:off x="7220832" y="6178550"/>
              <a:ext cx="138819" cy="31751"/>
            </a:xfrm>
            <a:custGeom>
              <a:avLst/>
              <a:gdLst/>
              <a:ahLst/>
              <a:cxnLst/>
              <a:rect l="0" t="0" r="0" b="0"/>
              <a:pathLst>
                <a:path w="138819" h="317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6121" y="6742"/>
                  </a:lnTo>
                  <a:lnTo>
                    <a:pt x="11167" y="10051"/>
                  </a:lnTo>
                  <a:lnTo>
                    <a:pt x="13501" y="10935"/>
                  </a:lnTo>
                  <a:lnTo>
                    <a:pt x="58579" y="15916"/>
                  </a:lnTo>
                  <a:lnTo>
                    <a:pt x="101017" y="23501"/>
                  </a:lnTo>
                  <a:lnTo>
                    <a:pt x="13881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204"/>
            <p:cNvSpPr/>
            <p:nvPr>
              <p:custDataLst>
                <p:tags r:id="rId17"/>
              </p:custDataLst>
            </p:nvPr>
          </p:nvSpPr>
          <p:spPr>
            <a:xfrm>
              <a:off x="7206428" y="6292850"/>
              <a:ext cx="172273" cy="42812"/>
            </a:xfrm>
            <a:custGeom>
              <a:avLst/>
              <a:gdLst/>
              <a:ahLst/>
              <a:cxnLst/>
              <a:rect l="0" t="0" r="0" b="0"/>
              <a:pathLst>
                <a:path w="172273" h="42812">
                  <a:moveTo>
                    <a:pt x="32572" y="6350"/>
                  </a:moveTo>
                  <a:lnTo>
                    <a:pt x="32572" y="6350"/>
                  </a:lnTo>
                  <a:lnTo>
                    <a:pt x="0" y="38920"/>
                  </a:lnTo>
                  <a:lnTo>
                    <a:pt x="1686" y="40764"/>
                  </a:lnTo>
                  <a:lnTo>
                    <a:pt x="12965" y="42811"/>
                  </a:lnTo>
                  <a:lnTo>
                    <a:pt x="56004" y="40594"/>
                  </a:lnTo>
                  <a:lnTo>
                    <a:pt x="91669" y="33564"/>
                  </a:lnTo>
                  <a:lnTo>
                    <a:pt x="172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268"/>
          <p:cNvGrpSpPr/>
          <p:nvPr/>
        </p:nvGrpSpPr>
        <p:grpSpPr>
          <a:xfrm>
            <a:off x="7741532" y="6090688"/>
            <a:ext cx="1186046" cy="181121"/>
            <a:chOff x="7741532" y="6090688"/>
            <a:chExt cx="1186046" cy="181121"/>
          </a:xfrm>
        </p:grpSpPr>
        <p:sp>
          <p:nvSpPr>
            <p:cNvPr id="167" name="SMARTInkShape-1205"/>
            <p:cNvSpPr/>
            <p:nvPr>
              <p:custDataLst>
                <p:tags r:id="rId8"/>
              </p:custDataLst>
            </p:nvPr>
          </p:nvSpPr>
          <p:spPr>
            <a:xfrm>
              <a:off x="7741532" y="6111980"/>
              <a:ext cx="43569" cy="143615"/>
            </a:xfrm>
            <a:custGeom>
              <a:avLst/>
              <a:gdLst/>
              <a:ahLst/>
              <a:cxnLst/>
              <a:rect l="0" t="0" r="0" b="0"/>
              <a:pathLst>
                <a:path w="43569" h="143615">
                  <a:moveTo>
                    <a:pt x="5468" y="9420"/>
                  </a:moveTo>
                  <a:lnTo>
                    <a:pt x="5468" y="9420"/>
                  </a:lnTo>
                  <a:lnTo>
                    <a:pt x="5467" y="6049"/>
                  </a:lnTo>
                  <a:lnTo>
                    <a:pt x="3586" y="2513"/>
                  </a:lnTo>
                  <a:lnTo>
                    <a:pt x="2097" y="581"/>
                  </a:lnTo>
                  <a:lnTo>
                    <a:pt x="1104" y="0"/>
                  </a:lnTo>
                  <a:lnTo>
                    <a:pt x="442" y="318"/>
                  </a:lnTo>
                  <a:lnTo>
                    <a:pt x="0" y="1235"/>
                  </a:lnTo>
                  <a:lnTo>
                    <a:pt x="11971" y="48456"/>
                  </a:lnTo>
                  <a:lnTo>
                    <a:pt x="21308" y="87634"/>
                  </a:lnTo>
                  <a:lnTo>
                    <a:pt x="29306" y="133978"/>
                  </a:lnTo>
                  <a:lnTo>
                    <a:pt x="33231" y="141920"/>
                  </a:lnTo>
                  <a:lnTo>
                    <a:pt x="35265" y="143614"/>
                  </a:lnTo>
                  <a:lnTo>
                    <a:pt x="43568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206"/>
            <p:cNvSpPr/>
            <p:nvPr>
              <p:custDataLst>
                <p:tags r:id="rId9"/>
              </p:custDataLst>
            </p:nvPr>
          </p:nvSpPr>
          <p:spPr>
            <a:xfrm>
              <a:off x="7880391" y="6108736"/>
              <a:ext cx="95210" cy="130209"/>
            </a:xfrm>
            <a:custGeom>
              <a:avLst/>
              <a:gdLst/>
              <a:ahLst/>
              <a:cxnLst/>
              <a:rect l="0" t="0" r="0" b="0"/>
              <a:pathLst>
                <a:path w="95210" h="130209">
                  <a:moveTo>
                    <a:pt x="95209" y="12664"/>
                  </a:moveTo>
                  <a:lnTo>
                    <a:pt x="95209" y="12664"/>
                  </a:lnTo>
                  <a:lnTo>
                    <a:pt x="95208" y="9293"/>
                  </a:lnTo>
                  <a:lnTo>
                    <a:pt x="94504" y="8300"/>
                  </a:lnTo>
                  <a:lnTo>
                    <a:pt x="93327" y="7638"/>
                  </a:lnTo>
                  <a:lnTo>
                    <a:pt x="91838" y="7197"/>
                  </a:lnTo>
                  <a:lnTo>
                    <a:pt x="82344" y="1405"/>
                  </a:lnTo>
                  <a:lnTo>
                    <a:pt x="55615" y="0"/>
                  </a:lnTo>
                  <a:lnTo>
                    <a:pt x="47273" y="685"/>
                  </a:lnTo>
                  <a:lnTo>
                    <a:pt x="32087" y="5038"/>
                  </a:lnTo>
                  <a:lnTo>
                    <a:pt x="14129" y="14892"/>
                  </a:lnTo>
                  <a:lnTo>
                    <a:pt x="7903" y="20945"/>
                  </a:lnTo>
                  <a:lnTo>
                    <a:pt x="3489" y="27633"/>
                  </a:lnTo>
                  <a:lnTo>
                    <a:pt x="1528" y="32958"/>
                  </a:lnTo>
                  <a:lnTo>
                    <a:pt x="0" y="50108"/>
                  </a:lnTo>
                  <a:lnTo>
                    <a:pt x="3342" y="53941"/>
                  </a:lnTo>
                  <a:lnTo>
                    <a:pt x="4331" y="54292"/>
                  </a:lnTo>
                  <a:lnTo>
                    <a:pt x="4990" y="53822"/>
                  </a:lnTo>
                  <a:lnTo>
                    <a:pt x="5430" y="52803"/>
                  </a:lnTo>
                  <a:lnTo>
                    <a:pt x="6428" y="52124"/>
                  </a:lnTo>
                  <a:lnTo>
                    <a:pt x="9419" y="51368"/>
                  </a:lnTo>
                  <a:lnTo>
                    <a:pt x="18441" y="50943"/>
                  </a:lnTo>
                  <a:lnTo>
                    <a:pt x="20747" y="51590"/>
                  </a:lnTo>
                  <a:lnTo>
                    <a:pt x="22284" y="52725"/>
                  </a:lnTo>
                  <a:lnTo>
                    <a:pt x="56625" y="97159"/>
                  </a:lnTo>
                  <a:lnTo>
                    <a:pt x="62109" y="114256"/>
                  </a:lnTo>
                  <a:lnTo>
                    <a:pt x="61853" y="117081"/>
                  </a:lnTo>
                  <a:lnTo>
                    <a:pt x="59687" y="122101"/>
                  </a:lnTo>
                  <a:lnTo>
                    <a:pt x="57418" y="123722"/>
                  </a:lnTo>
                  <a:lnTo>
                    <a:pt x="47479" y="126004"/>
                  </a:lnTo>
                  <a:lnTo>
                    <a:pt x="31480" y="128655"/>
                  </a:lnTo>
                  <a:lnTo>
                    <a:pt x="27322" y="130208"/>
                  </a:lnTo>
                  <a:lnTo>
                    <a:pt x="18941" y="130052"/>
                  </a:lnTo>
                  <a:lnTo>
                    <a:pt x="8804" y="127574"/>
                  </a:lnTo>
                  <a:lnTo>
                    <a:pt x="13062" y="125354"/>
                  </a:lnTo>
                  <a:lnTo>
                    <a:pt x="25359" y="120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07"/>
            <p:cNvSpPr/>
            <p:nvPr>
              <p:custDataLst>
                <p:tags r:id="rId10"/>
              </p:custDataLst>
            </p:nvPr>
          </p:nvSpPr>
          <p:spPr>
            <a:xfrm>
              <a:off x="8102600" y="6111679"/>
              <a:ext cx="107951" cy="136722"/>
            </a:xfrm>
            <a:custGeom>
              <a:avLst/>
              <a:gdLst/>
              <a:ahLst/>
              <a:cxnLst/>
              <a:rect l="0" t="0" r="0" b="0"/>
              <a:pathLst>
                <a:path w="107951" h="1367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5" y="1124"/>
                  </a:lnTo>
                  <a:lnTo>
                    <a:pt x="44963" y="43153"/>
                  </a:lnTo>
                  <a:lnTo>
                    <a:pt x="79223" y="88882"/>
                  </a:lnTo>
                  <a:lnTo>
                    <a:pt x="10795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08"/>
            <p:cNvSpPr/>
            <p:nvPr>
              <p:custDataLst>
                <p:tags r:id="rId11"/>
              </p:custDataLst>
            </p:nvPr>
          </p:nvSpPr>
          <p:spPr>
            <a:xfrm>
              <a:off x="8147050" y="6121400"/>
              <a:ext cx="107951" cy="139701"/>
            </a:xfrm>
            <a:custGeom>
              <a:avLst/>
              <a:gdLst/>
              <a:ahLst/>
              <a:cxnLst/>
              <a:rect l="0" t="0" r="0" b="0"/>
              <a:pathLst>
                <a:path w="107951" h="139701">
                  <a:moveTo>
                    <a:pt x="107950" y="0"/>
                  </a:moveTo>
                  <a:lnTo>
                    <a:pt x="107950" y="0"/>
                  </a:lnTo>
                  <a:lnTo>
                    <a:pt x="99111" y="0"/>
                  </a:lnTo>
                  <a:lnTo>
                    <a:pt x="89652" y="3371"/>
                  </a:lnTo>
                  <a:lnTo>
                    <a:pt x="60881" y="23535"/>
                  </a:lnTo>
                  <a:lnTo>
                    <a:pt x="22232" y="66338"/>
                  </a:lnTo>
                  <a:lnTo>
                    <a:pt x="6508" y="9342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09"/>
            <p:cNvSpPr/>
            <p:nvPr>
              <p:custDataLst>
                <p:tags r:id="rId12"/>
              </p:custDataLst>
            </p:nvPr>
          </p:nvSpPr>
          <p:spPr>
            <a:xfrm>
              <a:off x="8473890" y="6090688"/>
              <a:ext cx="56993" cy="181121"/>
            </a:xfrm>
            <a:custGeom>
              <a:avLst/>
              <a:gdLst/>
              <a:ahLst/>
              <a:cxnLst/>
              <a:rect l="0" t="0" r="0" b="0"/>
              <a:pathLst>
                <a:path w="56993" h="181121">
                  <a:moveTo>
                    <a:pt x="47810" y="18012"/>
                  </a:moveTo>
                  <a:lnTo>
                    <a:pt x="47810" y="18012"/>
                  </a:lnTo>
                  <a:lnTo>
                    <a:pt x="47810" y="11270"/>
                  </a:lnTo>
                  <a:lnTo>
                    <a:pt x="48515" y="9283"/>
                  </a:lnTo>
                  <a:lnTo>
                    <a:pt x="49691" y="7961"/>
                  </a:lnTo>
                  <a:lnTo>
                    <a:pt x="51180" y="7077"/>
                  </a:lnTo>
                  <a:lnTo>
                    <a:pt x="52173" y="5783"/>
                  </a:lnTo>
                  <a:lnTo>
                    <a:pt x="53898" y="0"/>
                  </a:lnTo>
                  <a:lnTo>
                    <a:pt x="30389" y="46520"/>
                  </a:lnTo>
                  <a:lnTo>
                    <a:pt x="9646" y="93637"/>
                  </a:lnTo>
                  <a:lnTo>
                    <a:pt x="753" y="130260"/>
                  </a:lnTo>
                  <a:lnTo>
                    <a:pt x="0" y="157810"/>
                  </a:lnTo>
                  <a:lnTo>
                    <a:pt x="1121" y="164127"/>
                  </a:lnTo>
                  <a:lnTo>
                    <a:pt x="3983" y="169044"/>
                  </a:lnTo>
                  <a:lnTo>
                    <a:pt x="12809" y="176390"/>
                  </a:lnTo>
                  <a:lnTo>
                    <a:pt x="23787" y="180125"/>
                  </a:lnTo>
                  <a:lnTo>
                    <a:pt x="29677" y="181120"/>
                  </a:lnTo>
                  <a:lnTo>
                    <a:pt x="41867" y="178464"/>
                  </a:lnTo>
                  <a:lnTo>
                    <a:pt x="52224" y="173285"/>
                  </a:lnTo>
                  <a:lnTo>
                    <a:pt x="56827" y="168631"/>
                  </a:lnTo>
                  <a:lnTo>
                    <a:pt x="56992" y="160448"/>
                  </a:lnTo>
                  <a:lnTo>
                    <a:pt x="56047" y="155303"/>
                  </a:lnTo>
                  <a:lnTo>
                    <a:pt x="53301" y="151167"/>
                  </a:lnTo>
                  <a:lnTo>
                    <a:pt x="44606" y="144690"/>
                  </a:lnTo>
                  <a:lnTo>
                    <a:pt x="31181" y="140448"/>
                  </a:lnTo>
                  <a:lnTo>
                    <a:pt x="9710" y="13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10"/>
            <p:cNvSpPr/>
            <p:nvPr>
              <p:custDataLst>
                <p:tags r:id="rId13"/>
              </p:custDataLst>
            </p:nvPr>
          </p:nvSpPr>
          <p:spPr>
            <a:xfrm>
              <a:off x="8667750" y="6115933"/>
              <a:ext cx="133351" cy="126118"/>
            </a:xfrm>
            <a:custGeom>
              <a:avLst/>
              <a:gdLst/>
              <a:ahLst/>
              <a:cxnLst/>
              <a:rect l="0" t="0" r="0" b="0"/>
              <a:pathLst>
                <a:path w="13335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4159" y="32365"/>
                  </a:lnTo>
                  <a:lnTo>
                    <a:pt x="86779" y="68938"/>
                  </a:lnTo>
                  <a:lnTo>
                    <a:pt x="1333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11"/>
            <p:cNvSpPr/>
            <p:nvPr>
              <p:custDataLst>
                <p:tags r:id="rId14"/>
              </p:custDataLst>
            </p:nvPr>
          </p:nvSpPr>
          <p:spPr>
            <a:xfrm>
              <a:off x="8704650" y="6134100"/>
              <a:ext cx="121851" cy="133351"/>
            </a:xfrm>
            <a:custGeom>
              <a:avLst/>
              <a:gdLst/>
              <a:ahLst/>
              <a:cxnLst/>
              <a:rect l="0" t="0" r="0" b="0"/>
              <a:pathLst>
                <a:path w="121851" h="133351">
                  <a:moveTo>
                    <a:pt x="121850" y="0"/>
                  </a:moveTo>
                  <a:lnTo>
                    <a:pt x="121850" y="0"/>
                  </a:lnTo>
                  <a:lnTo>
                    <a:pt x="111711" y="705"/>
                  </a:lnTo>
                  <a:lnTo>
                    <a:pt x="78403" y="12243"/>
                  </a:lnTo>
                  <a:lnTo>
                    <a:pt x="32107" y="46445"/>
                  </a:lnTo>
                  <a:lnTo>
                    <a:pt x="8793" y="84042"/>
                  </a:lnTo>
                  <a:lnTo>
                    <a:pt x="0" y="109960"/>
                  </a:lnTo>
                  <a:lnTo>
                    <a:pt x="195" y="122013"/>
                  </a:lnTo>
                  <a:lnTo>
                    <a:pt x="1236" y="125793"/>
                  </a:lnTo>
                  <a:lnTo>
                    <a:pt x="75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12"/>
            <p:cNvSpPr/>
            <p:nvPr>
              <p:custDataLst>
                <p:tags r:id="rId15"/>
              </p:custDataLst>
            </p:nvPr>
          </p:nvSpPr>
          <p:spPr>
            <a:xfrm>
              <a:off x="8896350" y="6096883"/>
              <a:ext cx="31228" cy="132468"/>
            </a:xfrm>
            <a:custGeom>
              <a:avLst/>
              <a:gdLst/>
              <a:ahLst/>
              <a:cxnLst/>
              <a:rect l="0" t="0" r="0" b="0"/>
              <a:pathLst>
                <a:path w="31228" h="132468">
                  <a:moveTo>
                    <a:pt x="19050" y="5467"/>
                  </a:moveTo>
                  <a:lnTo>
                    <a:pt x="19050" y="5467"/>
                  </a:lnTo>
                  <a:lnTo>
                    <a:pt x="29984" y="0"/>
                  </a:lnTo>
                  <a:lnTo>
                    <a:pt x="30573" y="1116"/>
                  </a:lnTo>
                  <a:lnTo>
                    <a:pt x="31227" y="6120"/>
                  </a:lnTo>
                  <a:lnTo>
                    <a:pt x="17398" y="46670"/>
                  </a:lnTo>
                  <a:lnTo>
                    <a:pt x="8558" y="89179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269"/>
          <p:cNvGrpSpPr/>
          <p:nvPr/>
        </p:nvGrpSpPr>
        <p:grpSpPr>
          <a:xfrm>
            <a:off x="9340850" y="6118463"/>
            <a:ext cx="653150" cy="206793"/>
            <a:chOff x="9340850" y="6118463"/>
            <a:chExt cx="653150" cy="206793"/>
          </a:xfrm>
        </p:grpSpPr>
        <p:sp>
          <p:nvSpPr>
            <p:cNvPr id="176" name="SMARTInkShape-1213"/>
            <p:cNvSpPr/>
            <p:nvPr>
              <p:custDataLst>
                <p:tags r:id="rId4"/>
              </p:custDataLst>
            </p:nvPr>
          </p:nvSpPr>
          <p:spPr>
            <a:xfrm>
              <a:off x="9340850" y="61595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7695" y="7839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214"/>
            <p:cNvSpPr/>
            <p:nvPr>
              <p:custDataLst>
                <p:tags r:id="rId5"/>
              </p:custDataLst>
            </p:nvPr>
          </p:nvSpPr>
          <p:spPr>
            <a:xfrm>
              <a:off x="9374267" y="6242050"/>
              <a:ext cx="144384" cy="18634"/>
            </a:xfrm>
            <a:custGeom>
              <a:avLst/>
              <a:gdLst/>
              <a:ahLst/>
              <a:cxnLst/>
              <a:rect l="0" t="0" r="0" b="0"/>
              <a:pathLst>
                <a:path w="144384" h="18634">
                  <a:moveTo>
                    <a:pt x="23733" y="0"/>
                  </a:moveTo>
                  <a:lnTo>
                    <a:pt x="23733" y="0"/>
                  </a:lnTo>
                  <a:lnTo>
                    <a:pt x="0" y="17644"/>
                  </a:lnTo>
                  <a:lnTo>
                    <a:pt x="150" y="18112"/>
                  </a:lnTo>
                  <a:lnTo>
                    <a:pt x="2198" y="18633"/>
                  </a:lnTo>
                  <a:lnTo>
                    <a:pt x="44463" y="15641"/>
                  </a:lnTo>
                  <a:lnTo>
                    <a:pt x="90258" y="12575"/>
                  </a:lnTo>
                  <a:lnTo>
                    <a:pt x="14438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215"/>
            <p:cNvSpPr/>
            <p:nvPr>
              <p:custDataLst>
                <p:tags r:id="rId6"/>
              </p:custDataLst>
            </p:nvPr>
          </p:nvSpPr>
          <p:spPr>
            <a:xfrm>
              <a:off x="9740478" y="6118463"/>
              <a:ext cx="87570" cy="199788"/>
            </a:xfrm>
            <a:custGeom>
              <a:avLst/>
              <a:gdLst/>
              <a:ahLst/>
              <a:cxnLst/>
              <a:rect l="0" t="0" r="0" b="0"/>
              <a:pathLst>
                <a:path w="87570" h="199788">
                  <a:moveTo>
                    <a:pt x="70272" y="85487"/>
                  </a:moveTo>
                  <a:lnTo>
                    <a:pt x="70272" y="85487"/>
                  </a:lnTo>
                  <a:lnTo>
                    <a:pt x="70272" y="67811"/>
                  </a:lnTo>
                  <a:lnTo>
                    <a:pt x="75916" y="57875"/>
                  </a:lnTo>
                  <a:lnTo>
                    <a:pt x="80384" y="52263"/>
                  </a:lnTo>
                  <a:lnTo>
                    <a:pt x="82657" y="47109"/>
                  </a:lnTo>
                  <a:lnTo>
                    <a:pt x="83302" y="37621"/>
                  </a:lnTo>
                  <a:lnTo>
                    <a:pt x="79699" y="24346"/>
                  </a:lnTo>
                  <a:lnTo>
                    <a:pt x="70791" y="8105"/>
                  </a:lnTo>
                  <a:lnTo>
                    <a:pt x="65679" y="4266"/>
                  </a:lnTo>
                  <a:lnTo>
                    <a:pt x="52473" y="0"/>
                  </a:lnTo>
                  <a:lnTo>
                    <a:pt x="39079" y="1866"/>
                  </a:lnTo>
                  <a:lnTo>
                    <a:pt x="26068" y="8105"/>
                  </a:lnTo>
                  <a:lnTo>
                    <a:pt x="8256" y="22813"/>
                  </a:lnTo>
                  <a:lnTo>
                    <a:pt x="846" y="31997"/>
                  </a:lnTo>
                  <a:lnTo>
                    <a:pt x="0" y="37127"/>
                  </a:lnTo>
                  <a:lnTo>
                    <a:pt x="2820" y="48471"/>
                  </a:lnTo>
                  <a:lnTo>
                    <a:pt x="10659" y="56806"/>
                  </a:lnTo>
                  <a:lnTo>
                    <a:pt x="15713" y="60017"/>
                  </a:lnTo>
                  <a:lnTo>
                    <a:pt x="28856" y="61701"/>
                  </a:lnTo>
                  <a:lnTo>
                    <a:pt x="43398" y="59394"/>
                  </a:lnTo>
                  <a:lnTo>
                    <a:pt x="73056" y="49247"/>
                  </a:lnTo>
                  <a:lnTo>
                    <a:pt x="80446" y="50095"/>
                  </a:lnTo>
                  <a:lnTo>
                    <a:pt x="83405" y="51308"/>
                  </a:lnTo>
                  <a:lnTo>
                    <a:pt x="85377" y="54941"/>
                  </a:lnTo>
                  <a:lnTo>
                    <a:pt x="87569" y="66502"/>
                  </a:lnTo>
                  <a:lnTo>
                    <a:pt x="82183" y="110748"/>
                  </a:lnTo>
                  <a:lnTo>
                    <a:pt x="74349" y="158289"/>
                  </a:lnTo>
                  <a:lnTo>
                    <a:pt x="70272" y="199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16"/>
            <p:cNvSpPr/>
            <p:nvPr>
              <p:custDataLst>
                <p:tags r:id="rId7"/>
              </p:custDataLst>
            </p:nvPr>
          </p:nvSpPr>
          <p:spPr>
            <a:xfrm>
              <a:off x="9893548" y="6174022"/>
              <a:ext cx="100452" cy="151234"/>
            </a:xfrm>
            <a:custGeom>
              <a:avLst/>
              <a:gdLst/>
              <a:ahLst/>
              <a:cxnLst/>
              <a:rect l="0" t="0" r="0" b="0"/>
              <a:pathLst>
                <a:path w="100452" h="151234">
                  <a:moveTo>
                    <a:pt x="63252" y="36278"/>
                  </a:moveTo>
                  <a:lnTo>
                    <a:pt x="63252" y="36278"/>
                  </a:lnTo>
                  <a:lnTo>
                    <a:pt x="66623" y="29536"/>
                  </a:lnTo>
                  <a:lnTo>
                    <a:pt x="68719" y="15230"/>
                  </a:lnTo>
                  <a:lnTo>
                    <a:pt x="67328" y="7403"/>
                  </a:lnTo>
                  <a:lnTo>
                    <a:pt x="65970" y="4328"/>
                  </a:lnTo>
                  <a:lnTo>
                    <a:pt x="63652" y="2279"/>
                  </a:lnTo>
                  <a:lnTo>
                    <a:pt x="57315" y="0"/>
                  </a:lnTo>
                  <a:lnTo>
                    <a:pt x="47913" y="4631"/>
                  </a:lnTo>
                  <a:lnTo>
                    <a:pt x="24631" y="24853"/>
                  </a:lnTo>
                  <a:lnTo>
                    <a:pt x="9318" y="53119"/>
                  </a:lnTo>
                  <a:lnTo>
                    <a:pt x="1642" y="94115"/>
                  </a:lnTo>
                  <a:lnTo>
                    <a:pt x="0" y="134153"/>
                  </a:lnTo>
                  <a:lnTo>
                    <a:pt x="1328" y="140334"/>
                  </a:lnTo>
                  <a:lnTo>
                    <a:pt x="6567" y="149083"/>
                  </a:lnTo>
                  <a:lnTo>
                    <a:pt x="11351" y="150992"/>
                  </a:lnTo>
                  <a:lnTo>
                    <a:pt x="24192" y="151233"/>
                  </a:lnTo>
                  <a:lnTo>
                    <a:pt x="50659" y="140659"/>
                  </a:lnTo>
                  <a:lnTo>
                    <a:pt x="74103" y="124120"/>
                  </a:lnTo>
                  <a:lnTo>
                    <a:pt x="91083" y="99073"/>
                  </a:lnTo>
                  <a:lnTo>
                    <a:pt x="98310" y="82791"/>
                  </a:lnTo>
                  <a:lnTo>
                    <a:pt x="100451" y="63387"/>
                  </a:lnTo>
                  <a:lnTo>
                    <a:pt x="97714" y="39763"/>
                  </a:lnTo>
                  <a:lnTo>
                    <a:pt x="94693" y="33663"/>
                  </a:lnTo>
                  <a:lnTo>
                    <a:pt x="69602" y="4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1217"/>
          <p:cNvSpPr/>
          <p:nvPr>
            <p:custDataLst>
              <p:tags r:id="rId3"/>
            </p:custDataLst>
          </p:nvPr>
        </p:nvSpPr>
        <p:spPr>
          <a:xfrm>
            <a:off x="6014493" y="1054100"/>
            <a:ext cx="5025953" cy="816453"/>
          </a:xfrm>
          <a:custGeom>
            <a:avLst/>
            <a:gdLst/>
            <a:ahLst/>
            <a:cxnLst/>
            <a:rect l="0" t="0" r="0" b="0"/>
            <a:pathLst>
              <a:path w="5025953" h="816453">
                <a:moveTo>
                  <a:pt x="341857" y="222250"/>
                </a:moveTo>
                <a:lnTo>
                  <a:pt x="341857" y="222250"/>
                </a:lnTo>
                <a:lnTo>
                  <a:pt x="388854" y="217180"/>
                </a:lnTo>
                <a:lnTo>
                  <a:pt x="432724" y="209385"/>
                </a:lnTo>
                <a:lnTo>
                  <a:pt x="473202" y="203151"/>
                </a:lnTo>
                <a:lnTo>
                  <a:pt x="506066" y="198945"/>
                </a:lnTo>
                <a:lnTo>
                  <a:pt x="544190" y="194724"/>
                </a:lnTo>
                <a:lnTo>
                  <a:pt x="586534" y="188614"/>
                </a:lnTo>
                <a:lnTo>
                  <a:pt x="631225" y="181195"/>
                </a:lnTo>
                <a:lnTo>
                  <a:pt x="676957" y="173194"/>
                </a:lnTo>
                <a:lnTo>
                  <a:pt x="701430" y="169085"/>
                </a:lnTo>
                <a:lnTo>
                  <a:pt x="726916" y="164935"/>
                </a:lnTo>
                <a:lnTo>
                  <a:pt x="753080" y="160756"/>
                </a:lnTo>
                <a:lnTo>
                  <a:pt x="779695" y="156560"/>
                </a:lnTo>
                <a:lnTo>
                  <a:pt x="806609" y="152351"/>
                </a:lnTo>
                <a:lnTo>
                  <a:pt x="833725" y="148134"/>
                </a:lnTo>
                <a:lnTo>
                  <a:pt x="860975" y="143911"/>
                </a:lnTo>
                <a:lnTo>
                  <a:pt x="888314" y="139685"/>
                </a:lnTo>
                <a:lnTo>
                  <a:pt x="915711" y="135457"/>
                </a:lnTo>
                <a:lnTo>
                  <a:pt x="943854" y="131227"/>
                </a:lnTo>
                <a:lnTo>
                  <a:pt x="972494" y="126996"/>
                </a:lnTo>
                <a:lnTo>
                  <a:pt x="1001465" y="122764"/>
                </a:lnTo>
                <a:lnTo>
                  <a:pt x="1030656" y="118531"/>
                </a:lnTo>
                <a:lnTo>
                  <a:pt x="1059995" y="114299"/>
                </a:lnTo>
                <a:lnTo>
                  <a:pt x="1089433" y="110066"/>
                </a:lnTo>
                <a:lnTo>
                  <a:pt x="1120346" y="105833"/>
                </a:lnTo>
                <a:lnTo>
                  <a:pt x="1152244" y="101600"/>
                </a:lnTo>
                <a:lnTo>
                  <a:pt x="1184799" y="97366"/>
                </a:lnTo>
                <a:lnTo>
                  <a:pt x="1215673" y="93133"/>
                </a:lnTo>
                <a:lnTo>
                  <a:pt x="1245429" y="88900"/>
                </a:lnTo>
                <a:lnTo>
                  <a:pt x="1274439" y="84667"/>
                </a:lnTo>
                <a:lnTo>
                  <a:pt x="1304361" y="81139"/>
                </a:lnTo>
                <a:lnTo>
                  <a:pt x="1334893" y="78081"/>
                </a:lnTo>
                <a:lnTo>
                  <a:pt x="1365831" y="75338"/>
                </a:lnTo>
                <a:lnTo>
                  <a:pt x="1396334" y="72097"/>
                </a:lnTo>
                <a:lnTo>
                  <a:pt x="1426547" y="68526"/>
                </a:lnTo>
                <a:lnTo>
                  <a:pt x="1456567" y="64734"/>
                </a:lnTo>
                <a:lnTo>
                  <a:pt x="1487163" y="61500"/>
                </a:lnTo>
                <a:lnTo>
                  <a:pt x="1518145" y="58639"/>
                </a:lnTo>
                <a:lnTo>
                  <a:pt x="1549383" y="56026"/>
                </a:lnTo>
                <a:lnTo>
                  <a:pt x="1582201" y="53579"/>
                </a:lnTo>
                <a:lnTo>
                  <a:pt x="1616076" y="51241"/>
                </a:lnTo>
                <a:lnTo>
                  <a:pt x="1650653" y="48977"/>
                </a:lnTo>
                <a:lnTo>
                  <a:pt x="1684993" y="46763"/>
                </a:lnTo>
                <a:lnTo>
                  <a:pt x="1719175" y="44581"/>
                </a:lnTo>
                <a:lnTo>
                  <a:pt x="1753252" y="42420"/>
                </a:lnTo>
                <a:lnTo>
                  <a:pt x="1787259" y="40275"/>
                </a:lnTo>
                <a:lnTo>
                  <a:pt x="1821219" y="38139"/>
                </a:lnTo>
                <a:lnTo>
                  <a:pt x="1855148" y="36009"/>
                </a:lnTo>
                <a:lnTo>
                  <a:pt x="1889056" y="33884"/>
                </a:lnTo>
                <a:lnTo>
                  <a:pt x="1922950" y="31761"/>
                </a:lnTo>
                <a:lnTo>
                  <a:pt x="1956837" y="29641"/>
                </a:lnTo>
                <a:lnTo>
                  <a:pt x="1990715" y="27522"/>
                </a:lnTo>
                <a:lnTo>
                  <a:pt x="2024591" y="25403"/>
                </a:lnTo>
                <a:lnTo>
                  <a:pt x="2058462" y="23285"/>
                </a:lnTo>
                <a:lnTo>
                  <a:pt x="2093038" y="21874"/>
                </a:lnTo>
                <a:lnTo>
                  <a:pt x="2128083" y="20932"/>
                </a:lnTo>
                <a:lnTo>
                  <a:pt x="2163441" y="20305"/>
                </a:lnTo>
                <a:lnTo>
                  <a:pt x="2199713" y="19181"/>
                </a:lnTo>
                <a:lnTo>
                  <a:pt x="2236594" y="17726"/>
                </a:lnTo>
                <a:lnTo>
                  <a:pt x="2273882" y="16051"/>
                </a:lnTo>
                <a:lnTo>
                  <a:pt x="2311440" y="14934"/>
                </a:lnTo>
                <a:lnTo>
                  <a:pt x="2349179" y="14189"/>
                </a:lnTo>
                <a:lnTo>
                  <a:pt x="2387038" y="13693"/>
                </a:lnTo>
                <a:lnTo>
                  <a:pt x="2423566" y="12656"/>
                </a:lnTo>
                <a:lnTo>
                  <a:pt x="2459208" y="11260"/>
                </a:lnTo>
                <a:lnTo>
                  <a:pt x="2494257" y="9623"/>
                </a:lnTo>
                <a:lnTo>
                  <a:pt x="2529618" y="8532"/>
                </a:lnTo>
                <a:lnTo>
                  <a:pt x="2565186" y="7805"/>
                </a:lnTo>
                <a:lnTo>
                  <a:pt x="2600893" y="7320"/>
                </a:lnTo>
                <a:lnTo>
                  <a:pt x="2636693" y="6291"/>
                </a:lnTo>
                <a:lnTo>
                  <a:pt x="2672553" y="4900"/>
                </a:lnTo>
                <a:lnTo>
                  <a:pt x="2708454" y="3266"/>
                </a:lnTo>
                <a:lnTo>
                  <a:pt x="2742266" y="2177"/>
                </a:lnTo>
                <a:lnTo>
                  <a:pt x="2774684" y="1452"/>
                </a:lnTo>
                <a:lnTo>
                  <a:pt x="2806176" y="968"/>
                </a:lnTo>
                <a:lnTo>
                  <a:pt x="2838457" y="645"/>
                </a:lnTo>
                <a:lnTo>
                  <a:pt x="2871268" y="430"/>
                </a:lnTo>
                <a:lnTo>
                  <a:pt x="2904431" y="287"/>
                </a:lnTo>
                <a:lnTo>
                  <a:pt x="2937123" y="191"/>
                </a:lnTo>
                <a:lnTo>
                  <a:pt x="2969500" y="127"/>
                </a:lnTo>
                <a:lnTo>
                  <a:pt x="3001670" y="85"/>
                </a:lnTo>
                <a:lnTo>
                  <a:pt x="3032993" y="57"/>
                </a:lnTo>
                <a:lnTo>
                  <a:pt x="3063753" y="38"/>
                </a:lnTo>
                <a:lnTo>
                  <a:pt x="3094137" y="25"/>
                </a:lnTo>
                <a:lnTo>
                  <a:pt x="3123566" y="17"/>
                </a:lnTo>
                <a:lnTo>
                  <a:pt x="3152358" y="11"/>
                </a:lnTo>
                <a:lnTo>
                  <a:pt x="3180725" y="7"/>
                </a:lnTo>
                <a:lnTo>
                  <a:pt x="3208807" y="5"/>
                </a:lnTo>
                <a:lnTo>
                  <a:pt x="3236701" y="3"/>
                </a:lnTo>
                <a:lnTo>
                  <a:pt x="3264470" y="2"/>
                </a:lnTo>
                <a:lnTo>
                  <a:pt x="3292154" y="1"/>
                </a:lnTo>
                <a:lnTo>
                  <a:pt x="3319782" y="1"/>
                </a:lnTo>
                <a:lnTo>
                  <a:pt x="3347374" y="1"/>
                </a:lnTo>
                <a:lnTo>
                  <a:pt x="3373529" y="0"/>
                </a:lnTo>
                <a:lnTo>
                  <a:pt x="3398728" y="0"/>
                </a:lnTo>
                <a:lnTo>
                  <a:pt x="3423287" y="0"/>
                </a:lnTo>
                <a:lnTo>
                  <a:pt x="3448127" y="0"/>
                </a:lnTo>
                <a:lnTo>
                  <a:pt x="3473153" y="0"/>
                </a:lnTo>
                <a:lnTo>
                  <a:pt x="3498305" y="0"/>
                </a:lnTo>
                <a:lnTo>
                  <a:pt x="3523539" y="705"/>
                </a:lnTo>
                <a:lnTo>
                  <a:pt x="3548829" y="1881"/>
                </a:lnTo>
                <a:lnTo>
                  <a:pt x="3574154" y="3371"/>
                </a:lnTo>
                <a:lnTo>
                  <a:pt x="3598800" y="3658"/>
                </a:lnTo>
                <a:lnTo>
                  <a:pt x="3622992" y="3144"/>
                </a:lnTo>
                <a:lnTo>
                  <a:pt x="3669861" y="2103"/>
                </a:lnTo>
                <a:lnTo>
                  <a:pt x="3714211" y="3992"/>
                </a:lnTo>
                <a:lnTo>
                  <a:pt x="3757441" y="5302"/>
                </a:lnTo>
                <a:lnTo>
                  <a:pt x="3800173" y="6590"/>
                </a:lnTo>
                <a:lnTo>
                  <a:pt x="3842682" y="9514"/>
                </a:lnTo>
                <a:lnTo>
                  <a:pt x="3883213" y="11284"/>
                </a:lnTo>
                <a:lnTo>
                  <a:pt x="3923099" y="12071"/>
                </a:lnTo>
                <a:lnTo>
                  <a:pt x="3964344" y="12420"/>
                </a:lnTo>
                <a:lnTo>
                  <a:pt x="4004313" y="14457"/>
                </a:lnTo>
                <a:lnTo>
                  <a:pt x="4041831" y="17009"/>
                </a:lnTo>
                <a:lnTo>
                  <a:pt x="4074970" y="18143"/>
                </a:lnTo>
                <a:lnTo>
                  <a:pt x="4108043" y="20528"/>
                </a:lnTo>
                <a:lnTo>
                  <a:pt x="4141557" y="23940"/>
                </a:lnTo>
                <a:lnTo>
                  <a:pt x="4175266" y="27809"/>
                </a:lnTo>
                <a:lnTo>
                  <a:pt x="4222606" y="33953"/>
                </a:lnTo>
                <a:lnTo>
                  <a:pt x="4254797" y="38138"/>
                </a:lnTo>
                <a:lnTo>
                  <a:pt x="4300891" y="44461"/>
                </a:lnTo>
                <a:lnTo>
                  <a:pt x="4341359" y="50803"/>
                </a:lnTo>
                <a:lnTo>
                  <a:pt x="4380161" y="59032"/>
                </a:lnTo>
                <a:lnTo>
                  <a:pt x="4418469" y="68526"/>
                </a:lnTo>
                <a:lnTo>
                  <a:pt x="4456631" y="75808"/>
                </a:lnTo>
                <a:lnTo>
                  <a:pt x="4500394" y="86197"/>
                </a:lnTo>
                <a:lnTo>
                  <a:pt x="4535361" y="96871"/>
                </a:lnTo>
                <a:lnTo>
                  <a:pt x="4572071" y="108670"/>
                </a:lnTo>
                <a:lnTo>
                  <a:pt x="4611582" y="120471"/>
                </a:lnTo>
                <a:lnTo>
                  <a:pt x="4654580" y="135849"/>
                </a:lnTo>
                <a:lnTo>
                  <a:pt x="4700390" y="154357"/>
                </a:lnTo>
                <a:lnTo>
                  <a:pt x="4743832" y="170148"/>
                </a:lnTo>
                <a:lnTo>
                  <a:pt x="4786573" y="187527"/>
                </a:lnTo>
                <a:lnTo>
                  <a:pt x="4819892" y="203290"/>
                </a:lnTo>
                <a:lnTo>
                  <a:pt x="4863595" y="229881"/>
                </a:lnTo>
                <a:lnTo>
                  <a:pt x="4905906" y="260658"/>
                </a:lnTo>
                <a:lnTo>
                  <a:pt x="4948838" y="305219"/>
                </a:lnTo>
                <a:lnTo>
                  <a:pt x="4978271" y="345882"/>
                </a:lnTo>
                <a:lnTo>
                  <a:pt x="5002938" y="385822"/>
                </a:lnTo>
                <a:lnTo>
                  <a:pt x="5020716" y="426294"/>
                </a:lnTo>
                <a:lnTo>
                  <a:pt x="5025952" y="456745"/>
                </a:lnTo>
                <a:lnTo>
                  <a:pt x="5025766" y="481692"/>
                </a:lnTo>
                <a:lnTo>
                  <a:pt x="5017727" y="513454"/>
                </a:lnTo>
                <a:lnTo>
                  <a:pt x="5004997" y="534153"/>
                </a:lnTo>
                <a:lnTo>
                  <a:pt x="4964700" y="573995"/>
                </a:lnTo>
                <a:lnTo>
                  <a:pt x="4924296" y="595757"/>
                </a:lnTo>
                <a:lnTo>
                  <a:pt x="4890061" y="612240"/>
                </a:lnTo>
                <a:lnTo>
                  <a:pt x="4859771" y="621592"/>
                </a:lnTo>
                <a:lnTo>
                  <a:pt x="4825613" y="629746"/>
                </a:lnTo>
                <a:lnTo>
                  <a:pt x="4781878" y="638304"/>
                </a:lnTo>
                <a:lnTo>
                  <a:pt x="4737953" y="645308"/>
                </a:lnTo>
                <a:lnTo>
                  <a:pt x="4693658" y="651852"/>
                </a:lnTo>
                <a:lnTo>
                  <a:pt x="4648548" y="658259"/>
                </a:lnTo>
                <a:lnTo>
                  <a:pt x="4616260" y="662506"/>
                </a:lnTo>
                <a:lnTo>
                  <a:pt x="4583096" y="666745"/>
                </a:lnTo>
                <a:lnTo>
                  <a:pt x="4548834" y="670276"/>
                </a:lnTo>
                <a:lnTo>
                  <a:pt x="4512441" y="671845"/>
                </a:lnTo>
                <a:lnTo>
                  <a:pt x="4475099" y="674424"/>
                </a:lnTo>
                <a:lnTo>
                  <a:pt x="4438042" y="678627"/>
                </a:lnTo>
                <a:lnTo>
                  <a:pt x="4402758" y="685199"/>
                </a:lnTo>
                <a:lnTo>
                  <a:pt x="4364498" y="689061"/>
                </a:lnTo>
                <a:lnTo>
                  <a:pt x="4324681" y="691482"/>
                </a:lnTo>
                <a:lnTo>
                  <a:pt x="4285818" y="694911"/>
                </a:lnTo>
                <a:lnTo>
                  <a:pt x="4245498" y="698786"/>
                </a:lnTo>
                <a:lnTo>
                  <a:pt x="4204765" y="702861"/>
                </a:lnTo>
                <a:lnTo>
                  <a:pt x="4165493" y="707023"/>
                </a:lnTo>
                <a:lnTo>
                  <a:pt x="4123110" y="711225"/>
                </a:lnTo>
                <a:lnTo>
                  <a:pt x="4079108" y="715444"/>
                </a:lnTo>
                <a:lnTo>
                  <a:pt x="4036033" y="719671"/>
                </a:lnTo>
                <a:lnTo>
                  <a:pt x="3991488" y="722021"/>
                </a:lnTo>
                <a:lnTo>
                  <a:pt x="3945821" y="723770"/>
                </a:lnTo>
                <a:lnTo>
                  <a:pt x="3899654" y="726899"/>
                </a:lnTo>
                <a:lnTo>
                  <a:pt x="3853265" y="730642"/>
                </a:lnTo>
                <a:lnTo>
                  <a:pt x="3806073" y="733952"/>
                </a:lnTo>
                <a:lnTo>
                  <a:pt x="3781633" y="734835"/>
                </a:lnTo>
                <a:lnTo>
                  <a:pt x="3756874" y="735423"/>
                </a:lnTo>
                <a:lnTo>
                  <a:pt x="3731903" y="735815"/>
                </a:lnTo>
                <a:lnTo>
                  <a:pt x="3706787" y="736077"/>
                </a:lnTo>
                <a:lnTo>
                  <a:pt x="3681577" y="736251"/>
                </a:lnTo>
                <a:lnTo>
                  <a:pt x="3656303" y="736367"/>
                </a:lnTo>
                <a:lnTo>
                  <a:pt x="3630987" y="736445"/>
                </a:lnTo>
                <a:lnTo>
                  <a:pt x="3605644" y="736497"/>
                </a:lnTo>
                <a:lnTo>
                  <a:pt x="3579576" y="736531"/>
                </a:lnTo>
                <a:lnTo>
                  <a:pt x="3553025" y="736554"/>
                </a:lnTo>
                <a:lnTo>
                  <a:pt x="3526153" y="736569"/>
                </a:lnTo>
                <a:lnTo>
                  <a:pt x="3499066" y="736579"/>
                </a:lnTo>
                <a:lnTo>
                  <a:pt x="3471835" y="736586"/>
                </a:lnTo>
                <a:lnTo>
                  <a:pt x="3444509" y="736591"/>
                </a:lnTo>
                <a:lnTo>
                  <a:pt x="3417120" y="736594"/>
                </a:lnTo>
                <a:lnTo>
                  <a:pt x="3389687" y="736596"/>
                </a:lnTo>
                <a:lnTo>
                  <a:pt x="3362227" y="736597"/>
                </a:lnTo>
                <a:lnTo>
                  <a:pt x="3334748" y="736598"/>
                </a:lnTo>
                <a:lnTo>
                  <a:pt x="3307257" y="736599"/>
                </a:lnTo>
                <a:lnTo>
                  <a:pt x="3279756" y="736599"/>
                </a:lnTo>
                <a:lnTo>
                  <a:pt x="3251546" y="736599"/>
                </a:lnTo>
                <a:lnTo>
                  <a:pt x="3222860" y="736600"/>
                </a:lnTo>
                <a:lnTo>
                  <a:pt x="3193859" y="736600"/>
                </a:lnTo>
                <a:lnTo>
                  <a:pt x="3164647" y="737305"/>
                </a:lnTo>
                <a:lnTo>
                  <a:pt x="3135295" y="738481"/>
                </a:lnTo>
                <a:lnTo>
                  <a:pt x="3105848" y="739971"/>
                </a:lnTo>
                <a:lnTo>
                  <a:pt x="3076340" y="740964"/>
                </a:lnTo>
                <a:lnTo>
                  <a:pt x="3046790" y="741626"/>
                </a:lnTo>
                <a:lnTo>
                  <a:pt x="3017212" y="742067"/>
                </a:lnTo>
                <a:lnTo>
                  <a:pt x="2987616" y="742361"/>
                </a:lnTo>
                <a:lnTo>
                  <a:pt x="2958008" y="742558"/>
                </a:lnTo>
                <a:lnTo>
                  <a:pt x="2928391" y="742689"/>
                </a:lnTo>
                <a:lnTo>
                  <a:pt x="2898768" y="742776"/>
                </a:lnTo>
                <a:lnTo>
                  <a:pt x="2869142" y="742834"/>
                </a:lnTo>
                <a:lnTo>
                  <a:pt x="2839514" y="742872"/>
                </a:lnTo>
                <a:lnTo>
                  <a:pt x="2809884" y="743604"/>
                </a:lnTo>
                <a:lnTo>
                  <a:pt x="2780252" y="744797"/>
                </a:lnTo>
                <a:lnTo>
                  <a:pt x="2750621" y="746298"/>
                </a:lnTo>
                <a:lnTo>
                  <a:pt x="2720988" y="746593"/>
                </a:lnTo>
                <a:lnTo>
                  <a:pt x="2691355" y="746084"/>
                </a:lnTo>
                <a:lnTo>
                  <a:pt x="2661722" y="745039"/>
                </a:lnTo>
                <a:lnTo>
                  <a:pt x="2632090" y="745048"/>
                </a:lnTo>
                <a:lnTo>
                  <a:pt x="2602457" y="745760"/>
                </a:lnTo>
                <a:lnTo>
                  <a:pt x="2572823" y="746940"/>
                </a:lnTo>
                <a:lnTo>
                  <a:pt x="2543190" y="747727"/>
                </a:lnTo>
                <a:lnTo>
                  <a:pt x="2513556" y="748251"/>
                </a:lnTo>
                <a:lnTo>
                  <a:pt x="2483923" y="748600"/>
                </a:lnTo>
                <a:lnTo>
                  <a:pt x="2454995" y="748834"/>
                </a:lnTo>
                <a:lnTo>
                  <a:pt x="2426538" y="748989"/>
                </a:lnTo>
                <a:lnTo>
                  <a:pt x="2398393" y="749093"/>
                </a:lnTo>
                <a:lnTo>
                  <a:pt x="2369753" y="749867"/>
                </a:lnTo>
                <a:lnTo>
                  <a:pt x="2340783" y="751089"/>
                </a:lnTo>
                <a:lnTo>
                  <a:pt x="2311591" y="752609"/>
                </a:lnTo>
                <a:lnTo>
                  <a:pt x="2282958" y="753623"/>
                </a:lnTo>
                <a:lnTo>
                  <a:pt x="2254696" y="754299"/>
                </a:lnTo>
                <a:lnTo>
                  <a:pt x="2226683" y="754749"/>
                </a:lnTo>
                <a:lnTo>
                  <a:pt x="2198129" y="755049"/>
                </a:lnTo>
                <a:lnTo>
                  <a:pt x="2169216" y="755249"/>
                </a:lnTo>
                <a:lnTo>
                  <a:pt x="2140063" y="755383"/>
                </a:lnTo>
                <a:lnTo>
                  <a:pt x="2111455" y="756177"/>
                </a:lnTo>
                <a:lnTo>
                  <a:pt x="2083211" y="757413"/>
                </a:lnTo>
                <a:lnTo>
                  <a:pt x="2055210" y="758942"/>
                </a:lnTo>
                <a:lnTo>
                  <a:pt x="2028076" y="759961"/>
                </a:lnTo>
                <a:lnTo>
                  <a:pt x="2001519" y="760641"/>
                </a:lnTo>
                <a:lnTo>
                  <a:pt x="1975349" y="761094"/>
                </a:lnTo>
                <a:lnTo>
                  <a:pt x="1948729" y="762101"/>
                </a:lnTo>
                <a:lnTo>
                  <a:pt x="1921811" y="763479"/>
                </a:lnTo>
                <a:lnTo>
                  <a:pt x="1894692" y="765103"/>
                </a:lnTo>
                <a:lnTo>
                  <a:pt x="1867441" y="766185"/>
                </a:lnTo>
                <a:lnTo>
                  <a:pt x="1840102" y="766907"/>
                </a:lnTo>
                <a:lnTo>
                  <a:pt x="1812704" y="767388"/>
                </a:lnTo>
                <a:lnTo>
                  <a:pt x="1785266" y="768414"/>
                </a:lnTo>
                <a:lnTo>
                  <a:pt x="1757802" y="769804"/>
                </a:lnTo>
                <a:lnTo>
                  <a:pt x="1730320" y="771436"/>
                </a:lnTo>
                <a:lnTo>
                  <a:pt x="1703532" y="772524"/>
                </a:lnTo>
                <a:lnTo>
                  <a:pt x="1677207" y="773249"/>
                </a:lnTo>
                <a:lnTo>
                  <a:pt x="1651190" y="773733"/>
                </a:lnTo>
                <a:lnTo>
                  <a:pt x="1624673" y="774761"/>
                </a:lnTo>
                <a:lnTo>
                  <a:pt x="1597824" y="776152"/>
                </a:lnTo>
                <a:lnTo>
                  <a:pt x="1570751" y="777784"/>
                </a:lnTo>
                <a:lnTo>
                  <a:pt x="1544236" y="779578"/>
                </a:lnTo>
                <a:lnTo>
                  <a:pt x="1518093" y="781480"/>
                </a:lnTo>
                <a:lnTo>
                  <a:pt x="1492198" y="783453"/>
                </a:lnTo>
                <a:lnTo>
                  <a:pt x="1465762" y="784769"/>
                </a:lnTo>
                <a:lnTo>
                  <a:pt x="1438966" y="785646"/>
                </a:lnTo>
                <a:lnTo>
                  <a:pt x="1411930" y="786231"/>
                </a:lnTo>
                <a:lnTo>
                  <a:pt x="1385439" y="787326"/>
                </a:lnTo>
                <a:lnTo>
                  <a:pt x="1359311" y="788762"/>
                </a:lnTo>
                <a:lnTo>
                  <a:pt x="1333427" y="790424"/>
                </a:lnTo>
                <a:lnTo>
                  <a:pt x="1306998" y="791533"/>
                </a:lnTo>
                <a:lnTo>
                  <a:pt x="1280206" y="792272"/>
                </a:lnTo>
                <a:lnTo>
                  <a:pt x="1253173" y="792765"/>
                </a:lnTo>
                <a:lnTo>
                  <a:pt x="1227390" y="793799"/>
                </a:lnTo>
                <a:lnTo>
                  <a:pt x="1202440" y="795194"/>
                </a:lnTo>
                <a:lnTo>
                  <a:pt x="1178045" y="796829"/>
                </a:lnTo>
                <a:lnTo>
                  <a:pt x="1153316" y="797919"/>
                </a:lnTo>
                <a:lnTo>
                  <a:pt x="1128362" y="798646"/>
                </a:lnTo>
                <a:lnTo>
                  <a:pt x="1103261" y="799131"/>
                </a:lnTo>
                <a:lnTo>
                  <a:pt x="1078765" y="800159"/>
                </a:lnTo>
                <a:lnTo>
                  <a:pt x="1054673" y="801551"/>
                </a:lnTo>
                <a:lnTo>
                  <a:pt x="1030851" y="803184"/>
                </a:lnTo>
                <a:lnTo>
                  <a:pt x="1006503" y="804978"/>
                </a:lnTo>
                <a:lnTo>
                  <a:pt x="981804" y="806880"/>
                </a:lnTo>
                <a:lnTo>
                  <a:pt x="956872" y="808853"/>
                </a:lnTo>
                <a:lnTo>
                  <a:pt x="910354" y="811046"/>
                </a:lnTo>
                <a:lnTo>
                  <a:pt x="865455" y="812020"/>
                </a:lnTo>
                <a:lnTo>
                  <a:pt x="819631" y="812453"/>
                </a:lnTo>
                <a:lnTo>
                  <a:pt x="775275" y="812646"/>
                </a:lnTo>
                <a:lnTo>
                  <a:pt x="732042" y="812731"/>
                </a:lnTo>
                <a:lnTo>
                  <a:pt x="689309" y="812770"/>
                </a:lnTo>
                <a:lnTo>
                  <a:pt x="646799" y="814668"/>
                </a:lnTo>
                <a:lnTo>
                  <a:pt x="605092" y="816452"/>
                </a:lnTo>
                <a:lnTo>
                  <a:pt x="565389" y="814893"/>
                </a:lnTo>
                <a:lnTo>
                  <a:pt x="526577" y="813730"/>
                </a:lnTo>
                <a:lnTo>
                  <a:pt x="488160" y="812508"/>
                </a:lnTo>
                <a:lnTo>
                  <a:pt x="449920" y="809613"/>
                </a:lnTo>
                <a:lnTo>
                  <a:pt x="413638" y="805974"/>
                </a:lnTo>
                <a:lnTo>
                  <a:pt x="378699" y="802005"/>
                </a:lnTo>
                <a:lnTo>
                  <a:pt x="344355" y="797889"/>
                </a:lnTo>
                <a:lnTo>
                  <a:pt x="312158" y="793708"/>
                </a:lnTo>
                <a:lnTo>
                  <a:pt x="266265" y="785506"/>
                </a:lnTo>
                <a:lnTo>
                  <a:pt x="221387" y="774139"/>
                </a:lnTo>
                <a:lnTo>
                  <a:pt x="180573" y="761834"/>
                </a:lnTo>
                <a:lnTo>
                  <a:pt x="135177" y="741663"/>
                </a:lnTo>
                <a:lnTo>
                  <a:pt x="90828" y="715885"/>
                </a:lnTo>
                <a:lnTo>
                  <a:pt x="52361" y="686874"/>
                </a:lnTo>
                <a:lnTo>
                  <a:pt x="16771" y="641066"/>
                </a:lnTo>
                <a:lnTo>
                  <a:pt x="10833" y="632694"/>
                </a:lnTo>
                <a:lnTo>
                  <a:pt x="2476" y="593943"/>
                </a:lnTo>
                <a:lnTo>
                  <a:pt x="0" y="550085"/>
                </a:lnTo>
                <a:lnTo>
                  <a:pt x="5065" y="518708"/>
                </a:lnTo>
                <a:lnTo>
                  <a:pt x="17935" y="478717"/>
                </a:lnTo>
                <a:lnTo>
                  <a:pt x="32567" y="453462"/>
                </a:lnTo>
                <a:lnTo>
                  <a:pt x="63216" y="412482"/>
                </a:lnTo>
                <a:lnTo>
                  <a:pt x="102536" y="372742"/>
                </a:lnTo>
                <a:lnTo>
                  <a:pt x="140093" y="343777"/>
                </a:lnTo>
                <a:lnTo>
                  <a:pt x="181274" y="317673"/>
                </a:lnTo>
                <a:lnTo>
                  <a:pt x="228449" y="292840"/>
                </a:lnTo>
                <a:lnTo>
                  <a:pt x="265922" y="277424"/>
                </a:lnTo>
                <a:lnTo>
                  <a:pt x="304540" y="260470"/>
                </a:lnTo>
                <a:lnTo>
                  <a:pt x="347655" y="246902"/>
                </a:lnTo>
                <a:lnTo>
                  <a:pt x="395159" y="238099"/>
                </a:lnTo>
                <a:lnTo>
                  <a:pt x="441533" y="230317"/>
                </a:lnTo>
                <a:lnTo>
                  <a:pt x="474117" y="223248"/>
                </a:lnTo>
                <a:lnTo>
                  <a:pt x="520824" y="214706"/>
                </a:lnTo>
                <a:lnTo>
                  <a:pt x="552866" y="208079"/>
                </a:lnTo>
                <a:lnTo>
                  <a:pt x="585922" y="201135"/>
                </a:lnTo>
                <a:lnTo>
                  <a:pt x="630621" y="193965"/>
                </a:lnTo>
                <a:lnTo>
                  <a:pt x="653007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6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271"/>
          <p:cNvGrpSpPr/>
          <p:nvPr/>
        </p:nvGrpSpPr>
        <p:grpSpPr>
          <a:xfrm>
            <a:off x="806450" y="588448"/>
            <a:ext cx="285751" cy="275153"/>
            <a:chOff x="806450" y="588448"/>
            <a:chExt cx="285751" cy="275153"/>
          </a:xfrm>
        </p:grpSpPr>
        <p:sp>
          <p:nvSpPr>
            <p:cNvPr id="2" name="SMARTInkShape-1218"/>
            <p:cNvSpPr/>
            <p:nvPr>
              <p:custDataLst>
                <p:tags r:id="rId100"/>
              </p:custDataLst>
            </p:nvPr>
          </p:nvSpPr>
          <p:spPr>
            <a:xfrm>
              <a:off x="1073150" y="7556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8838" y="12209"/>
                  </a:lnTo>
                  <a:lnTo>
                    <a:pt x="9420" y="15901"/>
                  </a:lnTo>
                  <a:lnTo>
                    <a:pt x="9047" y="35727"/>
                  </a:lnTo>
                  <a:lnTo>
                    <a:pt x="14261" y="77873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19"/>
            <p:cNvSpPr/>
            <p:nvPr>
              <p:custDataLst>
                <p:tags r:id="rId101"/>
              </p:custDataLst>
            </p:nvPr>
          </p:nvSpPr>
          <p:spPr>
            <a:xfrm>
              <a:off x="806450" y="588448"/>
              <a:ext cx="177801" cy="243044"/>
            </a:xfrm>
            <a:custGeom>
              <a:avLst/>
              <a:gdLst/>
              <a:ahLst/>
              <a:cxnLst/>
              <a:rect l="0" t="0" r="0" b="0"/>
              <a:pathLst>
                <a:path w="177801" h="243044">
                  <a:moveTo>
                    <a:pt x="0" y="46552"/>
                  </a:moveTo>
                  <a:lnTo>
                    <a:pt x="0" y="46552"/>
                  </a:lnTo>
                  <a:lnTo>
                    <a:pt x="0" y="37132"/>
                  </a:lnTo>
                  <a:lnTo>
                    <a:pt x="0" y="38367"/>
                  </a:lnTo>
                  <a:lnTo>
                    <a:pt x="16606" y="82727"/>
                  </a:lnTo>
                  <a:lnTo>
                    <a:pt x="41593" y="126897"/>
                  </a:lnTo>
                  <a:lnTo>
                    <a:pt x="64190" y="168570"/>
                  </a:lnTo>
                  <a:lnTo>
                    <a:pt x="88599" y="212024"/>
                  </a:lnTo>
                  <a:lnTo>
                    <a:pt x="100021" y="230812"/>
                  </a:lnTo>
                  <a:lnTo>
                    <a:pt x="110071" y="239688"/>
                  </a:lnTo>
                  <a:lnTo>
                    <a:pt x="115714" y="243043"/>
                  </a:lnTo>
                  <a:lnTo>
                    <a:pt x="120181" y="241046"/>
                  </a:lnTo>
                  <a:lnTo>
                    <a:pt x="127027" y="227538"/>
                  </a:lnTo>
                  <a:lnTo>
                    <a:pt x="134847" y="189391"/>
                  </a:lnTo>
                  <a:lnTo>
                    <a:pt x="138262" y="145711"/>
                  </a:lnTo>
                  <a:lnTo>
                    <a:pt x="142645" y="98118"/>
                  </a:lnTo>
                  <a:lnTo>
                    <a:pt x="146083" y="51747"/>
                  </a:lnTo>
                  <a:lnTo>
                    <a:pt x="151626" y="24886"/>
                  </a:lnTo>
                  <a:lnTo>
                    <a:pt x="163047" y="7"/>
                  </a:lnTo>
                  <a:lnTo>
                    <a:pt x="165142" y="0"/>
                  </a:lnTo>
                  <a:lnTo>
                    <a:pt x="177800" y="8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272"/>
          <p:cNvGrpSpPr/>
          <p:nvPr/>
        </p:nvGrpSpPr>
        <p:grpSpPr>
          <a:xfrm>
            <a:off x="1512444" y="571171"/>
            <a:ext cx="475107" cy="302121"/>
            <a:chOff x="1512444" y="571171"/>
            <a:chExt cx="475107" cy="302121"/>
          </a:xfrm>
        </p:grpSpPr>
        <p:sp>
          <p:nvSpPr>
            <p:cNvPr id="5" name="SMARTInkShape-1220"/>
            <p:cNvSpPr/>
            <p:nvPr>
              <p:custDataLst>
                <p:tags r:id="rId98"/>
              </p:custDataLst>
            </p:nvPr>
          </p:nvSpPr>
          <p:spPr>
            <a:xfrm>
              <a:off x="1810894" y="739012"/>
              <a:ext cx="176657" cy="134280"/>
            </a:xfrm>
            <a:custGeom>
              <a:avLst/>
              <a:gdLst/>
              <a:ahLst/>
              <a:cxnLst/>
              <a:rect l="0" t="0" r="0" b="0"/>
              <a:pathLst>
                <a:path w="176657" h="134280">
                  <a:moveTo>
                    <a:pt x="11556" y="42038"/>
                  </a:moveTo>
                  <a:lnTo>
                    <a:pt x="11556" y="42038"/>
                  </a:lnTo>
                  <a:lnTo>
                    <a:pt x="572" y="21334"/>
                  </a:lnTo>
                  <a:lnTo>
                    <a:pt x="0" y="17652"/>
                  </a:lnTo>
                  <a:lnTo>
                    <a:pt x="1735" y="13786"/>
                  </a:lnTo>
                  <a:lnTo>
                    <a:pt x="9308" y="5728"/>
                  </a:lnTo>
                  <a:lnTo>
                    <a:pt x="17847" y="1206"/>
                  </a:lnTo>
                  <a:lnTo>
                    <a:pt x="22100" y="0"/>
                  </a:lnTo>
                  <a:lnTo>
                    <a:pt x="30589" y="541"/>
                  </a:lnTo>
                  <a:lnTo>
                    <a:pt x="34828" y="1674"/>
                  </a:lnTo>
                  <a:lnTo>
                    <a:pt x="50907" y="13380"/>
                  </a:lnTo>
                  <a:lnTo>
                    <a:pt x="57268" y="26244"/>
                  </a:lnTo>
                  <a:lnTo>
                    <a:pt x="58964" y="33625"/>
                  </a:lnTo>
                  <a:lnTo>
                    <a:pt x="49976" y="79100"/>
                  </a:lnTo>
                  <a:lnTo>
                    <a:pt x="41519" y="103349"/>
                  </a:lnTo>
                  <a:lnTo>
                    <a:pt x="36162" y="116560"/>
                  </a:lnTo>
                  <a:lnTo>
                    <a:pt x="36133" y="127135"/>
                  </a:lnTo>
                  <a:lnTo>
                    <a:pt x="38524" y="130519"/>
                  </a:lnTo>
                  <a:lnTo>
                    <a:pt x="42234" y="132775"/>
                  </a:lnTo>
                  <a:lnTo>
                    <a:pt x="46825" y="134279"/>
                  </a:lnTo>
                  <a:lnTo>
                    <a:pt x="89278" y="126089"/>
                  </a:lnTo>
                  <a:lnTo>
                    <a:pt x="128665" y="114745"/>
                  </a:lnTo>
                  <a:lnTo>
                    <a:pt x="176656" y="9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21"/>
            <p:cNvSpPr/>
            <p:nvPr>
              <p:custDataLst>
                <p:tags r:id="rId99"/>
              </p:custDataLst>
            </p:nvPr>
          </p:nvSpPr>
          <p:spPr>
            <a:xfrm>
              <a:off x="1512444" y="571171"/>
              <a:ext cx="176657" cy="211341"/>
            </a:xfrm>
            <a:custGeom>
              <a:avLst/>
              <a:gdLst/>
              <a:ahLst/>
              <a:cxnLst/>
              <a:rect l="0" t="0" r="0" b="0"/>
              <a:pathLst>
                <a:path w="176657" h="211341">
                  <a:moveTo>
                    <a:pt x="11556" y="32079"/>
                  </a:moveTo>
                  <a:lnTo>
                    <a:pt x="11556" y="32079"/>
                  </a:lnTo>
                  <a:lnTo>
                    <a:pt x="0" y="32079"/>
                  </a:lnTo>
                  <a:lnTo>
                    <a:pt x="5914" y="45894"/>
                  </a:lnTo>
                  <a:lnTo>
                    <a:pt x="33046" y="87236"/>
                  </a:lnTo>
                  <a:lnTo>
                    <a:pt x="52094" y="129445"/>
                  </a:lnTo>
                  <a:lnTo>
                    <a:pt x="72982" y="171613"/>
                  </a:lnTo>
                  <a:lnTo>
                    <a:pt x="93539" y="204489"/>
                  </a:lnTo>
                  <a:lnTo>
                    <a:pt x="100439" y="211011"/>
                  </a:lnTo>
                  <a:lnTo>
                    <a:pt x="103267" y="211340"/>
                  </a:lnTo>
                  <a:lnTo>
                    <a:pt x="105858" y="210147"/>
                  </a:lnTo>
                  <a:lnTo>
                    <a:pt x="108291" y="207941"/>
                  </a:lnTo>
                  <a:lnTo>
                    <a:pt x="127034" y="166467"/>
                  </a:lnTo>
                  <a:lnTo>
                    <a:pt x="134044" y="129831"/>
                  </a:lnTo>
                  <a:lnTo>
                    <a:pt x="140590" y="83228"/>
                  </a:lnTo>
                  <a:lnTo>
                    <a:pt x="149123" y="40144"/>
                  </a:lnTo>
                  <a:lnTo>
                    <a:pt x="157603" y="4352"/>
                  </a:lnTo>
                  <a:lnTo>
                    <a:pt x="159721" y="895"/>
                  </a:lnTo>
                  <a:lnTo>
                    <a:pt x="162543" y="0"/>
                  </a:lnTo>
                  <a:lnTo>
                    <a:pt x="176656" y="6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273"/>
          <p:cNvGrpSpPr/>
          <p:nvPr/>
        </p:nvGrpSpPr>
        <p:grpSpPr>
          <a:xfrm>
            <a:off x="828366" y="538726"/>
            <a:ext cx="1920371" cy="734699"/>
            <a:chOff x="828366" y="538726"/>
            <a:chExt cx="1920371" cy="734699"/>
          </a:xfrm>
        </p:grpSpPr>
        <p:sp>
          <p:nvSpPr>
            <p:cNvPr id="8" name="SMARTInkShape-1222"/>
            <p:cNvSpPr/>
            <p:nvPr>
              <p:custDataLst>
                <p:tags r:id="rId95"/>
              </p:custDataLst>
            </p:nvPr>
          </p:nvSpPr>
          <p:spPr>
            <a:xfrm>
              <a:off x="828366" y="1111250"/>
              <a:ext cx="1838635" cy="162175"/>
            </a:xfrm>
            <a:custGeom>
              <a:avLst/>
              <a:gdLst/>
              <a:ahLst/>
              <a:cxnLst/>
              <a:rect l="0" t="0" r="0" b="0"/>
              <a:pathLst>
                <a:path w="1838635" h="162175">
                  <a:moveTo>
                    <a:pt x="9834" y="0"/>
                  </a:moveTo>
                  <a:lnTo>
                    <a:pt x="9834" y="0"/>
                  </a:lnTo>
                  <a:lnTo>
                    <a:pt x="4367" y="0"/>
                  </a:lnTo>
                  <a:lnTo>
                    <a:pt x="374" y="3371"/>
                  </a:lnTo>
                  <a:lnTo>
                    <a:pt x="0" y="5775"/>
                  </a:lnTo>
                  <a:lnTo>
                    <a:pt x="8155" y="46705"/>
                  </a:lnTo>
                  <a:lnTo>
                    <a:pt x="21729" y="94127"/>
                  </a:lnTo>
                  <a:lnTo>
                    <a:pt x="33506" y="115065"/>
                  </a:lnTo>
                  <a:lnTo>
                    <a:pt x="63925" y="138440"/>
                  </a:lnTo>
                  <a:lnTo>
                    <a:pt x="99306" y="153196"/>
                  </a:lnTo>
                  <a:lnTo>
                    <a:pt x="142648" y="161573"/>
                  </a:lnTo>
                  <a:lnTo>
                    <a:pt x="188181" y="162174"/>
                  </a:lnTo>
                  <a:lnTo>
                    <a:pt x="235303" y="154120"/>
                  </a:lnTo>
                  <a:lnTo>
                    <a:pt x="273026" y="144698"/>
                  </a:lnTo>
                  <a:lnTo>
                    <a:pt x="318063" y="131460"/>
                  </a:lnTo>
                  <a:lnTo>
                    <a:pt x="358219" y="118600"/>
                  </a:lnTo>
                  <a:lnTo>
                    <a:pt x="397633" y="105853"/>
                  </a:lnTo>
                  <a:lnTo>
                    <a:pt x="440277" y="93139"/>
                  </a:lnTo>
                  <a:lnTo>
                    <a:pt x="483487" y="81141"/>
                  </a:lnTo>
                  <a:lnTo>
                    <a:pt x="524120" y="72803"/>
                  </a:lnTo>
                  <a:lnTo>
                    <a:pt x="566420" y="65865"/>
                  </a:lnTo>
                  <a:lnTo>
                    <a:pt x="606078" y="60046"/>
                  </a:lnTo>
                  <a:lnTo>
                    <a:pt x="644640" y="58008"/>
                  </a:lnTo>
                  <a:lnTo>
                    <a:pt x="682876" y="58110"/>
                  </a:lnTo>
                  <a:lnTo>
                    <a:pt x="723839" y="63706"/>
                  </a:lnTo>
                  <a:lnTo>
                    <a:pt x="759910" y="72764"/>
                  </a:lnTo>
                  <a:lnTo>
                    <a:pt x="806401" y="83021"/>
                  </a:lnTo>
                  <a:lnTo>
                    <a:pt x="843616" y="93900"/>
                  </a:lnTo>
                  <a:lnTo>
                    <a:pt x="875469" y="103822"/>
                  </a:lnTo>
                  <a:lnTo>
                    <a:pt x="909616" y="113876"/>
                  </a:lnTo>
                  <a:lnTo>
                    <a:pt x="952201" y="124209"/>
                  </a:lnTo>
                  <a:lnTo>
                    <a:pt x="988405" y="131874"/>
                  </a:lnTo>
                  <a:lnTo>
                    <a:pt x="1028014" y="138103"/>
                  </a:lnTo>
                  <a:lnTo>
                    <a:pt x="1065608" y="143224"/>
                  </a:lnTo>
                  <a:lnTo>
                    <a:pt x="1109429" y="150073"/>
                  </a:lnTo>
                  <a:lnTo>
                    <a:pt x="1143421" y="154423"/>
                  </a:lnTo>
                  <a:lnTo>
                    <a:pt x="1184774" y="157468"/>
                  </a:lnTo>
                  <a:lnTo>
                    <a:pt x="1229516" y="157791"/>
                  </a:lnTo>
                  <a:lnTo>
                    <a:pt x="1263350" y="155266"/>
                  </a:lnTo>
                  <a:lnTo>
                    <a:pt x="1305210" y="153249"/>
                  </a:lnTo>
                  <a:lnTo>
                    <a:pt x="1340031" y="149014"/>
                  </a:lnTo>
                  <a:lnTo>
                    <a:pt x="1377144" y="143134"/>
                  </a:lnTo>
                  <a:lnTo>
                    <a:pt x="1418576" y="135857"/>
                  </a:lnTo>
                  <a:lnTo>
                    <a:pt x="1456645" y="129938"/>
                  </a:lnTo>
                  <a:lnTo>
                    <a:pt x="1503352" y="125699"/>
                  </a:lnTo>
                  <a:lnTo>
                    <a:pt x="1549967" y="120264"/>
                  </a:lnTo>
                  <a:lnTo>
                    <a:pt x="1590393" y="115540"/>
                  </a:lnTo>
                  <a:lnTo>
                    <a:pt x="1631879" y="108736"/>
                  </a:lnTo>
                  <a:lnTo>
                    <a:pt x="1671954" y="101009"/>
                  </a:lnTo>
                  <a:lnTo>
                    <a:pt x="1718927" y="90606"/>
                  </a:lnTo>
                  <a:lnTo>
                    <a:pt x="1753776" y="81174"/>
                  </a:lnTo>
                  <a:lnTo>
                    <a:pt x="1796315" y="65345"/>
                  </a:lnTo>
                  <a:lnTo>
                    <a:pt x="183863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23"/>
            <p:cNvSpPr/>
            <p:nvPr>
              <p:custDataLst>
                <p:tags r:id="rId96"/>
              </p:custDataLst>
            </p:nvPr>
          </p:nvSpPr>
          <p:spPr>
            <a:xfrm>
              <a:off x="2647950" y="697965"/>
              <a:ext cx="100787" cy="206766"/>
            </a:xfrm>
            <a:custGeom>
              <a:avLst/>
              <a:gdLst/>
              <a:ahLst/>
              <a:cxnLst/>
              <a:rect l="0" t="0" r="0" b="0"/>
              <a:pathLst>
                <a:path w="100787" h="206766">
                  <a:moveTo>
                    <a:pt x="31750" y="57685"/>
                  </a:moveTo>
                  <a:lnTo>
                    <a:pt x="31750" y="57685"/>
                  </a:lnTo>
                  <a:lnTo>
                    <a:pt x="22912" y="48847"/>
                  </a:lnTo>
                  <a:lnTo>
                    <a:pt x="20766" y="41057"/>
                  </a:lnTo>
                  <a:lnTo>
                    <a:pt x="19389" y="25551"/>
                  </a:lnTo>
                  <a:lnTo>
                    <a:pt x="22521" y="14611"/>
                  </a:lnTo>
                  <a:lnTo>
                    <a:pt x="31289" y="2432"/>
                  </a:lnTo>
                  <a:lnTo>
                    <a:pt x="36382" y="389"/>
                  </a:lnTo>
                  <a:lnTo>
                    <a:pt x="49566" y="0"/>
                  </a:lnTo>
                  <a:lnTo>
                    <a:pt x="54916" y="1589"/>
                  </a:lnTo>
                  <a:lnTo>
                    <a:pt x="62742" y="7118"/>
                  </a:lnTo>
                  <a:lnTo>
                    <a:pt x="71115" y="18165"/>
                  </a:lnTo>
                  <a:lnTo>
                    <a:pt x="72059" y="30007"/>
                  </a:lnTo>
                  <a:lnTo>
                    <a:pt x="69420" y="44678"/>
                  </a:lnTo>
                  <a:lnTo>
                    <a:pt x="58110" y="71448"/>
                  </a:lnTo>
                  <a:lnTo>
                    <a:pt x="45761" y="87871"/>
                  </a:lnTo>
                  <a:lnTo>
                    <a:pt x="46735" y="89098"/>
                  </a:lnTo>
                  <a:lnTo>
                    <a:pt x="82850" y="112895"/>
                  </a:lnTo>
                  <a:lnTo>
                    <a:pt x="92326" y="126202"/>
                  </a:lnTo>
                  <a:lnTo>
                    <a:pt x="98852" y="146190"/>
                  </a:lnTo>
                  <a:lnTo>
                    <a:pt x="100786" y="165518"/>
                  </a:lnTo>
                  <a:lnTo>
                    <a:pt x="95594" y="178283"/>
                  </a:lnTo>
                  <a:lnTo>
                    <a:pt x="82652" y="193607"/>
                  </a:lnTo>
                  <a:lnTo>
                    <a:pt x="72717" y="199939"/>
                  </a:lnTo>
                  <a:lnTo>
                    <a:pt x="50552" y="206765"/>
                  </a:lnTo>
                  <a:lnTo>
                    <a:pt x="0" y="203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24"/>
            <p:cNvSpPr/>
            <p:nvPr>
              <p:custDataLst>
                <p:tags r:id="rId97"/>
              </p:custDataLst>
            </p:nvPr>
          </p:nvSpPr>
          <p:spPr>
            <a:xfrm>
              <a:off x="2368550" y="538726"/>
              <a:ext cx="215901" cy="219467"/>
            </a:xfrm>
            <a:custGeom>
              <a:avLst/>
              <a:gdLst/>
              <a:ahLst/>
              <a:cxnLst/>
              <a:rect l="0" t="0" r="0" b="0"/>
              <a:pathLst>
                <a:path w="215901" h="219467">
                  <a:moveTo>
                    <a:pt x="0" y="26424"/>
                  </a:moveTo>
                  <a:lnTo>
                    <a:pt x="0" y="26424"/>
                  </a:lnTo>
                  <a:lnTo>
                    <a:pt x="0" y="22766"/>
                  </a:lnTo>
                  <a:lnTo>
                    <a:pt x="0" y="24328"/>
                  </a:lnTo>
                  <a:lnTo>
                    <a:pt x="3763" y="27374"/>
                  </a:lnTo>
                  <a:lnTo>
                    <a:pt x="6742" y="29174"/>
                  </a:lnTo>
                  <a:lnTo>
                    <a:pt x="44159" y="76650"/>
                  </a:lnTo>
                  <a:lnTo>
                    <a:pt x="71136" y="120057"/>
                  </a:lnTo>
                  <a:lnTo>
                    <a:pt x="92133" y="167059"/>
                  </a:lnTo>
                  <a:lnTo>
                    <a:pt x="112978" y="210424"/>
                  </a:lnTo>
                  <a:lnTo>
                    <a:pt x="121003" y="217563"/>
                  </a:lnTo>
                  <a:lnTo>
                    <a:pt x="125119" y="219466"/>
                  </a:lnTo>
                  <a:lnTo>
                    <a:pt x="129274" y="217913"/>
                  </a:lnTo>
                  <a:lnTo>
                    <a:pt x="137653" y="208662"/>
                  </a:lnTo>
                  <a:lnTo>
                    <a:pt x="150166" y="168177"/>
                  </a:lnTo>
                  <a:lnTo>
                    <a:pt x="161459" y="126202"/>
                  </a:lnTo>
                  <a:lnTo>
                    <a:pt x="173037" y="91814"/>
                  </a:lnTo>
                  <a:lnTo>
                    <a:pt x="181249" y="51365"/>
                  </a:lnTo>
                  <a:lnTo>
                    <a:pt x="192226" y="21029"/>
                  </a:lnTo>
                  <a:lnTo>
                    <a:pt x="204403" y="1605"/>
                  </a:lnTo>
                  <a:lnTo>
                    <a:pt x="206824" y="0"/>
                  </a:lnTo>
                  <a:lnTo>
                    <a:pt x="215900" y="1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74"/>
          <p:cNvGrpSpPr/>
          <p:nvPr/>
        </p:nvGrpSpPr>
        <p:grpSpPr>
          <a:xfrm>
            <a:off x="825500" y="1584048"/>
            <a:ext cx="368301" cy="190847"/>
            <a:chOff x="825500" y="1584048"/>
            <a:chExt cx="368301" cy="190847"/>
          </a:xfrm>
        </p:grpSpPr>
        <p:sp>
          <p:nvSpPr>
            <p:cNvPr id="12" name="SMARTInkShape-1225"/>
            <p:cNvSpPr/>
            <p:nvPr>
              <p:custDataLst>
                <p:tags r:id="rId92"/>
              </p:custDataLst>
            </p:nvPr>
          </p:nvSpPr>
          <p:spPr>
            <a:xfrm>
              <a:off x="1069088" y="1689100"/>
              <a:ext cx="124713" cy="19051"/>
            </a:xfrm>
            <a:custGeom>
              <a:avLst/>
              <a:gdLst/>
              <a:ahLst/>
              <a:cxnLst/>
              <a:rect l="0" t="0" r="0" b="0"/>
              <a:pathLst>
                <a:path w="124713" h="19051">
                  <a:moveTo>
                    <a:pt x="23112" y="19050"/>
                  </a:moveTo>
                  <a:lnTo>
                    <a:pt x="23112" y="19050"/>
                  </a:lnTo>
                  <a:lnTo>
                    <a:pt x="0" y="7494"/>
                  </a:lnTo>
                  <a:lnTo>
                    <a:pt x="4374" y="6858"/>
                  </a:lnTo>
                  <a:lnTo>
                    <a:pt x="45548" y="6417"/>
                  </a:lnTo>
                  <a:lnTo>
                    <a:pt x="1247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26"/>
            <p:cNvSpPr/>
            <p:nvPr>
              <p:custDataLst>
                <p:tags r:id="rId93"/>
              </p:custDataLst>
            </p:nvPr>
          </p:nvSpPr>
          <p:spPr>
            <a:xfrm>
              <a:off x="1048089" y="1584048"/>
              <a:ext cx="94912" cy="190431"/>
            </a:xfrm>
            <a:custGeom>
              <a:avLst/>
              <a:gdLst/>
              <a:ahLst/>
              <a:cxnLst/>
              <a:rect l="0" t="0" r="0" b="0"/>
              <a:pathLst>
                <a:path w="94912" h="190431">
                  <a:moveTo>
                    <a:pt x="12361" y="54252"/>
                  </a:moveTo>
                  <a:lnTo>
                    <a:pt x="12361" y="54252"/>
                  </a:lnTo>
                  <a:lnTo>
                    <a:pt x="11655" y="71272"/>
                  </a:lnTo>
                  <a:lnTo>
                    <a:pt x="2235" y="114865"/>
                  </a:lnTo>
                  <a:lnTo>
                    <a:pt x="0" y="161238"/>
                  </a:lnTo>
                  <a:lnTo>
                    <a:pt x="433" y="186027"/>
                  </a:lnTo>
                  <a:lnTo>
                    <a:pt x="1587" y="188668"/>
                  </a:lnTo>
                  <a:lnTo>
                    <a:pt x="3062" y="190430"/>
                  </a:lnTo>
                  <a:lnTo>
                    <a:pt x="4750" y="189487"/>
                  </a:lnTo>
                  <a:lnTo>
                    <a:pt x="8508" y="182795"/>
                  </a:lnTo>
                  <a:lnTo>
                    <a:pt x="17375" y="136610"/>
                  </a:lnTo>
                  <a:lnTo>
                    <a:pt x="28036" y="94490"/>
                  </a:lnTo>
                  <a:lnTo>
                    <a:pt x="40518" y="49500"/>
                  </a:lnTo>
                  <a:lnTo>
                    <a:pt x="50143" y="19447"/>
                  </a:lnTo>
                  <a:lnTo>
                    <a:pt x="61577" y="1449"/>
                  </a:lnTo>
                  <a:lnTo>
                    <a:pt x="64927" y="0"/>
                  </a:lnTo>
                  <a:lnTo>
                    <a:pt x="67866" y="1151"/>
                  </a:lnTo>
                  <a:lnTo>
                    <a:pt x="70531" y="4035"/>
                  </a:lnTo>
                  <a:lnTo>
                    <a:pt x="77653" y="21577"/>
                  </a:lnTo>
                  <a:lnTo>
                    <a:pt x="85675" y="66586"/>
                  </a:lnTo>
                  <a:lnTo>
                    <a:pt x="89872" y="112793"/>
                  </a:lnTo>
                  <a:lnTo>
                    <a:pt x="94911" y="162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27"/>
            <p:cNvSpPr/>
            <p:nvPr>
              <p:custDataLst>
                <p:tags r:id="rId94"/>
              </p:custDataLst>
            </p:nvPr>
          </p:nvSpPr>
          <p:spPr>
            <a:xfrm>
              <a:off x="825500" y="1651000"/>
              <a:ext cx="133351" cy="123895"/>
            </a:xfrm>
            <a:custGeom>
              <a:avLst/>
              <a:gdLst/>
              <a:ahLst/>
              <a:cxnLst/>
              <a:rect l="0" t="0" r="0" b="0"/>
              <a:pathLst>
                <a:path w="133351" h="123895">
                  <a:moveTo>
                    <a:pt x="0" y="19050"/>
                  </a:moveTo>
                  <a:lnTo>
                    <a:pt x="0" y="19050"/>
                  </a:lnTo>
                  <a:lnTo>
                    <a:pt x="0" y="15392"/>
                  </a:lnTo>
                  <a:lnTo>
                    <a:pt x="0" y="16954"/>
                  </a:lnTo>
                  <a:lnTo>
                    <a:pt x="25730" y="63208"/>
                  </a:lnTo>
                  <a:lnTo>
                    <a:pt x="42246" y="105533"/>
                  </a:lnTo>
                  <a:lnTo>
                    <a:pt x="49585" y="116519"/>
                  </a:lnTo>
                  <a:lnTo>
                    <a:pt x="57551" y="122342"/>
                  </a:lnTo>
                  <a:lnTo>
                    <a:pt x="61651" y="123894"/>
                  </a:lnTo>
                  <a:lnTo>
                    <a:pt x="65089" y="123518"/>
                  </a:lnTo>
                  <a:lnTo>
                    <a:pt x="68087" y="121857"/>
                  </a:lnTo>
                  <a:lnTo>
                    <a:pt x="70792" y="119338"/>
                  </a:lnTo>
                  <a:lnTo>
                    <a:pt x="94329" y="75400"/>
                  </a:lnTo>
                  <a:lnTo>
                    <a:pt x="115543" y="3147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75"/>
          <p:cNvGrpSpPr/>
          <p:nvPr/>
        </p:nvGrpSpPr>
        <p:grpSpPr>
          <a:xfrm>
            <a:off x="1531460" y="1600320"/>
            <a:ext cx="265591" cy="177681"/>
            <a:chOff x="1531460" y="1600320"/>
            <a:chExt cx="265591" cy="177681"/>
          </a:xfrm>
        </p:grpSpPr>
        <p:sp>
          <p:nvSpPr>
            <p:cNvPr id="16" name="SMARTInkShape-1228"/>
            <p:cNvSpPr/>
            <p:nvPr>
              <p:custDataLst>
                <p:tags r:id="rId90"/>
              </p:custDataLst>
            </p:nvPr>
          </p:nvSpPr>
          <p:spPr>
            <a:xfrm>
              <a:off x="1651269" y="1600320"/>
              <a:ext cx="145782" cy="177681"/>
            </a:xfrm>
            <a:custGeom>
              <a:avLst/>
              <a:gdLst/>
              <a:ahLst/>
              <a:cxnLst/>
              <a:rect l="0" t="0" r="0" b="0"/>
              <a:pathLst>
                <a:path w="145782" h="177681">
                  <a:moveTo>
                    <a:pt x="6081" y="44330"/>
                  </a:moveTo>
                  <a:lnTo>
                    <a:pt x="6081" y="44330"/>
                  </a:lnTo>
                  <a:lnTo>
                    <a:pt x="9452" y="40959"/>
                  </a:lnTo>
                  <a:lnTo>
                    <a:pt x="11150" y="40672"/>
                  </a:lnTo>
                  <a:lnTo>
                    <a:pt x="12988" y="41185"/>
                  </a:lnTo>
                  <a:lnTo>
                    <a:pt x="14919" y="42234"/>
                  </a:lnTo>
                  <a:lnTo>
                    <a:pt x="15501" y="44344"/>
                  </a:lnTo>
                  <a:lnTo>
                    <a:pt x="10791" y="85675"/>
                  </a:lnTo>
                  <a:lnTo>
                    <a:pt x="6701" y="129999"/>
                  </a:lnTo>
                  <a:lnTo>
                    <a:pt x="5559" y="149912"/>
                  </a:lnTo>
                  <a:lnTo>
                    <a:pt x="2792" y="157812"/>
                  </a:lnTo>
                  <a:lnTo>
                    <a:pt x="1771" y="158790"/>
                  </a:lnTo>
                  <a:lnTo>
                    <a:pt x="1091" y="158031"/>
                  </a:lnTo>
                  <a:lnTo>
                    <a:pt x="0" y="139932"/>
                  </a:lnTo>
                  <a:lnTo>
                    <a:pt x="4854" y="98335"/>
                  </a:lnTo>
                  <a:lnTo>
                    <a:pt x="12607" y="52698"/>
                  </a:lnTo>
                  <a:lnTo>
                    <a:pt x="24478" y="26583"/>
                  </a:lnTo>
                  <a:lnTo>
                    <a:pt x="37541" y="8220"/>
                  </a:lnTo>
                  <a:lnTo>
                    <a:pt x="50402" y="59"/>
                  </a:lnTo>
                  <a:lnTo>
                    <a:pt x="56795" y="0"/>
                  </a:lnTo>
                  <a:lnTo>
                    <a:pt x="69543" y="5578"/>
                  </a:lnTo>
                  <a:lnTo>
                    <a:pt x="78501" y="16993"/>
                  </a:lnTo>
                  <a:lnTo>
                    <a:pt x="81878" y="23989"/>
                  </a:lnTo>
                  <a:lnTo>
                    <a:pt x="83748" y="41169"/>
                  </a:lnTo>
                  <a:lnTo>
                    <a:pt x="81522" y="59859"/>
                  </a:lnTo>
                  <a:lnTo>
                    <a:pt x="72335" y="84836"/>
                  </a:lnTo>
                  <a:lnTo>
                    <a:pt x="59265" y="102506"/>
                  </a:lnTo>
                  <a:lnTo>
                    <a:pt x="28955" y="126623"/>
                  </a:lnTo>
                  <a:lnTo>
                    <a:pt x="18425" y="131273"/>
                  </a:lnTo>
                  <a:lnTo>
                    <a:pt x="18543" y="131925"/>
                  </a:lnTo>
                  <a:lnTo>
                    <a:pt x="56905" y="141942"/>
                  </a:lnTo>
                  <a:lnTo>
                    <a:pt x="99219" y="156980"/>
                  </a:lnTo>
                  <a:lnTo>
                    <a:pt x="145781" y="17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29"/>
            <p:cNvSpPr/>
            <p:nvPr>
              <p:custDataLst>
                <p:tags r:id="rId91"/>
              </p:custDataLst>
            </p:nvPr>
          </p:nvSpPr>
          <p:spPr>
            <a:xfrm>
              <a:off x="1531460" y="1609242"/>
              <a:ext cx="56041" cy="143883"/>
            </a:xfrm>
            <a:custGeom>
              <a:avLst/>
              <a:gdLst/>
              <a:ahLst/>
              <a:cxnLst/>
              <a:rect l="0" t="0" r="0" b="0"/>
              <a:pathLst>
                <a:path w="56041" h="143883">
                  <a:moveTo>
                    <a:pt x="56040" y="3658"/>
                  </a:moveTo>
                  <a:lnTo>
                    <a:pt x="56040" y="3658"/>
                  </a:lnTo>
                  <a:lnTo>
                    <a:pt x="52669" y="3658"/>
                  </a:lnTo>
                  <a:lnTo>
                    <a:pt x="40139" y="0"/>
                  </a:lnTo>
                  <a:lnTo>
                    <a:pt x="32275" y="1562"/>
                  </a:lnTo>
                  <a:lnTo>
                    <a:pt x="24076" y="8371"/>
                  </a:lnTo>
                  <a:lnTo>
                    <a:pt x="15728" y="20569"/>
                  </a:lnTo>
                  <a:lnTo>
                    <a:pt x="4506" y="49826"/>
                  </a:lnTo>
                  <a:lnTo>
                    <a:pt x="0" y="87593"/>
                  </a:lnTo>
                  <a:lnTo>
                    <a:pt x="794" y="107284"/>
                  </a:lnTo>
                  <a:lnTo>
                    <a:pt x="5851" y="125444"/>
                  </a:lnTo>
                  <a:lnTo>
                    <a:pt x="12802" y="137278"/>
                  </a:lnTo>
                  <a:lnTo>
                    <a:pt x="16632" y="141421"/>
                  </a:lnTo>
                  <a:lnTo>
                    <a:pt x="21301" y="143478"/>
                  </a:lnTo>
                  <a:lnTo>
                    <a:pt x="32134" y="143882"/>
                  </a:lnTo>
                  <a:lnTo>
                    <a:pt x="37280" y="140179"/>
                  </a:lnTo>
                  <a:lnTo>
                    <a:pt x="46762" y="126658"/>
                  </a:lnTo>
                  <a:lnTo>
                    <a:pt x="53291" y="102583"/>
                  </a:lnTo>
                  <a:lnTo>
                    <a:pt x="48483" y="70834"/>
                  </a:lnTo>
                  <a:lnTo>
                    <a:pt x="43340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76"/>
          <p:cNvGrpSpPr/>
          <p:nvPr/>
        </p:nvGrpSpPr>
        <p:grpSpPr>
          <a:xfrm>
            <a:off x="2111305" y="1585630"/>
            <a:ext cx="320746" cy="185524"/>
            <a:chOff x="2111305" y="1585630"/>
            <a:chExt cx="320746" cy="185524"/>
          </a:xfrm>
        </p:grpSpPr>
        <p:sp>
          <p:nvSpPr>
            <p:cNvPr id="19" name="SMARTInkShape-1230"/>
            <p:cNvSpPr/>
            <p:nvPr>
              <p:custDataLst>
                <p:tags r:id="rId87"/>
              </p:custDataLst>
            </p:nvPr>
          </p:nvSpPr>
          <p:spPr>
            <a:xfrm>
              <a:off x="2318077" y="1676400"/>
              <a:ext cx="113974" cy="38101"/>
            </a:xfrm>
            <a:custGeom>
              <a:avLst/>
              <a:gdLst/>
              <a:ahLst/>
              <a:cxnLst/>
              <a:rect l="0" t="0" r="0" b="0"/>
              <a:pathLst>
                <a:path w="113974" h="38101">
                  <a:moveTo>
                    <a:pt x="12373" y="38100"/>
                  </a:moveTo>
                  <a:lnTo>
                    <a:pt x="12373" y="38100"/>
                  </a:lnTo>
                  <a:lnTo>
                    <a:pt x="164" y="38100"/>
                  </a:lnTo>
                  <a:lnTo>
                    <a:pt x="0" y="37394"/>
                  </a:lnTo>
                  <a:lnTo>
                    <a:pt x="44119" y="20209"/>
                  </a:lnTo>
                  <a:lnTo>
                    <a:pt x="84731" y="10812"/>
                  </a:lnTo>
                  <a:lnTo>
                    <a:pt x="113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31"/>
            <p:cNvSpPr/>
            <p:nvPr>
              <p:custDataLst>
                <p:tags r:id="rId88"/>
              </p:custDataLst>
            </p:nvPr>
          </p:nvSpPr>
          <p:spPr>
            <a:xfrm>
              <a:off x="2270081" y="1585630"/>
              <a:ext cx="122819" cy="185524"/>
            </a:xfrm>
            <a:custGeom>
              <a:avLst/>
              <a:gdLst/>
              <a:ahLst/>
              <a:cxnLst/>
              <a:rect l="0" t="0" r="0" b="0"/>
              <a:pathLst>
                <a:path w="122819" h="185524">
                  <a:moveTo>
                    <a:pt x="41319" y="27270"/>
                  </a:moveTo>
                  <a:lnTo>
                    <a:pt x="41319" y="27270"/>
                  </a:lnTo>
                  <a:lnTo>
                    <a:pt x="46786" y="21803"/>
                  </a:lnTo>
                  <a:lnTo>
                    <a:pt x="33738" y="61218"/>
                  </a:lnTo>
                  <a:lnTo>
                    <a:pt x="23786" y="100358"/>
                  </a:lnTo>
                  <a:lnTo>
                    <a:pt x="10731" y="145189"/>
                  </a:lnTo>
                  <a:lnTo>
                    <a:pt x="0" y="183843"/>
                  </a:lnTo>
                  <a:lnTo>
                    <a:pt x="367" y="185274"/>
                  </a:lnTo>
                  <a:lnTo>
                    <a:pt x="1318" y="185523"/>
                  </a:lnTo>
                  <a:lnTo>
                    <a:pt x="11758" y="144510"/>
                  </a:lnTo>
                  <a:lnTo>
                    <a:pt x="24799" y="105046"/>
                  </a:lnTo>
                  <a:lnTo>
                    <a:pt x="40187" y="61369"/>
                  </a:lnTo>
                  <a:lnTo>
                    <a:pt x="58678" y="15402"/>
                  </a:lnTo>
                  <a:lnTo>
                    <a:pt x="68790" y="2240"/>
                  </a:lnTo>
                  <a:lnTo>
                    <a:pt x="74449" y="0"/>
                  </a:lnTo>
                  <a:lnTo>
                    <a:pt x="80339" y="623"/>
                  </a:lnTo>
                  <a:lnTo>
                    <a:pt x="86382" y="3155"/>
                  </a:lnTo>
                  <a:lnTo>
                    <a:pt x="94979" y="11613"/>
                  </a:lnTo>
                  <a:lnTo>
                    <a:pt x="105666" y="35801"/>
                  </a:lnTo>
                  <a:lnTo>
                    <a:pt x="115888" y="72366"/>
                  </a:lnTo>
                  <a:lnTo>
                    <a:pt x="122818" y="117143"/>
                  </a:lnTo>
                  <a:lnTo>
                    <a:pt x="121780" y="151535"/>
                  </a:lnTo>
                  <a:lnTo>
                    <a:pt x="118707" y="163638"/>
                  </a:lnTo>
                  <a:lnTo>
                    <a:pt x="111169" y="173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32"/>
            <p:cNvSpPr/>
            <p:nvPr>
              <p:custDataLst>
                <p:tags r:id="rId89"/>
              </p:custDataLst>
            </p:nvPr>
          </p:nvSpPr>
          <p:spPr>
            <a:xfrm>
              <a:off x="2111305" y="1601183"/>
              <a:ext cx="104846" cy="144669"/>
            </a:xfrm>
            <a:custGeom>
              <a:avLst/>
              <a:gdLst/>
              <a:ahLst/>
              <a:cxnLst/>
              <a:rect l="0" t="0" r="0" b="0"/>
              <a:pathLst>
                <a:path w="104846" h="144669">
                  <a:moveTo>
                    <a:pt x="79445" y="18067"/>
                  </a:moveTo>
                  <a:lnTo>
                    <a:pt x="79445" y="18067"/>
                  </a:lnTo>
                  <a:lnTo>
                    <a:pt x="79445" y="14696"/>
                  </a:lnTo>
                  <a:lnTo>
                    <a:pt x="81326" y="11160"/>
                  </a:lnTo>
                  <a:lnTo>
                    <a:pt x="82816" y="9229"/>
                  </a:lnTo>
                  <a:lnTo>
                    <a:pt x="83103" y="7942"/>
                  </a:lnTo>
                  <a:lnTo>
                    <a:pt x="82590" y="7083"/>
                  </a:lnTo>
                  <a:lnTo>
                    <a:pt x="69720" y="1229"/>
                  </a:lnTo>
                  <a:lnTo>
                    <a:pt x="61952" y="0"/>
                  </a:lnTo>
                  <a:lnTo>
                    <a:pt x="51915" y="3217"/>
                  </a:lnTo>
                  <a:lnTo>
                    <a:pt x="39693" y="11467"/>
                  </a:lnTo>
                  <a:lnTo>
                    <a:pt x="18356" y="35945"/>
                  </a:lnTo>
                  <a:lnTo>
                    <a:pt x="7374" y="55411"/>
                  </a:lnTo>
                  <a:lnTo>
                    <a:pt x="0" y="92945"/>
                  </a:lnTo>
                  <a:lnTo>
                    <a:pt x="1186" y="121862"/>
                  </a:lnTo>
                  <a:lnTo>
                    <a:pt x="5400" y="128892"/>
                  </a:lnTo>
                  <a:lnTo>
                    <a:pt x="19490" y="140465"/>
                  </a:lnTo>
                  <a:lnTo>
                    <a:pt x="39393" y="144668"/>
                  </a:lnTo>
                  <a:lnTo>
                    <a:pt x="59527" y="143479"/>
                  </a:lnTo>
                  <a:lnTo>
                    <a:pt x="104845" y="12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1233"/>
          <p:cNvSpPr/>
          <p:nvPr>
            <p:custDataLst>
              <p:tags r:id="rId1"/>
            </p:custDataLst>
          </p:nvPr>
        </p:nvSpPr>
        <p:spPr>
          <a:xfrm>
            <a:off x="3385493" y="266700"/>
            <a:ext cx="246708" cy="2044701"/>
          </a:xfrm>
          <a:custGeom>
            <a:avLst/>
            <a:gdLst/>
            <a:ahLst/>
            <a:cxnLst/>
            <a:rect l="0" t="0" r="0" b="0"/>
            <a:pathLst>
              <a:path w="246708" h="2044701">
                <a:moveTo>
                  <a:pt x="246707" y="0"/>
                </a:moveTo>
                <a:lnTo>
                  <a:pt x="246707" y="0"/>
                </a:lnTo>
                <a:lnTo>
                  <a:pt x="203790" y="5467"/>
                </a:lnTo>
                <a:lnTo>
                  <a:pt x="173548" y="16201"/>
                </a:lnTo>
                <a:lnTo>
                  <a:pt x="131034" y="42900"/>
                </a:lnTo>
                <a:lnTo>
                  <a:pt x="92803" y="80993"/>
                </a:lnTo>
                <a:lnTo>
                  <a:pt x="62503" y="123560"/>
                </a:lnTo>
                <a:lnTo>
                  <a:pt x="32281" y="170823"/>
                </a:lnTo>
                <a:lnTo>
                  <a:pt x="13353" y="209506"/>
                </a:lnTo>
                <a:lnTo>
                  <a:pt x="4354" y="230688"/>
                </a:lnTo>
                <a:lnTo>
                  <a:pt x="0" y="274919"/>
                </a:lnTo>
                <a:lnTo>
                  <a:pt x="4415" y="321153"/>
                </a:lnTo>
                <a:lnTo>
                  <a:pt x="7568" y="345335"/>
                </a:lnTo>
                <a:lnTo>
                  <a:pt x="11081" y="369923"/>
                </a:lnTo>
                <a:lnTo>
                  <a:pt x="15540" y="394077"/>
                </a:lnTo>
                <a:lnTo>
                  <a:pt x="26138" y="441610"/>
                </a:lnTo>
                <a:lnTo>
                  <a:pt x="31222" y="465857"/>
                </a:lnTo>
                <a:lnTo>
                  <a:pt x="36023" y="490488"/>
                </a:lnTo>
                <a:lnTo>
                  <a:pt x="40634" y="515375"/>
                </a:lnTo>
                <a:lnTo>
                  <a:pt x="45119" y="540433"/>
                </a:lnTo>
                <a:lnTo>
                  <a:pt x="49521" y="565606"/>
                </a:lnTo>
                <a:lnTo>
                  <a:pt x="53866" y="590854"/>
                </a:lnTo>
                <a:lnTo>
                  <a:pt x="58174" y="617564"/>
                </a:lnTo>
                <a:lnTo>
                  <a:pt x="62457" y="645248"/>
                </a:lnTo>
                <a:lnTo>
                  <a:pt x="66724" y="673582"/>
                </a:lnTo>
                <a:lnTo>
                  <a:pt x="70979" y="701644"/>
                </a:lnTo>
                <a:lnTo>
                  <a:pt x="75227" y="729523"/>
                </a:lnTo>
                <a:lnTo>
                  <a:pt x="79471" y="757282"/>
                </a:lnTo>
                <a:lnTo>
                  <a:pt x="83005" y="784960"/>
                </a:lnTo>
                <a:lnTo>
                  <a:pt x="86067" y="812585"/>
                </a:lnTo>
                <a:lnTo>
                  <a:pt x="88814" y="840173"/>
                </a:lnTo>
                <a:lnTo>
                  <a:pt x="92056" y="868443"/>
                </a:lnTo>
                <a:lnTo>
                  <a:pt x="95628" y="897168"/>
                </a:lnTo>
                <a:lnTo>
                  <a:pt x="99421" y="926195"/>
                </a:lnTo>
                <a:lnTo>
                  <a:pt x="102655" y="956130"/>
                </a:lnTo>
                <a:lnTo>
                  <a:pt x="105517" y="986670"/>
                </a:lnTo>
                <a:lnTo>
                  <a:pt x="108130" y="1017613"/>
                </a:lnTo>
                <a:lnTo>
                  <a:pt x="111283" y="1048826"/>
                </a:lnTo>
                <a:lnTo>
                  <a:pt x="114797" y="1080217"/>
                </a:lnTo>
                <a:lnTo>
                  <a:pt x="118550" y="1111728"/>
                </a:lnTo>
                <a:lnTo>
                  <a:pt x="121052" y="1142613"/>
                </a:lnTo>
                <a:lnTo>
                  <a:pt x="122720" y="1173081"/>
                </a:lnTo>
                <a:lnTo>
                  <a:pt x="123833" y="1203271"/>
                </a:lnTo>
                <a:lnTo>
                  <a:pt x="125985" y="1233275"/>
                </a:lnTo>
                <a:lnTo>
                  <a:pt x="128831" y="1263155"/>
                </a:lnTo>
                <a:lnTo>
                  <a:pt x="132140" y="1292954"/>
                </a:lnTo>
                <a:lnTo>
                  <a:pt x="134346" y="1322697"/>
                </a:lnTo>
                <a:lnTo>
                  <a:pt x="135816" y="1352404"/>
                </a:lnTo>
                <a:lnTo>
                  <a:pt x="136796" y="1382086"/>
                </a:lnTo>
                <a:lnTo>
                  <a:pt x="137450" y="1411046"/>
                </a:lnTo>
                <a:lnTo>
                  <a:pt x="137885" y="1439525"/>
                </a:lnTo>
                <a:lnTo>
                  <a:pt x="138176" y="1467683"/>
                </a:lnTo>
                <a:lnTo>
                  <a:pt x="139075" y="1495628"/>
                </a:lnTo>
                <a:lnTo>
                  <a:pt x="140380" y="1523430"/>
                </a:lnTo>
                <a:lnTo>
                  <a:pt x="141956" y="1551136"/>
                </a:lnTo>
                <a:lnTo>
                  <a:pt x="143006" y="1577369"/>
                </a:lnTo>
                <a:lnTo>
                  <a:pt x="143707" y="1602618"/>
                </a:lnTo>
                <a:lnTo>
                  <a:pt x="144173" y="1627212"/>
                </a:lnTo>
                <a:lnTo>
                  <a:pt x="142810" y="1673353"/>
                </a:lnTo>
                <a:lnTo>
                  <a:pt x="140558" y="1717379"/>
                </a:lnTo>
                <a:lnTo>
                  <a:pt x="139557" y="1760465"/>
                </a:lnTo>
                <a:lnTo>
                  <a:pt x="139113" y="1801251"/>
                </a:lnTo>
                <a:lnTo>
                  <a:pt x="138209" y="1839839"/>
                </a:lnTo>
                <a:lnTo>
                  <a:pt x="135456" y="1875804"/>
                </a:lnTo>
                <a:lnTo>
                  <a:pt x="131881" y="1908722"/>
                </a:lnTo>
                <a:lnTo>
                  <a:pt x="125901" y="1953140"/>
                </a:lnTo>
                <a:lnTo>
                  <a:pt x="117779" y="1994993"/>
                </a:lnTo>
                <a:lnTo>
                  <a:pt x="113357" y="2044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278"/>
          <p:cNvGrpSpPr/>
          <p:nvPr/>
        </p:nvGrpSpPr>
        <p:grpSpPr>
          <a:xfrm>
            <a:off x="4035530" y="1582549"/>
            <a:ext cx="409471" cy="213967"/>
            <a:chOff x="4035530" y="1582549"/>
            <a:chExt cx="409471" cy="213967"/>
          </a:xfrm>
        </p:grpSpPr>
        <p:sp>
          <p:nvSpPr>
            <p:cNvPr id="24" name="SMARTInkShape-1234"/>
            <p:cNvSpPr/>
            <p:nvPr>
              <p:custDataLst>
                <p:tags r:id="rId84"/>
              </p:custDataLst>
            </p:nvPr>
          </p:nvSpPr>
          <p:spPr>
            <a:xfrm>
              <a:off x="4313938" y="1689100"/>
              <a:ext cx="131063" cy="31751"/>
            </a:xfrm>
            <a:custGeom>
              <a:avLst/>
              <a:gdLst/>
              <a:ahLst/>
              <a:cxnLst/>
              <a:rect l="0" t="0" r="0" b="0"/>
              <a:pathLst>
                <a:path w="131063" h="31751">
                  <a:moveTo>
                    <a:pt x="23112" y="31750"/>
                  </a:moveTo>
                  <a:lnTo>
                    <a:pt x="23112" y="31750"/>
                  </a:lnTo>
                  <a:lnTo>
                    <a:pt x="5435" y="31750"/>
                  </a:lnTo>
                  <a:lnTo>
                    <a:pt x="2861" y="31044"/>
                  </a:lnTo>
                  <a:lnTo>
                    <a:pt x="1144" y="29868"/>
                  </a:lnTo>
                  <a:lnTo>
                    <a:pt x="0" y="28379"/>
                  </a:lnTo>
                  <a:lnTo>
                    <a:pt x="1354" y="25975"/>
                  </a:lnTo>
                  <a:lnTo>
                    <a:pt x="8503" y="19540"/>
                  </a:lnTo>
                  <a:lnTo>
                    <a:pt x="16854" y="15740"/>
                  </a:lnTo>
                  <a:lnTo>
                    <a:pt x="62582" y="8031"/>
                  </a:lnTo>
                  <a:lnTo>
                    <a:pt x="1310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35"/>
            <p:cNvSpPr/>
            <p:nvPr>
              <p:custDataLst>
                <p:tags r:id="rId85"/>
              </p:custDataLst>
            </p:nvPr>
          </p:nvSpPr>
          <p:spPr>
            <a:xfrm>
              <a:off x="4281428" y="1582549"/>
              <a:ext cx="118801" cy="213967"/>
            </a:xfrm>
            <a:custGeom>
              <a:avLst/>
              <a:gdLst/>
              <a:ahLst/>
              <a:cxnLst/>
              <a:rect l="0" t="0" r="0" b="0"/>
              <a:pathLst>
                <a:path w="118801" h="213967">
                  <a:moveTo>
                    <a:pt x="23872" y="68451"/>
                  </a:moveTo>
                  <a:lnTo>
                    <a:pt x="23872" y="68451"/>
                  </a:lnTo>
                  <a:lnTo>
                    <a:pt x="30614" y="71822"/>
                  </a:lnTo>
                  <a:lnTo>
                    <a:pt x="32600" y="73520"/>
                  </a:lnTo>
                  <a:lnTo>
                    <a:pt x="34807" y="77289"/>
                  </a:lnTo>
                  <a:lnTo>
                    <a:pt x="36049" y="86749"/>
                  </a:lnTo>
                  <a:lnTo>
                    <a:pt x="22220" y="134048"/>
                  </a:lnTo>
                  <a:lnTo>
                    <a:pt x="6207" y="178280"/>
                  </a:lnTo>
                  <a:lnTo>
                    <a:pt x="0" y="208993"/>
                  </a:lnTo>
                  <a:lnTo>
                    <a:pt x="196" y="212240"/>
                  </a:lnTo>
                  <a:lnTo>
                    <a:pt x="1033" y="213699"/>
                  </a:lnTo>
                  <a:lnTo>
                    <a:pt x="2296" y="213966"/>
                  </a:lnTo>
                  <a:lnTo>
                    <a:pt x="18304" y="171104"/>
                  </a:lnTo>
                  <a:lnTo>
                    <a:pt x="32335" y="128500"/>
                  </a:lnTo>
                  <a:lnTo>
                    <a:pt x="46135" y="87654"/>
                  </a:lnTo>
                  <a:lnTo>
                    <a:pt x="63861" y="41827"/>
                  </a:lnTo>
                  <a:lnTo>
                    <a:pt x="93496" y="0"/>
                  </a:lnTo>
                  <a:lnTo>
                    <a:pt x="97099" y="239"/>
                  </a:lnTo>
                  <a:lnTo>
                    <a:pt x="104866" y="8031"/>
                  </a:lnTo>
                  <a:lnTo>
                    <a:pt x="109258" y="20901"/>
                  </a:lnTo>
                  <a:lnTo>
                    <a:pt x="116673" y="68435"/>
                  </a:lnTo>
                  <a:lnTo>
                    <a:pt x="118800" y="112455"/>
                  </a:lnTo>
                  <a:lnTo>
                    <a:pt x="118353" y="155695"/>
                  </a:lnTo>
                  <a:lnTo>
                    <a:pt x="112772" y="182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36"/>
            <p:cNvSpPr/>
            <p:nvPr>
              <p:custDataLst>
                <p:tags r:id="rId86"/>
              </p:custDataLst>
            </p:nvPr>
          </p:nvSpPr>
          <p:spPr>
            <a:xfrm>
              <a:off x="4035530" y="1619250"/>
              <a:ext cx="161821" cy="168662"/>
            </a:xfrm>
            <a:custGeom>
              <a:avLst/>
              <a:gdLst/>
              <a:ahLst/>
              <a:cxnLst/>
              <a:rect l="0" t="0" r="0" b="0"/>
              <a:pathLst>
                <a:path w="161821" h="168662">
                  <a:moveTo>
                    <a:pt x="9420" y="25400"/>
                  </a:moveTo>
                  <a:lnTo>
                    <a:pt x="9420" y="25400"/>
                  </a:lnTo>
                  <a:lnTo>
                    <a:pt x="6049" y="22029"/>
                  </a:lnTo>
                  <a:lnTo>
                    <a:pt x="2513" y="20374"/>
                  </a:lnTo>
                  <a:lnTo>
                    <a:pt x="582" y="19933"/>
                  </a:lnTo>
                  <a:lnTo>
                    <a:pt x="0" y="19638"/>
                  </a:lnTo>
                  <a:lnTo>
                    <a:pt x="318" y="19442"/>
                  </a:lnTo>
                  <a:lnTo>
                    <a:pt x="1235" y="19311"/>
                  </a:lnTo>
                  <a:lnTo>
                    <a:pt x="9268" y="29240"/>
                  </a:lnTo>
                  <a:lnTo>
                    <a:pt x="32875" y="76046"/>
                  </a:lnTo>
                  <a:lnTo>
                    <a:pt x="48866" y="117206"/>
                  </a:lnTo>
                  <a:lnTo>
                    <a:pt x="68394" y="162038"/>
                  </a:lnTo>
                  <a:lnTo>
                    <a:pt x="71314" y="165176"/>
                  </a:lnTo>
                  <a:lnTo>
                    <a:pt x="78321" y="168661"/>
                  </a:lnTo>
                  <a:lnTo>
                    <a:pt x="81459" y="168180"/>
                  </a:lnTo>
                  <a:lnTo>
                    <a:pt x="84257" y="166448"/>
                  </a:lnTo>
                  <a:lnTo>
                    <a:pt x="86828" y="163882"/>
                  </a:lnTo>
                  <a:lnTo>
                    <a:pt x="99682" y="135827"/>
                  </a:lnTo>
                  <a:lnTo>
                    <a:pt x="110755" y="95184"/>
                  </a:lnTo>
                  <a:lnTo>
                    <a:pt x="125288" y="54215"/>
                  </a:lnTo>
                  <a:lnTo>
                    <a:pt x="140963" y="20979"/>
                  </a:lnTo>
                  <a:lnTo>
                    <a:pt x="16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79"/>
          <p:cNvGrpSpPr/>
          <p:nvPr/>
        </p:nvGrpSpPr>
        <p:grpSpPr>
          <a:xfrm>
            <a:off x="4849075" y="1613004"/>
            <a:ext cx="313476" cy="181689"/>
            <a:chOff x="4849075" y="1613004"/>
            <a:chExt cx="313476" cy="181689"/>
          </a:xfrm>
        </p:grpSpPr>
        <p:sp>
          <p:nvSpPr>
            <p:cNvPr id="28" name="SMARTInkShape-1237"/>
            <p:cNvSpPr/>
            <p:nvPr>
              <p:custDataLst>
                <p:tags r:id="rId82"/>
              </p:custDataLst>
            </p:nvPr>
          </p:nvSpPr>
          <p:spPr>
            <a:xfrm>
              <a:off x="5029200" y="1613004"/>
              <a:ext cx="133351" cy="179387"/>
            </a:xfrm>
            <a:custGeom>
              <a:avLst/>
              <a:gdLst/>
              <a:ahLst/>
              <a:cxnLst/>
              <a:rect l="0" t="0" r="0" b="0"/>
              <a:pathLst>
                <a:path w="133351" h="179387">
                  <a:moveTo>
                    <a:pt x="0" y="50696"/>
                  </a:moveTo>
                  <a:lnTo>
                    <a:pt x="0" y="50696"/>
                  </a:lnTo>
                  <a:lnTo>
                    <a:pt x="11933" y="45670"/>
                  </a:lnTo>
                  <a:lnTo>
                    <a:pt x="14305" y="45229"/>
                  </a:lnTo>
                  <a:lnTo>
                    <a:pt x="15887" y="46345"/>
                  </a:lnTo>
                  <a:lnTo>
                    <a:pt x="17644" y="51349"/>
                  </a:lnTo>
                  <a:lnTo>
                    <a:pt x="18634" y="62100"/>
                  </a:lnTo>
                  <a:lnTo>
                    <a:pt x="12088" y="101395"/>
                  </a:lnTo>
                  <a:lnTo>
                    <a:pt x="7483" y="142085"/>
                  </a:lnTo>
                  <a:lnTo>
                    <a:pt x="982" y="179386"/>
                  </a:lnTo>
                  <a:lnTo>
                    <a:pt x="291" y="165810"/>
                  </a:lnTo>
                  <a:lnTo>
                    <a:pt x="5127" y="128912"/>
                  </a:lnTo>
                  <a:lnTo>
                    <a:pt x="12876" y="85353"/>
                  </a:lnTo>
                  <a:lnTo>
                    <a:pt x="22865" y="56026"/>
                  </a:lnTo>
                  <a:lnTo>
                    <a:pt x="43280" y="14840"/>
                  </a:lnTo>
                  <a:lnTo>
                    <a:pt x="56159" y="3951"/>
                  </a:lnTo>
                  <a:lnTo>
                    <a:pt x="69410" y="52"/>
                  </a:lnTo>
                  <a:lnTo>
                    <a:pt x="75906" y="0"/>
                  </a:lnTo>
                  <a:lnTo>
                    <a:pt x="81649" y="2082"/>
                  </a:lnTo>
                  <a:lnTo>
                    <a:pt x="91792" y="10040"/>
                  </a:lnTo>
                  <a:lnTo>
                    <a:pt x="94356" y="15831"/>
                  </a:lnTo>
                  <a:lnTo>
                    <a:pt x="95323" y="29791"/>
                  </a:lnTo>
                  <a:lnTo>
                    <a:pt x="85159" y="56888"/>
                  </a:lnTo>
                  <a:lnTo>
                    <a:pt x="72112" y="80518"/>
                  </a:lnTo>
                  <a:lnTo>
                    <a:pt x="52568" y="97554"/>
                  </a:lnTo>
                  <a:lnTo>
                    <a:pt x="28435" y="112410"/>
                  </a:lnTo>
                  <a:lnTo>
                    <a:pt x="28835" y="113711"/>
                  </a:lnTo>
                  <a:lnTo>
                    <a:pt x="53015" y="129992"/>
                  </a:lnTo>
                  <a:lnTo>
                    <a:pt x="97747" y="154499"/>
                  </a:lnTo>
                  <a:lnTo>
                    <a:pt x="133350" y="177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38"/>
            <p:cNvSpPr/>
            <p:nvPr>
              <p:custDataLst>
                <p:tags r:id="rId83"/>
              </p:custDataLst>
            </p:nvPr>
          </p:nvSpPr>
          <p:spPr>
            <a:xfrm>
              <a:off x="4849075" y="1657873"/>
              <a:ext cx="86281" cy="136820"/>
            </a:xfrm>
            <a:custGeom>
              <a:avLst/>
              <a:gdLst/>
              <a:ahLst/>
              <a:cxnLst/>
              <a:rect l="0" t="0" r="0" b="0"/>
              <a:pathLst>
                <a:path w="86281" h="136820">
                  <a:moveTo>
                    <a:pt x="46775" y="12177"/>
                  </a:moveTo>
                  <a:lnTo>
                    <a:pt x="46775" y="12177"/>
                  </a:lnTo>
                  <a:lnTo>
                    <a:pt x="46775" y="1242"/>
                  </a:lnTo>
                  <a:lnTo>
                    <a:pt x="46069" y="654"/>
                  </a:lnTo>
                  <a:lnTo>
                    <a:pt x="43404" y="0"/>
                  </a:lnTo>
                  <a:lnTo>
                    <a:pt x="34566" y="3003"/>
                  </a:lnTo>
                  <a:lnTo>
                    <a:pt x="19639" y="21845"/>
                  </a:lnTo>
                  <a:lnTo>
                    <a:pt x="5771" y="61228"/>
                  </a:lnTo>
                  <a:lnTo>
                    <a:pt x="0" y="107578"/>
                  </a:lnTo>
                  <a:lnTo>
                    <a:pt x="775" y="115994"/>
                  </a:lnTo>
                  <a:lnTo>
                    <a:pt x="4114" y="123016"/>
                  </a:lnTo>
                  <a:lnTo>
                    <a:pt x="15350" y="134582"/>
                  </a:lnTo>
                  <a:lnTo>
                    <a:pt x="22297" y="136819"/>
                  </a:lnTo>
                  <a:lnTo>
                    <a:pt x="37542" y="135542"/>
                  </a:lnTo>
                  <a:lnTo>
                    <a:pt x="61992" y="123518"/>
                  </a:lnTo>
                  <a:lnTo>
                    <a:pt x="76997" y="109921"/>
                  </a:lnTo>
                  <a:lnTo>
                    <a:pt x="85911" y="76730"/>
                  </a:lnTo>
                  <a:lnTo>
                    <a:pt x="86280" y="41260"/>
                  </a:lnTo>
                  <a:lnTo>
                    <a:pt x="79854" y="22986"/>
                  </a:lnTo>
                  <a:lnTo>
                    <a:pt x="70649" y="9925"/>
                  </a:lnTo>
                  <a:lnTo>
                    <a:pt x="61854" y="4121"/>
                  </a:lnTo>
                  <a:lnTo>
                    <a:pt x="58944" y="3278"/>
                  </a:lnTo>
                  <a:lnTo>
                    <a:pt x="53125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280"/>
          <p:cNvGrpSpPr/>
          <p:nvPr/>
        </p:nvGrpSpPr>
        <p:grpSpPr>
          <a:xfrm>
            <a:off x="5447534" y="1613875"/>
            <a:ext cx="388117" cy="186423"/>
            <a:chOff x="5447534" y="1613875"/>
            <a:chExt cx="388117" cy="186423"/>
          </a:xfrm>
        </p:grpSpPr>
        <p:sp>
          <p:nvSpPr>
            <p:cNvPr id="31" name="SMARTInkShape-1239"/>
            <p:cNvSpPr/>
            <p:nvPr>
              <p:custDataLst>
                <p:tags r:id="rId79"/>
              </p:custDataLst>
            </p:nvPr>
          </p:nvSpPr>
          <p:spPr>
            <a:xfrm>
              <a:off x="5704066" y="1720850"/>
              <a:ext cx="131585" cy="19051"/>
            </a:xfrm>
            <a:custGeom>
              <a:avLst/>
              <a:gdLst/>
              <a:ahLst/>
              <a:cxnLst/>
              <a:rect l="0" t="0" r="0" b="0"/>
              <a:pathLst>
                <a:path w="131585" h="19051">
                  <a:moveTo>
                    <a:pt x="10934" y="19050"/>
                  </a:moveTo>
                  <a:lnTo>
                    <a:pt x="10934" y="19050"/>
                  </a:lnTo>
                  <a:lnTo>
                    <a:pt x="10934" y="15679"/>
                  </a:lnTo>
                  <a:lnTo>
                    <a:pt x="7171" y="12142"/>
                  </a:lnTo>
                  <a:lnTo>
                    <a:pt x="2206" y="8219"/>
                  </a:lnTo>
                  <a:lnTo>
                    <a:pt x="0" y="4123"/>
                  </a:lnTo>
                  <a:lnTo>
                    <a:pt x="822" y="2749"/>
                  </a:lnTo>
                  <a:lnTo>
                    <a:pt x="5499" y="1222"/>
                  </a:lnTo>
                  <a:lnTo>
                    <a:pt x="41689" y="241"/>
                  </a:lnTo>
                  <a:lnTo>
                    <a:pt x="83625" y="72"/>
                  </a:lnTo>
                  <a:lnTo>
                    <a:pt x="131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40"/>
            <p:cNvSpPr/>
            <p:nvPr>
              <p:custDataLst>
                <p:tags r:id="rId80"/>
              </p:custDataLst>
            </p:nvPr>
          </p:nvSpPr>
          <p:spPr>
            <a:xfrm>
              <a:off x="5642378" y="1613875"/>
              <a:ext cx="104373" cy="186423"/>
            </a:xfrm>
            <a:custGeom>
              <a:avLst/>
              <a:gdLst/>
              <a:ahLst/>
              <a:cxnLst/>
              <a:rect l="0" t="0" r="0" b="0"/>
              <a:pathLst>
                <a:path w="104373" h="186423">
                  <a:moveTo>
                    <a:pt x="40872" y="56175"/>
                  </a:moveTo>
                  <a:lnTo>
                    <a:pt x="40872" y="56175"/>
                  </a:lnTo>
                  <a:lnTo>
                    <a:pt x="44243" y="56175"/>
                  </a:lnTo>
                  <a:lnTo>
                    <a:pt x="44530" y="58292"/>
                  </a:lnTo>
                  <a:lnTo>
                    <a:pt x="41564" y="69973"/>
                  </a:lnTo>
                  <a:lnTo>
                    <a:pt x="22629" y="114338"/>
                  </a:lnTo>
                  <a:lnTo>
                    <a:pt x="9507" y="157630"/>
                  </a:lnTo>
                  <a:lnTo>
                    <a:pt x="0" y="186422"/>
                  </a:lnTo>
                  <a:lnTo>
                    <a:pt x="3754" y="176376"/>
                  </a:lnTo>
                  <a:lnTo>
                    <a:pt x="21389" y="132365"/>
                  </a:lnTo>
                  <a:lnTo>
                    <a:pt x="36275" y="89803"/>
                  </a:lnTo>
                  <a:lnTo>
                    <a:pt x="56897" y="47609"/>
                  </a:lnTo>
                  <a:lnTo>
                    <a:pt x="85222" y="1545"/>
                  </a:lnTo>
                  <a:lnTo>
                    <a:pt x="88077" y="0"/>
                  </a:lnTo>
                  <a:lnTo>
                    <a:pt x="90687" y="380"/>
                  </a:lnTo>
                  <a:lnTo>
                    <a:pt x="93132" y="2045"/>
                  </a:lnTo>
                  <a:lnTo>
                    <a:pt x="95849" y="13302"/>
                  </a:lnTo>
                  <a:lnTo>
                    <a:pt x="98441" y="60747"/>
                  </a:lnTo>
                  <a:lnTo>
                    <a:pt x="102301" y="98373"/>
                  </a:lnTo>
                  <a:lnTo>
                    <a:pt x="103962" y="137444"/>
                  </a:lnTo>
                  <a:lnTo>
                    <a:pt x="104372" y="164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41"/>
            <p:cNvSpPr/>
            <p:nvPr>
              <p:custDataLst>
                <p:tags r:id="rId81"/>
              </p:custDataLst>
            </p:nvPr>
          </p:nvSpPr>
          <p:spPr>
            <a:xfrm>
              <a:off x="5447534" y="1641772"/>
              <a:ext cx="121417" cy="152003"/>
            </a:xfrm>
            <a:custGeom>
              <a:avLst/>
              <a:gdLst/>
              <a:ahLst/>
              <a:cxnLst/>
              <a:rect l="0" t="0" r="0" b="0"/>
              <a:pathLst>
                <a:path w="121417" h="152003">
                  <a:moveTo>
                    <a:pt x="83316" y="21928"/>
                  </a:moveTo>
                  <a:lnTo>
                    <a:pt x="83316" y="21928"/>
                  </a:lnTo>
                  <a:lnTo>
                    <a:pt x="83316" y="9718"/>
                  </a:lnTo>
                  <a:lnTo>
                    <a:pt x="82610" y="7438"/>
                  </a:lnTo>
                  <a:lnTo>
                    <a:pt x="81434" y="5918"/>
                  </a:lnTo>
                  <a:lnTo>
                    <a:pt x="71107" y="107"/>
                  </a:lnTo>
                  <a:lnTo>
                    <a:pt x="61662" y="0"/>
                  </a:lnTo>
                  <a:lnTo>
                    <a:pt x="56180" y="960"/>
                  </a:lnTo>
                  <a:lnTo>
                    <a:pt x="23035" y="22483"/>
                  </a:lnTo>
                  <a:lnTo>
                    <a:pt x="9559" y="43416"/>
                  </a:lnTo>
                  <a:lnTo>
                    <a:pt x="0" y="78703"/>
                  </a:lnTo>
                  <a:lnTo>
                    <a:pt x="2542" y="100548"/>
                  </a:lnTo>
                  <a:lnTo>
                    <a:pt x="14679" y="130826"/>
                  </a:lnTo>
                  <a:lnTo>
                    <a:pt x="25059" y="141118"/>
                  </a:lnTo>
                  <a:lnTo>
                    <a:pt x="31777" y="145838"/>
                  </a:lnTo>
                  <a:lnTo>
                    <a:pt x="48651" y="151083"/>
                  </a:lnTo>
                  <a:lnTo>
                    <a:pt x="69320" y="152002"/>
                  </a:lnTo>
                  <a:lnTo>
                    <a:pt x="121416" y="142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81"/>
          <p:cNvGrpSpPr/>
          <p:nvPr/>
        </p:nvGrpSpPr>
        <p:grpSpPr>
          <a:xfrm>
            <a:off x="3752850" y="521660"/>
            <a:ext cx="457201" cy="348291"/>
            <a:chOff x="3752850" y="521660"/>
            <a:chExt cx="457201" cy="348291"/>
          </a:xfrm>
        </p:grpSpPr>
        <p:sp>
          <p:nvSpPr>
            <p:cNvPr id="35" name="SMARTInkShape-1242"/>
            <p:cNvSpPr/>
            <p:nvPr>
              <p:custDataLst>
                <p:tags r:id="rId77"/>
              </p:custDataLst>
            </p:nvPr>
          </p:nvSpPr>
          <p:spPr>
            <a:xfrm>
              <a:off x="4045028" y="706256"/>
              <a:ext cx="165023" cy="163695"/>
            </a:xfrm>
            <a:custGeom>
              <a:avLst/>
              <a:gdLst/>
              <a:ahLst/>
              <a:cxnLst/>
              <a:rect l="0" t="0" r="0" b="0"/>
              <a:pathLst>
                <a:path w="165023" h="163695">
                  <a:moveTo>
                    <a:pt x="6272" y="17644"/>
                  </a:moveTo>
                  <a:lnTo>
                    <a:pt x="6272" y="17644"/>
                  </a:lnTo>
                  <a:lnTo>
                    <a:pt x="805" y="17644"/>
                  </a:lnTo>
                  <a:lnTo>
                    <a:pt x="0" y="3338"/>
                  </a:lnTo>
                  <a:lnTo>
                    <a:pt x="679" y="1757"/>
                  </a:lnTo>
                  <a:lnTo>
                    <a:pt x="1838" y="702"/>
                  </a:lnTo>
                  <a:lnTo>
                    <a:pt x="3316" y="0"/>
                  </a:lnTo>
                  <a:lnTo>
                    <a:pt x="10602" y="4863"/>
                  </a:lnTo>
                  <a:lnTo>
                    <a:pt x="15509" y="9123"/>
                  </a:lnTo>
                  <a:lnTo>
                    <a:pt x="37845" y="54204"/>
                  </a:lnTo>
                  <a:lnTo>
                    <a:pt x="58460" y="100122"/>
                  </a:lnTo>
                  <a:lnTo>
                    <a:pt x="66812" y="113265"/>
                  </a:lnTo>
                  <a:lnTo>
                    <a:pt x="71514" y="116586"/>
                  </a:lnTo>
                  <a:lnTo>
                    <a:pt x="73755" y="116061"/>
                  </a:lnTo>
                  <a:lnTo>
                    <a:pt x="78127" y="111715"/>
                  </a:lnTo>
                  <a:lnTo>
                    <a:pt x="84556" y="101334"/>
                  </a:lnTo>
                  <a:lnTo>
                    <a:pt x="87389" y="99543"/>
                  </a:lnTo>
                  <a:lnTo>
                    <a:pt x="90689" y="99054"/>
                  </a:lnTo>
                  <a:lnTo>
                    <a:pt x="94300" y="99434"/>
                  </a:lnTo>
                  <a:lnTo>
                    <a:pt x="97413" y="101098"/>
                  </a:lnTo>
                  <a:lnTo>
                    <a:pt x="102753" y="106711"/>
                  </a:lnTo>
                  <a:lnTo>
                    <a:pt x="131841" y="147704"/>
                  </a:lnTo>
                  <a:lnTo>
                    <a:pt x="165022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43"/>
            <p:cNvSpPr/>
            <p:nvPr>
              <p:custDataLst>
                <p:tags r:id="rId78"/>
              </p:custDataLst>
            </p:nvPr>
          </p:nvSpPr>
          <p:spPr>
            <a:xfrm>
              <a:off x="3752850" y="521660"/>
              <a:ext cx="292101" cy="219540"/>
            </a:xfrm>
            <a:custGeom>
              <a:avLst/>
              <a:gdLst/>
              <a:ahLst/>
              <a:cxnLst/>
              <a:rect l="0" t="0" r="0" b="0"/>
              <a:pathLst>
                <a:path w="292101" h="219540">
                  <a:moveTo>
                    <a:pt x="0" y="75240"/>
                  </a:moveTo>
                  <a:lnTo>
                    <a:pt x="0" y="75240"/>
                  </a:lnTo>
                  <a:lnTo>
                    <a:pt x="0" y="71869"/>
                  </a:lnTo>
                  <a:lnTo>
                    <a:pt x="5761" y="47402"/>
                  </a:lnTo>
                  <a:lnTo>
                    <a:pt x="6088" y="39114"/>
                  </a:lnTo>
                  <a:lnTo>
                    <a:pt x="6881" y="36339"/>
                  </a:lnTo>
                  <a:lnTo>
                    <a:pt x="8115" y="34489"/>
                  </a:lnTo>
                  <a:lnTo>
                    <a:pt x="9644" y="33256"/>
                  </a:lnTo>
                  <a:lnTo>
                    <a:pt x="16986" y="33768"/>
                  </a:lnTo>
                  <a:lnTo>
                    <a:pt x="21907" y="34892"/>
                  </a:lnTo>
                  <a:lnTo>
                    <a:pt x="33020" y="45548"/>
                  </a:lnTo>
                  <a:lnTo>
                    <a:pt x="55645" y="83141"/>
                  </a:lnTo>
                  <a:lnTo>
                    <a:pt x="82043" y="129482"/>
                  </a:lnTo>
                  <a:lnTo>
                    <a:pt x="101108" y="172503"/>
                  </a:lnTo>
                  <a:lnTo>
                    <a:pt x="120396" y="207995"/>
                  </a:lnTo>
                  <a:lnTo>
                    <a:pt x="127122" y="215381"/>
                  </a:lnTo>
                  <a:lnTo>
                    <a:pt x="134345" y="218664"/>
                  </a:lnTo>
                  <a:lnTo>
                    <a:pt x="138247" y="219539"/>
                  </a:lnTo>
                  <a:lnTo>
                    <a:pt x="141553" y="218712"/>
                  </a:lnTo>
                  <a:lnTo>
                    <a:pt x="147109" y="214029"/>
                  </a:lnTo>
                  <a:lnTo>
                    <a:pt x="165518" y="171624"/>
                  </a:lnTo>
                  <a:lnTo>
                    <a:pt x="179805" y="136019"/>
                  </a:lnTo>
                  <a:lnTo>
                    <a:pt x="192096" y="103664"/>
                  </a:lnTo>
                  <a:lnTo>
                    <a:pt x="213472" y="56537"/>
                  </a:lnTo>
                  <a:lnTo>
                    <a:pt x="237815" y="13899"/>
                  </a:lnTo>
                  <a:lnTo>
                    <a:pt x="245327" y="4713"/>
                  </a:lnTo>
                  <a:lnTo>
                    <a:pt x="253157" y="0"/>
                  </a:lnTo>
                  <a:lnTo>
                    <a:pt x="29210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82"/>
          <p:cNvGrpSpPr/>
          <p:nvPr/>
        </p:nvGrpSpPr>
        <p:grpSpPr>
          <a:xfrm>
            <a:off x="3994150" y="520546"/>
            <a:ext cx="1676401" cy="749453"/>
            <a:chOff x="3994150" y="520546"/>
            <a:chExt cx="1676401" cy="749453"/>
          </a:xfrm>
        </p:grpSpPr>
        <p:sp>
          <p:nvSpPr>
            <p:cNvPr id="38" name="SMARTInkShape-1244"/>
            <p:cNvSpPr/>
            <p:nvPr>
              <p:custDataLst>
                <p:tags r:id="rId74"/>
              </p:custDataLst>
            </p:nvPr>
          </p:nvSpPr>
          <p:spPr>
            <a:xfrm>
              <a:off x="4496062" y="520546"/>
              <a:ext cx="241039" cy="194285"/>
            </a:xfrm>
            <a:custGeom>
              <a:avLst/>
              <a:gdLst/>
              <a:ahLst/>
              <a:cxnLst/>
              <a:rect l="0" t="0" r="0" b="0"/>
              <a:pathLst>
                <a:path w="241039" h="194285">
                  <a:moveTo>
                    <a:pt x="6088" y="114454"/>
                  </a:moveTo>
                  <a:lnTo>
                    <a:pt x="6088" y="114454"/>
                  </a:lnTo>
                  <a:lnTo>
                    <a:pt x="2717" y="107712"/>
                  </a:lnTo>
                  <a:lnTo>
                    <a:pt x="0" y="72391"/>
                  </a:lnTo>
                  <a:lnTo>
                    <a:pt x="6220" y="33572"/>
                  </a:lnTo>
                  <a:lnTo>
                    <a:pt x="7587" y="30899"/>
                  </a:lnTo>
                  <a:lnTo>
                    <a:pt x="9204" y="29117"/>
                  </a:lnTo>
                  <a:lnTo>
                    <a:pt x="10987" y="29341"/>
                  </a:lnTo>
                  <a:lnTo>
                    <a:pt x="14851" y="33352"/>
                  </a:lnTo>
                  <a:lnTo>
                    <a:pt x="25177" y="69001"/>
                  </a:lnTo>
                  <a:lnTo>
                    <a:pt x="33613" y="108768"/>
                  </a:lnTo>
                  <a:lnTo>
                    <a:pt x="47142" y="148870"/>
                  </a:lnTo>
                  <a:lnTo>
                    <a:pt x="64210" y="187826"/>
                  </a:lnTo>
                  <a:lnTo>
                    <a:pt x="67414" y="190885"/>
                  </a:lnTo>
                  <a:lnTo>
                    <a:pt x="74737" y="194284"/>
                  </a:lnTo>
                  <a:lnTo>
                    <a:pt x="86458" y="190151"/>
                  </a:lnTo>
                  <a:lnTo>
                    <a:pt x="110236" y="173621"/>
                  </a:lnTo>
                  <a:lnTo>
                    <a:pt x="137955" y="133537"/>
                  </a:lnTo>
                  <a:lnTo>
                    <a:pt x="166427" y="88721"/>
                  </a:lnTo>
                  <a:lnTo>
                    <a:pt x="190709" y="46387"/>
                  </a:lnTo>
                  <a:lnTo>
                    <a:pt x="218130" y="6686"/>
                  </a:lnTo>
                  <a:lnTo>
                    <a:pt x="226388" y="0"/>
                  </a:lnTo>
                  <a:lnTo>
                    <a:pt x="229860" y="51"/>
                  </a:lnTo>
                  <a:lnTo>
                    <a:pt x="241038" y="12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45"/>
            <p:cNvSpPr/>
            <p:nvPr>
              <p:custDataLst>
                <p:tags r:id="rId75"/>
              </p:custDataLst>
            </p:nvPr>
          </p:nvSpPr>
          <p:spPr>
            <a:xfrm>
              <a:off x="4764125" y="706149"/>
              <a:ext cx="105443" cy="199985"/>
            </a:xfrm>
            <a:custGeom>
              <a:avLst/>
              <a:gdLst/>
              <a:ahLst/>
              <a:cxnLst/>
              <a:rect l="0" t="0" r="0" b="0"/>
              <a:pathLst>
                <a:path w="105443" h="199985">
                  <a:moveTo>
                    <a:pt x="99975" y="24101"/>
                  </a:moveTo>
                  <a:lnTo>
                    <a:pt x="99975" y="24101"/>
                  </a:lnTo>
                  <a:lnTo>
                    <a:pt x="105001" y="12167"/>
                  </a:lnTo>
                  <a:lnTo>
                    <a:pt x="105442" y="9795"/>
                  </a:lnTo>
                  <a:lnTo>
                    <a:pt x="103620" y="7508"/>
                  </a:lnTo>
                  <a:lnTo>
                    <a:pt x="92353" y="1624"/>
                  </a:lnTo>
                  <a:lnTo>
                    <a:pt x="86474" y="0"/>
                  </a:lnTo>
                  <a:lnTo>
                    <a:pt x="79628" y="1160"/>
                  </a:lnTo>
                  <a:lnTo>
                    <a:pt x="63736" y="7653"/>
                  </a:lnTo>
                  <a:lnTo>
                    <a:pt x="51216" y="17033"/>
                  </a:lnTo>
                  <a:lnTo>
                    <a:pt x="9662" y="62770"/>
                  </a:lnTo>
                  <a:lnTo>
                    <a:pt x="2033" y="76559"/>
                  </a:lnTo>
                  <a:lnTo>
                    <a:pt x="0" y="85280"/>
                  </a:lnTo>
                  <a:lnTo>
                    <a:pt x="979" y="91979"/>
                  </a:lnTo>
                  <a:lnTo>
                    <a:pt x="5497" y="99717"/>
                  </a:lnTo>
                  <a:lnTo>
                    <a:pt x="9301" y="103569"/>
                  </a:lnTo>
                  <a:lnTo>
                    <a:pt x="13344" y="105281"/>
                  </a:lnTo>
                  <a:lnTo>
                    <a:pt x="19374" y="104161"/>
                  </a:lnTo>
                  <a:lnTo>
                    <a:pt x="22958" y="102874"/>
                  </a:lnTo>
                  <a:lnTo>
                    <a:pt x="25347" y="101311"/>
                  </a:lnTo>
                  <a:lnTo>
                    <a:pt x="32867" y="91689"/>
                  </a:lnTo>
                  <a:lnTo>
                    <a:pt x="34775" y="91032"/>
                  </a:lnTo>
                  <a:lnTo>
                    <a:pt x="36753" y="91299"/>
                  </a:lnTo>
                  <a:lnTo>
                    <a:pt x="40832" y="93478"/>
                  </a:lnTo>
                  <a:lnTo>
                    <a:pt x="61441" y="109748"/>
                  </a:lnTo>
                  <a:lnTo>
                    <a:pt x="87733" y="151511"/>
                  </a:lnTo>
                  <a:lnTo>
                    <a:pt x="89125" y="162102"/>
                  </a:lnTo>
                  <a:lnTo>
                    <a:pt x="86686" y="172218"/>
                  </a:lnTo>
                  <a:lnTo>
                    <a:pt x="80898" y="183770"/>
                  </a:lnTo>
                  <a:lnTo>
                    <a:pt x="71741" y="192196"/>
                  </a:lnTo>
                  <a:lnTo>
                    <a:pt x="59910" y="197588"/>
                  </a:lnTo>
                  <a:lnTo>
                    <a:pt x="45244" y="199984"/>
                  </a:lnTo>
                  <a:lnTo>
                    <a:pt x="21121" y="194591"/>
                  </a:lnTo>
                  <a:lnTo>
                    <a:pt x="4725" y="182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46"/>
            <p:cNvSpPr/>
            <p:nvPr>
              <p:custDataLst>
                <p:tags r:id="rId76"/>
              </p:custDataLst>
            </p:nvPr>
          </p:nvSpPr>
          <p:spPr>
            <a:xfrm>
              <a:off x="3994150" y="1085850"/>
              <a:ext cx="1676401" cy="184149"/>
            </a:xfrm>
            <a:custGeom>
              <a:avLst/>
              <a:gdLst/>
              <a:ahLst/>
              <a:cxnLst/>
              <a:rect l="0" t="0" r="0" b="0"/>
              <a:pathLst>
                <a:path w="1676401" h="184149">
                  <a:moveTo>
                    <a:pt x="0" y="0"/>
                  </a:moveTo>
                  <a:lnTo>
                    <a:pt x="0" y="0"/>
                  </a:lnTo>
                  <a:lnTo>
                    <a:pt x="0" y="44813"/>
                  </a:lnTo>
                  <a:lnTo>
                    <a:pt x="11933" y="91813"/>
                  </a:lnTo>
                  <a:lnTo>
                    <a:pt x="14305" y="99309"/>
                  </a:lnTo>
                  <a:lnTo>
                    <a:pt x="28230" y="115163"/>
                  </a:lnTo>
                  <a:lnTo>
                    <a:pt x="49941" y="130206"/>
                  </a:lnTo>
                  <a:lnTo>
                    <a:pt x="92487" y="145902"/>
                  </a:lnTo>
                  <a:lnTo>
                    <a:pt x="133237" y="154630"/>
                  </a:lnTo>
                  <a:lnTo>
                    <a:pt x="175571" y="157529"/>
                  </a:lnTo>
                  <a:lnTo>
                    <a:pt x="215945" y="158388"/>
                  </a:lnTo>
                  <a:lnTo>
                    <a:pt x="258873" y="158643"/>
                  </a:lnTo>
                  <a:lnTo>
                    <a:pt x="302873" y="158013"/>
                  </a:lnTo>
                  <a:lnTo>
                    <a:pt x="347895" y="153671"/>
                  </a:lnTo>
                  <a:lnTo>
                    <a:pt x="380162" y="149907"/>
                  </a:lnTo>
                  <a:lnTo>
                    <a:pt x="413318" y="145883"/>
                  </a:lnTo>
                  <a:lnTo>
                    <a:pt x="446164" y="141743"/>
                  </a:lnTo>
                  <a:lnTo>
                    <a:pt x="493127" y="135445"/>
                  </a:lnTo>
                  <a:lnTo>
                    <a:pt x="525849" y="131223"/>
                  </a:lnTo>
                  <a:lnTo>
                    <a:pt x="559207" y="126996"/>
                  </a:lnTo>
                  <a:lnTo>
                    <a:pt x="592142" y="122765"/>
                  </a:lnTo>
                  <a:lnTo>
                    <a:pt x="638451" y="117122"/>
                  </a:lnTo>
                  <a:lnTo>
                    <a:pt x="683451" y="114430"/>
                  </a:lnTo>
                  <a:lnTo>
                    <a:pt x="727359" y="109478"/>
                  </a:lnTo>
                  <a:lnTo>
                    <a:pt x="767493" y="104953"/>
                  </a:lnTo>
                  <a:lnTo>
                    <a:pt x="806197" y="106749"/>
                  </a:lnTo>
                  <a:lnTo>
                    <a:pt x="843769" y="108299"/>
                  </a:lnTo>
                  <a:lnTo>
                    <a:pt x="880380" y="113620"/>
                  </a:lnTo>
                  <a:lnTo>
                    <a:pt x="925957" y="123819"/>
                  </a:lnTo>
                  <a:lnTo>
                    <a:pt x="971873" y="141789"/>
                  </a:lnTo>
                  <a:lnTo>
                    <a:pt x="1017396" y="158771"/>
                  </a:lnTo>
                  <a:lnTo>
                    <a:pt x="1056787" y="169967"/>
                  </a:lnTo>
                  <a:lnTo>
                    <a:pt x="1100836" y="178850"/>
                  </a:lnTo>
                  <a:lnTo>
                    <a:pt x="1148286" y="183103"/>
                  </a:lnTo>
                  <a:lnTo>
                    <a:pt x="1179922" y="183685"/>
                  </a:lnTo>
                  <a:lnTo>
                    <a:pt x="1218911" y="183943"/>
                  </a:lnTo>
                  <a:lnTo>
                    <a:pt x="1257877" y="184058"/>
                  </a:lnTo>
                  <a:lnTo>
                    <a:pt x="1300353" y="184123"/>
                  </a:lnTo>
                  <a:lnTo>
                    <a:pt x="1339436" y="184142"/>
                  </a:lnTo>
                  <a:lnTo>
                    <a:pt x="1378533" y="184148"/>
                  </a:lnTo>
                  <a:lnTo>
                    <a:pt x="1421083" y="183444"/>
                  </a:lnTo>
                  <a:lnTo>
                    <a:pt x="1465676" y="179786"/>
                  </a:lnTo>
                  <a:lnTo>
                    <a:pt x="1497843" y="178683"/>
                  </a:lnTo>
                  <a:lnTo>
                    <a:pt x="1530955" y="176311"/>
                  </a:lnTo>
                  <a:lnTo>
                    <a:pt x="1563780" y="173610"/>
                  </a:lnTo>
                  <a:lnTo>
                    <a:pt x="1610732" y="172090"/>
                  </a:lnTo>
                  <a:lnTo>
                    <a:pt x="16764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83"/>
          <p:cNvGrpSpPr/>
          <p:nvPr/>
        </p:nvGrpSpPr>
        <p:grpSpPr>
          <a:xfrm>
            <a:off x="5143500" y="503839"/>
            <a:ext cx="304801" cy="401946"/>
            <a:chOff x="5143500" y="503839"/>
            <a:chExt cx="304801" cy="401946"/>
          </a:xfrm>
        </p:grpSpPr>
        <p:sp>
          <p:nvSpPr>
            <p:cNvPr id="42" name="SMARTInkShape-1247"/>
            <p:cNvSpPr/>
            <p:nvPr>
              <p:custDataLst>
                <p:tags r:id="rId72"/>
              </p:custDataLst>
            </p:nvPr>
          </p:nvSpPr>
          <p:spPr>
            <a:xfrm>
              <a:off x="5143500" y="503839"/>
              <a:ext cx="222251" cy="223990"/>
            </a:xfrm>
            <a:custGeom>
              <a:avLst/>
              <a:gdLst/>
              <a:ahLst/>
              <a:cxnLst/>
              <a:rect l="0" t="0" r="0" b="0"/>
              <a:pathLst>
                <a:path w="222251" h="223990">
                  <a:moveTo>
                    <a:pt x="0" y="86711"/>
                  </a:moveTo>
                  <a:lnTo>
                    <a:pt x="0" y="86711"/>
                  </a:lnTo>
                  <a:lnTo>
                    <a:pt x="0" y="64842"/>
                  </a:lnTo>
                  <a:lnTo>
                    <a:pt x="706" y="65076"/>
                  </a:lnTo>
                  <a:lnTo>
                    <a:pt x="3371" y="69099"/>
                  </a:lnTo>
                  <a:lnTo>
                    <a:pt x="18298" y="115675"/>
                  </a:lnTo>
                  <a:lnTo>
                    <a:pt x="33254" y="159121"/>
                  </a:lnTo>
                  <a:lnTo>
                    <a:pt x="52351" y="202771"/>
                  </a:lnTo>
                  <a:lnTo>
                    <a:pt x="64189" y="217786"/>
                  </a:lnTo>
                  <a:lnTo>
                    <a:pt x="70310" y="222777"/>
                  </a:lnTo>
                  <a:lnTo>
                    <a:pt x="76507" y="223989"/>
                  </a:lnTo>
                  <a:lnTo>
                    <a:pt x="82755" y="222679"/>
                  </a:lnTo>
                  <a:lnTo>
                    <a:pt x="96046" y="214169"/>
                  </a:lnTo>
                  <a:lnTo>
                    <a:pt x="123813" y="181842"/>
                  </a:lnTo>
                  <a:lnTo>
                    <a:pt x="146675" y="137958"/>
                  </a:lnTo>
                  <a:lnTo>
                    <a:pt x="167915" y="90458"/>
                  </a:lnTo>
                  <a:lnTo>
                    <a:pt x="188433" y="50035"/>
                  </a:lnTo>
                  <a:lnTo>
                    <a:pt x="208724" y="7500"/>
                  </a:lnTo>
                  <a:lnTo>
                    <a:pt x="213232" y="2153"/>
                  </a:lnTo>
                  <a:lnTo>
                    <a:pt x="216238" y="0"/>
                  </a:lnTo>
                  <a:lnTo>
                    <a:pt x="222250" y="4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248"/>
            <p:cNvSpPr/>
            <p:nvPr>
              <p:custDataLst>
                <p:tags r:id="rId73"/>
              </p:custDataLst>
            </p:nvPr>
          </p:nvSpPr>
          <p:spPr>
            <a:xfrm>
              <a:off x="5357600" y="742950"/>
              <a:ext cx="90701" cy="162835"/>
            </a:xfrm>
            <a:custGeom>
              <a:avLst/>
              <a:gdLst/>
              <a:ahLst/>
              <a:cxnLst/>
              <a:rect l="0" t="0" r="0" b="0"/>
              <a:pathLst>
                <a:path w="90701" h="162835">
                  <a:moveTo>
                    <a:pt x="90700" y="0"/>
                  </a:moveTo>
                  <a:lnTo>
                    <a:pt x="90700" y="0"/>
                  </a:lnTo>
                  <a:lnTo>
                    <a:pt x="62861" y="706"/>
                  </a:lnTo>
                  <a:lnTo>
                    <a:pt x="54574" y="3371"/>
                  </a:lnTo>
                  <a:lnTo>
                    <a:pt x="38603" y="15580"/>
                  </a:lnTo>
                  <a:lnTo>
                    <a:pt x="27208" y="32603"/>
                  </a:lnTo>
                  <a:lnTo>
                    <a:pt x="9754" y="75546"/>
                  </a:lnTo>
                  <a:lnTo>
                    <a:pt x="0" y="116679"/>
                  </a:lnTo>
                  <a:lnTo>
                    <a:pt x="169" y="142992"/>
                  </a:lnTo>
                  <a:lnTo>
                    <a:pt x="2829" y="148950"/>
                  </a:lnTo>
                  <a:lnTo>
                    <a:pt x="11429" y="157452"/>
                  </a:lnTo>
                  <a:lnTo>
                    <a:pt x="21430" y="162834"/>
                  </a:lnTo>
                  <a:lnTo>
                    <a:pt x="32162" y="160330"/>
                  </a:lnTo>
                  <a:lnTo>
                    <a:pt x="44927" y="153808"/>
                  </a:lnTo>
                  <a:lnTo>
                    <a:pt x="55304" y="143853"/>
                  </a:lnTo>
                  <a:lnTo>
                    <a:pt x="57931" y="139647"/>
                  </a:lnTo>
                  <a:lnTo>
                    <a:pt x="58976" y="136137"/>
                  </a:lnTo>
                  <a:lnTo>
                    <a:pt x="58967" y="133091"/>
                  </a:lnTo>
                  <a:lnTo>
                    <a:pt x="55434" y="131766"/>
                  </a:lnTo>
                  <a:lnTo>
                    <a:pt x="35017" y="133273"/>
                  </a:lnTo>
                  <a:lnTo>
                    <a:pt x="81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84"/>
          <p:cNvGrpSpPr/>
          <p:nvPr/>
        </p:nvGrpSpPr>
        <p:grpSpPr>
          <a:xfrm>
            <a:off x="330539" y="2305050"/>
            <a:ext cx="1085565" cy="974032"/>
            <a:chOff x="330539" y="2305050"/>
            <a:chExt cx="1085565" cy="974032"/>
          </a:xfrm>
        </p:grpSpPr>
        <p:sp>
          <p:nvSpPr>
            <p:cNvPr id="45" name="SMARTInkShape-1249"/>
            <p:cNvSpPr/>
            <p:nvPr>
              <p:custDataLst>
                <p:tags r:id="rId70"/>
              </p:custDataLst>
            </p:nvPr>
          </p:nvSpPr>
          <p:spPr>
            <a:xfrm>
              <a:off x="330539" y="2393950"/>
              <a:ext cx="1019997" cy="885132"/>
            </a:xfrm>
            <a:custGeom>
              <a:avLst/>
              <a:gdLst/>
              <a:ahLst/>
              <a:cxnLst/>
              <a:rect l="0" t="0" r="0" b="0"/>
              <a:pathLst>
                <a:path w="1019997" h="885132">
                  <a:moveTo>
                    <a:pt x="12361" y="869950"/>
                  </a:moveTo>
                  <a:lnTo>
                    <a:pt x="12361" y="869950"/>
                  </a:lnTo>
                  <a:lnTo>
                    <a:pt x="3523" y="884255"/>
                  </a:lnTo>
                  <a:lnTo>
                    <a:pt x="2235" y="885131"/>
                  </a:lnTo>
                  <a:lnTo>
                    <a:pt x="1377" y="885010"/>
                  </a:lnTo>
                  <a:lnTo>
                    <a:pt x="805" y="884223"/>
                  </a:lnTo>
                  <a:lnTo>
                    <a:pt x="0" y="879745"/>
                  </a:lnTo>
                  <a:lnTo>
                    <a:pt x="35044" y="841249"/>
                  </a:lnTo>
                  <a:lnTo>
                    <a:pt x="71352" y="799605"/>
                  </a:lnTo>
                  <a:lnTo>
                    <a:pt x="107017" y="754025"/>
                  </a:lnTo>
                  <a:lnTo>
                    <a:pt x="143033" y="714694"/>
                  </a:lnTo>
                  <a:lnTo>
                    <a:pt x="182237" y="671073"/>
                  </a:lnTo>
                  <a:lnTo>
                    <a:pt x="214389" y="632517"/>
                  </a:lnTo>
                  <a:lnTo>
                    <a:pt x="253314" y="591696"/>
                  </a:lnTo>
                  <a:lnTo>
                    <a:pt x="295421" y="549027"/>
                  </a:lnTo>
                  <a:lnTo>
                    <a:pt x="327254" y="517768"/>
                  </a:lnTo>
                  <a:lnTo>
                    <a:pt x="360217" y="487411"/>
                  </a:lnTo>
                  <a:lnTo>
                    <a:pt x="395564" y="457457"/>
                  </a:lnTo>
                  <a:lnTo>
                    <a:pt x="431734" y="427681"/>
                  </a:lnTo>
                  <a:lnTo>
                    <a:pt x="466625" y="397984"/>
                  </a:lnTo>
                  <a:lnTo>
                    <a:pt x="502828" y="366441"/>
                  </a:lnTo>
                  <a:lnTo>
                    <a:pt x="540791" y="335018"/>
                  </a:lnTo>
                  <a:lnTo>
                    <a:pt x="581182" y="306942"/>
                  </a:lnTo>
                  <a:lnTo>
                    <a:pt x="618889" y="278470"/>
                  </a:lnTo>
                  <a:lnTo>
                    <a:pt x="655168" y="250059"/>
                  </a:lnTo>
                  <a:lnTo>
                    <a:pt x="692458" y="223320"/>
                  </a:lnTo>
                  <a:lnTo>
                    <a:pt x="728317" y="199207"/>
                  </a:lnTo>
                  <a:lnTo>
                    <a:pt x="762364" y="176731"/>
                  </a:lnTo>
                  <a:lnTo>
                    <a:pt x="809298" y="144949"/>
                  </a:lnTo>
                  <a:lnTo>
                    <a:pt x="853779" y="117345"/>
                  </a:lnTo>
                  <a:lnTo>
                    <a:pt x="893377" y="91997"/>
                  </a:lnTo>
                  <a:lnTo>
                    <a:pt x="936839" y="64112"/>
                  </a:lnTo>
                  <a:lnTo>
                    <a:pt x="979552" y="34850"/>
                  </a:lnTo>
                  <a:lnTo>
                    <a:pt x="1019996" y="7905"/>
                  </a:lnTo>
                  <a:lnTo>
                    <a:pt x="1018551" y="7387"/>
                  </a:lnTo>
                  <a:lnTo>
                    <a:pt x="1002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50"/>
            <p:cNvSpPr/>
            <p:nvPr>
              <p:custDataLst>
                <p:tags r:id="rId71"/>
              </p:custDataLst>
            </p:nvPr>
          </p:nvSpPr>
          <p:spPr>
            <a:xfrm>
              <a:off x="1173554" y="2305050"/>
              <a:ext cx="242550" cy="273051"/>
            </a:xfrm>
            <a:custGeom>
              <a:avLst/>
              <a:gdLst/>
              <a:ahLst/>
              <a:cxnLst/>
              <a:rect l="0" t="0" r="0" b="0"/>
              <a:pathLst>
                <a:path w="242550" h="273051">
                  <a:moveTo>
                    <a:pt x="26596" y="0"/>
                  </a:moveTo>
                  <a:lnTo>
                    <a:pt x="26596" y="0"/>
                  </a:lnTo>
                  <a:lnTo>
                    <a:pt x="12290" y="0"/>
                  </a:lnTo>
                  <a:lnTo>
                    <a:pt x="2210" y="3371"/>
                  </a:lnTo>
                  <a:lnTo>
                    <a:pt x="461" y="5069"/>
                  </a:lnTo>
                  <a:lnTo>
                    <a:pt x="0" y="6908"/>
                  </a:lnTo>
                  <a:lnTo>
                    <a:pt x="399" y="8838"/>
                  </a:lnTo>
                  <a:lnTo>
                    <a:pt x="8368" y="12865"/>
                  </a:lnTo>
                  <a:lnTo>
                    <a:pt x="53202" y="23305"/>
                  </a:lnTo>
                  <a:lnTo>
                    <a:pt x="97024" y="31754"/>
                  </a:lnTo>
                  <a:lnTo>
                    <a:pt x="142949" y="38101"/>
                  </a:lnTo>
                  <a:lnTo>
                    <a:pt x="186660" y="48213"/>
                  </a:lnTo>
                  <a:lnTo>
                    <a:pt x="222922" y="67222"/>
                  </a:lnTo>
                  <a:lnTo>
                    <a:pt x="238970" y="90395"/>
                  </a:lnTo>
                  <a:lnTo>
                    <a:pt x="242549" y="129716"/>
                  </a:lnTo>
                  <a:lnTo>
                    <a:pt x="232399" y="170373"/>
                  </a:lnTo>
                  <a:lnTo>
                    <a:pt x="211417" y="214851"/>
                  </a:lnTo>
                  <a:lnTo>
                    <a:pt x="18534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85"/>
          <p:cNvGrpSpPr/>
          <p:nvPr/>
        </p:nvGrpSpPr>
        <p:grpSpPr>
          <a:xfrm>
            <a:off x="501650" y="1327207"/>
            <a:ext cx="2313192" cy="605163"/>
            <a:chOff x="501650" y="1327207"/>
            <a:chExt cx="2313192" cy="605163"/>
          </a:xfrm>
        </p:grpSpPr>
        <p:sp>
          <p:nvSpPr>
            <p:cNvPr id="48" name="SMARTInkShape-1251"/>
            <p:cNvSpPr/>
            <p:nvPr>
              <p:custDataLst>
                <p:tags r:id="rId68"/>
              </p:custDataLst>
            </p:nvPr>
          </p:nvSpPr>
          <p:spPr>
            <a:xfrm>
              <a:off x="622300" y="1504950"/>
              <a:ext cx="38101" cy="427420"/>
            </a:xfrm>
            <a:custGeom>
              <a:avLst/>
              <a:gdLst/>
              <a:ahLst/>
              <a:cxnLst/>
              <a:rect l="0" t="0" r="0" b="0"/>
              <a:pathLst>
                <a:path w="38101" h="427420">
                  <a:moveTo>
                    <a:pt x="0" y="0"/>
                  </a:moveTo>
                  <a:lnTo>
                    <a:pt x="0" y="0"/>
                  </a:lnTo>
                  <a:lnTo>
                    <a:pt x="3371" y="41442"/>
                  </a:lnTo>
                  <a:lnTo>
                    <a:pt x="15195" y="85876"/>
                  </a:lnTo>
                  <a:lnTo>
                    <a:pt x="22768" y="132062"/>
                  </a:lnTo>
                  <a:lnTo>
                    <a:pt x="27288" y="167350"/>
                  </a:lnTo>
                  <a:lnTo>
                    <a:pt x="29767" y="204200"/>
                  </a:lnTo>
                  <a:lnTo>
                    <a:pt x="30869" y="241744"/>
                  </a:lnTo>
                  <a:lnTo>
                    <a:pt x="31358" y="279597"/>
                  </a:lnTo>
                  <a:lnTo>
                    <a:pt x="31576" y="315706"/>
                  </a:lnTo>
                  <a:lnTo>
                    <a:pt x="31698" y="356480"/>
                  </a:lnTo>
                  <a:lnTo>
                    <a:pt x="31743" y="401707"/>
                  </a:lnTo>
                  <a:lnTo>
                    <a:pt x="31749" y="427419"/>
                  </a:lnTo>
                  <a:lnTo>
                    <a:pt x="3810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252"/>
            <p:cNvSpPr/>
            <p:nvPr>
              <p:custDataLst>
                <p:tags r:id="rId69"/>
              </p:custDataLst>
            </p:nvPr>
          </p:nvSpPr>
          <p:spPr>
            <a:xfrm>
              <a:off x="501650" y="1327207"/>
              <a:ext cx="2313192" cy="584144"/>
            </a:xfrm>
            <a:custGeom>
              <a:avLst/>
              <a:gdLst/>
              <a:ahLst/>
              <a:cxnLst/>
              <a:rect l="0" t="0" r="0" b="0"/>
              <a:pathLst>
                <a:path w="2313192" h="584144">
                  <a:moveTo>
                    <a:pt x="133350" y="228543"/>
                  </a:moveTo>
                  <a:lnTo>
                    <a:pt x="133350" y="228543"/>
                  </a:lnTo>
                  <a:lnTo>
                    <a:pt x="129979" y="225172"/>
                  </a:lnTo>
                  <a:lnTo>
                    <a:pt x="130397" y="222768"/>
                  </a:lnTo>
                  <a:lnTo>
                    <a:pt x="134625" y="216333"/>
                  </a:lnTo>
                  <a:lnTo>
                    <a:pt x="151680" y="204778"/>
                  </a:lnTo>
                  <a:lnTo>
                    <a:pt x="184721" y="192417"/>
                  </a:lnTo>
                  <a:lnTo>
                    <a:pt x="217330" y="184030"/>
                  </a:lnTo>
                  <a:lnTo>
                    <a:pt x="252519" y="176304"/>
                  </a:lnTo>
                  <a:lnTo>
                    <a:pt x="296835" y="167282"/>
                  </a:lnTo>
                  <a:lnTo>
                    <a:pt x="341638" y="156691"/>
                  </a:lnTo>
                  <a:lnTo>
                    <a:pt x="373854" y="151218"/>
                  </a:lnTo>
                  <a:lnTo>
                    <a:pt x="408868" y="144552"/>
                  </a:lnTo>
                  <a:lnTo>
                    <a:pt x="445597" y="137591"/>
                  </a:lnTo>
                  <a:lnTo>
                    <a:pt x="483088" y="132146"/>
                  </a:lnTo>
                  <a:lnTo>
                    <a:pt x="522798" y="125492"/>
                  </a:lnTo>
                  <a:lnTo>
                    <a:pt x="563966" y="117832"/>
                  </a:lnTo>
                  <a:lnTo>
                    <a:pt x="605781" y="109723"/>
                  </a:lnTo>
                  <a:lnTo>
                    <a:pt x="647884" y="101416"/>
                  </a:lnTo>
                  <a:lnTo>
                    <a:pt x="690821" y="93725"/>
                  </a:lnTo>
                  <a:lnTo>
                    <a:pt x="735774" y="87956"/>
                  </a:lnTo>
                  <a:lnTo>
                    <a:pt x="781624" y="81158"/>
                  </a:lnTo>
                  <a:lnTo>
                    <a:pt x="828577" y="74138"/>
                  </a:lnTo>
                  <a:lnTo>
                    <a:pt x="852951" y="71279"/>
                  </a:lnTo>
                  <a:lnTo>
                    <a:pt x="877668" y="68667"/>
                  </a:lnTo>
                  <a:lnTo>
                    <a:pt x="901906" y="65514"/>
                  </a:lnTo>
                  <a:lnTo>
                    <a:pt x="925826" y="62002"/>
                  </a:lnTo>
                  <a:lnTo>
                    <a:pt x="973101" y="55041"/>
                  </a:lnTo>
                  <a:lnTo>
                    <a:pt x="1019982" y="49596"/>
                  </a:lnTo>
                  <a:lnTo>
                    <a:pt x="1044054" y="46451"/>
                  </a:lnTo>
                  <a:lnTo>
                    <a:pt x="1068570" y="42943"/>
                  </a:lnTo>
                  <a:lnTo>
                    <a:pt x="1093380" y="39193"/>
                  </a:lnTo>
                  <a:lnTo>
                    <a:pt x="1117681" y="35987"/>
                  </a:lnTo>
                  <a:lnTo>
                    <a:pt x="1141643" y="33145"/>
                  </a:lnTo>
                  <a:lnTo>
                    <a:pt x="1188963" y="28105"/>
                  </a:lnTo>
                  <a:lnTo>
                    <a:pt x="1235865" y="23513"/>
                  </a:lnTo>
                  <a:lnTo>
                    <a:pt x="1282581" y="19120"/>
                  </a:lnTo>
                  <a:lnTo>
                    <a:pt x="1328508" y="15522"/>
                  </a:lnTo>
                  <a:lnTo>
                    <a:pt x="1372439" y="13922"/>
                  </a:lnTo>
                  <a:lnTo>
                    <a:pt x="1415482" y="11330"/>
                  </a:lnTo>
                  <a:lnTo>
                    <a:pt x="1457425" y="8532"/>
                  </a:lnTo>
                  <a:lnTo>
                    <a:pt x="1497233" y="7288"/>
                  </a:lnTo>
                  <a:lnTo>
                    <a:pt x="1536093" y="4854"/>
                  </a:lnTo>
                  <a:lnTo>
                    <a:pt x="1574530" y="2126"/>
                  </a:lnTo>
                  <a:lnTo>
                    <a:pt x="1612780" y="913"/>
                  </a:lnTo>
                  <a:lnTo>
                    <a:pt x="1649065" y="374"/>
                  </a:lnTo>
                  <a:lnTo>
                    <a:pt x="1683301" y="134"/>
                  </a:lnTo>
                  <a:lnTo>
                    <a:pt x="1730342" y="0"/>
                  </a:lnTo>
                  <a:lnTo>
                    <a:pt x="1775560" y="665"/>
                  </a:lnTo>
                  <a:lnTo>
                    <a:pt x="1819532" y="4312"/>
                  </a:lnTo>
                  <a:lnTo>
                    <a:pt x="1861802" y="5706"/>
                  </a:lnTo>
                  <a:lnTo>
                    <a:pt x="1895679" y="6032"/>
                  </a:lnTo>
                  <a:lnTo>
                    <a:pt x="1930020" y="8059"/>
                  </a:lnTo>
                  <a:lnTo>
                    <a:pt x="1963392" y="12017"/>
                  </a:lnTo>
                  <a:lnTo>
                    <a:pt x="2007125" y="21473"/>
                  </a:lnTo>
                  <a:lnTo>
                    <a:pt x="2046058" y="33228"/>
                  </a:lnTo>
                  <a:lnTo>
                    <a:pt x="2087301" y="52301"/>
                  </a:lnTo>
                  <a:lnTo>
                    <a:pt x="2134155" y="90254"/>
                  </a:lnTo>
                  <a:lnTo>
                    <a:pt x="2177541" y="132859"/>
                  </a:lnTo>
                  <a:lnTo>
                    <a:pt x="2208470" y="174393"/>
                  </a:lnTo>
                  <a:lnTo>
                    <a:pt x="2236662" y="221139"/>
                  </a:lnTo>
                  <a:lnTo>
                    <a:pt x="2254683" y="258883"/>
                  </a:lnTo>
                  <a:lnTo>
                    <a:pt x="2273428" y="301346"/>
                  </a:lnTo>
                  <a:lnTo>
                    <a:pt x="2289291" y="341780"/>
                  </a:lnTo>
                  <a:lnTo>
                    <a:pt x="2303401" y="386456"/>
                  </a:lnTo>
                  <a:lnTo>
                    <a:pt x="2313191" y="432832"/>
                  </a:lnTo>
                  <a:lnTo>
                    <a:pt x="2311780" y="473325"/>
                  </a:lnTo>
                  <a:lnTo>
                    <a:pt x="2308511" y="493733"/>
                  </a:lnTo>
                  <a:lnTo>
                    <a:pt x="2303124" y="502703"/>
                  </a:lnTo>
                  <a:lnTo>
                    <a:pt x="2276022" y="524735"/>
                  </a:lnTo>
                  <a:lnTo>
                    <a:pt x="2255695" y="535632"/>
                  </a:lnTo>
                  <a:lnTo>
                    <a:pt x="2217675" y="542958"/>
                  </a:lnTo>
                  <a:lnTo>
                    <a:pt x="2181873" y="545129"/>
                  </a:lnTo>
                  <a:lnTo>
                    <a:pt x="2150351" y="545637"/>
                  </a:lnTo>
                  <a:lnTo>
                    <a:pt x="2111411" y="545862"/>
                  </a:lnTo>
                  <a:lnTo>
                    <a:pt x="2065883" y="545963"/>
                  </a:lnTo>
                  <a:lnTo>
                    <a:pt x="2028715" y="546007"/>
                  </a:lnTo>
                  <a:lnTo>
                    <a:pt x="1982108" y="546032"/>
                  </a:lnTo>
                  <a:lnTo>
                    <a:pt x="1937019" y="546040"/>
                  </a:lnTo>
                  <a:lnTo>
                    <a:pt x="1890498" y="547923"/>
                  </a:lnTo>
                  <a:lnTo>
                    <a:pt x="1857632" y="550406"/>
                  </a:lnTo>
                  <a:lnTo>
                    <a:pt x="1824211" y="551510"/>
                  </a:lnTo>
                  <a:lnTo>
                    <a:pt x="1790542" y="552000"/>
                  </a:lnTo>
                  <a:lnTo>
                    <a:pt x="1756058" y="552218"/>
                  </a:lnTo>
                  <a:lnTo>
                    <a:pt x="1719564" y="552315"/>
                  </a:lnTo>
                  <a:lnTo>
                    <a:pt x="1682178" y="552359"/>
                  </a:lnTo>
                  <a:lnTo>
                    <a:pt x="1643690" y="553083"/>
                  </a:lnTo>
                  <a:lnTo>
                    <a:pt x="1603066" y="555757"/>
                  </a:lnTo>
                  <a:lnTo>
                    <a:pt x="1561492" y="557416"/>
                  </a:lnTo>
                  <a:lnTo>
                    <a:pt x="1518791" y="558153"/>
                  </a:lnTo>
                  <a:lnTo>
                    <a:pt x="1473942" y="558481"/>
                  </a:lnTo>
                  <a:lnTo>
                    <a:pt x="1428139" y="558626"/>
                  </a:lnTo>
                  <a:lnTo>
                    <a:pt x="1381912" y="558691"/>
                  </a:lnTo>
                  <a:lnTo>
                    <a:pt x="1335496" y="558720"/>
                  </a:lnTo>
                  <a:lnTo>
                    <a:pt x="1288996" y="558733"/>
                  </a:lnTo>
                  <a:lnTo>
                    <a:pt x="1242459" y="558738"/>
                  </a:lnTo>
                  <a:lnTo>
                    <a:pt x="1195906" y="558741"/>
                  </a:lnTo>
                  <a:lnTo>
                    <a:pt x="1149345" y="558742"/>
                  </a:lnTo>
                  <a:lnTo>
                    <a:pt x="1102781" y="558742"/>
                  </a:lnTo>
                  <a:lnTo>
                    <a:pt x="1056216" y="558743"/>
                  </a:lnTo>
                  <a:lnTo>
                    <a:pt x="1032227" y="559448"/>
                  </a:lnTo>
                  <a:lnTo>
                    <a:pt x="1007768" y="560624"/>
                  </a:lnTo>
                  <a:lnTo>
                    <a:pt x="982995" y="562114"/>
                  </a:lnTo>
                  <a:lnTo>
                    <a:pt x="936655" y="563769"/>
                  </a:lnTo>
                  <a:lnTo>
                    <a:pt x="891836" y="564504"/>
                  </a:lnTo>
                  <a:lnTo>
                    <a:pt x="846045" y="564832"/>
                  </a:lnTo>
                  <a:lnTo>
                    <a:pt x="801705" y="564977"/>
                  </a:lnTo>
                  <a:lnTo>
                    <a:pt x="757775" y="565041"/>
                  </a:lnTo>
                  <a:lnTo>
                    <a:pt x="712379" y="565070"/>
                  </a:lnTo>
                  <a:lnTo>
                    <a:pt x="668215" y="566964"/>
                  </a:lnTo>
                  <a:lnTo>
                    <a:pt x="625068" y="568747"/>
                  </a:lnTo>
                  <a:lnTo>
                    <a:pt x="582373" y="567187"/>
                  </a:lnTo>
                  <a:lnTo>
                    <a:pt x="541760" y="566024"/>
                  </a:lnTo>
                  <a:lnTo>
                    <a:pt x="502543" y="565507"/>
                  </a:lnTo>
                  <a:lnTo>
                    <a:pt x="463947" y="565277"/>
                  </a:lnTo>
                  <a:lnTo>
                    <a:pt x="425626" y="565175"/>
                  </a:lnTo>
                  <a:lnTo>
                    <a:pt x="388134" y="565129"/>
                  </a:lnTo>
                  <a:lnTo>
                    <a:pt x="352656" y="565109"/>
                  </a:lnTo>
                  <a:lnTo>
                    <a:pt x="318073" y="565100"/>
                  </a:lnTo>
                  <a:lnTo>
                    <a:pt x="284593" y="565096"/>
                  </a:lnTo>
                  <a:lnTo>
                    <a:pt x="237978" y="565800"/>
                  </a:lnTo>
                  <a:lnTo>
                    <a:pt x="193592" y="569457"/>
                  </a:lnTo>
                  <a:lnTo>
                    <a:pt x="153316" y="571560"/>
                  </a:lnTo>
                  <a:lnTo>
                    <a:pt x="111044" y="576338"/>
                  </a:lnTo>
                  <a:lnTo>
                    <a:pt x="72166" y="580204"/>
                  </a:lnTo>
                  <a:lnTo>
                    <a:pt x="0" y="58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286"/>
          <p:cNvGrpSpPr/>
          <p:nvPr/>
        </p:nvGrpSpPr>
        <p:grpSpPr>
          <a:xfrm>
            <a:off x="1804283" y="2555348"/>
            <a:ext cx="354718" cy="515822"/>
            <a:chOff x="1804283" y="2555348"/>
            <a:chExt cx="354718" cy="515822"/>
          </a:xfrm>
        </p:grpSpPr>
        <p:sp>
          <p:nvSpPr>
            <p:cNvPr id="51" name="SMARTInkShape-1253"/>
            <p:cNvSpPr/>
            <p:nvPr>
              <p:custDataLst>
                <p:tags r:id="rId65"/>
              </p:custDataLst>
            </p:nvPr>
          </p:nvSpPr>
          <p:spPr>
            <a:xfrm>
              <a:off x="1804283" y="2701041"/>
              <a:ext cx="152446" cy="249123"/>
            </a:xfrm>
            <a:custGeom>
              <a:avLst/>
              <a:gdLst/>
              <a:ahLst/>
              <a:cxnLst/>
              <a:rect l="0" t="0" r="0" b="0"/>
              <a:pathLst>
                <a:path w="152446" h="249123">
                  <a:moveTo>
                    <a:pt x="5467" y="54859"/>
                  </a:moveTo>
                  <a:lnTo>
                    <a:pt x="5467" y="54859"/>
                  </a:lnTo>
                  <a:lnTo>
                    <a:pt x="5467" y="51488"/>
                  </a:lnTo>
                  <a:lnTo>
                    <a:pt x="3585" y="47952"/>
                  </a:lnTo>
                  <a:lnTo>
                    <a:pt x="1103" y="44028"/>
                  </a:lnTo>
                  <a:lnTo>
                    <a:pt x="0" y="39932"/>
                  </a:lnTo>
                  <a:lnTo>
                    <a:pt x="6120" y="26918"/>
                  </a:lnTo>
                  <a:lnTo>
                    <a:pt x="14930" y="19393"/>
                  </a:lnTo>
                  <a:lnTo>
                    <a:pt x="47945" y="5441"/>
                  </a:lnTo>
                  <a:lnTo>
                    <a:pt x="72851" y="0"/>
                  </a:lnTo>
                  <a:lnTo>
                    <a:pt x="86921" y="2490"/>
                  </a:lnTo>
                  <a:lnTo>
                    <a:pt x="93636" y="5130"/>
                  </a:lnTo>
                  <a:lnTo>
                    <a:pt x="102979" y="13707"/>
                  </a:lnTo>
                  <a:lnTo>
                    <a:pt x="106459" y="18958"/>
                  </a:lnTo>
                  <a:lnTo>
                    <a:pt x="107367" y="25986"/>
                  </a:lnTo>
                  <a:lnTo>
                    <a:pt x="104613" y="43202"/>
                  </a:lnTo>
                  <a:lnTo>
                    <a:pt x="86753" y="82772"/>
                  </a:lnTo>
                  <a:lnTo>
                    <a:pt x="80165" y="90313"/>
                  </a:lnTo>
                  <a:lnTo>
                    <a:pt x="73944" y="96016"/>
                  </a:lnTo>
                  <a:lnTo>
                    <a:pt x="71179" y="100903"/>
                  </a:lnTo>
                  <a:lnTo>
                    <a:pt x="71147" y="103194"/>
                  </a:lnTo>
                  <a:lnTo>
                    <a:pt x="72993" y="107621"/>
                  </a:lnTo>
                  <a:lnTo>
                    <a:pt x="118516" y="128466"/>
                  </a:lnTo>
                  <a:lnTo>
                    <a:pt x="134028" y="139079"/>
                  </a:lnTo>
                  <a:lnTo>
                    <a:pt x="146727" y="156954"/>
                  </a:lnTo>
                  <a:lnTo>
                    <a:pt x="152445" y="169379"/>
                  </a:lnTo>
                  <a:lnTo>
                    <a:pt x="151695" y="185720"/>
                  </a:lnTo>
                  <a:lnTo>
                    <a:pt x="146657" y="202625"/>
                  </a:lnTo>
                  <a:lnTo>
                    <a:pt x="139714" y="214842"/>
                  </a:lnTo>
                  <a:lnTo>
                    <a:pt x="124501" y="229654"/>
                  </a:lnTo>
                  <a:lnTo>
                    <a:pt x="96739" y="245889"/>
                  </a:lnTo>
                  <a:lnTo>
                    <a:pt x="85779" y="249122"/>
                  </a:lnTo>
                  <a:lnTo>
                    <a:pt x="80880" y="248573"/>
                  </a:lnTo>
                  <a:lnTo>
                    <a:pt x="71675" y="244201"/>
                  </a:lnTo>
                  <a:lnTo>
                    <a:pt x="70772" y="238942"/>
                  </a:lnTo>
                  <a:lnTo>
                    <a:pt x="75414" y="223692"/>
                  </a:lnTo>
                  <a:lnTo>
                    <a:pt x="94367" y="194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54"/>
            <p:cNvSpPr/>
            <p:nvPr>
              <p:custDataLst>
                <p:tags r:id="rId66"/>
              </p:custDataLst>
            </p:nvPr>
          </p:nvSpPr>
          <p:spPr>
            <a:xfrm>
              <a:off x="2105090" y="2555348"/>
              <a:ext cx="25531" cy="365653"/>
            </a:xfrm>
            <a:custGeom>
              <a:avLst/>
              <a:gdLst/>
              <a:ahLst/>
              <a:cxnLst/>
              <a:rect l="0" t="0" r="0" b="0"/>
              <a:pathLst>
                <a:path w="25531" h="365653">
                  <a:moveTo>
                    <a:pt x="9460" y="16402"/>
                  </a:moveTo>
                  <a:lnTo>
                    <a:pt x="9460" y="16402"/>
                  </a:lnTo>
                  <a:lnTo>
                    <a:pt x="3993" y="0"/>
                  </a:lnTo>
                  <a:lnTo>
                    <a:pt x="2993" y="528"/>
                  </a:lnTo>
                  <a:lnTo>
                    <a:pt x="0" y="4878"/>
                  </a:lnTo>
                  <a:lnTo>
                    <a:pt x="82" y="15279"/>
                  </a:lnTo>
                  <a:lnTo>
                    <a:pt x="9254" y="61806"/>
                  </a:lnTo>
                  <a:lnTo>
                    <a:pt x="14778" y="93966"/>
                  </a:lnTo>
                  <a:lnTo>
                    <a:pt x="19973" y="136280"/>
                  </a:lnTo>
                  <a:lnTo>
                    <a:pt x="23393" y="176099"/>
                  </a:lnTo>
                  <a:lnTo>
                    <a:pt x="25530" y="209440"/>
                  </a:lnTo>
                  <a:lnTo>
                    <a:pt x="24128" y="243072"/>
                  </a:lnTo>
                  <a:lnTo>
                    <a:pt x="22743" y="280257"/>
                  </a:lnTo>
                  <a:lnTo>
                    <a:pt x="22333" y="319261"/>
                  </a:lnTo>
                  <a:lnTo>
                    <a:pt x="22160" y="36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55"/>
            <p:cNvSpPr/>
            <p:nvPr>
              <p:custDataLst>
                <p:tags r:id="rId67"/>
              </p:custDataLst>
            </p:nvPr>
          </p:nvSpPr>
          <p:spPr>
            <a:xfrm>
              <a:off x="2152824" y="3048000"/>
              <a:ext cx="6177" cy="23170"/>
            </a:xfrm>
            <a:custGeom>
              <a:avLst/>
              <a:gdLst/>
              <a:ahLst/>
              <a:cxnLst/>
              <a:rect l="0" t="0" r="0" b="0"/>
              <a:pathLst>
                <a:path w="6177" h="23170">
                  <a:moveTo>
                    <a:pt x="6176" y="0"/>
                  </a:moveTo>
                  <a:lnTo>
                    <a:pt x="6176" y="0"/>
                  </a:lnTo>
                  <a:lnTo>
                    <a:pt x="1812" y="10139"/>
                  </a:lnTo>
                  <a:lnTo>
                    <a:pt x="87" y="23111"/>
                  </a:lnTo>
                  <a:lnTo>
                    <a:pt x="0" y="23169"/>
                  </a:lnTo>
                  <a:lnTo>
                    <a:pt x="617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1256"/>
          <p:cNvSpPr/>
          <p:nvPr>
            <p:custDataLst>
              <p:tags r:id="rId2"/>
            </p:custDataLst>
          </p:nvPr>
        </p:nvSpPr>
        <p:spPr>
          <a:xfrm>
            <a:off x="3990449" y="2217432"/>
            <a:ext cx="1470552" cy="157097"/>
          </a:xfrm>
          <a:custGeom>
            <a:avLst/>
            <a:gdLst/>
            <a:ahLst/>
            <a:cxnLst/>
            <a:rect l="0" t="0" r="0" b="0"/>
            <a:pathLst>
              <a:path w="1470552" h="157097">
                <a:moveTo>
                  <a:pt x="1057801" y="5068"/>
                </a:moveTo>
                <a:lnTo>
                  <a:pt x="1057801" y="5068"/>
                </a:lnTo>
                <a:lnTo>
                  <a:pt x="1010791" y="10137"/>
                </a:lnTo>
                <a:lnTo>
                  <a:pt x="968927" y="15899"/>
                </a:lnTo>
                <a:lnTo>
                  <a:pt x="937398" y="19995"/>
                </a:lnTo>
                <a:lnTo>
                  <a:pt x="900807" y="24167"/>
                </a:lnTo>
                <a:lnTo>
                  <a:pt x="860320" y="28373"/>
                </a:lnTo>
                <a:lnTo>
                  <a:pt x="816456" y="32594"/>
                </a:lnTo>
                <a:lnTo>
                  <a:pt x="791776" y="35413"/>
                </a:lnTo>
                <a:lnTo>
                  <a:pt x="765446" y="38704"/>
                </a:lnTo>
                <a:lnTo>
                  <a:pt x="738014" y="42308"/>
                </a:lnTo>
                <a:lnTo>
                  <a:pt x="710554" y="46123"/>
                </a:lnTo>
                <a:lnTo>
                  <a:pt x="683075" y="50077"/>
                </a:lnTo>
                <a:lnTo>
                  <a:pt x="655584" y="54124"/>
                </a:lnTo>
                <a:lnTo>
                  <a:pt x="628084" y="57527"/>
                </a:lnTo>
                <a:lnTo>
                  <a:pt x="600579" y="60502"/>
                </a:lnTo>
                <a:lnTo>
                  <a:pt x="573069" y="63191"/>
                </a:lnTo>
                <a:lnTo>
                  <a:pt x="545557" y="66394"/>
                </a:lnTo>
                <a:lnTo>
                  <a:pt x="518044" y="69941"/>
                </a:lnTo>
                <a:lnTo>
                  <a:pt x="490530" y="73717"/>
                </a:lnTo>
                <a:lnTo>
                  <a:pt x="463015" y="77645"/>
                </a:lnTo>
                <a:lnTo>
                  <a:pt x="435499" y="81675"/>
                </a:lnTo>
                <a:lnTo>
                  <a:pt x="407983" y="85773"/>
                </a:lnTo>
                <a:lnTo>
                  <a:pt x="381878" y="89210"/>
                </a:lnTo>
                <a:lnTo>
                  <a:pt x="356714" y="92207"/>
                </a:lnTo>
                <a:lnTo>
                  <a:pt x="332176" y="94911"/>
                </a:lnTo>
                <a:lnTo>
                  <a:pt x="308056" y="98124"/>
                </a:lnTo>
                <a:lnTo>
                  <a:pt x="260561" y="105458"/>
                </a:lnTo>
                <a:lnTo>
                  <a:pt x="217344" y="113421"/>
                </a:lnTo>
                <a:lnTo>
                  <a:pt x="177676" y="120958"/>
                </a:lnTo>
                <a:lnTo>
                  <a:pt x="141230" y="126660"/>
                </a:lnTo>
                <a:lnTo>
                  <a:pt x="95721" y="133836"/>
                </a:lnTo>
                <a:lnTo>
                  <a:pt x="58796" y="140431"/>
                </a:lnTo>
                <a:lnTo>
                  <a:pt x="13173" y="148981"/>
                </a:lnTo>
                <a:lnTo>
                  <a:pt x="1325" y="153225"/>
                </a:lnTo>
                <a:lnTo>
                  <a:pt x="0" y="154640"/>
                </a:lnTo>
                <a:lnTo>
                  <a:pt x="1234" y="155582"/>
                </a:lnTo>
                <a:lnTo>
                  <a:pt x="38648" y="157096"/>
                </a:lnTo>
                <a:lnTo>
                  <a:pt x="82337" y="153987"/>
                </a:lnTo>
                <a:lnTo>
                  <a:pt x="129933" y="151968"/>
                </a:lnTo>
                <a:lnTo>
                  <a:pt x="166814" y="149614"/>
                </a:lnTo>
                <a:lnTo>
                  <a:pt x="207428" y="146922"/>
                </a:lnTo>
                <a:lnTo>
                  <a:pt x="251350" y="145725"/>
                </a:lnTo>
                <a:lnTo>
                  <a:pt x="298623" y="141430"/>
                </a:lnTo>
                <a:lnTo>
                  <a:pt x="323082" y="138310"/>
                </a:lnTo>
                <a:lnTo>
                  <a:pt x="348561" y="136229"/>
                </a:lnTo>
                <a:lnTo>
                  <a:pt x="374718" y="134842"/>
                </a:lnTo>
                <a:lnTo>
                  <a:pt x="401329" y="133917"/>
                </a:lnTo>
                <a:lnTo>
                  <a:pt x="428948" y="132595"/>
                </a:lnTo>
                <a:lnTo>
                  <a:pt x="457238" y="131008"/>
                </a:lnTo>
                <a:lnTo>
                  <a:pt x="485975" y="129245"/>
                </a:lnTo>
                <a:lnTo>
                  <a:pt x="516423" y="128069"/>
                </a:lnTo>
                <a:lnTo>
                  <a:pt x="548010" y="127286"/>
                </a:lnTo>
                <a:lnTo>
                  <a:pt x="580357" y="126763"/>
                </a:lnTo>
                <a:lnTo>
                  <a:pt x="612505" y="125709"/>
                </a:lnTo>
                <a:lnTo>
                  <a:pt x="644520" y="124301"/>
                </a:lnTo>
                <a:lnTo>
                  <a:pt x="676448" y="122657"/>
                </a:lnTo>
                <a:lnTo>
                  <a:pt x="708315" y="120855"/>
                </a:lnTo>
                <a:lnTo>
                  <a:pt x="740144" y="118948"/>
                </a:lnTo>
                <a:lnTo>
                  <a:pt x="771946" y="116971"/>
                </a:lnTo>
                <a:lnTo>
                  <a:pt x="803731" y="115654"/>
                </a:lnTo>
                <a:lnTo>
                  <a:pt x="835504" y="114775"/>
                </a:lnTo>
                <a:lnTo>
                  <a:pt x="867270" y="114189"/>
                </a:lnTo>
                <a:lnTo>
                  <a:pt x="897619" y="113799"/>
                </a:lnTo>
                <a:lnTo>
                  <a:pt x="927024" y="113539"/>
                </a:lnTo>
                <a:lnTo>
                  <a:pt x="955800" y="113365"/>
                </a:lnTo>
                <a:lnTo>
                  <a:pt x="984861" y="113250"/>
                </a:lnTo>
                <a:lnTo>
                  <a:pt x="1014113" y="113172"/>
                </a:lnTo>
                <a:lnTo>
                  <a:pt x="1043493" y="113121"/>
                </a:lnTo>
                <a:lnTo>
                  <a:pt x="1070840" y="113086"/>
                </a:lnTo>
                <a:lnTo>
                  <a:pt x="1096833" y="113064"/>
                </a:lnTo>
                <a:lnTo>
                  <a:pt x="1121922" y="113048"/>
                </a:lnTo>
                <a:lnTo>
                  <a:pt x="1146410" y="113038"/>
                </a:lnTo>
                <a:lnTo>
                  <a:pt x="1170496" y="113031"/>
                </a:lnTo>
                <a:lnTo>
                  <a:pt x="1215838" y="113729"/>
                </a:lnTo>
                <a:lnTo>
                  <a:pt x="1254804" y="116392"/>
                </a:lnTo>
                <a:lnTo>
                  <a:pt x="1289057" y="118045"/>
                </a:lnTo>
                <a:lnTo>
                  <a:pt x="1334225" y="118976"/>
                </a:lnTo>
                <a:lnTo>
                  <a:pt x="1376300" y="121133"/>
                </a:lnTo>
                <a:lnTo>
                  <a:pt x="1422757" y="124409"/>
                </a:lnTo>
                <a:lnTo>
                  <a:pt x="1425988" y="123434"/>
                </a:lnTo>
                <a:lnTo>
                  <a:pt x="1428142" y="122079"/>
                </a:lnTo>
                <a:lnTo>
                  <a:pt x="1388091" y="110470"/>
                </a:lnTo>
                <a:lnTo>
                  <a:pt x="1349927" y="102934"/>
                </a:lnTo>
                <a:lnTo>
                  <a:pt x="1310398" y="96938"/>
                </a:lnTo>
                <a:lnTo>
                  <a:pt x="1262859" y="94143"/>
                </a:lnTo>
                <a:lnTo>
                  <a:pt x="1227254" y="90988"/>
                </a:lnTo>
                <a:lnTo>
                  <a:pt x="1188382" y="87234"/>
                </a:lnTo>
                <a:lnTo>
                  <a:pt x="1146882" y="83920"/>
                </a:lnTo>
                <a:lnTo>
                  <a:pt x="1102566" y="82446"/>
                </a:lnTo>
                <a:lnTo>
                  <a:pt x="1057000" y="81792"/>
                </a:lnTo>
                <a:lnTo>
                  <a:pt x="1010173" y="81501"/>
                </a:lnTo>
                <a:lnTo>
                  <a:pt x="985832" y="81423"/>
                </a:lnTo>
                <a:lnTo>
                  <a:pt x="961138" y="81371"/>
                </a:lnTo>
                <a:lnTo>
                  <a:pt x="935504" y="81337"/>
                </a:lnTo>
                <a:lnTo>
                  <a:pt x="909241" y="81314"/>
                </a:lnTo>
                <a:lnTo>
                  <a:pt x="882561" y="81299"/>
                </a:lnTo>
                <a:lnTo>
                  <a:pt x="855602" y="81994"/>
                </a:lnTo>
                <a:lnTo>
                  <a:pt x="828457" y="83163"/>
                </a:lnTo>
                <a:lnTo>
                  <a:pt x="801188" y="84648"/>
                </a:lnTo>
                <a:lnTo>
                  <a:pt x="773131" y="86344"/>
                </a:lnTo>
                <a:lnTo>
                  <a:pt x="744549" y="88180"/>
                </a:lnTo>
                <a:lnTo>
                  <a:pt x="715616" y="90109"/>
                </a:lnTo>
                <a:lnTo>
                  <a:pt x="687861" y="91395"/>
                </a:lnTo>
                <a:lnTo>
                  <a:pt x="660891" y="92253"/>
                </a:lnTo>
                <a:lnTo>
                  <a:pt x="634444" y="92824"/>
                </a:lnTo>
                <a:lnTo>
                  <a:pt x="607641" y="94617"/>
                </a:lnTo>
                <a:lnTo>
                  <a:pt x="580600" y="97223"/>
                </a:lnTo>
                <a:lnTo>
                  <a:pt x="553400" y="100371"/>
                </a:lnTo>
                <a:lnTo>
                  <a:pt x="527506" y="103176"/>
                </a:lnTo>
                <a:lnTo>
                  <a:pt x="502483" y="105751"/>
                </a:lnTo>
                <a:lnTo>
                  <a:pt x="478039" y="108173"/>
                </a:lnTo>
                <a:lnTo>
                  <a:pt x="432064" y="112746"/>
                </a:lnTo>
                <a:lnTo>
                  <a:pt x="389523" y="116425"/>
                </a:lnTo>
                <a:lnTo>
                  <a:pt x="351801" y="118060"/>
                </a:lnTo>
                <a:lnTo>
                  <a:pt x="318103" y="120668"/>
                </a:lnTo>
                <a:lnTo>
                  <a:pt x="273246" y="122340"/>
                </a:lnTo>
                <a:lnTo>
                  <a:pt x="242552" y="118367"/>
                </a:lnTo>
                <a:lnTo>
                  <a:pt x="237018" y="116584"/>
                </a:lnTo>
                <a:lnTo>
                  <a:pt x="236857" y="113279"/>
                </a:lnTo>
                <a:lnTo>
                  <a:pt x="246085" y="103962"/>
                </a:lnTo>
                <a:lnTo>
                  <a:pt x="286529" y="85803"/>
                </a:lnTo>
                <a:lnTo>
                  <a:pt x="329194" y="72891"/>
                </a:lnTo>
                <a:lnTo>
                  <a:pt x="365911" y="64374"/>
                </a:lnTo>
                <a:lnTo>
                  <a:pt x="407629" y="54004"/>
                </a:lnTo>
                <a:lnTo>
                  <a:pt x="452746" y="43751"/>
                </a:lnTo>
                <a:lnTo>
                  <a:pt x="476631" y="40029"/>
                </a:lnTo>
                <a:lnTo>
                  <a:pt x="501021" y="36842"/>
                </a:lnTo>
                <a:lnTo>
                  <a:pt x="527864" y="33306"/>
                </a:lnTo>
                <a:lnTo>
                  <a:pt x="556343" y="29538"/>
                </a:lnTo>
                <a:lnTo>
                  <a:pt x="585912" y="25615"/>
                </a:lnTo>
                <a:lnTo>
                  <a:pt x="615503" y="22293"/>
                </a:lnTo>
                <a:lnTo>
                  <a:pt x="645108" y="19374"/>
                </a:lnTo>
                <a:lnTo>
                  <a:pt x="674722" y="16722"/>
                </a:lnTo>
                <a:lnTo>
                  <a:pt x="705754" y="14248"/>
                </a:lnTo>
                <a:lnTo>
                  <a:pt x="737731" y="11894"/>
                </a:lnTo>
                <a:lnTo>
                  <a:pt x="770337" y="9619"/>
                </a:lnTo>
                <a:lnTo>
                  <a:pt x="802658" y="7396"/>
                </a:lnTo>
                <a:lnTo>
                  <a:pt x="834789" y="5209"/>
                </a:lnTo>
                <a:lnTo>
                  <a:pt x="866793" y="3045"/>
                </a:lnTo>
                <a:lnTo>
                  <a:pt x="899418" y="1603"/>
                </a:lnTo>
                <a:lnTo>
                  <a:pt x="932457" y="641"/>
                </a:lnTo>
                <a:lnTo>
                  <a:pt x="965772" y="0"/>
                </a:lnTo>
                <a:lnTo>
                  <a:pt x="997859" y="278"/>
                </a:lnTo>
                <a:lnTo>
                  <a:pt x="1029129" y="1169"/>
                </a:lnTo>
                <a:lnTo>
                  <a:pt x="1059852" y="2469"/>
                </a:lnTo>
                <a:lnTo>
                  <a:pt x="1090919" y="3335"/>
                </a:lnTo>
                <a:lnTo>
                  <a:pt x="1122213" y="3913"/>
                </a:lnTo>
                <a:lnTo>
                  <a:pt x="1153659" y="4298"/>
                </a:lnTo>
                <a:lnTo>
                  <a:pt x="1185206" y="4554"/>
                </a:lnTo>
                <a:lnTo>
                  <a:pt x="1216822" y="4726"/>
                </a:lnTo>
                <a:lnTo>
                  <a:pt x="1248481" y="4840"/>
                </a:lnTo>
                <a:lnTo>
                  <a:pt x="1278054" y="4916"/>
                </a:lnTo>
                <a:lnTo>
                  <a:pt x="1306237" y="4967"/>
                </a:lnTo>
                <a:lnTo>
                  <a:pt x="1333492" y="5000"/>
                </a:lnTo>
                <a:lnTo>
                  <a:pt x="1360834" y="5023"/>
                </a:lnTo>
                <a:lnTo>
                  <a:pt x="1388234" y="5038"/>
                </a:lnTo>
                <a:lnTo>
                  <a:pt x="1433965" y="5055"/>
                </a:lnTo>
                <a:lnTo>
                  <a:pt x="1470551" y="50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288"/>
          <p:cNvGrpSpPr/>
          <p:nvPr/>
        </p:nvGrpSpPr>
        <p:grpSpPr>
          <a:xfrm>
            <a:off x="4562166" y="2559765"/>
            <a:ext cx="320102" cy="418386"/>
            <a:chOff x="4562166" y="2559765"/>
            <a:chExt cx="320102" cy="418386"/>
          </a:xfrm>
        </p:grpSpPr>
        <p:sp>
          <p:nvSpPr>
            <p:cNvPr id="56" name="SMARTInkShape-1257"/>
            <p:cNvSpPr/>
            <p:nvPr>
              <p:custDataLst>
                <p:tags r:id="rId62"/>
              </p:custDataLst>
            </p:nvPr>
          </p:nvSpPr>
          <p:spPr>
            <a:xfrm>
              <a:off x="4562166" y="2664858"/>
              <a:ext cx="149157" cy="250243"/>
            </a:xfrm>
            <a:custGeom>
              <a:avLst/>
              <a:gdLst/>
              <a:ahLst/>
              <a:cxnLst/>
              <a:rect l="0" t="0" r="0" b="0"/>
              <a:pathLst>
                <a:path w="149157" h="250243">
                  <a:moveTo>
                    <a:pt x="9834" y="27542"/>
                  </a:moveTo>
                  <a:lnTo>
                    <a:pt x="9834" y="27542"/>
                  </a:lnTo>
                  <a:lnTo>
                    <a:pt x="374" y="18082"/>
                  </a:lnTo>
                  <a:lnTo>
                    <a:pt x="0" y="16297"/>
                  </a:lnTo>
                  <a:lnTo>
                    <a:pt x="456" y="14401"/>
                  </a:lnTo>
                  <a:lnTo>
                    <a:pt x="4468" y="8361"/>
                  </a:lnTo>
                  <a:lnTo>
                    <a:pt x="6257" y="6288"/>
                  </a:lnTo>
                  <a:lnTo>
                    <a:pt x="25629" y="0"/>
                  </a:lnTo>
                  <a:lnTo>
                    <a:pt x="50340" y="410"/>
                  </a:lnTo>
                  <a:lnTo>
                    <a:pt x="75536" y="5000"/>
                  </a:lnTo>
                  <a:lnTo>
                    <a:pt x="100876" y="20941"/>
                  </a:lnTo>
                  <a:lnTo>
                    <a:pt x="116145" y="36797"/>
                  </a:lnTo>
                  <a:lnTo>
                    <a:pt x="118103" y="42884"/>
                  </a:lnTo>
                  <a:lnTo>
                    <a:pt x="118396" y="57174"/>
                  </a:lnTo>
                  <a:lnTo>
                    <a:pt x="112411" y="71051"/>
                  </a:lnTo>
                  <a:lnTo>
                    <a:pt x="97142" y="88882"/>
                  </a:lnTo>
                  <a:lnTo>
                    <a:pt x="77619" y="106854"/>
                  </a:lnTo>
                  <a:lnTo>
                    <a:pt x="75238" y="111711"/>
                  </a:lnTo>
                  <a:lnTo>
                    <a:pt x="76062" y="118102"/>
                  </a:lnTo>
                  <a:lnTo>
                    <a:pt x="77269" y="121782"/>
                  </a:lnTo>
                  <a:lnTo>
                    <a:pt x="82374" y="127752"/>
                  </a:lnTo>
                  <a:lnTo>
                    <a:pt x="125055" y="156087"/>
                  </a:lnTo>
                  <a:lnTo>
                    <a:pt x="144554" y="177421"/>
                  </a:lnTo>
                  <a:lnTo>
                    <a:pt x="148967" y="189640"/>
                  </a:lnTo>
                  <a:lnTo>
                    <a:pt x="149156" y="194874"/>
                  </a:lnTo>
                  <a:lnTo>
                    <a:pt x="142680" y="215725"/>
                  </a:lnTo>
                  <a:lnTo>
                    <a:pt x="133788" y="227830"/>
                  </a:lnTo>
                  <a:lnTo>
                    <a:pt x="115000" y="242579"/>
                  </a:lnTo>
                  <a:lnTo>
                    <a:pt x="107461" y="247100"/>
                  </a:lnTo>
                  <a:lnTo>
                    <a:pt x="93440" y="250242"/>
                  </a:lnTo>
                  <a:lnTo>
                    <a:pt x="86738" y="250092"/>
                  </a:lnTo>
                  <a:lnTo>
                    <a:pt x="73647" y="242399"/>
                  </a:lnTo>
                  <a:lnTo>
                    <a:pt x="67193" y="236397"/>
                  </a:lnTo>
                  <a:lnTo>
                    <a:pt x="63595" y="228162"/>
                  </a:lnTo>
                  <a:lnTo>
                    <a:pt x="61480" y="207723"/>
                  </a:lnTo>
                  <a:lnTo>
                    <a:pt x="79684" y="154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58"/>
            <p:cNvSpPr/>
            <p:nvPr>
              <p:custDataLst>
                <p:tags r:id="rId63"/>
              </p:custDataLst>
            </p:nvPr>
          </p:nvSpPr>
          <p:spPr>
            <a:xfrm>
              <a:off x="4800600" y="2559765"/>
              <a:ext cx="37084" cy="215186"/>
            </a:xfrm>
            <a:custGeom>
              <a:avLst/>
              <a:gdLst/>
              <a:ahLst/>
              <a:cxnLst/>
              <a:rect l="0" t="0" r="0" b="0"/>
              <a:pathLst>
                <a:path w="37084" h="215186">
                  <a:moveTo>
                    <a:pt x="0" y="37385"/>
                  </a:moveTo>
                  <a:lnTo>
                    <a:pt x="0" y="37385"/>
                  </a:lnTo>
                  <a:lnTo>
                    <a:pt x="30376" y="1952"/>
                  </a:lnTo>
                  <a:lnTo>
                    <a:pt x="32951" y="358"/>
                  </a:lnTo>
                  <a:lnTo>
                    <a:pt x="34667" y="0"/>
                  </a:lnTo>
                  <a:lnTo>
                    <a:pt x="35811" y="1173"/>
                  </a:lnTo>
                  <a:lnTo>
                    <a:pt x="37083" y="6239"/>
                  </a:lnTo>
                  <a:lnTo>
                    <a:pt x="33535" y="45631"/>
                  </a:lnTo>
                  <a:lnTo>
                    <a:pt x="32279" y="83808"/>
                  </a:lnTo>
                  <a:lnTo>
                    <a:pt x="32612" y="127418"/>
                  </a:lnTo>
                  <a:lnTo>
                    <a:pt x="31750" y="215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59"/>
            <p:cNvSpPr/>
            <p:nvPr>
              <p:custDataLst>
                <p:tags r:id="rId64"/>
              </p:custDataLst>
            </p:nvPr>
          </p:nvSpPr>
          <p:spPr>
            <a:xfrm>
              <a:off x="4851400" y="2959100"/>
              <a:ext cx="30868" cy="19051"/>
            </a:xfrm>
            <a:custGeom>
              <a:avLst/>
              <a:gdLst/>
              <a:ahLst/>
              <a:cxnLst/>
              <a:rect l="0" t="0" r="0" b="0"/>
              <a:pathLst>
                <a:path w="30868" h="19051">
                  <a:moveTo>
                    <a:pt x="25400" y="0"/>
                  </a:moveTo>
                  <a:lnTo>
                    <a:pt x="25400" y="0"/>
                  </a:lnTo>
                  <a:lnTo>
                    <a:pt x="30426" y="11933"/>
                  </a:lnTo>
                  <a:lnTo>
                    <a:pt x="30867" y="14305"/>
                  </a:lnTo>
                  <a:lnTo>
                    <a:pt x="29045" y="15887"/>
                  </a:lnTo>
                  <a:lnTo>
                    <a:pt x="14674" y="1842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289"/>
          <p:cNvGrpSpPr/>
          <p:nvPr/>
        </p:nvGrpSpPr>
        <p:grpSpPr>
          <a:xfrm>
            <a:off x="7275515" y="2419350"/>
            <a:ext cx="813503" cy="265827"/>
            <a:chOff x="7275515" y="2419350"/>
            <a:chExt cx="813503" cy="265827"/>
          </a:xfrm>
        </p:grpSpPr>
        <p:sp>
          <p:nvSpPr>
            <p:cNvPr id="60" name="SMARTInkShape-1260"/>
            <p:cNvSpPr/>
            <p:nvPr>
              <p:custDataLst>
                <p:tags r:id="rId58"/>
              </p:custDataLst>
            </p:nvPr>
          </p:nvSpPr>
          <p:spPr>
            <a:xfrm>
              <a:off x="7275515" y="2419350"/>
              <a:ext cx="103186" cy="265827"/>
            </a:xfrm>
            <a:custGeom>
              <a:avLst/>
              <a:gdLst/>
              <a:ahLst/>
              <a:cxnLst/>
              <a:rect l="0" t="0" r="0" b="0"/>
              <a:pathLst>
                <a:path w="103186" h="265827">
                  <a:moveTo>
                    <a:pt x="103185" y="0"/>
                  </a:moveTo>
                  <a:lnTo>
                    <a:pt x="103185" y="0"/>
                  </a:lnTo>
                  <a:lnTo>
                    <a:pt x="103185" y="3371"/>
                  </a:lnTo>
                  <a:lnTo>
                    <a:pt x="102479" y="4364"/>
                  </a:lnTo>
                  <a:lnTo>
                    <a:pt x="101303" y="5026"/>
                  </a:lnTo>
                  <a:lnTo>
                    <a:pt x="99814" y="5467"/>
                  </a:lnTo>
                  <a:lnTo>
                    <a:pt x="96277" y="9721"/>
                  </a:lnTo>
                  <a:lnTo>
                    <a:pt x="69776" y="51761"/>
                  </a:lnTo>
                  <a:lnTo>
                    <a:pt x="42611" y="93835"/>
                  </a:lnTo>
                  <a:lnTo>
                    <a:pt x="23384" y="130344"/>
                  </a:lnTo>
                  <a:lnTo>
                    <a:pt x="7615" y="173443"/>
                  </a:lnTo>
                  <a:lnTo>
                    <a:pt x="0" y="202301"/>
                  </a:lnTo>
                  <a:lnTo>
                    <a:pt x="3389" y="236565"/>
                  </a:lnTo>
                  <a:lnTo>
                    <a:pt x="11559" y="253542"/>
                  </a:lnTo>
                  <a:lnTo>
                    <a:pt x="16700" y="260045"/>
                  </a:lnTo>
                  <a:lnTo>
                    <a:pt x="22951" y="263674"/>
                  </a:lnTo>
                  <a:lnTo>
                    <a:pt x="37422" y="265826"/>
                  </a:lnTo>
                  <a:lnTo>
                    <a:pt x="49498" y="262548"/>
                  </a:lnTo>
                  <a:lnTo>
                    <a:pt x="67993" y="249007"/>
                  </a:lnTo>
                  <a:lnTo>
                    <a:pt x="80488" y="236258"/>
                  </a:lnTo>
                  <a:lnTo>
                    <a:pt x="86042" y="225889"/>
                  </a:lnTo>
                  <a:lnTo>
                    <a:pt x="85406" y="219737"/>
                  </a:lnTo>
                  <a:lnTo>
                    <a:pt x="79055" y="205376"/>
                  </a:lnTo>
                  <a:lnTo>
                    <a:pt x="69177" y="195230"/>
                  </a:lnTo>
                  <a:lnTo>
                    <a:pt x="57026" y="189075"/>
                  </a:lnTo>
                  <a:lnTo>
                    <a:pt x="2063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61"/>
            <p:cNvSpPr/>
            <p:nvPr>
              <p:custDataLst>
                <p:tags r:id="rId59"/>
              </p:custDataLst>
            </p:nvPr>
          </p:nvSpPr>
          <p:spPr>
            <a:xfrm>
              <a:off x="7639932" y="2482850"/>
              <a:ext cx="138819" cy="139701"/>
            </a:xfrm>
            <a:custGeom>
              <a:avLst/>
              <a:gdLst/>
              <a:ahLst/>
              <a:cxnLst/>
              <a:rect l="0" t="0" r="0" b="0"/>
              <a:pathLst>
                <a:path w="138819" h="1397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0842" y="15914"/>
                  </a:lnTo>
                  <a:lnTo>
                    <a:pt x="49740" y="57487"/>
                  </a:lnTo>
                  <a:lnTo>
                    <a:pt x="68915" y="79044"/>
                  </a:lnTo>
                  <a:lnTo>
                    <a:pt x="113415" y="119988"/>
                  </a:lnTo>
                  <a:lnTo>
                    <a:pt x="13881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62"/>
            <p:cNvSpPr/>
            <p:nvPr>
              <p:custDataLst>
                <p:tags r:id="rId60"/>
              </p:custDataLst>
            </p:nvPr>
          </p:nvSpPr>
          <p:spPr>
            <a:xfrm>
              <a:off x="7677150" y="2495812"/>
              <a:ext cx="120651" cy="171189"/>
            </a:xfrm>
            <a:custGeom>
              <a:avLst/>
              <a:gdLst/>
              <a:ahLst/>
              <a:cxnLst/>
              <a:rect l="0" t="0" r="0" b="0"/>
              <a:pathLst>
                <a:path w="120651" h="171189">
                  <a:moveTo>
                    <a:pt x="120650" y="6088"/>
                  </a:moveTo>
                  <a:lnTo>
                    <a:pt x="120650" y="6088"/>
                  </a:lnTo>
                  <a:lnTo>
                    <a:pt x="120650" y="2717"/>
                  </a:lnTo>
                  <a:lnTo>
                    <a:pt x="119944" y="1724"/>
                  </a:lnTo>
                  <a:lnTo>
                    <a:pt x="118768" y="1062"/>
                  </a:lnTo>
                  <a:lnTo>
                    <a:pt x="111811" y="0"/>
                  </a:lnTo>
                  <a:lnTo>
                    <a:pt x="102352" y="3187"/>
                  </a:lnTo>
                  <a:lnTo>
                    <a:pt x="77080" y="21429"/>
                  </a:lnTo>
                  <a:lnTo>
                    <a:pt x="51308" y="52889"/>
                  </a:lnTo>
                  <a:lnTo>
                    <a:pt x="29656" y="94531"/>
                  </a:lnTo>
                  <a:lnTo>
                    <a:pt x="9306" y="135506"/>
                  </a:lnTo>
                  <a:lnTo>
                    <a:pt x="0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63"/>
            <p:cNvSpPr/>
            <p:nvPr>
              <p:custDataLst>
                <p:tags r:id="rId61"/>
              </p:custDataLst>
            </p:nvPr>
          </p:nvSpPr>
          <p:spPr>
            <a:xfrm>
              <a:off x="7981950" y="2426116"/>
              <a:ext cx="107068" cy="252441"/>
            </a:xfrm>
            <a:custGeom>
              <a:avLst/>
              <a:gdLst/>
              <a:ahLst/>
              <a:cxnLst/>
              <a:rect l="0" t="0" r="0" b="0"/>
              <a:pathLst>
                <a:path w="107068" h="252441">
                  <a:moveTo>
                    <a:pt x="101600" y="18634"/>
                  </a:moveTo>
                  <a:lnTo>
                    <a:pt x="101600" y="18634"/>
                  </a:lnTo>
                  <a:lnTo>
                    <a:pt x="101600" y="11892"/>
                  </a:lnTo>
                  <a:lnTo>
                    <a:pt x="103481" y="6701"/>
                  </a:lnTo>
                  <a:lnTo>
                    <a:pt x="107067" y="990"/>
                  </a:lnTo>
                  <a:lnTo>
                    <a:pt x="106656" y="521"/>
                  </a:lnTo>
                  <a:lnTo>
                    <a:pt x="104317" y="0"/>
                  </a:lnTo>
                  <a:lnTo>
                    <a:pt x="80790" y="38345"/>
                  </a:lnTo>
                  <a:lnTo>
                    <a:pt x="58214" y="81402"/>
                  </a:lnTo>
                  <a:lnTo>
                    <a:pt x="41733" y="120011"/>
                  </a:lnTo>
                  <a:lnTo>
                    <a:pt x="26477" y="158268"/>
                  </a:lnTo>
                  <a:lnTo>
                    <a:pt x="15422" y="199008"/>
                  </a:lnTo>
                  <a:lnTo>
                    <a:pt x="13506" y="224086"/>
                  </a:lnTo>
                  <a:lnTo>
                    <a:pt x="16821" y="239063"/>
                  </a:lnTo>
                  <a:lnTo>
                    <a:pt x="19681" y="246020"/>
                  </a:lnTo>
                  <a:lnTo>
                    <a:pt x="24409" y="249952"/>
                  </a:lnTo>
                  <a:lnTo>
                    <a:pt x="30384" y="251868"/>
                  </a:lnTo>
                  <a:lnTo>
                    <a:pt x="37188" y="252440"/>
                  </a:lnTo>
                  <a:lnTo>
                    <a:pt x="48513" y="249313"/>
                  </a:lnTo>
                  <a:lnTo>
                    <a:pt x="53508" y="246503"/>
                  </a:lnTo>
                  <a:lnTo>
                    <a:pt x="56839" y="241808"/>
                  </a:lnTo>
                  <a:lnTo>
                    <a:pt x="60540" y="229065"/>
                  </a:lnTo>
                  <a:lnTo>
                    <a:pt x="59251" y="209395"/>
                  </a:lnTo>
                  <a:lnTo>
                    <a:pt x="56434" y="204369"/>
                  </a:lnTo>
                  <a:lnTo>
                    <a:pt x="47659" y="196903"/>
                  </a:lnTo>
                  <a:lnTo>
                    <a:pt x="16757" y="187067"/>
                  </a:lnTo>
                  <a:lnTo>
                    <a:pt x="1829" y="184016"/>
                  </a:lnTo>
                  <a:lnTo>
                    <a:pt x="0" y="177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90"/>
          <p:cNvGrpSpPr/>
          <p:nvPr/>
        </p:nvGrpSpPr>
        <p:grpSpPr>
          <a:xfrm>
            <a:off x="8356600" y="2414730"/>
            <a:ext cx="736651" cy="265471"/>
            <a:chOff x="8356600" y="2414730"/>
            <a:chExt cx="736651" cy="265471"/>
          </a:xfrm>
        </p:grpSpPr>
        <p:sp>
          <p:nvSpPr>
            <p:cNvPr id="65" name="SMARTInkShape-1264"/>
            <p:cNvSpPr/>
            <p:nvPr>
              <p:custDataLst>
                <p:tags r:id="rId54"/>
              </p:custDataLst>
            </p:nvPr>
          </p:nvSpPr>
          <p:spPr>
            <a:xfrm>
              <a:off x="8356600" y="2540100"/>
              <a:ext cx="133351" cy="12601"/>
            </a:xfrm>
            <a:custGeom>
              <a:avLst/>
              <a:gdLst/>
              <a:ahLst/>
              <a:cxnLst/>
              <a:rect l="0" t="0" r="0" b="0"/>
              <a:pathLst>
                <a:path w="133351" h="12601">
                  <a:moveTo>
                    <a:pt x="0" y="12600"/>
                  </a:moveTo>
                  <a:lnTo>
                    <a:pt x="0" y="12600"/>
                  </a:lnTo>
                  <a:lnTo>
                    <a:pt x="19459" y="5692"/>
                  </a:lnTo>
                  <a:lnTo>
                    <a:pt x="62849" y="663"/>
                  </a:lnTo>
                  <a:lnTo>
                    <a:pt x="107917" y="0"/>
                  </a:lnTo>
                  <a:lnTo>
                    <a:pt x="133350" y="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65"/>
            <p:cNvSpPr/>
            <p:nvPr>
              <p:custDataLst>
                <p:tags r:id="rId55"/>
              </p:custDataLst>
            </p:nvPr>
          </p:nvSpPr>
          <p:spPr>
            <a:xfrm>
              <a:off x="8375988" y="2603500"/>
              <a:ext cx="196513" cy="44195"/>
            </a:xfrm>
            <a:custGeom>
              <a:avLst/>
              <a:gdLst/>
              <a:ahLst/>
              <a:cxnLst/>
              <a:rect l="0" t="0" r="0" b="0"/>
              <a:pathLst>
                <a:path w="196513" h="44195">
                  <a:moveTo>
                    <a:pt x="44112" y="19050"/>
                  </a:moveTo>
                  <a:lnTo>
                    <a:pt x="44112" y="19050"/>
                  </a:lnTo>
                  <a:lnTo>
                    <a:pt x="0" y="42510"/>
                  </a:lnTo>
                  <a:lnTo>
                    <a:pt x="592" y="43157"/>
                  </a:lnTo>
                  <a:lnTo>
                    <a:pt x="15054" y="44194"/>
                  </a:lnTo>
                  <a:lnTo>
                    <a:pt x="49064" y="41003"/>
                  </a:lnTo>
                  <a:lnTo>
                    <a:pt x="94890" y="32218"/>
                  </a:lnTo>
                  <a:lnTo>
                    <a:pt x="139122" y="20266"/>
                  </a:lnTo>
                  <a:lnTo>
                    <a:pt x="196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66"/>
            <p:cNvSpPr/>
            <p:nvPr>
              <p:custDataLst>
                <p:tags r:id="rId56"/>
              </p:custDataLst>
            </p:nvPr>
          </p:nvSpPr>
          <p:spPr>
            <a:xfrm>
              <a:off x="8719693" y="2418528"/>
              <a:ext cx="133913" cy="251575"/>
            </a:xfrm>
            <a:custGeom>
              <a:avLst/>
              <a:gdLst/>
              <a:ahLst/>
              <a:cxnLst/>
              <a:rect l="0" t="0" r="0" b="0"/>
              <a:pathLst>
                <a:path w="133913" h="251575">
                  <a:moveTo>
                    <a:pt x="11557" y="38922"/>
                  </a:moveTo>
                  <a:lnTo>
                    <a:pt x="11557" y="38922"/>
                  </a:lnTo>
                  <a:lnTo>
                    <a:pt x="6488" y="33147"/>
                  </a:lnTo>
                  <a:lnTo>
                    <a:pt x="1430" y="23727"/>
                  </a:lnTo>
                  <a:lnTo>
                    <a:pt x="0" y="18528"/>
                  </a:lnTo>
                  <a:lnTo>
                    <a:pt x="1031" y="16154"/>
                  </a:lnTo>
                  <a:lnTo>
                    <a:pt x="5937" y="11634"/>
                  </a:lnTo>
                  <a:lnTo>
                    <a:pt x="30117" y="1752"/>
                  </a:lnTo>
                  <a:lnTo>
                    <a:pt x="60722" y="0"/>
                  </a:lnTo>
                  <a:lnTo>
                    <a:pt x="95504" y="7320"/>
                  </a:lnTo>
                  <a:lnTo>
                    <a:pt x="112602" y="16410"/>
                  </a:lnTo>
                  <a:lnTo>
                    <a:pt x="119137" y="21797"/>
                  </a:lnTo>
                  <a:lnTo>
                    <a:pt x="122788" y="26800"/>
                  </a:lnTo>
                  <a:lnTo>
                    <a:pt x="124516" y="31546"/>
                  </a:lnTo>
                  <a:lnTo>
                    <a:pt x="124962" y="36122"/>
                  </a:lnTo>
                  <a:lnTo>
                    <a:pt x="121697" y="44968"/>
                  </a:lnTo>
                  <a:lnTo>
                    <a:pt x="114131" y="54309"/>
                  </a:lnTo>
                  <a:lnTo>
                    <a:pt x="85046" y="76984"/>
                  </a:lnTo>
                  <a:lnTo>
                    <a:pt x="74645" y="81479"/>
                  </a:lnTo>
                  <a:lnTo>
                    <a:pt x="73372" y="83521"/>
                  </a:lnTo>
                  <a:lnTo>
                    <a:pt x="73228" y="86294"/>
                  </a:lnTo>
                  <a:lnTo>
                    <a:pt x="73838" y="89553"/>
                  </a:lnTo>
                  <a:lnTo>
                    <a:pt x="81437" y="100882"/>
                  </a:lnTo>
                  <a:lnTo>
                    <a:pt x="121281" y="131223"/>
                  </a:lnTo>
                  <a:lnTo>
                    <a:pt x="129232" y="143915"/>
                  </a:lnTo>
                  <a:lnTo>
                    <a:pt x="132340" y="151251"/>
                  </a:lnTo>
                  <a:lnTo>
                    <a:pt x="133912" y="166927"/>
                  </a:lnTo>
                  <a:lnTo>
                    <a:pt x="131554" y="182597"/>
                  </a:lnTo>
                  <a:lnTo>
                    <a:pt x="121587" y="203318"/>
                  </a:lnTo>
                  <a:lnTo>
                    <a:pt x="101494" y="225520"/>
                  </a:lnTo>
                  <a:lnTo>
                    <a:pt x="66334" y="247514"/>
                  </a:lnTo>
                  <a:lnTo>
                    <a:pt x="54482" y="251574"/>
                  </a:lnTo>
                  <a:lnTo>
                    <a:pt x="44511" y="251497"/>
                  </a:lnTo>
                  <a:lnTo>
                    <a:pt x="39876" y="250488"/>
                  </a:lnTo>
                  <a:lnTo>
                    <a:pt x="38197" y="247700"/>
                  </a:lnTo>
                  <a:lnTo>
                    <a:pt x="38489" y="243724"/>
                  </a:lnTo>
                  <a:lnTo>
                    <a:pt x="40096" y="238956"/>
                  </a:lnTo>
                  <a:lnTo>
                    <a:pt x="62357" y="216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67"/>
            <p:cNvSpPr/>
            <p:nvPr>
              <p:custDataLst>
                <p:tags r:id="rId57"/>
              </p:custDataLst>
            </p:nvPr>
          </p:nvSpPr>
          <p:spPr>
            <a:xfrm>
              <a:off x="8915400" y="2414730"/>
              <a:ext cx="177851" cy="265471"/>
            </a:xfrm>
            <a:custGeom>
              <a:avLst/>
              <a:gdLst/>
              <a:ahLst/>
              <a:cxnLst/>
              <a:rect l="0" t="0" r="0" b="0"/>
              <a:pathLst>
                <a:path w="177851" h="265471">
                  <a:moveTo>
                    <a:pt x="146050" y="61770"/>
                  </a:moveTo>
                  <a:lnTo>
                    <a:pt x="146050" y="61770"/>
                  </a:lnTo>
                  <a:lnTo>
                    <a:pt x="174661" y="29788"/>
                  </a:lnTo>
                  <a:lnTo>
                    <a:pt x="177118" y="24221"/>
                  </a:lnTo>
                  <a:lnTo>
                    <a:pt x="177850" y="4109"/>
                  </a:lnTo>
                  <a:lnTo>
                    <a:pt x="175716" y="2162"/>
                  </a:lnTo>
                  <a:lnTo>
                    <a:pt x="167701" y="0"/>
                  </a:lnTo>
                  <a:lnTo>
                    <a:pt x="141177" y="12267"/>
                  </a:lnTo>
                  <a:lnTo>
                    <a:pt x="93840" y="51280"/>
                  </a:lnTo>
                  <a:lnTo>
                    <a:pt x="65912" y="90115"/>
                  </a:lnTo>
                  <a:lnTo>
                    <a:pt x="47226" y="132908"/>
                  </a:lnTo>
                  <a:lnTo>
                    <a:pt x="42156" y="150537"/>
                  </a:lnTo>
                  <a:lnTo>
                    <a:pt x="40712" y="184967"/>
                  </a:lnTo>
                  <a:lnTo>
                    <a:pt x="48595" y="224018"/>
                  </a:lnTo>
                  <a:lnTo>
                    <a:pt x="55934" y="244888"/>
                  </a:lnTo>
                  <a:lnTo>
                    <a:pt x="65782" y="257926"/>
                  </a:lnTo>
                  <a:lnTo>
                    <a:pt x="71371" y="262391"/>
                  </a:lnTo>
                  <a:lnTo>
                    <a:pt x="86988" y="265470"/>
                  </a:lnTo>
                  <a:lnTo>
                    <a:pt x="96092" y="265303"/>
                  </a:lnTo>
                  <a:lnTo>
                    <a:pt x="113733" y="259474"/>
                  </a:lnTo>
                  <a:lnTo>
                    <a:pt x="122389" y="254956"/>
                  </a:lnTo>
                  <a:lnTo>
                    <a:pt x="133887" y="242410"/>
                  </a:lnTo>
                  <a:lnTo>
                    <a:pt x="137941" y="235113"/>
                  </a:lnTo>
                  <a:lnTo>
                    <a:pt x="138527" y="227427"/>
                  </a:lnTo>
                  <a:lnTo>
                    <a:pt x="133534" y="211360"/>
                  </a:lnTo>
                  <a:lnTo>
                    <a:pt x="115452" y="189819"/>
                  </a:lnTo>
                  <a:lnTo>
                    <a:pt x="85479" y="173402"/>
                  </a:lnTo>
                  <a:lnTo>
                    <a:pt x="0" y="14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91"/>
          <p:cNvGrpSpPr/>
          <p:nvPr/>
        </p:nvGrpSpPr>
        <p:grpSpPr>
          <a:xfrm>
            <a:off x="3676672" y="3667219"/>
            <a:ext cx="317479" cy="471528"/>
            <a:chOff x="3676672" y="3667219"/>
            <a:chExt cx="317479" cy="471528"/>
          </a:xfrm>
        </p:grpSpPr>
        <p:sp>
          <p:nvSpPr>
            <p:cNvPr id="70" name="SMARTInkShape-1268"/>
            <p:cNvSpPr/>
            <p:nvPr>
              <p:custDataLst>
                <p:tags r:id="rId52"/>
              </p:custDataLst>
            </p:nvPr>
          </p:nvSpPr>
          <p:spPr>
            <a:xfrm>
              <a:off x="3676672" y="3667219"/>
              <a:ext cx="137199" cy="471528"/>
            </a:xfrm>
            <a:custGeom>
              <a:avLst/>
              <a:gdLst/>
              <a:ahLst/>
              <a:cxnLst/>
              <a:rect l="0" t="0" r="0" b="0"/>
              <a:pathLst>
                <a:path w="137199" h="471528">
                  <a:moveTo>
                    <a:pt x="6328" y="244381"/>
                  </a:moveTo>
                  <a:lnTo>
                    <a:pt x="6328" y="244381"/>
                  </a:lnTo>
                  <a:lnTo>
                    <a:pt x="6328" y="241010"/>
                  </a:lnTo>
                  <a:lnTo>
                    <a:pt x="4446" y="237474"/>
                  </a:lnTo>
                  <a:lnTo>
                    <a:pt x="2957" y="235543"/>
                  </a:lnTo>
                  <a:lnTo>
                    <a:pt x="566" y="218647"/>
                  </a:lnTo>
                  <a:lnTo>
                    <a:pt x="56" y="208049"/>
                  </a:lnTo>
                  <a:lnTo>
                    <a:pt x="0" y="210176"/>
                  </a:lnTo>
                  <a:lnTo>
                    <a:pt x="6888" y="248726"/>
                  </a:lnTo>
                  <a:lnTo>
                    <a:pt x="16279" y="296067"/>
                  </a:lnTo>
                  <a:lnTo>
                    <a:pt x="18213" y="333935"/>
                  </a:lnTo>
                  <a:lnTo>
                    <a:pt x="19492" y="373613"/>
                  </a:lnTo>
                  <a:lnTo>
                    <a:pt x="24006" y="413058"/>
                  </a:lnTo>
                  <a:lnTo>
                    <a:pt x="25107" y="454245"/>
                  </a:lnTo>
                  <a:lnTo>
                    <a:pt x="27139" y="466535"/>
                  </a:lnTo>
                  <a:lnTo>
                    <a:pt x="28668" y="470801"/>
                  </a:lnTo>
                  <a:lnTo>
                    <a:pt x="29688" y="471527"/>
                  </a:lnTo>
                  <a:lnTo>
                    <a:pt x="30368" y="469895"/>
                  </a:lnTo>
                  <a:lnTo>
                    <a:pt x="30418" y="459615"/>
                  </a:lnTo>
                  <a:lnTo>
                    <a:pt x="26583" y="418417"/>
                  </a:lnTo>
                  <a:lnTo>
                    <a:pt x="25735" y="378027"/>
                  </a:lnTo>
                  <a:lnTo>
                    <a:pt x="25537" y="342584"/>
                  </a:lnTo>
                  <a:lnTo>
                    <a:pt x="25425" y="301386"/>
                  </a:lnTo>
                  <a:lnTo>
                    <a:pt x="25392" y="259939"/>
                  </a:lnTo>
                  <a:lnTo>
                    <a:pt x="26088" y="223983"/>
                  </a:lnTo>
                  <a:lnTo>
                    <a:pt x="30449" y="184009"/>
                  </a:lnTo>
                  <a:lnTo>
                    <a:pt x="34217" y="148169"/>
                  </a:lnTo>
                  <a:lnTo>
                    <a:pt x="40125" y="112485"/>
                  </a:lnTo>
                  <a:lnTo>
                    <a:pt x="47454" y="79222"/>
                  </a:lnTo>
                  <a:lnTo>
                    <a:pt x="58809" y="39517"/>
                  </a:lnTo>
                  <a:lnTo>
                    <a:pt x="68366" y="16856"/>
                  </a:lnTo>
                  <a:lnTo>
                    <a:pt x="78350" y="3558"/>
                  </a:lnTo>
                  <a:lnTo>
                    <a:pt x="83976" y="577"/>
                  </a:lnTo>
                  <a:lnTo>
                    <a:pt x="89843" y="0"/>
                  </a:lnTo>
                  <a:lnTo>
                    <a:pt x="95871" y="1027"/>
                  </a:lnTo>
                  <a:lnTo>
                    <a:pt x="101301" y="4534"/>
                  </a:lnTo>
                  <a:lnTo>
                    <a:pt x="111097" y="15957"/>
                  </a:lnTo>
                  <a:lnTo>
                    <a:pt x="128179" y="55013"/>
                  </a:lnTo>
                  <a:lnTo>
                    <a:pt x="137198" y="97013"/>
                  </a:lnTo>
                  <a:lnTo>
                    <a:pt x="137061" y="137922"/>
                  </a:lnTo>
                  <a:lnTo>
                    <a:pt x="132552" y="175678"/>
                  </a:lnTo>
                  <a:lnTo>
                    <a:pt x="117966" y="220462"/>
                  </a:lnTo>
                  <a:lnTo>
                    <a:pt x="85383" y="265098"/>
                  </a:lnTo>
                  <a:lnTo>
                    <a:pt x="80198" y="270892"/>
                  </a:lnTo>
                  <a:lnTo>
                    <a:pt x="65029" y="279212"/>
                  </a:lnTo>
                  <a:lnTo>
                    <a:pt x="36660" y="286930"/>
                  </a:lnTo>
                  <a:lnTo>
                    <a:pt x="19028" y="28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269"/>
            <p:cNvSpPr/>
            <p:nvPr>
              <p:custDataLst>
                <p:tags r:id="rId53"/>
              </p:custDataLst>
            </p:nvPr>
          </p:nvSpPr>
          <p:spPr>
            <a:xfrm>
              <a:off x="3816350" y="3898900"/>
              <a:ext cx="177801" cy="205145"/>
            </a:xfrm>
            <a:custGeom>
              <a:avLst/>
              <a:gdLst/>
              <a:ahLst/>
              <a:cxnLst/>
              <a:rect l="0" t="0" r="0" b="0"/>
              <a:pathLst>
                <a:path w="177801" h="205145">
                  <a:moveTo>
                    <a:pt x="0" y="88900"/>
                  </a:moveTo>
                  <a:lnTo>
                    <a:pt x="0" y="88900"/>
                  </a:lnTo>
                  <a:lnTo>
                    <a:pt x="3371" y="85529"/>
                  </a:lnTo>
                  <a:lnTo>
                    <a:pt x="5026" y="80111"/>
                  </a:lnTo>
                  <a:lnTo>
                    <a:pt x="6088" y="68506"/>
                  </a:lnTo>
                  <a:lnTo>
                    <a:pt x="7586" y="66131"/>
                  </a:lnTo>
                  <a:lnTo>
                    <a:pt x="13014" y="61612"/>
                  </a:lnTo>
                  <a:lnTo>
                    <a:pt x="17143" y="61536"/>
                  </a:lnTo>
                  <a:lnTo>
                    <a:pt x="27375" y="65214"/>
                  </a:lnTo>
                  <a:lnTo>
                    <a:pt x="35215" y="71553"/>
                  </a:lnTo>
                  <a:lnTo>
                    <a:pt x="57031" y="97722"/>
                  </a:lnTo>
                  <a:lnTo>
                    <a:pt x="71393" y="141445"/>
                  </a:lnTo>
                  <a:lnTo>
                    <a:pt x="71405" y="170478"/>
                  </a:lnTo>
                  <a:lnTo>
                    <a:pt x="63569" y="194680"/>
                  </a:lnTo>
                  <a:lnTo>
                    <a:pt x="58121" y="202941"/>
                  </a:lnTo>
                  <a:lnTo>
                    <a:pt x="55681" y="205144"/>
                  </a:lnTo>
                  <a:lnTo>
                    <a:pt x="52643" y="203085"/>
                  </a:lnTo>
                  <a:lnTo>
                    <a:pt x="45504" y="191389"/>
                  </a:lnTo>
                  <a:lnTo>
                    <a:pt x="40294" y="154858"/>
                  </a:lnTo>
                  <a:lnTo>
                    <a:pt x="48863" y="111658"/>
                  </a:lnTo>
                  <a:lnTo>
                    <a:pt x="71550" y="74319"/>
                  </a:lnTo>
                  <a:lnTo>
                    <a:pt x="98434" y="4826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92"/>
          <p:cNvGrpSpPr/>
          <p:nvPr/>
        </p:nvGrpSpPr>
        <p:grpSpPr>
          <a:xfrm>
            <a:off x="4363333" y="3956050"/>
            <a:ext cx="189618" cy="157812"/>
            <a:chOff x="4363333" y="3956050"/>
            <a:chExt cx="189618" cy="157812"/>
          </a:xfrm>
        </p:grpSpPr>
        <p:sp>
          <p:nvSpPr>
            <p:cNvPr id="73" name="SMARTInkShape-1270"/>
            <p:cNvSpPr/>
            <p:nvPr>
              <p:custDataLst>
                <p:tags r:id="rId50"/>
              </p:custDataLst>
            </p:nvPr>
          </p:nvSpPr>
          <p:spPr>
            <a:xfrm>
              <a:off x="4363333" y="3956050"/>
              <a:ext cx="138818" cy="31751"/>
            </a:xfrm>
            <a:custGeom>
              <a:avLst/>
              <a:gdLst/>
              <a:ahLst/>
              <a:cxnLst/>
              <a:rect l="0" t="0" r="0" b="0"/>
              <a:pathLst>
                <a:path w="138818" h="317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2"/>
                  </a:lnTo>
                  <a:lnTo>
                    <a:pt x="43590" y="6335"/>
                  </a:lnTo>
                  <a:lnTo>
                    <a:pt x="90399" y="8228"/>
                  </a:lnTo>
                  <a:lnTo>
                    <a:pt x="108831" y="12829"/>
                  </a:lnTo>
                  <a:lnTo>
                    <a:pt x="13881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271"/>
            <p:cNvSpPr/>
            <p:nvPr>
              <p:custDataLst>
                <p:tags r:id="rId51"/>
              </p:custDataLst>
            </p:nvPr>
          </p:nvSpPr>
          <p:spPr>
            <a:xfrm>
              <a:off x="4387746" y="4083050"/>
              <a:ext cx="165205" cy="30812"/>
            </a:xfrm>
            <a:custGeom>
              <a:avLst/>
              <a:gdLst/>
              <a:ahLst/>
              <a:cxnLst/>
              <a:rect l="0" t="0" r="0" b="0"/>
              <a:pathLst>
                <a:path w="165205" h="30812">
                  <a:moveTo>
                    <a:pt x="19154" y="0"/>
                  </a:moveTo>
                  <a:lnTo>
                    <a:pt x="19154" y="0"/>
                  </a:lnTo>
                  <a:lnTo>
                    <a:pt x="12673" y="10844"/>
                  </a:lnTo>
                  <a:lnTo>
                    <a:pt x="1006" y="24615"/>
                  </a:lnTo>
                  <a:lnTo>
                    <a:pt x="0" y="26993"/>
                  </a:lnTo>
                  <a:lnTo>
                    <a:pt x="35" y="28579"/>
                  </a:lnTo>
                  <a:lnTo>
                    <a:pt x="2174" y="29636"/>
                  </a:lnTo>
                  <a:lnTo>
                    <a:pt x="10196" y="30811"/>
                  </a:lnTo>
                  <a:lnTo>
                    <a:pt x="52166" y="27200"/>
                  </a:lnTo>
                  <a:lnTo>
                    <a:pt x="90083" y="24523"/>
                  </a:lnTo>
                  <a:lnTo>
                    <a:pt x="129462" y="16125"/>
                  </a:lnTo>
                  <a:lnTo>
                    <a:pt x="16520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293"/>
          <p:cNvGrpSpPr/>
          <p:nvPr/>
        </p:nvGrpSpPr>
        <p:grpSpPr>
          <a:xfrm>
            <a:off x="5168900" y="3613411"/>
            <a:ext cx="1513466" cy="387090"/>
            <a:chOff x="5168900" y="3613411"/>
            <a:chExt cx="1513466" cy="387090"/>
          </a:xfrm>
        </p:grpSpPr>
        <p:sp>
          <p:nvSpPr>
            <p:cNvPr id="76" name="SMARTInkShape-1272"/>
            <p:cNvSpPr/>
            <p:nvPr>
              <p:custDataLst>
                <p:tags r:id="rId41"/>
              </p:custDataLst>
            </p:nvPr>
          </p:nvSpPr>
          <p:spPr>
            <a:xfrm>
              <a:off x="5168900" y="3613411"/>
              <a:ext cx="19051" cy="279140"/>
            </a:xfrm>
            <a:custGeom>
              <a:avLst/>
              <a:gdLst/>
              <a:ahLst/>
              <a:cxnLst/>
              <a:rect l="0" t="0" r="0" b="0"/>
              <a:pathLst>
                <a:path w="19051" h="2791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43106"/>
                  </a:lnTo>
                  <a:lnTo>
                    <a:pt x="0" y="86515"/>
                  </a:lnTo>
                  <a:lnTo>
                    <a:pt x="0" y="128148"/>
                  </a:lnTo>
                  <a:lnTo>
                    <a:pt x="0" y="170134"/>
                  </a:lnTo>
                  <a:lnTo>
                    <a:pt x="0" y="211668"/>
                  </a:lnTo>
                  <a:lnTo>
                    <a:pt x="1411" y="245324"/>
                  </a:lnTo>
                  <a:lnTo>
                    <a:pt x="9433" y="267865"/>
                  </a:lnTo>
                  <a:lnTo>
                    <a:pt x="19050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73"/>
            <p:cNvSpPr/>
            <p:nvPr>
              <p:custDataLst>
                <p:tags r:id="rId42"/>
              </p:custDataLst>
            </p:nvPr>
          </p:nvSpPr>
          <p:spPr>
            <a:xfrm>
              <a:off x="5398383" y="3658123"/>
              <a:ext cx="157868" cy="208736"/>
            </a:xfrm>
            <a:custGeom>
              <a:avLst/>
              <a:gdLst/>
              <a:ahLst/>
              <a:cxnLst/>
              <a:rect l="0" t="0" r="0" b="0"/>
              <a:pathLst>
                <a:path w="157868" h="208736">
                  <a:moveTo>
                    <a:pt x="5467" y="12177"/>
                  </a:moveTo>
                  <a:lnTo>
                    <a:pt x="5467" y="12177"/>
                  </a:lnTo>
                  <a:lnTo>
                    <a:pt x="5467" y="5435"/>
                  </a:lnTo>
                  <a:lnTo>
                    <a:pt x="4762" y="3449"/>
                  </a:lnTo>
                  <a:lnTo>
                    <a:pt x="3585" y="2125"/>
                  </a:lnTo>
                  <a:lnTo>
                    <a:pt x="0" y="0"/>
                  </a:lnTo>
                  <a:lnTo>
                    <a:pt x="12016" y="41543"/>
                  </a:lnTo>
                  <a:lnTo>
                    <a:pt x="20107" y="81320"/>
                  </a:lnTo>
                  <a:lnTo>
                    <a:pt x="31442" y="123680"/>
                  </a:lnTo>
                  <a:lnTo>
                    <a:pt x="43737" y="168217"/>
                  </a:lnTo>
                  <a:lnTo>
                    <a:pt x="52109" y="191595"/>
                  </a:lnTo>
                  <a:lnTo>
                    <a:pt x="60534" y="204337"/>
                  </a:lnTo>
                  <a:lnTo>
                    <a:pt x="64050" y="207311"/>
                  </a:lnTo>
                  <a:lnTo>
                    <a:pt x="67100" y="208589"/>
                  </a:lnTo>
                  <a:lnTo>
                    <a:pt x="69839" y="208735"/>
                  </a:lnTo>
                  <a:lnTo>
                    <a:pt x="78527" y="199490"/>
                  </a:lnTo>
                  <a:lnTo>
                    <a:pt x="88033" y="182210"/>
                  </a:lnTo>
                  <a:lnTo>
                    <a:pt x="98056" y="144715"/>
                  </a:lnTo>
                  <a:lnTo>
                    <a:pt x="109649" y="104443"/>
                  </a:lnTo>
                  <a:lnTo>
                    <a:pt x="124328" y="60715"/>
                  </a:lnTo>
                  <a:lnTo>
                    <a:pt x="137601" y="18472"/>
                  </a:lnTo>
                  <a:lnTo>
                    <a:pt x="145567" y="7919"/>
                  </a:lnTo>
                  <a:lnTo>
                    <a:pt x="149667" y="5105"/>
                  </a:lnTo>
                  <a:lnTo>
                    <a:pt x="152401" y="4640"/>
                  </a:lnTo>
                  <a:lnTo>
                    <a:pt x="157867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74"/>
            <p:cNvSpPr/>
            <p:nvPr>
              <p:custDataLst>
                <p:tags r:id="rId43"/>
              </p:custDataLst>
            </p:nvPr>
          </p:nvSpPr>
          <p:spPr>
            <a:xfrm>
              <a:off x="5613400" y="3784600"/>
              <a:ext cx="25401" cy="112090"/>
            </a:xfrm>
            <a:custGeom>
              <a:avLst/>
              <a:gdLst/>
              <a:ahLst/>
              <a:cxnLst/>
              <a:rect l="0" t="0" r="0" b="0"/>
              <a:pathLst>
                <a:path w="25401" h="112090">
                  <a:moveTo>
                    <a:pt x="0" y="0"/>
                  </a:moveTo>
                  <a:lnTo>
                    <a:pt x="0" y="0"/>
                  </a:lnTo>
                  <a:lnTo>
                    <a:pt x="5467" y="31982"/>
                  </a:lnTo>
                  <a:lnTo>
                    <a:pt x="1242" y="76919"/>
                  </a:lnTo>
                  <a:lnTo>
                    <a:pt x="5228" y="98207"/>
                  </a:lnTo>
                  <a:lnTo>
                    <a:pt x="8909" y="106677"/>
                  </a:lnTo>
                  <a:lnTo>
                    <a:pt x="12896" y="110912"/>
                  </a:lnTo>
                  <a:lnTo>
                    <a:pt x="14948" y="112041"/>
                  </a:lnTo>
                  <a:lnTo>
                    <a:pt x="17021" y="112089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75"/>
            <p:cNvSpPr/>
            <p:nvPr>
              <p:custDataLst>
                <p:tags r:id="rId44"/>
              </p:custDataLst>
            </p:nvPr>
          </p:nvSpPr>
          <p:spPr>
            <a:xfrm>
              <a:off x="5822950" y="3861683"/>
              <a:ext cx="19051" cy="68968"/>
            </a:xfrm>
            <a:custGeom>
              <a:avLst/>
              <a:gdLst/>
              <a:ahLst/>
              <a:cxnLst/>
              <a:rect l="0" t="0" r="0" b="0"/>
              <a:pathLst>
                <a:path w="19051" h="68968">
                  <a:moveTo>
                    <a:pt x="19050" y="5467"/>
                  </a:moveTo>
                  <a:lnTo>
                    <a:pt x="19050" y="5467"/>
                  </a:lnTo>
                  <a:lnTo>
                    <a:pt x="13583" y="0"/>
                  </a:lnTo>
                  <a:lnTo>
                    <a:pt x="12583" y="411"/>
                  </a:lnTo>
                  <a:lnTo>
                    <a:pt x="9590" y="2749"/>
                  </a:lnTo>
                  <a:lnTo>
                    <a:pt x="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76"/>
            <p:cNvSpPr/>
            <p:nvPr>
              <p:custDataLst>
                <p:tags r:id="rId45"/>
              </p:custDataLst>
            </p:nvPr>
          </p:nvSpPr>
          <p:spPr>
            <a:xfrm>
              <a:off x="5925844" y="3675518"/>
              <a:ext cx="110832" cy="181155"/>
            </a:xfrm>
            <a:custGeom>
              <a:avLst/>
              <a:gdLst/>
              <a:ahLst/>
              <a:cxnLst/>
              <a:rect l="0" t="0" r="0" b="0"/>
              <a:pathLst>
                <a:path w="110832" h="181155">
                  <a:moveTo>
                    <a:pt x="5056" y="26532"/>
                  </a:moveTo>
                  <a:lnTo>
                    <a:pt x="5056" y="26532"/>
                  </a:lnTo>
                  <a:lnTo>
                    <a:pt x="1685" y="33274"/>
                  </a:lnTo>
                  <a:lnTo>
                    <a:pt x="0" y="63403"/>
                  </a:lnTo>
                  <a:lnTo>
                    <a:pt x="7612" y="107088"/>
                  </a:lnTo>
                  <a:lnTo>
                    <a:pt x="22493" y="149375"/>
                  </a:lnTo>
                  <a:lnTo>
                    <a:pt x="42681" y="175994"/>
                  </a:lnTo>
                  <a:lnTo>
                    <a:pt x="49530" y="181154"/>
                  </a:lnTo>
                  <a:lnTo>
                    <a:pt x="53755" y="180413"/>
                  </a:lnTo>
                  <a:lnTo>
                    <a:pt x="64095" y="173946"/>
                  </a:lnTo>
                  <a:lnTo>
                    <a:pt x="78445" y="151662"/>
                  </a:lnTo>
                  <a:lnTo>
                    <a:pt x="90866" y="104506"/>
                  </a:lnTo>
                  <a:lnTo>
                    <a:pt x="101995" y="62055"/>
                  </a:lnTo>
                  <a:lnTo>
                    <a:pt x="110831" y="20065"/>
                  </a:lnTo>
                  <a:lnTo>
                    <a:pt x="108990" y="0"/>
                  </a:lnTo>
                  <a:lnTo>
                    <a:pt x="106656" y="7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77"/>
            <p:cNvSpPr/>
            <p:nvPr>
              <p:custDataLst>
                <p:tags r:id="rId46"/>
              </p:custDataLst>
            </p:nvPr>
          </p:nvSpPr>
          <p:spPr>
            <a:xfrm>
              <a:off x="6077833" y="3832914"/>
              <a:ext cx="107068" cy="90997"/>
            </a:xfrm>
            <a:custGeom>
              <a:avLst/>
              <a:gdLst/>
              <a:ahLst/>
              <a:cxnLst/>
              <a:rect l="0" t="0" r="0" b="0"/>
              <a:pathLst>
                <a:path w="107068" h="90997">
                  <a:moveTo>
                    <a:pt x="5467" y="27886"/>
                  </a:moveTo>
                  <a:lnTo>
                    <a:pt x="5467" y="27886"/>
                  </a:lnTo>
                  <a:lnTo>
                    <a:pt x="2096" y="24515"/>
                  </a:lnTo>
                  <a:lnTo>
                    <a:pt x="441" y="19097"/>
                  </a:lnTo>
                  <a:lnTo>
                    <a:pt x="0" y="15677"/>
                  </a:lnTo>
                  <a:lnTo>
                    <a:pt x="1116" y="12691"/>
                  </a:lnTo>
                  <a:lnTo>
                    <a:pt x="6120" y="7492"/>
                  </a:lnTo>
                  <a:lnTo>
                    <a:pt x="16871" y="598"/>
                  </a:lnTo>
                  <a:lnTo>
                    <a:pt x="26763" y="0"/>
                  </a:lnTo>
                  <a:lnTo>
                    <a:pt x="32365" y="829"/>
                  </a:lnTo>
                  <a:lnTo>
                    <a:pt x="40471" y="5512"/>
                  </a:lnTo>
                  <a:lnTo>
                    <a:pt x="43619" y="8736"/>
                  </a:lnTo>
                  <a:lnTo>
                    <a:pt x="45013" y="13709"/>
                  </a:lnTo>
                  <a:lnTo>
                    <a:pt x="43603" y="32779"/>
                  </a:lnTo>
                  <a:lnTo>
                    <a:pt x="40526" y="43231"/>
                  </a:lnTo>
                  <a:lnTo>
                    <a:pt x="15666" y="80128"/>
                  </a:lnTo>
                  <a:lnTo>
                    <a:pt x="15794" y="82469"/>
                  </a:lnTo>
                  <a:lnTo>
                    <a:pt x="17291" y="84736"/>
                  </a:lnTo>
                  <a:lnTo>
                    <a:pt x="19699" y="86953"/>
                  </a:lnTo>
                  <a:lnTo>
                    <a:pt x="26139" y="89416"/>
                  </a:lnTo>
                  <a:lnTo>
                    <a:pt x="55254" y="90996"/>
                  </a:lnTo>
                  <a:lnTo>
                    <a:pt x="107067" y="85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78"/>
            <p:cNvSpPr/>
            <p:nvPr>
              <p:custDataLst>
                <p:tags r:id="rId47"/>
              </p:custDataLst>
            </p:nvPr>
          </p:nvSpPr>
          <p:spPr>
            <a:xfrm>
              <a:off x="6242050" y="39179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38099" y="3371"/>
                  </a:lnTo>
                  <a:lnTo>
                    <a:pt x="18327" y="4766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79"/>
            <p:cNvSpPr/>
            <p:nvPr>
              <p:custDataLst>
                <p:tags r:id="rId48"/>
              </p:custDataLst>
            </p:nvPr>
          </p:nvSpPr>
          <p:spPr>
            <a:xfrm>
              <a:off x="6416191" y="3720182"/>
              <a:ext cx="162410" cy="186176"/>
            </a:xfrm>
            <a:custGeom>
              <a:avLst/>
              <a:gdLst/>
              <a:ahLst/>
              <a:cxnLst/>
              <a:rect l="0" t="0" r="0" b="0"/>
              <a:pathLst>
                <a:path w="162410" h="186176">
                  <a:moveTo>
                    <a:pt x="3659" y="7268"/>
                  </a:moveTo>
                  <a:lnTo>
                    <a:pt x="3659" y="7268"/>
                  </a:lnTo>
                  <a:lnTo>
                    <a:pt x="3659" y="3897"/>
                  </a:lnTo>
                  <a:lnTo>
                    <a:pt x="2954" y="2904"/>
                  </a:lnTo>
                  <a:lnTo>
                    <a:pt x="1778" y="2242"/>
                  </a:lnTo>
                  <a:lnTo>
                    <a:pt x="288" y="1801"/>
                  </a:lnTo>
                  <a:lnTo>
                    <a:pt x="0" y="2917"/>
                  </a:lnTo>
                  <a:lnTo>
                    <a:pt x="1563" y="7921"/>
                  </a:lnTo>
                  <a:lnTo>
                    <a:pt x="25904" y="51553"/>
                  </a:lnTo>
                  <a:lnTo>
                    <a:pt x="48138" y="94195"/>
                  </a:lnTo>
                  <a:lnTo>
                    <a:pt x="67713" y="135681"/>
                  </a:lnTo>
                  <a:lnTo>
                    <a:pt x="83494" y="175725"/>
                  </a:lnTo>
                  <a:lnTo>
                    <a:pt x="86515" y="179545"/>
                  </a:lnTo>
                  <a:lnTo>
                    <a:pt x="95518" y="185671"/>
                  </a:lnTo>
                  <a:lnTo>
                    <a:pt x="100176" y="186175"/>
                  </a:lnTo>
                  <a:lnTo>
                    <a:pt x="109115" y="182973"/>
                  </a:lnTo>
                  <a:lnTo>
                    <a:pt x="117791" y="171202"/>
                  </a:lnTo>
                  <a:lnTo>
                    <a:pt x="134739" y="127059"/>
                  </a:lnTo>
                  <a:lnTo>
                    <a:pt x="145352" y="85016"/>
                  </a:lnTo>
                  <a:lnTo>
                    <a:pt x="152573" y="44494"/>
                  </a:lnTo>
                  <a:lnTo>
                    <a:pt x="161390" y="599"/>
                  </a:lnTo>
                  <a:lnTo>
                    <a:pt x="161730" y="0"/>
                  </a:lnTo>
                  <a:lnTo>
                    <a:pt x="162409" y="7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80"/>
            <p:cNvSpPr/>
            <p:nvPr>
              <p:custDataLst>
                <p:tags r:id="rId49"/>
              </p:custDataLst>
            </p:nvPr>
          </p:nvSpPr>
          <p:spPr>
            <a:xfrm>
              <a:off x="6616700" y="3852261"/>
              <a:ext cx="65666" cy="145654"/>
            </a:xfrm>
            <a:custGeom>
              <a:avLst/>
              <a:gdLst/>
              <a:ahLst/>
              <a:cxnLst/>
              <a:rect l="0" t="0" r="0" b="0"/>
              <a:pathLst>
                <a:path w="65666" h="145654">
                  <a:moveTo>
                    <a:pt x="6350" y="40289"/>
                  </a:moveTo>
                  <a:lnTo>
                    <a:pt x="6350" y="40289"/>
                  </a:lnTo>
                  <a:lnTo>
                    <a:pt x="2979" y="40289"/>
                  </a:lnTo>
                  <a:lnTo>
                    <a:pt x="1986" y="39583"/>
                  </a:lnTo>
                  <a:lnTo>
                    <a:pt x="1324" y="38407"/>
                  </a:lnTo>
                  <a:lnTo>
                    <a:pt x="391" y="31500"/>
                  </a:lnTo>
                  <a:lnTo>
                    <a:pt x="261" y="28079"/>
                  </a:lnTo>
                  <a:lnTo>
                    <a:pt x="1998" y="22398"/>
                  </a:lnTo>
                  <a:lnTo>
                    <a:pt x="12232" y="9630"/>
                  </a:lnTo>
                  <a:lnTo>
                    <a:pt x="23771" y="1022"/>
                  </a:lnTo>
                  <a:lnTo>
                    <a:pt x="27842" y="0"/>
                  </a:lnTo>
                  <a:lnTo>
                    <a:pt x="36128" y="746"/>
                  </a:lnTo>
                  <a:lnTo>
                    <a:pt x="42633" y="3429"/>
                  </a:lnTo>
                  <a:lnTo>
                    <a:pt x="45355" y="5133"/>
                  </a:lnTo>
                  <a:lnTo>
                    <a:pt x="46465" y="6973"/>
                  </a:lnTo>
                  <a:lnTo>
                    <a:pt x="46498" y="8906"/>
                  </a:lnTo>
                  <a:lnTo>
                    <a:pt x="41294" y="18761"/>
                  </a:lnTo>
                  <a:lnTo>
                    <a:pt x="28643" y="37715"/>
                  </a:lnTo>
                  <a:lnTo>
                    <a:pt x="25827" y="54070"/>
                  </a:lnTo>
                  <a:lnTo>
                    <a:pt x="27471" y="58878"/>
                  </a:lnTo>
                  <a:lnTo>
                    <a:pt x="62076" y="105716"/>
                  </a:lnTo>
                  <a:lnTo>
                    <a:pt x="64667" y="111423"/>
                  </a:lnTo>
                  <a:lnTo>
                    <a:pt x="65665" y="121528"/>
                  </a:lnTo>
                  <a:lnTo>
                    <a:pt x="64943" y="126198"/>
                  </a:lnTo>
                  <a:lnTo>
                    <a:pt x="60378" y="135150"/>
                  </a:lnTo>
                  <a:lnTo>
                    <a:pt x="57186" y="139513"/>
                  </a:lnTo>
                  <a:lnTo>
                    <a:pt x="49874" y="144361"/>
                  </a:lnTo>
                  <a:lnTo>
                    <a:pt x="45949" y="145653"/>
                  </a:lnTo>
                  <a:lnTo>
                    <a:pt x="0" y="13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94"/>
          <p:cNvGrpSpPr/>
          <p:nvPr/>
        </p:nvGrpSpPr>
        <p:grpSpPr>
          <a:xfrm>
            <a:off x="7134504" y="3761469"/>
            <a:ext cx="196758" cy="162832"/>
            <a:chOff x="7134504" y="3761469"/>
            <a:chExt cx="196758" cy="162832"/>
          </a:xfrm>
        </p:grpSpPr>
        <p:sp>
          <p:nvSpPr>
            <p:cNvPr id="86" name="SMARTInkShape-1281"/>
            <p:cNvSpPr/>
            <p:nvPr>
              <p:custDataLst>
                <p:tags r:id="rId38"/>
              </p:custDataLst>
            </p:nvPr>
          </p:nvSpPr>
          <p:spPr>
            <a:xfrm>
              <a:off x="7154363" y="3854450"/>
              <a:ext cx="14788" cy="69851"/>
            </a:xfrm>
            <a:custGeom>
              <a:avLst/>
              <a:gdLst/>
              <a:ahLst/>
              <a:cxnLst/>
              <a:rect l="0" t="0" r="0" b="0"/>
              <a:pathLst>
                <a:path w="14788" h="69851">
                  <a:moveTo>
                    <a:pt x="8437" y="0"/>
                  </a:moveTo>
                  <a:lnTo>
                    <a:pt x="8437" y="0"/>
                  </a:lnTo>
                  <a:lnTo>
                    <a:pt x="5066" y="0"/>
                  </a:lnTo>
                  <a:lnTo>
                    <a:pt x="4778" y="705"/>
                  </a:lnTo>
                  <a:lnTo>
                    <a:pt x="6341" y="3371"/>
                  </a:lnTo>
                  <a:lnTo>
                    <a:pt x="5628" y="5069"/>
                  </a:lnTo>
                  <a:lnTo>
                    <a:pt x="1074" y="8838"/>
                  </a:lnTo>
                  <a:lnTo>
                    <a:pt x="0" y="12948"/>
                  </a:lnTo>
                  <a:lnTo>
                    <a:pt x="1861" y="30804"/>
                  </a:lnTo>
                  <a:lnTo>
                    <a:pt x="1478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82"/>
            <p:cNvSpPr/>
            <p:nvPr>
              <p:custDataLst>
                <p:tags r:id="rId39"/>
              </p:custDataLst>
            </p:nvPr>
          </p:nvSpPr>
          <p:spPr>
            <a:xfrm>
              <a:off x="7134504" y="3761469"/>
              <a:ext cx="15597" cy="48532"/>
            </a:xfrm>
            <a:custGeom>
              <a:avLst/>
              <a:gdLst/>
              <a:ahLst/>
              <a:cxnLst/>
              <a:rect l="0" t="0" r="0" b="0"/>
              <a:pathLst>
                <a:path w="15597" h="48532">
                  <a:moveTo>
                    <a:pt x="15596" y="48531"/>
                  </a:moveTo>
                  <a:lnTo>
                    <a:pt x="15596" y="48531"/>
                  </a:lnTo>
                  <a:lnTo>
                    <a:pt x="8688" y="29071"/>
                  </a:lnTo>
                  <a:lnTo>
                    <a:pt x="2730" y="9604"/>
                  </a:lnTo>
                  <a:lnTo>
                    <a:pt x="669" y="5646"/>
                  </a:lnTo>
                  <a:lnTo>
                    <a:pt x="0" y="3008"/>
                  </a:lnTo>
                  <a:lnTo>
                    <a:pt x="260" y="1249"/>
                  </a:lnTo>
                  <a:lnTo>
                    <a:pt x="1139" y="76"/>
                  </a:lnTo>
                  <a:lnTo>
                    <a:pt x="1725" y="0"/>
                  </a:lnTo>
                  <a:lnTo>
                    <a:pt x="2896" y="4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83"/>
            <p:cNvSpPr/>
            <p:nvPr>
              <p:custDataLst>
                <p:tags r:id="rId40"/>
              </p:custDataLst>
            </p:nvPr>
          </p:nvSpPr>
          <p:spPr>
            <a:xfrm>
              <a:off x="7203766" y="3803477"/>
              <a:ext cx="127496" cy="98955"/>
            </a:xfrm>
            <a:custGeom>
              <a:avLst/>
              <a:gdLst/>
              <a:ahLst/>
              <a:cxnLst/>
              <a:rect l="0" t="0" r="0" b="0"/>
              <a:pathLst>
                <a:path w="127496" h="98955">
                  <a:moveTo>
                    <a:pt x="9834" y="31923"/>
                  </a:moveTo>
                  <a:lnTo>
                    <a:pt x="9834" y="31923"/>
                  </a:lnTo>
                  <a:lnTo>
                    <a:pt x="4808" y="43856"/>
                  </a:lnTo>
                  <a:lnTo>
                    <a:pt x="0" y="65244"/>
                  </a:lnTo>
                  <a:lnTo>
                    <a:pt x="3306" y="98954"/>
                  </a:lnTo>
                  <a:lnTo>
                    <a:pt x="4860" y="85302"/>
                  </a:lnTo>
                  <a:lnTo>
                    <a:pt x="24526" y="41339"/>
                  </a:lnTo>
                  <a:lnTo>
                    <a:pt x="35432" y="19034"/>
                  </a:lnTo>
                  <a:lnTo>
                    <a:pt x="48257" y="8321"/>
                  </a:lnTo>
                  <a:lnTo>
                    <a:pt x="56616" y="3488"/>
                  </a:lnTo>
                  <a:lnTo>
                    <a:pt x="73429" y="0"/>
                  </a:lnTo>
                  <a:lnTo>
                    <a:pt x="89604" y="1507"/>
                  </a:lnTo>
                  <a:lnTo>
                    <a:pt x="103848" y="6880"/>
                  </a:lnTo>
                  <a:lnTo>
                    <a:pt x="115353" y="19617"/>
                  </a:lnTo>
                  <a:lnTo>
                    <a:pt x="123759" y="35626"/>
                  </a:lnTo>
                  <a:lnTo>
                    <a:pt x="127495" y="49796"/>
                  </a:lnTo>
                  <a:lnTo>
                    <a:pt x="124134" y="89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95"/>
          <p:cNvGrpSpPr/>
          <p:nvPr/>
        </p:nvGrpSpPr>
        <p:grpSpPr>
          <a:xfrm>
            <a:off x="7679835" y="3640832"/>
            <a:ext cx="556116" cy="353319"/>
            <a:chOff x="7679835" y="3640832"/>
            <a:chExt cx="556116" cy="353319"/>
          </a:xfrm>
        </p:grpSpPr>
        <p:sp>
          <p:nvSpPr>
            <p:cNvPr id="90" name="SMARTInkShape-1284"/>
            <p:cNvSpPr/>
            <p:nvPr>
              <p:custDataLst>
                <p:tags r:id="rId34"/>
              </p:custDataLst>
            </p:nvPr>
          </p:nvSpPr>
          <p:spPr>
            <a:xfrm>
              <a:off x="7679835" y="3640832"/>
              <a:ext cx="73516" cy="353319"/>
            </a:xfrm>
            <a:custGeom>
              <a:avLst/>
              <a:gdLst/>
              <a:ahLst/>
              <a:cxnLst/>
              <a:rect l="0" t="0" r="0" b="0"/>
              <a:pathLst>
                <a:path w="73516" h="353319">
                  <a:moveTo>
                    <a:pt x="73515" y="42168"/>
                  </a:moveTo>
                  <a:lnTo>
                    <a:pt x="73515" y="42168"/>
                  </a:lnTo>
                  <a:lnTo>
                    <a:pt x="39671" y="2853"/>
                  </a:lnTo>
                  <a:lnTo>
                    <a:pt x="34249" y="0"/>
                  </a:lnTo>
                  <a:lnTo>
                    <a:pt x="25725" y="614"/>
                  </a:lnTo>
                  <a:lnTo>
                    <a:pt x="15586" y="3944"/>
                  </a:lnTo>
                  <a:lnTo>
                    <a:pt x="6376" y="10128"/>
                  </a:lnTo>
                  <a:lnTo>
                    <a:pt x="3356" y="14458"/>
                  </a:lnTo>
                  <a:lnTo>
                    <a:pt x="0" y="24914"/>
                  </a:lnTo>
                  <a:lnTo>
                    <a:pt x="2271" y="38497"/>
                  </a:lnTo>
                  <a:lnTo>
                    <a:pt x="11484" y="58248"/>
                  </a:lnTo>
                  <a:lnTo>
                    <a:pt x="40570" y="103317"/>
                  </a:lnTo>
                  <a:lnTo>
                    <a:pt x="50347" y="122139"/>
                  </a:lnTo>
                  <a:lnTo>
                    <a:pt x="51719" y="127232"/>
                  </a:lnTo>
                  <a:lnTo>
                    <a:pt x="50280" y="147884"/>
                  </a:lnTo>
                  <a:lnTo>
                    <a:pt x="42015" y="168506"/>
                  </a:lnTo>
                  <a:lnTo>
                    <a:pt x="13052" y="205524"/>
                  </a:lnTo>
                  <a:lnTo>
                    <a:pt x="11365" y="212608"/>
                  </a:lnTo>
                  <a:lnTo>
                    <a:pt x="12496" y="220459"/>
                  </a:lnTo>
                  <a:lnTo>
                    <a:pt x="18981" y="234695"/>
                  </a:lnTo>
                  <a:lnTo>
                    <a:pt x="24583" y="246269"/>
                  </a:lnTo>
                  <a:lnTo>
                    <a:pt x="28475" y="277236"/>
                  </a:lnTo>
                  <a:lnTo>
                    <a:pt x="25843" y="318936"/>
                  </a:lnTo>
                  <a:lnTo>
                    <a:pt x="41765" y="353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85"/>
            <p:cNvSpPr/>
            <p:nvPr>
              <p:custDataLst>
                <p:tags r:id="rId35"/>
              </p:custDataLst>
            </p:nvPr>
          </p:nvSpPr>
          <p:spPr>
            <a:xfrm>
              <a:off x="7887582" y="3718612"/>
              <a:ext cx="113419" cy="154219"/>
            </a:xfrm>
            <a:custGeom>
              <a:avLst/>
              <a:gdLst/>
              <a:ahLst/>
              <a:cxnLst/>
              <a:rect l="0" t="0" r="0" b="0"/>
              <a:pathLst>
                <a:path w="113419" h="154219">
                  <a:moveTo>
                    <a:pt x="5468" y="8838"/>
                  </a:moveTo>
                  <a:lnTo>
                    <a:pt x="5468" y="8838"/>
                  </a:lnTo>
                  <a:lnTo>
                    <a:pt x="2097" y="5467"/>
                  </a:lnTo>
                  <a:lnTo>
                    <a:pt x="441" y="1931"/>
                  </a:lnTo>
                  <a:lnTo>
                    <a:pt x="0" y="0"/>
                  </a:lnTo>
                  <a:lnTo>
                    <a:pt x="10706" y="37441"/>
                  </a:lnTo>
                  <a:lnTo>
                    <a:pt x="23254" y="83580"/>
                  </a:lnTo>
                  <a:lnTo>
                    <a:pt x="36106" y="127083"/>
                  </a:lnTo>
                  <a:lnTo>
                    <a:pt x="48099" y="148923"/>
                  </a:lnTo>
                  <a:lnTo>
                    <a:pt x="52233" y="152323"/>
                  </a:lnTo>
                  <a:lnTo>
                    <a:pt x="56401" y="153883"/>
                  </a:lnTo>
                  <a:lnTo>
                    <a:pt x="60589" y="154218"/>
                  </a:lnTo>
                  <a:lnTo>
                    <a:pt x="64793" y="150913"/>
                  </a:lnTo>
                  <a:lnTo>
                    <a:pt x="77452" y="128702"/>
                  </a:lnTo>
                  <a:lnTo>
                    <a:pt x="92490" y="85510"/>
                  </a:lnTo>
                  <a:lnTo>
                    <a:pt x="104704" y="40075"/>
                  </a:lnTo>
                  <a:lnTo>
                    <a:pt x="113418" y="2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86"/>
            <p:cNvSpPr/>
            <p:nvPr>
              <p:custDataLst>
                <p:tags r:id="rId36"/>
              </p:custDataLst>
            </p:nvPr>
          </p:nvSpPr>
          <p:spPr>
            <a:xfrm>
              <a:off x="8080363" y="3690543"/>
              <a:ext cx="104788" cy="197662"/>
            </a:xfrm>
            <a:custGeom>
              <a:avLst/>
              <a:gdLst/>
              <a:ahLst/>
              <a:cxnLst/>
              <a:rect l="0" t="0" r="0" b="0"/>
              <a:pathLst>
                <a:path w="104788" h="197662">
                  <a:moveTo>
                    <a:pt x="34937" y="43257"/>
                  </a:moveTo>
                  <a:lnTo>
                    <a:pt x="34937" y="43257"/>
                  </a:lnTo>
                  <a:lnTo>
                    <a:pt x="38307" y="43257"/>
                  </a:lnTo>
                  <a:lnTo>
                    <a:pt x="39300" y="42551"/>
                  </a:lnTo>
                  <a:lnTo>
                    <a:pt x="39962" y="41375"/>
                  </a:lnTo>
                  <a:lnTo>
                    <a:pt x="41025" y="37790"/>
                  </a:lnTo>
                  <a:lnTo>
                    <a:pt x="26531" y="83063"/>
                  </a:lnTo>
                  <a:lnTo>
                    <a:pt x="15278" y="119963"/>
                  </a:lnTo>
                  <a:lnTo>
                    <a:pt x="5575" y="163615"/>
                  </a:lnTo>
                  <a:lnTo>
                    <a:pt x="0" y="192228"/>
                  </a:lnTo>
                  <a:lnTo>
                    <a:pt x="356" y="195488"/>
                  </a:lnTo>
                  <a:lnTo>
                    <a:pt x="1300" y="197661"/>
                  </a:lnTo>
                  <a:lnTo>
                    <a:pt x="2634" y="195581"/>
                  </a:lnTo>
                  <a:lnTo>
                    <a:pt x="18271" y="148303"/>
                  </a:lnTo>
                  <a:lnTo>
                    <a:pt x="28222" y="107725"/>
                  </a:lnTo>
                  <a:lnTo>
                    <a:pt x="38592" y="68943"/>
                  </a:lnTo>
                  <a:lnTo>
                    <a:pt x="53189" y="30641"/>
                  </a:lnTo>
                  <a:lnTo>
                    <a:pt x="64569" y="3771"/>
                  </a:lnTo>
                  <a:lnTo>
                    <a:pt x="67392" y="0"/>
                  </a:lnTo>
                  <a:lnTo>
                    <a:pt x="69979" y="307"/>
                  </a:lnTo>
                  <a:lnTo>
                    <a:pt x="72409" y="3335"/>
                  </a:lnTo>
                  <a:lnTo>
                    <a:pt x="76286" y="14225"/>
                  </a:lnTo>
                  <a:lnTo>
                    <a:pt x="80656" y="51738"/>
                  </a:lnTo>
                  <a:lnTo>
                    <a:pt x="84232" y="94688"/>
                  </a:lnTo>
                  <a:lnTo>
                    <a:pt x="87173" y="133050"/>
                  </a:lnTo>
                  <a:lnTo>
                    <a:pt x="88749" y="160408"/>
                  </a:lnTo>
                  <a:lnTo>
                    <a:pt x="86370" y="172935"/>
                  </a:lnTo>
                  <a:lnTo>
                    <a:pt x="84748" y="176276"/>
                  </a:lnTo>
                  <a:lnTo>
                    <a:pt x="82960" y="178503"/>
                  </a:lnTo>
                  <a:lnTo>
                    <a:pt x="81064" y="178577"/>
                  </a:lnTo>
                  <a:lnTo>
                    <a:pt x="79094" y="177214"/>
                  </a:lnTo>
                  <a:lnTo>
                    <a:pt x="45836" y="132979"/>
                  </a:lnTo>
                  <a:lnTo>
                    <a:pt x="20757" y="117451"/>
                  </a:lnTo>
                  <a:lnTo>
                    <a:pt x="17017" y="116003"/>
                  </a:lnTo>
                  <a:lnTo>
                    <a:pt x="15229" y="114332"/>
                  </a:lnTo>
                  <a:lnTo>
                    <a:pt x="14743" y="112512"/>
                  </a:lnTo>
                  <a:lnTo>
                    <a:pt x="15124" y="110594"/>
                  </a:lnTo>
                  <a:lnTo>
                    <a:pt x="17494" y="109315"/>
                  </a:lnTo>
                  <a:lnTo>
                    <a:pt x="45705" y="107094"/>
                  </a:lnTo>
                  <a:lnTo>
                    <a:pt x="104787" y="119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87"/>
            <p:cNvSpPr/>
            <p:nvPr>
              <p:custDataLst>
                <p:tags r:id="rId37"/>
              </p:custDataLst>
            </p:nvPr>
          </p:nvSpPr>
          <p:spPr>
            <a:xfrm>
              <a:off x="8210550" y="38608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3988" y="3530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296"/>
          <p:cNvGrpSpPr/>
          <p:nvPr/>
        </p:nvGrpSpPr>
        <p:grpSpPr>
          <a:xfrm>
            <a:off x="5175250" y="3567517"/>
            <a:ext cx="4327452" cy="1255792"/>
            <a:chOff x="5175250" y="3567517"/>
            <a:chExt cx="4327452" cy="1255792"/>
          </a:xfrm>
        </p:grpSpPr>
        <p:sp>
          <p:nvSpPr>
            <p:cNvPr id="95" name="SMARTInkShape-1288"/>
            <p:cNvSpPr/>
            <p:nvPr>
              <p:custDataLst>
                <p:tags r:id="rId23"/>
              </p:custDataLst>
            </p:nvPr>
          </p:nvSpPr>
          <p:spPr>
            <a:xfrm>
              <a:off x="8466712" y="3741372"/>
              <a:ext cx="80389" cy="157529"/>
            </a:xfrm>
            <a:custGeom>
              <a:avLst/>
              <a:gdLst/>
              <a:ahLst/>
              <a:cxnLst/>
              <a:rect l="0" t="0" r="0" b="0"/>
              <a:pathLst>
                <a:path w="80389" h="157529">
                  <a:moveTo>
                    <a:pt x="80388" y="17828"/>
                  </a:moveTo>
                  <a:lnTo>
                    <a:pt x="80388" y="17828"/>
                  </a:lnTo>
                  <a:lnTo>
                    <a:pt x="80387" y="14457"/>
                  </a:lnTo>
                  <a:lnTo>
                    <a:pt x="76625" y="10921"/>
                  </a:lnTo>
                  <a:lnTo>
                    <a:pt x="62712" y="2901"/>
                  </a:lnTo>
                  <a:lnTo>
                    <a:pt x="50534" y="0"/>
                  </a:lnTo>
                  <a:lnTo>
                    <a:pt x="46374" y="1003"/>
                  </a:lnTo>
                  <a:lnTo>
                    <a:pt x="37989" y="5882"/>
                  </a:lnTo>
                  <a:lnTo>
                    <a:pt x="21964" y="30045"/>
                  </a:lnTo>
                  <a:lnTo>
                    <a:pt x="5135" y="76517"/>
                  </a:lnTo>
                  <a:lnTo>
                    <a:pt x="0" y="110947"/>
                  </a:lnTo>
                  <a:lnTo>
                    <a:pt x="210" y="134708"/>
                  </a:lnTo>
                  <a:lnTo>
                    <a:pt x="5006" y="149973"/>
                  </a:lnTo>
                  <a:lnTo>
                    <a:pt x="11084" y="154608"/>
                  </a:lnTo>
                  <a:lnTo>
                    <a:pt x="61338" y="157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89"/>
            <p:cNvSpPr/>
            <p:nvPr>
              <p:custDataLst>
                <p:tags r:id="rId24"/>
              </p:custDataLst>
            </p:nvPr>
          </p:nvSpPr>
          <p:spPr>
            <a:xfrm>
              <a:off x="8598268" y="3708845"/>
              <a:ext cx="88533" cy="171006"/>
            </a:xfrm>
            <a:custGeom>
              <a:avLst/>
              <a:gdLst/>
              <a:ahLst/>
              <a:cxnLst/>
              <a:rect l="0" t="0" r="0" b="0"/>
              <a:pathLst>
                <a:path w="88533" h="171006">
                  <a:moveTo>
                    <a:pt x="25032" y="75755"/>
                  </a:moveTo>
                  <a:lnTo>
                    <a:pt x="25032" y="75755"/>
                  </a:lnTo>
                  <a:lnTo>
                    <a:pt x="25031" y="72384"/>
                  </a:lnTo>
                  <a:lnTo>
                    <a:pt x="24327" y="71391"/>
                  </a:lnTo>
                  <a:lnTo>
                    <a:pt x="23150" y="70729"/>
                  </a:lnTo>
                  <a:lnTo>
                    <a:pt x="21661" y="70288"/>
                  </a:lnTo>
                  <a:lnTo>
                    <a:pt x="19963" y="72110"/>
                  </a:lnTo>
                  <a:lnTo>
                    <a:pt x="16193" y="79780"/>
                  </a:lnTo>
                  <a:lnTo>
                    <a:pt x="5932" y="123113"/>
                  </a:lnTo>
                  <a:lnTo>
                    <a:pt x="185" y="165616"/>
                  </a:lnTo>
                  <a:lnTo>
                    <a:pt x="0" y="169529"/>
                  </a:lnTo>
                  <a:lnTo>
                    <a:pt x="584" y="170726"/>
                  </a:lnTo>
                  <a:lnTo>
                    <a:pt x="1678" y="170114"/>
                  </a:lnTo>
                  <a:lnTo>
                    <a:pt x="11874" y="152249"/>
                  </a:lnTo>
                  <a:lnTo>
                    <a:pt x="26771" y="112816"/>
                  </a:lnTo>
                  <a:lnTo>
                    <a:pt x="39121" y="72623"/>
                  </a:lnTo>
                  <a:lnTo>
                    <a:pt x="54718" y="27051"/>
                  </a:lnTo>
                  <a:lnTo>
                    <a:pt x="70630" y="223"/>
                  </a:lnTo>
                  <a:lnTo>
                    <a:pt x="73069" y="0"/>
                  </a:lnTo>
                  <a:lnTo>
                    <a:pt x="75400" y="1969"/>
                  </a:lnTo>
                  <a:lnTo>
                    <a:pt x="77661" y="5397"/>
                  </a:lnTo>
                  <a:lnTo>
                    <a:pt x="83467" y="41482"/>
                  </a:lnTo>
                  <a:lnTo>
                    <a:pt x="87531" y="87564"/>
                  </a:lnTo>
                  <a:lnTo>
                    <a:pt x="88235" y="125193"/>
                  </a:lnTo>
                  <a:lnTo>
                    <a:pt x="88532" y="171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90"/>
            <p:cNvSpPr/>
            <p:nvPr>
              <p:custDataLst>
                <p:tags r:id="rId25"/>
              </p:custDataLst>
            </p:nvPr>
          </p:nvSpPr>
          <p:spPr>
            <a:xfrm>
              <a:off x="8623684" y="3816350"/>
              <a:ext cx="82167" cy="19051"/>
            </a:xfrm>
            <a:custGeom>
              <a:avLst/>
              <a:gdLst/>
              <a:ahLst/>
              <a:cxnLst/>
              <a:rect l="0" t="0" r="0" b="0"/>
              <a:pathLst>
                <a:path w="82167" h="19051">
                  <a:moveTo>
                    <a:pt x="25016" y="19050"/>
                  </a:moveTo>
                  <a:lnTo>
                    <a:pt x="25016" y="19050"/>
                  </a:lnTo>
                  <a:lnTo>
                    <a:pt x="21645" y="15679"/>
                  </a:lnTo>
                  <a:lnTo>
                    <a:pt x="16227" y="14024"/>
                  </a:lnTo>
                  <a:lnTo>
                    <a:pt x="5243" y="11211"/>
                  </a:lnTo>
                  <a:lnTo>
                    <a:pt x="1250" y="9590"/>
                  </a:lnTo>
                  <a:lnTo>
                    <a:pt x="0" y="8510"/>
                  </a:lnTo>
                  <a:lnTo>
                    <a:pt x="578" y="7790"/>
                  </a:lnTo>
                  <a:lnTo>
                    <a:pt x="41920" y="644"/>
                  </a:lnTo>
                  <a:lnTo>
                    <a:pt x="821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91"/>
            <p:cNvSpPr/>
            <p:nvPr>
              <p:custDataLst>
                <p:tags r:id="rId26"/>
              </p:custDataLst>
            </p:nvPr>
          </p:nvSpPr>
          <p:spPr>
            <a:xfrm>
              <a:off x="8941540" y="3729215"/>
              <a:ext cx="92406" cy="155964"/>
            </a:xfrm>
            <a:custGeom>
              <a:avLst/>
              <a:gdLst/>
              <a:ahLst/>
              <a:cxnLst/>
              <a:rect l="0" t="0" r="0" b="0"/>
              <a:pathLst>
                <a:path w="92406" h="155964">
                  <a:moveTo>
                    <a:pt x="56410" y="10935"/>
                  </a:moveTo>
                  <a:lnTo>
                    <a:pt x="56410" y="10935"/>
                  </a:lnTo>
                  <a:lnTo>
                    <a:pt x="56410" y="4193"/>
                  </a:lnTo>
                  <a:lnTo>
                    <a:pt x="55704" y="2207"/>
                  </a:lnTo>
                  <a:lnTo>
                    <a:pt x="54529" y="883"/>
                  </a:lnTo>
                  <a:lnTo>
                    <a:pt x="53039" y="0"/>
                  </a:lnTo>
                  <a:lnTo>
                    <a:pt x="50634" y="823"/>
                  </a:lnTo>
                  <a:lnTo>
                    <a:pt x="44200" y="5500"/>
                  </a:lnTo>
                  <a:lnTo>
                    <a:pt x="28571" y="25776"/>
                  </a:lnTo>
                  <a:lnTo>
                    <a:pt x="7684" y="67783"/>
                  </a:lnTo>
                  <a:lnTo>
                    <a:pt x="1756" y="88143"/>
                  </a:lnTo>
                  <a:lnTo>
                    <a:pt x="0" y="113225"/>
                  </a:lnTo>
                  <a:lnTo>
                    <a:pt x="6221" y="139629"/>
                  </a:lnTo>
                  <a:lnTo>
                    <a:pt x="11662" y="146120"/>
                  </a:lnTo>
                  <a:lnTo>
                    <a:pt x="27115" y="155213"/>
                  </a:lnTo>
                  <a:lnTo>
                    <a:pt x="43860" y="155963"/>
                  </a:lnTo>
                  <a:lnTo>
                    <a:pt x="60004" y="150886"/>
                  </a:lnTo>
                  <a:lnTo>
                    <a:pt x="79583" y="136834"/>
                  </a:lnTo>
                  <a:lnTo>
                    <a:pt x="87405" y="127803"/>
                  </a:lnTo>
                  <a:lnTo>
                    <a:pt x="92405" y="101301"/>
                  </a:lnTo>
                  <a:lnTo>
                    <a:pt x="83773" y="66638"/>
                  </a:lnTo>
                  <a:lnTo>
                    <a:pt x="56415" y="19548"/>
                  </a:lnTo>
                  <a:lnTo>
                    <a:pt x="51003" y="14763"/>
                  </a:lnTo>
                  <a:lnTo>
                    <a:pt x="48572" y="13487"/>
                  </a:lnTo>
                  <a:lnTo>
                    <a:pt x="3101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92"/>
            <p:cNvSpPr/>
            <p:nvPr>
              <p:custDataLst>
                <p:tags r:id="rId27"/>
              </p:custDataLst>
            </p:nvPr>
          </p:nvSpPr>
          <p:spPr>
            <a:xfrm>
              <a:off x="5175250" y="4229100"/>
              <a:ext cx="3549651" cy="82472"/>
            </a:xfrm>
            <a:custGeom>
              <a:avLst/>
              <a:gdLst/>
              <a:ahLst/>
              <a:cxnLst/>
              <a:rect l="0" t="0" r="0" b="0"/>
              <a:pathLst>
                <a:path w="3549651" h="82472">
                  <a:moveTo>
                    <a:pt x="0" y="69850"/>
                  </a:moveTo>
                  <a:lnTo>
                    <a:pt x="0" y="69850"/>
                  </a:lnTo>
                  <a:lnTo>
                    <a:pt x="6742" y="73221"/>
                  </a:lnTo>
                  <a:lnTo>
                    <a:pt x="49597" y="75808"/>
                  </a:lnTo>
                  <a:lnTo>
                    <a:pt x="89014" y="77965"/>
                  </a:lnTo>
                  <a:lnTo>
                    <a:pt x="125639" y="80512"/>
                  </a:lnTo>
                  <a:lnTo>
                    <a:pt x="158380" y="81645"/>
                  </a:lnTo>
                  <a:lnTo>
                    <a:pt x="191276" y="82147"/>
                  </a:lnTo>
                  <a:lnTo>
                    <a:pt x="225417" y="82371"/>
                  </a:lnTo>
                  <a:lnTo>
                    <a:pt x="261758" y="82471"/>
                  </a:lnTo>
                  <a:lnTo>
                    <a:pt x="302839" y="80633"/>
                  </a:lnTo>
                  <a:lnTo>
                    <a:pt x="347673" y="78170"/>
                  </a:lnTo>
                  <a:lnTo>
                    <a:pt x="371482" y="77513"/>
                  </a:lnTo>
                  <a:lnTo>
                    <a:pt x="395821" y="77076"/>
                  </a:lnTo>
                  <a:lnTo>
                    <a:pt x="421219" y="76784"/>
                  </a:lnTo>
                  <a:lnTo>
                    <a:pt x="447324" y="76589"/>
                  </a:lnTo>
                  <a:lnTo>
                    <a:pt x="473899" y="76459"/>
                  </a:lnTo>
                  <a:lnTo>
                    <a:pt x="502905" y="75667"/>
                  </a:lnTo>
                  <a:lnTo>
                    <a:pt x="533531" y="74434"/>
                  </a:lnTo>
                  <a:lnTo>
                    <a:pt x="565237" y="72906"/>
                  </a:lnTo>
                  <a:lnTo>
                    <a:pt x="596958" y="71182"/>
                  </a:lnTo>
                  <a:lnTo>
                    <a:pt x="628689" y="69327"/>
                  </a:lnTo>
                  <a:lnTo>
                    <a:pt x="660426" y="67384"/>
                  </a:lnTo>
                  <a:lnTo>
                    <a:pt x="692874" y="66090"/>
                  </a:lnTo>
                  <a:lnTo>
                    <a:pt x="725793" y="65226"/>
                  </a:lnTo>
                  <a:lnTo>
                    <a:pt x="759029" y="64651"/>
                  </a:lnTo>
                  <a:lnTo>
                    <a:pt x="793886" y="63561"/>
                  </a:lnTo>
                  <a:lnTo>
                    <a:pt x="829824" y="62130"/>
                  </a:lnTo>
                  <a:lnTo>
                    <a:pt x="866483" y="60470"/>
                  </a:lnTo>
                  <a:lnTo>
                    <a:pt x="904328" y="58657"/>
                  </a:lnTo>
                  <a:lnTo>
                    <a:pt x="942963" y="56744"/>
                  </a:lnTo>
                  <a:lnTo>
                    <a:pt x="982125" y="54763"/>
                  </a:lnTo>
                  <a:lnTo>
                    <a:pt x="1023050" y="53442"/>
                  </a:lnTo>
                  <a:lnTo>
                    <a:pt x="1065150" y="52561"/>
                  </a:lnTo>
                  <a:lnTo>
                    <a:pt x="1108034" y="51974"/>
                  </a:lnTo>
                  <a:lnTo>
                    <a:pt x="1151438" y="50877"/>
                  </a:lnTo>
                  <a:lnTo>
                    <a:pt x="1195193" y="49440"/>
                  </a:lnTo>
                  <a:lnTo>
                    <a:pt x="1239179" y="47777"/>
                  </a:lnTo>
                  <a:lnTo>
                    <a:pt x="1283319" y="46668"/>
                  </a:lnTo>
                  <a:lnTo>
                    <a:pt x="1327562" y="45929"/>
                  </a:lnTo>
                  <a:lnTo>
                    <a:pt x="1371875" y="45436"/>
                  </a:lnTo>
                  <a:lnTo>
                    <a:pt x="1415528" y="45107"/>
                  </a:lnTo>
                  <a:lnTo>
                    <a:pt x="1458740" y="44888"/>
                  </a:lnTo>
                  <a:lnTo>
                    <a:pt x="1501660" y="44742"/>
                  </a:lnTo>
                  <a:lnTo>
                    <a:pt x="1545090" y="43939"/>
                  </a:lnTo>
                  <a:lnTo>
                    <a:pt x="1588860" y="42699"/>
                  </a:lnTo>
                  <a:lnTo>
                    <a:pt x="1632856" y="41165"/>
                  </a:lnTo>
                  <a:lnTo>
                    <a:pt x="1679121" y="40144"/>
                  </a:lnTo>
                  <a:lnTo>
                    <a:pt x="1726898" y="39462"/>
                  </a:lnTo>
                  <a:lnTo>
                    <a:pt x="1775682" y="39008"/>
                  </a:lnTo>
                  <a:lnTo>
                    <a:pt x="1823021" y="38705"/>
                  </a:lnTo>
                  <a:lnTo>
                    <a:pt x="1869397" y="38503"/>
                  </a:lnTo>
                  <a:lnTo>
                    <a:pt x="1915131" y="38369"/>
                  </a:lnTo>
                  <a:lnTo>
                    <a:pt x="1961142" y="38985"/>
                  </a:lnTo>
                  <a:lnTo>
                    <a:pt x="2007339" y="40101"/>
                  </a:lnTo>
                  <a:lnTo>
                    <a:pt x="2053660" y="41551"/>
                  </a:lnTo>
                  <a:lnTo>
                    <a:pt x="2098651" y="42517"/>
                  </a:lnTo>
                  <a:lnTo>
                    <a:pt x="2142757" y="43161"/>
                  </a:lnTo>
                  <a:lnTo>
                    <a:pt x="2186271" y="43590"/>
                  </a:lnTo>
                  <a:lnTo>
                    <a:pt x="2228686" y="43877"/>
                  </a:lnTo>
                  <a:lnTo>
                    <a:pt x="2270368" y="44068"/>
                  </a:lnTo>
                  <a:lnTo>
                    <a:pt x="2311563" y="44195"/>
                  </a:lnTo>
                  <a:lnTo>
                    <a:pt x="2353842" y="44280"/>
                  </a:lnTo>
                  <a:lnTo>
                    <a:pt x="2396844" y="44336"/>
                  </a:lnTo>
                  <a:lnTo>
                    <a:pt x="2440329" y="44374"/>
                  </a:lnTo>
                  <a:lnTo>
                    <a:pt x="2483431" y="44400"/>
                  </a:lnTo>
                  <a:lnTo>
                    <a:pt x="2526275" y="44416"/>
                  </a:lnTo>
                  <a:lnTo>
                    <a:pt x="2568950" y="44428"/>
                  </a:lnTo>
                  <a:lnTo>
                    <a:pt x="2610805" y="44435"/>
                  </a:lnTo>
                  <a:lnTo>
                    <a:pt x="2652114" y="44440"/>
                  </a:lnTo>
                  <a:lnTo>
                    <a:pt x="2693060" y="44443"/>
                  </a:lnTo>
                  <a:lnTo>
                    <a:pt x="2733056" y="43740"/>
                  </a:lnTo>
                  <a:lnTo>
                    <a:pt x="2772421" y="42565"/>
                  </a:lnTo>
                  <a:lnTo>
                    <a:pt x="2811364" y="41077"/>
                  </a:lnTo>
                  <a:lnTo>
                    <a:pt x="2849320" y="40084"/>
                  </a:lnTo>
                  <a:lnTo>
                    <a:pt x="2886618" y="39423"/>
                  </a:lnTo>
                  <a:lnTo>
                    <a:pt x="2923479" y="38982"/>
                  </a:lnTo>
                  <a:lnTo>
                    <a:pt x="2958636" y="37982"/>
                  </a:lnTo>
                  <a:lnTo>
                    <a:pt x="2992657" y="36611"/>
                  </a:lnTo>
                  <a:lnTo>
                    <a:pt x="3025921" y="34990"/>
                  </a:lnTo>
                  <a:lnTo>
                    <a:pt x="3058680" y="33910"/>
                  </a:lnTo>
                  <a:lnTo>
                    <a:pt x="3091104" y="33190"/>
                  </a:lnTo>
                  <a:lnTo>
                    <a:pt x="3123302" y="32710"/>
                  </a:lnTo>
                  <a:lnTo>
                    <a:pt x="3153941" y="31685"/>
                  </a:lnTo>
                  <a:lnTo>
                    <a:pt x="3183538" y="30295"/>
                  </a:lnTo>
                  <a:lnTo>
                    <a:pt x="3212443" y="28663"/>
                  </a:lnTo>
                  <a:lnTo>
                    <a:pt x="3240178" y="26870"/>
                  </a:lnTo>
                  <a:lnTo>
                    <a:pt x="3267135" y="24969"/>
                  </a:lnTo>
                  <a:lnTo>
                    <a:pt x="3293573" y="22996"/>
                  </a:lnTo>
                  <a:lnTo>
                    <a:pt x="3318254" y="20975"/>
                  </a:lnTo>
                  <a:lnTo>
                    <a:pt x="3364492" y="16848"/>
                  </a:lnTo>
                  <a:lnTo>
                    <a:pt x="3404798" y="14543"/>
                  </a:lnTo>
                  <a:lnTo>
                    <a:pt x="3440116" y="12814"/>
                  </a:lnTo>
                  <a:lnTo>
                    <a:pt x="3484504" y="7873"/>
                  </a:lnTo>
                  <a:lnTo>
                    <a:pt x="3549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93"/>
            <p:cNvSpPr/>
            <p:nvPr>
              <p:custDataLst>
                <p:tags r:id="rId28"/>
              </p:custDataLst>
            </p:nvPr>
          </p:nvSpPr>
          <p:spPr>
            <a:xfrm>
              <a:off x="8731250" y="38608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28379" y="1220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94"/>
            <p:cNvSpPr/>
            <p:nvPr>
              <p:custDataLst>
                <p:tags r:id="rId29"/>
              </p:custDataLst>
            </p:nvPr>
          </p:nvSpPr>
          <p:spPr>
            <a:xfrm>
              <a:off x="9131490" y="3698062"/>
              <a:ext cx="95061" cy="207189"/>
            </a:xfrm>
            <a:custGeom>
              <a:avLst/>
              <a:gdLst/>
              <a:ahLst/>
              <a:cxnLst/>
              <a:rect l="0" t="0" r="0" b="0"/>
              <a:pathLst>
                <a:path w="95061" h="207189">
                  <a:moveTo>
                    <a:pt x="6160" y="61138"/>
                  </a:moveTo>
                  <a:lnTo>
                    <a:pt x="6160" y="61138"/>
                  </a:lnTo>
                  <a:lnTo>
                    <a:pt x="11627" y="55671"/>
                  </a:lnTo>
                  <a:lnTo>
                    <a:pt x="15619" y="61791"/>
                  </a:lnTo>
                  <a:lnTo>
                    <a:pt x="15994" y="65101"/>
                  </a:lnTo>
                  <a:lnTo>
                    <a:pt x="12775" y="110574"/>
                  </a:lnTo>
                  <a:lnTo>
                    <a:pt x="9191" y="154002"/>
                  </a:lnTo>
                  <a:lnTo>
                    <a:pt x="6053" y="184295"/>
                  </a:lnTo>
                  <a:lnTo>
                    <a:pt x="4678" y="187693"/>
                  </a:lnTo>
                  <a:lnTo>
                    <a:pt x="3055" y="189958"/>
                  </a:lnTo>
                  <a:lnTo>
                    <a:pt x="1973" y="189351"/>
                  </a:lnTo>
                  <a:lnTo>
                    <a:pt x="771" y="183033"/>
                  </a:lnTo>
                  <a:lnTo>
                    <a:pt x="0" y="141451"/>
                  </a:lnTo>
                  <a:lnTo>
                    <a:pt x="1278" y="100770"/>
                  </a:lnTo>
                  <a:lnTo>
                    <a:pt x="11754" y="54385"/>
                  </a:lnTo>
                  <a:lnTo>
                    <a:pt x="24198" y="20842"/>
                  </a:lnTo>
                  <a:lnTo>
                    <a:pt x="37696" y="7715"/>
                  </a:lnTo>
                  <a:lnTo>
                    <a:pt x="46234" y="2240"/>
                  </a:lnTo>
                  <a:lnTo>
                    <a:pt x="54042" y="0"/>
                  </a:lnTo>
                  <a:lnTo>
                    <a:pt x="68362" y="1275"/>
                  </a:lnTo>
                  <a:lnTo>
                    <a:pt x="79902" y="8426"/>
                  </a:lnTo>
                  <a:lnTo>
                    <a:pt x="84954" y="13297"/>
                  </a:lnTo>
                  <a:lnTo>
                    <a:pt x="87617" y="19366"/>
                  </a:lnTo>
                  <a:lnTo>
                    <a:pt x="88694" y="33636"/>
                  </a:lnTo>
                  <a:lnTo>
                    <a:pt x="81178" y="51267"/>
                  </a:lnTo>
                  <a:lnTo>
                    <a:pt x="62960" y="75382"/>
                  </a:lnTo>
                  <a:lnTo>
                    <a:pt x="49043" y="86519"/>
                  </a:lnTo>
                  <a:lnTo>
                    <a:pt x="14646" y="106169"/>
                  </a:lnTo>
                  <a:lnTo>
                    <a:pt x="8050" y="115018"/>
                  </a:lnTo>
                  <a:lnTo>
                    <a:pt x="5303" y="120341"/>
                  </a:lnTo>
                  <a:lnTo>
                    <a:pt x="4883" y="126007"/>
                  </a:lnTo>
                  <a:lnTo>
                    <a:pt x="8179" y="137946"/>
                  </a:lnTo>
                  <a:lnTo>
                    <a:pt x="17969" y="156568"/>
                  </a:lnTo>
                  <a:lnTo>
                    <a:pt x="63042" y="193676"/>
                  </a:lnTo>
                  <a:lnTo>
                    <a:pt x="95060" y="207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95"/>
            <p:cNvSpPr/>
            <p:nvPr>
              <p:custDataLst>
                <p:tags r:id="rId30"/>
              </p:custDataLst>
            </p:nvPr>
          </p:nvSpPr>
          <p:spPr>
            <a:xfrm>
              <a:off x="9315450" y="3659831"/>
              <a:ext cx="30338" cy="296210"/>
            </a:xfrm>
            <a:custGeom>
              <a:avLst/>
              <a:gdLst/>
              <a:ahLst/>
              <a:cxnLst/>
              <a:rect l="0" t="0" r="0" b="0"/>
              <a:pathLst>
                <a:path w="30338" h="296210">
                  <a:moveTo>
                    <a:pt x="0" y="23169"/>
                  </a:moveTo>
                  <a:lnTo>
                    <a:pt x="0" y="23169"/>
                  </a:lnTo>
                  <a:lnTo>
                    <a:pt x="0" y="5492"/>
                  </a:lnTo>
                  <a:lnTo>
                    <a:pt x="705" y="2918"/>
                  </a:lnTo>
                  <a:lnTo>
                    <a:pt x="1881" y="1201"/>
                  </a:lnTo>
                  <a:lnTo>
                    <a:pt x="3370" y="57"/>
                  </a:lnTo>
                  <a:lnTo>
                    <a:pt x="5069" y="0"/>
                  </a:lnTo>
                  <a:lnTo>
                    <a:pt x="8837" y="1818"/>
                  </a:lnTo>
                  <a:lnTo>
                    <a:pt x="14927" y="6808"/>
                  </a:lnTo>
                  <a:lnTo>
                    <a:pt x="21199" y="22868"/>
                  </a:lnTo>
                  <a:lnTo>
                    <a:pt x="25031" y="64613"/>
                  </a:lnTo>
                  <a:lnTo>
                    <a:pt x="21920" y="85778"/>
                  </a:lnTo>
                  <a:lnTo>
                    <a:pt x="3577" y="128869"/>
                  </a:lnTo>
                  <a:lnTo>
                    <a:pt x="3091" y="132441"/>
                  </a:lnTo>
                  <a:lnTo>
                    <a:pt x="4431" y="138292"/>
                  </a:lnTo>
                  <a:lnTo>
                    <a:pt x="24598" y="180271"/>
                  </a:lnTo>
                  <a:lnTo>
                    <a:pt x="30337" y="212063"/>
                  </a:lnTo>
                  <a:lnTo>
                    <a:pt x="28192" y="253953"/>
                  </a:lnTo>
                  <a:lnTo>
                    <a:pt x="20176" y="281990"/>
                  </a:lnTo>
                  <a:lnTo>
                    <a:pt x="13436" y="292482"/>
                  </a:lnTo>
                  <a:lnTo>
                    <a:pt x="10368" y="295138"/>
                  </a:lnTo>
                  <a:lnTo>
                    <a:pt x="7618" y="296204"/>
                  </a:lnTo>
                  <a:lnTo>
                    <a:pt x="5079" y="296209"/>
                  </a:lnTo>
                  <a:lnTo>
                    <a:pt x="3386" y="295507"/>
                  </a:lnTo>
                  <a:lnTo>
                    <a:pt x="0" y="27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96"/>
            <p:cNvSpPr/>
            <p:nvPr>
              <p:custDataLst>
                <p:tags r:id="rId31"/>
              </p:custDataLst>
            </p:nvPr>
          </p:nvSpPr>
          <p:spPr>
            <a:xfrm>
              <a:off x="9474200" y="3567517"/>
              <a:ext cx="28502" cy="452034"/>
            </a:xfrm>
            <a:custGeom>
              <a:avLst/>
              <a:gdLst/>
              <a:ahLst/>
              <a:cxnLst/>
              <a:rect l="0" t="0" r="0" b="0"/>
              <a:pathLst>
                <a:path w="28502" h="452034">
                  <a:moveTo>
                    <a:pt x="12700" y="32933"/>
                  </a:moveTo>
                  <a:lnTo>
                    <a:pt x="12700" y="32933"/>
                  </a:lnTo>
                  <a:lnTo>
                    <a:pt x="19607" y="5922"/>
                  </a:lnTo>
                  <a:lnTo>
                    <a:pt x="22825" y="467"/>
                  </a:lnTo>
                  <a:lnTo>
                    <a:pt x="23684" y="0"/>
                  </a:lnTo>
                  <a:lnTo>
                    <a:pt x="24256" y="394"/>
                  </a:lnTo>
                  <a:lnTo>
                    <a:pt x="27131" y="44406"/>
                  </a:lnTo>
                  <a:lnTo>
                    <a:pt x="28501" y="89013"/>
                  </a:lnTo>
                  <a:lnTo>
                    <a:pt x="26319" y="134921"/>
                  </a:lnTo>
                  <a:lnTo>
                    <a:pt x="23790" y="180274"/>
                  </a:lnTo>
                  <a:lnTo>
                    <a:pt x="21158" y="215540"/>
                  </a:lnTo>
                  <a:lnTo>
                    <a:pt x="18969" y="262017"/>
                  </a:lnTo>
                  <a:lnTo>
                    <a:pt x="15956" y="299377"/>
                  </a:lnTo>
                  <a:lnTo>
                    <a:pt x="12265" y="335738"/>
                  </a:lnTo>
                  <a:lnTo>
                    <a:pt x="6221" y="380416"/>
                  </a:lnTo>
                  <a:lnTo>
                    <a:pt x="1229" y="424167"/>
                  </a:lnTo>
                  <a:lnTo>
                    <a:pt x="0" y="45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97"/>
            <p:cNvSpPr/>
            <p:nvPr>
              <p:custDataLst>
                <p:tags r:id="rId32"/>
              </p:custDataLst>
            </p:nvPr>
          </p:nvSpPr>
          <p:spPr>
            <a:xfrm>
              <a:off x="6807200" y="4505104"/>
              <a:ext cx="590551" cy="318205"/>
            </a:xfrm>
            <a:custGeom>
              <a:avLst/>
              <a:gdLst/>
              <a:ahLst/>
              <a:cxnLst/>
              <a:rect l="0" t="0" r="0" b="0"/>
              <a:pathLst>
                <a:path w="590551" h="318205">
                  <a:moveTo>
                    <a:pt x="0" y="314546"/>
                  </a:moveTo>
                  <a:lnTo>
                    <a:pt x="0" y="314546"/>
                  </a:lnTo>
                  <a:lnTo>
                    <a:pt x="0" y="317917"/>
                  </a:lnTo>
                  <a:lnTo>
                    <a:pt x="705" y="318204"/>
                  </a:lnTo>
                  <a:lnTo>
                    <a:pt x="3370" y="316642"/>
                  </a:lnTo>
                  <a:lnTo>
                    <a:pt x="8838" y="311796"/>
                  </a:lnTo>
                  <a:lnTo>
                    <a:pt x="50491" y="306788"/>
                  </a:lnTo>
                  <a:lnTo>
                    <a:pt x="86927" y="303311"/>
                  </a:lnTo>
                  <a:lnTo>
                    <a:pt x="123828" y="300398"/>
                  </a:lnTo>
                  <a:lnTo>
                    <a:pt x="167060" y="296465"/>
                  </a:lnTo>
                  <a:lnTo>
                    <a:pt x="189199" y="292412"/>
                  </a:lnTo>
                  <a:lnTo>
                    <a:pt x="193866" y="289912"/>
                  </a:lnTo>
                  <a:lnTo>
                    <a:pt x="196977" y="286835"/>
                  </a:lnTo>
                  <a:lnTo>
                    <a:pt x="199051" y="283372"/>
                  </a:lnTo>
                  <a:lnTo>
                    <a:pt x="199729" y="279652"/>
                  </a:lnTo>
                  <a:lnTo>
                    <a:pt x="190173" y="232145"/>
                  </a:lnTo>
                  <a:lnTo>
                    <a:pt x="181969" y="188046"/>
                  </a:lnTo>
                  <a:lnTo>
                    <a:pt x="179034" y="149594"/>
                  </a:lnTo>
                  <a:lnTo>
                    <a:pt x="178750" y="107403"/>
                  </a:lnTo>
                  <a:lnTo>
                    <a:pt x="185058" y="72077"/>
                  </a:lnTo>
                  <a:lnTo>
                    <a:pt x="209521" y="27860"/>
                  </a:lnTo>
                  <a:lnTo>
                    <a:pt x="226710" y="8763"/>
                  </a:lnTo>
                  <a:lnTo>
                    <a:pt x="231573" y="4857"/>
                  </a:lnTo>
                  <a:lnTo>
                    <a:pt x="246384" y="517"/>
                  </a:lnTo>
                  <a:lnTo>
                    <a:pt x="265432" y="0"/>
                  </a:lnTo>
                  <a:lnTo>
                    <a:pt x="308391" y="11166"/>
                  </a:lnTo>
                  <a:lnTo>
                    <a:pt x="317777" y="14926"/>
                  </a:lnTo>
                  <a:lnTo>
                    <a:pt x="324740" y="22372"/>
                  </a:lnTo>
                  <a:lnTo>
                    <a:pt x="334359" y="43815"/>
                  </a:lnTo>
                  <a:lnTo>
                    <a:pt x="335341" y="69809"/>
                  </a:lnTo>
                  <a:lnTo>
                    <a:pt x="327960" y="110327"/>
                  </a:lnTo>
                  <a:lnTo>
                    <a:pt x="314954" y="145381"/>
                  </a:lnTo>
                  <a:lnTo>
                    <a:pt x="294967" y="185881"/>
                  </a:lnTo>
                  <a:lnTo>
                    <a:pt x="283207" y="214054"/>
                  </a:lnTo>
                  <a:lnTo>
                    <a:pt x="281092" y="229195"/>
                  </a:lnTo>
                  <a:lnTo>
                    <a:pt x="284056" y="236479"/>
                  </a:lnTo>
                  <a:lnTo>
                    <a:pt x="296756" y="250216"/>
                  </a:lnTo>
                  <a:lnTo>
                    <a:pt x="327111" y="266479"/>
                  </a:lnTo>
                  <a:lnTo>
                    <a:pt x="369657" y="273493"/>
                  </a:lnTo>
                  <a:lnTo>
                    <a:pt x="407899" y="275571"/>
                  </a:lnTo>
                  <a:lnTo>
                    <a:pt x="451686" y="272816"/>
                  </a:lnTo>
                  <a:lnTo>
                    <a:pt x="498182" y="269222"/>
                  </a:lnTo>
                  <a:lnTo>
                    <a:pt x="534254" y="260116"/>
                  </a:lnTo>
                  <a:lnTo>
                    <a:pt x="590550" y="238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98"/>
            <p:cNvSpPr/>
            <p:nvPr>
              <p:custDataLst>
                <p:tags r:id="rId33"/>
              </p:custDataLst>
            </p:nvPr>
          </p:nvSpPr>
          <p:spPr>
            <a:xfrm>
              <a:off x="7486650" y="4476750"/>
              <a:ext cx="37063" cy="336551"/>
            </a:xfrm>
            <a:custGeom>
              <a:avLst/>
              <a:gdLst/>
              <a:ahLst/>
              <a:cxnLst/>
              <a:rect l="0" t="0" r="0" b="0"/>
              <a:pathLst>
                <a:path w="37063" h="336551">
                  <a:moveTo>
                    <a:pt x="19050" y="0"/>
                  </a:moveTo>
                  <a:lnTo>
                    <a:pt x="19050" y="0"/>
                  </a:lnTo>
                  <a:lnTo>
                    <a:pt x="25791" y="10113"/>
                  </a:lnTo>
                  <a:lnTo>
                    <a:pt x="32847" y="53029"/>
                  </a:lnTo>
                  <a:lnTo>
                    <a:pt x="37062" y="100394"/>
                  </a:lnTo>
                  <a:lnTo>
                    <a:pt x="35758" y="130462"/>
                  </a:lnTo>
                  <a:lnTo>
                    <a:pt x="32826" y="167344"/>
                  </a:lnTo>
                  <a:lnTo>
                    <a:pt x="29170" y="207255"/>
                  </a:lnTo>
                  <a:lnTo>
                    <a:pt x="23146" y="245794"/>
                  </a:lnTo>
                  <a:lnTo>
                    <a:pt x="13521" y="284102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1299"/>
          <p:cNvSpPr/>
          <p:nvPr>
            <p:custDataLst>
              <p:tags r:id="rId3"/>
            </p:custDataLst>
          </p:nvPr>
        </p:nvSpPr>
        <p:spPr>
          <a:xfrm>
            <a:off x="6628433" y="4542277"/>
            <a:ext cx="32718" cy="328174"/>
          </a:xfrm>
          <a:custGeom>
            <a:avLst/>
            <a:gdLst/>
            <a:ahLst/>
            <a:cxnLst/>
            <a:rect l="0" t="0" r="0" b="0"/>
            <a:pathLst>
              <a:path w="32718" h="328174">
                <a:moveTo>
                  <a:pt x="7317" y="17023"/>
                </a:moveTo>
                <a:lnTo>
                  <a:pt x="7317" y="17023"/>
                </a:lnTo>
                <a:lnTo>
                  <a:pt x="7317" y="4814"/>
                </a:lnTo>
                <a:lnTo>
                  <a:pt x="5905" y="2533"/>
                </a:lnTo>
                <a:lnTo>
                  <a:pt x="3554" y="1013"/>
                </a:lnTo>
                <a:lnTo>
                  <a:pt x="575" y="0"/>
                </a:lnTo>
                <a:lnTo>
                  <a:pt x="0" y="2146"/>
                </a:lnTo>
                <a:lnTo>
                  <a:pt x="12264" y="43533"/>
                </a:lnTo>
                <a:lnTo>
                  <a:pt x="23163" y="89470"/>
                </a:lnTo>
                <a:lnTo>
                  <a:pt x="27299" y="126918"/>
                </a:lnTo>
                <a:lnTo>
                  <a:pt x="31112" y="168823"/>
                </a:lnTo>
                <a:lnTo>
                  <a:pt x="32242" y="206640"/>
                </a:lnTo>
                <a:lnTo>
                  <a:pt x="32576" y="249830"/>
                </a:lnTo>
                <a:lnTo>
                  <a:pt x="32698" y="295618"/>
                </a:lnTo>
                <a:lnTo>
                  <a:pt x="32717" y="3281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298"/>
          <p:cNvGrpSpPr/>
          <p:nvPr/>
        </p:nvGrpSpPr>
        <p:grpSpPr>
          <a:xfrm>
            <a:off x="9919843" y="4219675"/>
            <a:ext cx="163958" cy="116959"/>
            <a:chOff x="9919843" y="4219675"/>
            <a:chExt cx="163958" cy="116959"/>
          </a:xfrm>
        </p:grpSpPr>
        <p:sp>
          <p:nvSpPr>
            <p:cNvPr id="108" name="SMARTInkShape-1300"/>
            <p:cNvSpPr/>
            <p:nvPr>
              <p:custDataLst>
                <p:tags r:id="rId21"/>
              </p:custDataLst>
            </p:nvPr>
          </p:nvSpPr>
          <p:spPr>
            <a:xfrm>
              <a:off x="9919843" y="4219675"/>
              <a:ext cx="87758" cy="9426"/>
            </a:xfrm>
            <a:custGeom>
              <a:avLst/>
              <a:gdLst/>
              <a:ahLst/>
              <a:cxnLst/>
              <a:rect l="0" t="0" r="0" b="0"/>
              <a:pathLst>
                <a:path w="87758" h="9426">
                  <a:moveTo>
                    <a:pt x="11557" y="3075"/>
                  </a:moveTo>
                  <a:lnTo>
                    <a:pt x="11557" y="3075"/>
                  </a:lnTo>
                  <a:lnTo>
                    <a:pt x="8186" y="6446"/>
                  </a:lnTo>
                  <a:lnTo>
                    <a:pt x="4650" y="8101"/>
                  </a:lnTo>
                  <a:lnTo>
                    <a:pt x="0" y="9163"/>
                  </a:lnTo>
                  <a:lnTo>
                    <a:pt x="5938" y="9347"/>
                  </a:lnTo>
                  <a:lnTo>
                    <a:pt x="48790" y="0"/>
                  </a:lnTo>
                  <a:lnTo>
                    <a:pt x="71194" y="2556"/>
                  </a:lnTo>
                  <a:lnTo>
                    <a:pt x="87757" y="9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01"/>
            <p:cNvSpPr/>
            <p:nvPr>
              <p:custDataLst>
                <p:tags r:id="rId22"/>
              </p:custDataLst>
            </p:nvPr>
          </p:nvSpPr>
          <p:spPr>
            <a:xfrm>
              <a:off x="9923444" y="4298950"/>
              <a:ext cx="160357" cy="37684"/>
            </a:xfrm>
            <a:custGeom>
              <a:avLst/>
              <a:gdLst/>
              <a:ahLst/>
              <a:cxnLst/>
              <a:rect l="0" t="0" r="0" b="0"/>
              <a:pathLst>
                <a:path w="160357" h="37684">
                  <a:moveTo>
                    <a:pt x="14306" y="19050"/>
                  </a:moveTo>
                  <a:lnTo>
                    <a:pt x="14306" y="19050"/>
                  </a:lnTo>
                  <a:lnTo>
                    <a:pt x="0" y="33355"/>
                  </a:lnTo>
                  <a:lnTo>
                    <a:pt x="536" y="34937"/>
                  </a:lnTo>
                  <a:lnTo>
                    <a:pt x="6775" y="36694"/>
                  </a:lnTo>
                  <a:lnTo>
                    <a:pt x="22187" y="37683"/>
                  </a:lnTo>
                  <a:lnTo>
                    <a:pt x="69567" y="27993"/>
                  </a:lnTo>
                  <a:lnTo>
                    <a:pt x="111691" y="22541"/>
                  </a:lnTo>
                  <a:lnTo>
                    <a:pt x="160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99"/>
          <p:cNvGrpSpPr/>
          <p:nvPr/>
        </p:nvGrpSpPr>
        <p:grpSpPr>
          <a:xfrm>
            <a:off x="10396171" y="3919490"/>
            <a:ext cx="1598980" cy="858212"/>
            <a:chOff x="10396171" y="3919490"/>
            <a:chExt cx="1598980" cy="858212"/>
          </a:xfrm>
        </p:grpSpPr>
        <p:sp>
          <p:nvSpPr>
            <p:cNvPr id="111" name="SMARTInkShape-1302"/>
            <p:cNvSpPr/>
            <p:nvPr>
              <p:custDataLst>
                <p:tags r:id="rId5"/>
              </p:custDataLst>
            </p:nvPr>
          </p:nvSpPr>
          <p:spPr>
            <a:xfrm>
              <a:off x="10484732" y="3919490"/>
              <a:ext cx="89250" cy="222907"/>
            </a:xfrm>
            <a:custGeom>
              <a:avLst/>
              <a:gdLst/>
              <a:ahLst/>
              <a:cxnLst/>
              <a:rect l="0" t="0" r="0" b="0"/>
              <a:pathLst>
                <a:path w="89250" h="222907">
                  <a:moveTo>
                    <a:pt x="5468" y="30210"/>
                  </a:moveTo>
                  <a:lnTo>
                    <a:pt x="5468" y="30210"/>
                  </a:lnTo>
                  <a:lnTo>
                    <a:pt x="2098" y="26839"/>
                  </a:lnTo>
                  <a:lnTo>
                    <a:pt x="442" y="23303"/>
                  </a:lnTo>
                  <a:lnTo>
                    <a:pt x="0" y="21372"/>
                  </a:lnTo>
                  <a:lnTo>
                    <a:pt x="412" y="19379"/>
                  </a:lnTo>
                  <a:lnTo>
                    <a:pt x="4260" y="11111"/>
                  </a:lnTo>
                  <a:lnTo>
                    <a:pt x="4663" y="9011"/>
                  </a:lnTo>
                  <a:lnTo>
                    <a:pt x="10754" y="4795"/>
                  </a:lnTo>
                  <a:lnTo>
                    <a:pt x="21223" y="1276"/>
                  </a:lnTo>
                  <a:lnTo>
                    <a:pt x="42277" y="0"/>
                  </a:lnTo>
                  <a:lnTo>
                    <a:pt x="55694" y="2202"/>
                  </a:lnTo>
                  <a:lnTo>
                    <a:pt x="66832" y="9295"/>
                  </a:lnTo>
                  <a:lnTo>
                    <a:pt x="71777" y="14150"/>
                  </a:lnTo>
                  <a:lnTo>
                    <a:pt x="77271" y="25189"/>
                  </a:lnTo>
                  <a:lnTo>
                    <a:pt x="78737" y="31096"/>
                  </a:lnTo>
                  <a:lnTo>
                    <a:pt x="76601" y="45185"/>
                  </a:lnTo>
                  <a:lnTo>
                    <a:pt x="70243" y="59443"/>
                  </a:lnTo>
                  <a:lnTo>
                    <a:pt x="48917" y="80095"/>
                  </a:lnTo>
                  <a:lnTo>
                    <a:pt x="34334" y="89676"/>
                  </a:lnTo>
                  <a:lnTo>
                    <a:pt x="31062" y="91021"/>
                  </a:lnTo>
                  <a:lnTo>
                    <a:pt x="28881" y="92622"/>
                  </a:lnTo>
                  <a:lnTo>
                    <a:pt x="26457" y="96284"/>
                  </a:lnTo>
                  <a:lnTo>
                    <a:pt x="26516" y="98248"/>
                  </a:lnTo>
                  <a:lnTo>
                    <a:pt x="28463" y="102312"/>
                  </a:lnTo>
                  <a:lnTo>
                    <a:pt x="73489" y="136810"/>
                  </a:lnTo>
                  <a:lnTo>
                    <a:pt x="87083" y="153439"/>
                  </a:lnTo>
                  <a:lnTo>
                    <a:pt x="89249" y="168469"/>
                  </a:lnTo>
                  <a:lnTo>
                    <a:pt x="88839" y="177416"/>
                  </a:lnTo>
                  <a:lnTo>
                    <a:pt x="82739" y="193002"/>
                  </a:lnTo>
                  <a:lnTo>
                    <a:pt x="78149" y="200121"/>
                  </a:lnTo>
                  <a:lnTo>
                    <a:pt x="65522" y="209913"/>
                  </a:lnTo>
                  <a:lnTo>
                    <a:pt x="37791" y="221948"/>
                  </a:lnTo>
                  <a:lnTo>
                    <a:pt x="26654" y="222906"/>
                  </a:lnTo>
                  <a:lnTo>
                    <a:pt x="17707" y="220981"/>
                  </a:lnTo>
                  <a:lnTo>
                    <a:pt x="11377" y="217773"/>
                  </a:lnTo>
                  <a:lnTo>
                    <a:pt x="11523" y="215224"/>
                  </a:lnTo>
                  <a:lnTo>
                    <a:pt x="17332" y="208629"/>
                  </a:lnTo>
                  <a:lnTo>
                    <a:pt x="56268" y="17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03"/>
            <p:cNvSpPr/>
            <p:nvPr>
              <p:custDataLst>
                <p:tags r:id="rId6"/>
              </p:custDataLst>
            </p:nvPr>
          </p:nvSpPr>
          <p:spPr>
            <a:xfrm>
              <a:off x="10637056" y="3922510"/>
              <a:ext cx="94184" cy="220932"/>
            </a:xfrm>
            <a:custGeom>
              <a:avLst/>
              <a:gdLst/>
              <a:ahLst/>
              <a:cxnLst/>
              <a:rect l="0" t="0" r="0" b="0"/>
              <a:pathLst>
                <a:path w="94184" h="220932">
                  <a:moveTo>
                    <a:pt x="88094" y="33540"/>
                  </a:moveTo>
                  <a:lnTo>
                    <a:pt x="88094" y="33540"/>
                  </a:lnTo>
                  <a:lnTo>
                    <a:pt x="91464" y="30169"/>
                  </a:lnTo>
                  <a:lnTo>
                    <a:pt x="93561" y="17960"/>
                  </a:lnTo>
                  <a:lnTo>
                    <a:pt x="94183" y="7678"/>
                  </a:lnTo>
                  <a:lnTo>
                    <a:pt x="92446" y="2526"/>
                  </a:lnTo>
                  <a:lnTo>
                    <a:pt x="90995" y="164"/>
                  </a:lnTo>
                  <a:lnTo>
                    <a:pt x="88617" y="0"/>
                  </a:lnTo>
                  <a:lnTo>
                    <a:pt x="82211" y="3581"/>
                  </a:lnTo>
                  <a:lnTo>
                    <a:pt x="44711" y="49786"/>
                  </a:lnTo>
                  <a:lnTo>
                    <a:pt x="22782" y="88709"/>
                  </a:lnTo>
                  <a:lnTo>
                    <a:pt x="3276" y="135863"/>
                  </a:lnTo>
                  <a:lnTo>
                    <a:pt x="0" y="170796"/>
                  </a:lnTo>
                  <a:lnTo>
                    <a:pt x="2804" y="196034"/>
                  </a:lnTo>
                  <a:lnTo>
                    <a:pt x="9971" y="208300"/>
                  </a:lnTo>
                  <a:lnTo>
                    <a:pt x="19506" y="217044"/>
                  </a:lnTo>
                  <a:lnTo>
                    <a:pt x="28447" y="220931"/>
                  </a:lnTo>
                  <a:lnTo>
                    <a:pt x="37125" y="220777"/>
                  </a:lnTo>
                  <a:lnTo>
                    <a:pt x="41414" y="219748"/>
                  </a:lnTo>
                  <a:lnTo>
                    <a:pt x="48062" y="214842"/>
                  </a:lnTo>
                  <a:lnTo>
                    <a:pt x="50823" y="211557"/>
                  </a:lnTo>
                  <a:lnTo>
                    <a:pt x="53890" y="204146"/>
                  </a:lnTo>
                  <a:lnTo>
                    <a:pt x="54708" y="200194"/>
                  </a:lnTo>
                  <a:lnTo>
                    <a:pt x="48090" y="188277"/>
                  </a:lnTo>
                  <a:lnTo>
                    <a:pt x="36448" y="175689"/>
                  </a:lnTo>
                  <a:lnTo>
                    <a:pt x="19405" y="165342"/>
                  </a:lnTo>
                  <a:lnTo>
                    <a:pt x="5544" y="160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304"/>
            <p:cNvSpPr/>
            <p:nvPr>
              <p:custDataLst>
                <p:tags r:id="rId7"/>
              </p:custDataLst>
            </p:nvPr>
          </p:nvSpPr>
          <p:spPr>
            <a:xfrm>
              <a:off x="10396171" y="4292607"/>
              <a:ext cx="354380" cy="19044"/>
            </a:xfrm>
            <a:custGeom>
              <a:avLst/>
              <a:gdLst/>
              <a:ahLst/>
              <a:cxnLst/>
              <a:rect l="0" t="0" r="0" b="0"/>
              <a:pathLst>
                <a:path w="354380" h="19044">
                  <a:moveTo>
                    <a:pt x="17829" y="19043"/>
                  </a:moveTo>
                  <a:lnTo>
                    <a:pt x="17829" y="19043"/>
                  </a:lnTo>
                  <a:lnTo>
                    <a:pt x="14459" y="15672"/>
                  </a:lnTo>
                  <a:lnTo>
                    <a:pt x="10922" y="14017"/>
                  </a:lnTo>
                  <a:lnTo>
                    <a:pt x="0" y="12771"/>
                  </a:lnTo>
                  <a:lnTo>
                    <a:pt x="28452" y="7677"/>
                  </a:lnTo>
                  <a:lnTo>
                    <a:pt x="62840" y="4857"/>
                  </a:lnTo>
                  <a:lnTo>
                    <a:pt x="103132" y="1434"/>
                  </a:lnTo>
                  <a:lnTo>
                    <a:pt x="139294" y="420"/>
                  </a:lnTo>
                  <a:lnTo>
                    <a:pt x="186069" y="77"/>
                  </a:lnTo>
                  <a:lnTo>
                    <a:pt x="221958" y="18"/>
                  </a:lnTo>
                  <a:lnTo>
                    <a:pt x="269518" y="0"/>
                  </a:lnTo>
                  <a:lnTo>
                    <a:pt x="313713" y="3366"/>
                  </a:lnTo>
                  <a:lnTo>
                    <a:pt x="354379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305"/>
            <p:cNvSpPr/>
            <p:nvPr>
              <p:custDataLst>
                <p:tags r:id="rId8"/>
              </p:custDataLst>
            </p:nvPr>
          </p:nvSpPr>
          <p:spPr>
            <a:xfrm>
              <a:off x="10479109" y="4421660"/>
              <a:ext cx="68242" cy="213841"/>
            </a:xfrm>
            <a:custGeom>
              <a:avLst/>
              <a:gdLst/>
              <a:ahLst/>
              <a:cxnLst/>
              <a:rect l="0" t="0" r="0" b="0"/>
              <a:pathLst>
                <a:path w="68242" h="213841">
                  <a:moveTo>
                    <a:pt x="49191" y="80490"/>
                  </a:moveTo>
                  <a:lnTo>
                    <a:pt x="49191" y="80490"/>
                  </a:lnTo>
                  <a:lnTo>
                    <a:pt x="45821" y="38427"/>
                  </a:lnTo>
                  <a:lnTo>
                    <a:pt x="42017" y="12522"/>
                  </a:lnTo>
                  <a:lnTo>
                    <a:pt x="36359" y="4892"/>
                  </a:lnTo>
                  <a:lnTo>
                    <a:pt x="29141" y="1029"/>
                  </a:lnTo>
                  <a:lnTo>
                    <a:pt x="25241" y="0"/>
                  </a:lnTo>
                  <a:lnTo>
                    <a:pt x="21229" y="1430"/>
                  </a:lnTo>
                  <a:lnTo>
                    <a:pt x="13009" y="8663"/>
                  </a:lnTo>
                  <a:lnTo>
                    <a:pt x="3819" y="24636"/>
                  </a:lnTo>
                  <a:lnTo>
                    <a:pt x="0" y="39403"/>
                  </a:lnTo>
                  <a:lnTo>
                    <a:pt x="2870" y="50234"/>
                  </a:lnTo>
                  <a:lnTo>
                    <a:pt x="5610" y="56086"/>
                  </a:lnTo>
                  <a:lnTo>
                    <a:pt x="14299" y="64470"/>
                  </a:lnTo>
                  <a:lnTo>
                    <a:pt x="19579" y="67693"/>
                  </a:lnTo>
                  <a:lnTo>
                    <a:pt x="24511" y="69137"/>
                  </a:lnTo>
                  <a:lnTo>
                    <a:pt x="46890" y="68107"/>
                  </a:lnTo>
                  <a:lnTo>
                    <a:pt x="53577" y="66049"/>
                  </a:lnTo>
                  <a:lnTo>
                    <a:pt x="56349" y="64513"/>
                  </a:lnTo>
                  <a:lnTo>
                    <a:pt x="58901" y="64194"/>
                  </a:lnTo>
                  <a:lnTo>
                    <a:pt x="63620" y="65722"/>
                  </a:lnTo>
                  <a:lnTo>
                    <a:pt x="65160" y="67822"/>
                  </a:lnTo>
                  <a:lnTo>
                    <a:pt x="66871" y="73919"/>
                  </a:lnTo>
                  <a:lnTo>
                    <a:pt x="68061" y="111017"/>
                  </a:lnTo>
                  <a:lnTo>
                    <a:pt x="68217" y="155562"/>
                  </a:lnTo>
                  <a:lnTo>
                    <a:pt x="68239" y="198979"/>
                  </a:lnTo>
                  <a:lnTo>
                    <a:pt x="68241" y="21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06"/>
            <p:cNvSpPr/>
            <p:nvPr>
              <p:custDataLst>
                <p:tags r:id="rId9"/>
              </p:custDataLst>
            </p:nvPr>
          </p:nvSpPr>
          <p:spPr>
            <a:xfrm>
              <a:off x="10625931" y="4470400"/>
              <a:ext cx="77498" cy="145667"/>
            </a:xfrm>
            <a:custGeom>
              <a:avLst/>
              <a:gdLst/>
              <a:ahLst/>
              <a:cxnLst/>
              <a:rect l="0" t="0" r="0" b="0"/>
              <a:pathLst>
                <a:path w="77498" h="145667">
                  <a:moveTo>
                    <a:pt x="73819" y="6350"/>
                  </a:moveTo>
                  <a:lnTo>
                    <a:pt x="73819" y="6350"/>
                  </a:lnTo>
                  <a:lnTo>
                    <a:pt x="70449" y="2979"/>
                  </a:lnTo>
                  <a:lnTo>
                    <a:pt x="58239" y="883"/>
                  </a:lnTo>
                  <a:lnTo>
                    <a:pt x="50901" y="2274"/>
                  </a:lnTo>
                  <a:lnTo>
                    <a:pt x="30329" y="15658"/>
                  </a:lnTo>
                  <a:lnTo>
                    <a:pt x="20857" y="26714"/>
                  </a:lnTo>
                  <a:lnTo>
                    <a:pt x="5658" y="61172"/>
                  </a:lnTo>
                  <a:lnTo>
                    <a:pt x="0" y="93071"/>
                  </a:lnTo>
                  <a:lnTo>
                    <a:pt x="5067" y="121494"/>
                  </a:lnTo>
                  <a:lnTo>
                    <a:pt x="13629" y="135371"/>
                  </a:lnTo>
                  <a:lnTo>
                    <a:pt x="18875" y="141048"/>
                  </a:lnTo>
                  <a:lnTo>
                    <a:pt x="23784" y="144126"/>
                  </a:lnTo>
                  <a:lnTo>
                    <a:pt x="28468" y="145473"/>
                  </a:lnTo>
                  <a:lnTo>
                    <a:pt x="33001" y="145666"/>
                  </a:lnTo>
                  <a:lnTo>
                    <a:pt x="41802" y="142116"/>
                  </a:lnTo>
                  <a:lnTo>
                    <a:pt x="46125" y="139194"/>
                  </a:lnTo>
                  <a:lnTo>
                    <a:pt x="62321" y="114855"/>
                  </a:lnTo>
                  <a:lnTo>
                    <a:pt x="75912" y="73775"/>
                  </a:lnTo>
                  <a:lnTo>
                    <a:pt x="77497" y="42947"/>
                  </a:lnTo>
                  <a:lnTo>
                    <a:pt x="547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07"/>
            <p:cNvSpPr/>
            <p:nvPr>
              <p:custDataLst>
                <p:tags r:id="rId10"/>
              </p:custDataLst>
            </p:nvPr>
          </p:nvSpPr>
          <p:spPr>
            <a:xfrm>
              <a:off x="10903211" y="4257780"/>
              <a:ext cx="94990" cy="9421"/>
            </a:xfrm>
            <a:custGeom>
              <a:avLst/>
              <a:gdLst/>
              <a:ahLst/>
              <a:cxnLst/>
              <a:rect l="0" t="0" r="0" b="0"/>
              <a:pathLst>
                <a:path w="94990" h="9421">
                  <a:moveTo>
                    <a:pt x="6089" y="9420"/>
                  </a:moveTo>
                  <a:lnTo>
                    <a:pt x="6089" y="9420"/>
                  </a:lnTo>
                  <a:lnTo>
                    <a:pt x="0" y="9420"/>
                  </a:lnTo>
                  <a:lnTo>
                    <a:pt x="20497" y="7538"/>
                  </a:lnTo>
                  <a:lnTo>
                    <a:pt x="59492" y="0"/>
                  </a:lnTo>
                  <a:lnTo>
                    <a:pt x="94989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08"/>
            <p:cNvSpPr/>
            <p:nvPr>
              <p:custDataLst>
                <p:tags r:id="rId11"/>
              </p:custDataLst>
            </p:nvPr>
          </p:nvSpPr>
          <p:spPr>
            <a:xfrm>
              <a:off x="10910183" y="4362450"/>
              <a:ext cx="94368" cy="9421"/>
            </a:xfrm>
            <a:custGeom>
              <a:avLst/>
              <a:gdLst/>
              <a:ahLst/>
              <a:cxnLst/>
              <a:rect l="0" t="0" r="0" b="0"/>
              <a:pathLst>
                <a:path w="94368" h="942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0" y="6908"/>
                  </a:lnTo>
                  <a:lnTo>
                    <a:pt x="0" y="8838"/>
                  </a:lnTo>
                  <a:lnTo>
                    <a:pt x="1821" y="9420"/>
                  </a:lnTo>
                  <a:lnTo>
                    <a:pt x="44654" y="6591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09"/>
            <p:cNvSpPr/>
            <p:nvPr>
              <p:custDataLst>
                <p:tags r:id="rId12"/>
              </p:custDataLst>
            </p:nvPr>
          </p:nvSpPr>
          <p:spPr>
            <a:xfrm>
              <a:off x="11133316" y="4387850"/>
              <a:ext cx="195085" cy="12701"/>
            </a:xfrm>
            <a:custGeom>
              <a:avLst/>
              <a:gdLst/>
              <a:ahLst/>
              <a:cxnLst/>
              <a:rect l="0" t="0" r="0" b="0"/>
              <a:pathLst>
                <a:path w="195085" h="12701">
                  <a:moveTo>
                    <a:pt x="10934" y="12700"/>
                  </a:moveTo>
                  <a:lnTo>
                    <a:pt x="10934" y="12700"/>
                  </a:lnTo>
                  <a:lnTo>
                    <a:pt x="0" y="12700"/>
                  </a:lnTo>
                  <a:lnTo>
                    <a:pt x="39209" y="7233"/>
                  </a:lnTo>
                  <a:lnTo>
                    <a:pt x="80490" y="2160"/>
                  </a:lnTo>
                  <a:lnTo>
                    <a:pt x="124750" y="284"/>
                  </a:lnTo>
                  <a:lnTo>
                    <a:pt x="195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10"/>
            <p:cNvSpPr/>
            <p:nvPr>
              <p:custDataLst>
                <p:tags r:id="rId13"/>
              </p:custDataLst>
            </p:nvPr>
          </p:nvSpPr>
          <p:spPr>
            <a:xfrm>
              <a:off x="11182803" y="4470400"/>
              <a:ext cx="37648" cy="146051"/>
            </a:xfrm>
            <a:custGeom>
              <a:avLst/>
              <a:gdLst/>
              <a:ahLst/>
              <a:cxnLst/>
              <a:rect l="0" t="0" r="0" b="0"/>
              <a:pathLst>
                <a:path w="37648" h="146051">
                  <a:moveTo>
                    <a:pt x="37647" y="0"/>
                  </a:moveTo>
                  <a:lnTo>
                    <a:pt x="37647" y="0"/>
                  </a:lnTo>
                  <a:lnTo>
                    <a:pt x="16944" y="40477"/>
                  </a:lnTo>
                  <a:lnTo>
                    <a:pt x="2987" y="76382"/>
                  </a:lnTo>
                  <a:lnTo>
                    <a:pt x="0" y="116719"/>
                  </a:lnTo>
                  <a:lnTo>
                    <a:pt x="3052" y="135164"/>
                  </a:lnTo>
                  <a:lnTo>
                    <a:pt x="5412" y="138793"/>
                  </a:lnTo>
                  <a:lnTo>
                    <a:pt x="1859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11"/>
            <p:cNvSpPr/>
            <p:nvPr>
              <p:custDataLst>
                <p:tags r:id="rId14"/>
              </p:custDataLst>
            </p:nvPr>
          </p:nvSpPr>
          <p:spPr>
            <a:xfrm>
              <a:off x="11273063" y="4530537"/>
              <a:ext cx="42638" cy="141997"/>
            </a:xfrm>
            <a:custGeom>
              <a:avLst/>
              <a:gdLst/>
              <a:ahLst/>
              <a:cxnLst/>
              <a:rect l="0" t="0" r="0" b="0"/>
              <a:pathLst>
                <a:path w="42638" h="141997">
                  <a:moveTo>
                    <a:pt x="42637" y="28763"/>
                  </a:moveTo>
                  <a:lnTo>
                    <a:pt x="42637" y="28763"/>
                  </a:lnTo>
                  <a:lnTo>
                    <a:pt x="41931" y="16520"/>
                  </a:lnTo>
                  <a:lnTo>
                    <a:pt x="39266" y="7094"/>
                  </a:lnTo>
                  <a:lnTo>
                    <a:pt x="36156" y="3734"/>
                  </a:lnTo>
                  <a:lnTo>
                    <a:pt x="27057" y="0"/>
                  </a:lnTo>
                  <a:lnTo>
                    <a:pt x="22372" y="416"/>
                  </a:lnTo>
                  <a:lnTo>
                    <a:pt x="13405" y="4640"/>
                  </a:lnTo>
                  <a:lnTo>
                    <a:pt x="3794" y="14952"/>
                  </a:lnTo>
                  <a:lnTo>
                    <a:pt x="679" y="24742"/>
                  </a:lnTo>
                  <a:lnTo>
                    <a:pt x="0" y="36148"/>
                  </a:lnTo>
                  <a:lnTo>
                    <a:pt x="4291" y="55175"/>
                  </a:lnTo>
                  <a:lnTo>
                    <a:pt x="24643" y="101710"/>
                  </a:lnTo>
                  <a:lnTo>
                    <a:pt x="27583" y="113160"/>
                  </a:lnTo>
                  <a:lnTo>
                    <a:pt x="25868" y="130910"/>
                  </a:lnTo>
                  <a:lnTo>
                    <a:pt x="22720" y="137662"/>
                  </a:lnTo>
                  <a:lnTo>
                    <a:pt x="18967" y="140662"/>
                  </a:lnTo>
                  <a:lnTo>
                    <a:pt x="14949" y="141996"/>
                  </a:lnTo>
                  <a:lnTo>
                    <a:pt x="12890" y="141646"/>
                  </a:lnTo>
                  <a:lnTo>
                    <a:pt x="4537" y="136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12"/>
            <p:cNvSpPr/>
            <p:nvPr>
              <p:custDataLst>
                <p:tags r:id="rId15"/>
              </p:custDataLst>
            </p:nvPr>
          </p:nvSpPr>
          <p:spPr>
            <a:xfrm>
              <a:off x="11290300" y="4489450"/>
              <a:ext cx="107951" cy="50801"/>
            </a:xfrm>
            <a:custGeom>
              <a:avLst/>
              <a:gdLst/>
              <a:ahLst/>
              <a:cxnLst/>
              <a:rect l="0" t="0" r="0" b="0"/>
              <a:pathLst>
                <a:path w="107951" h="50801">
                  <a:moveTo>
                    <a:pt x="0" y="50800"/>
                  </a:moveTo>
                  <a:lnTo>
                    <a:pt x="0" y="50800"/>
                  </a:lnTo>
                  <a:lnTo>
                    <a:pt x="0" y="36494"/>
                  </a:lnTo>
                  <a:lnTo>
                    <a:pt x="1881" y="31978"/>
                  </a:lnTo>
                  <a:lnTo>
                    <a:pt x="3371" y="29785"/>
                  </a:lnTo>
                  <a:lnTo>
                    <a:pt x="22322" y="23328"/>
                  </a:lnTo>
                  <a:lnTo>
                    <a:pt x="68353" y="1412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13"/>
            <p:cNvSpPr/>
            <p:nvPr>
              <p:custDataLst>
                <p:tags r:id="rId16"/>
              </p:custDataLst>
            </p:nvPr>
          </p:nvSpPr>
          <p:spPr>
            <a:xfrm>
              <a:off x="11531600" y="4382380"/>
              <a:ext cx="88901" cy="11821"/>
            </a:xfrm>
            <a:custGeom>
              <a:avLst/>
              <a:gdLst/>
              <a:ahLst/>
              <a:cxnLst/>
              <a:rect l="0" t="0" r="0" b="0"/>
              <a:pathLst>
                <a:path w="88901" h="11821">
                  <a:moveTo>
                    <a:pt x="0" y="5470"/>
                  </a:moveTo>
                  <a:lnTo>
                    <a:pt x="0" y="5470"/>
                  </a:lnTo>
                  <a:lnTo>
                    <a:pt x="3370" y="2099"/>
                  </a:lnTo>
                  <a:lnTo>
                    <a:pt x="8789" y="444"/>
                  </a:lnTo>
                  <a:lnTo>
                    <a:pt x="39387" y="0"/>
                  </a:lnTo>
                  <a:lnTo>
                    <a:pt x="88900" y="1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14"/>
            <p:cNvSpPr/>
            <p:nvPr>
              <p:custDataLst>
                <p:tags r:id="rId17"/>
              </p:custDataLst>
            </p:nvPr>
          </p:nvSpPr>
          <p:spPr>
            <a:xfrm>
              <a:off x="11579328" y="4451350"/>
              <a:ext cx="130073" cy="17829"/>
            </a:xfrm>
            <a:custGeom>
              <a:avLst/>
              <a:gdLst/>
              <a:ahLst/>
              <a:cxnLst/>
              <a:rect l="0" t="0" r="0" b="0"/>
              <a:pathLst>
                <a:path w="130073" h="17829">
                  <a:moveTo>
                    <a:pt x="9422" y="0"/>
                  </a:moveTo>
                  <a:lnTo>
                    <a:pt x="9422" y="0"/>
                  </a:lnTo>
                  <a:lnTo>
                    <a:pt x="583" y="8838"/>
                  </a:lnTo>
                  <a:lnTo>
                    <a:pt x="0" y="10831"/>
                  </a:lnTo>
                  <a:lnTo>
                    <a:pt x="320" y="12865"/>
                  </a:lnTo>
                  <a:lnTo>
                    <a:pt x="1235" y="14927"/>
                  </a:lnTo>
                  <a:lnTo>
                    <a:pt x="3965" y="16301"/>
                  </a:lnTo>
                  <a:lnTo>
                    <a:pt x="12641" y="17828"/>
                  </a:lnTo>
                  <a:lnTo>
                    <a:pt x="59395" y="13739"/>
                  </a:lnTo>
                  <a:lnTo>
                    <a:pt x="13007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15"/>
            <p:cNvSpPr/>
            <p:nvPr>
              <p:custDataLst>
                <p:tags r:id="rId18"/>
              </p:custDataLst>
            </p:nvPr>
          </p:nvSpPr>
          <p:spPr>
            <a:xfrm>
              <a:off x="11849982" y="4261788"/>
              <a:ext cx="113419" cy="138763"/>
            </a:xfrm>
            <a:custGeom>
              <a:avLst/>
              <a:gdLst/>
              <a:ahLst/>
              <a:cxnLst/>
              <a:rect l="0" t="0" r="0" b="0"/>
              <a:pathLst>
                <a:path w="113419" h="138763">
                  <a:moveTo>
                    <a:pt x="5468" y="30812"/>
                  </a:moveTo>
                  <a:lnTo>
                    <a:pt x="5468" y="30812"/>
                  </a:lnTo>
                  <a:lnTo>
                    <a:pt x="5466" y="21352"/>
                  </a:lnTo>
                  <a:lnTo>
                    <a:pt x="3587" y="17671"/>
                  </a:lnTo>
                  <a:lnTo>
                    <a:pt x="0" y="12929"/>
                  </a:lnTo>
                  <a:lnTo>
                    <a:pt x="411" y="11834"/>
                  </a:lnTo>
                  <a:lnTo>
                    <a:pt x="2750" y="8737"/>
                  </a:lnTo>
                  <a:lnTo>
                    <a:pt x="11405" y="3026"/>
                  </a:lnTo>
                  <a:lnTo>
                    <a:pt x="26276" y="237"/>
                  </a:lnTo>
                  <a:lnTo>
                    <a:pt x="49560" y="0"/>
                  </a:lnTo>
                  <a:lnTo>
                    <a:pt x="59402" y="2536"/>
                  </a:lnTo>
                  <a:lnTo>
                    <a:pt x="76247" y="14673"/>
                  </a:lnTo>
                  <a:lnTo>
                    <a:pt x="87903" y="28303"/>
                  </a:lnTo>
                  <a:lnTo>
                    <a:pt x="89612" y="40751"/>
                  </a:lnTo>
                  <a:lnTo>
                    <a:pt x="89082" y="48021"/>
                  </a:lnTo>
                  <a:lnTo>
                    <a:pt x="78220" y="71737"/>
                  </a:lnTo>
                  <a:lnTo>
                    <a:pt x="38850" y="118026"/>
                  </a:lnTo>
                  <a:lnTo>
                    <a:pt x="43587" y="120844"/>
                  </a:lnTo>
                  <a:lnTo>
                    <a:pt x="89527" y="132833"/>
                  </a:lnTo>
                  <a:lnTo>
                    <a:pt x="113418" y="138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316"/>
            <p:cNvSpPr/>
            <p:nvPr>
              <p:custDataLst>
                <p:tags r:id="rId19"/>
              </p:custDataLst>
            </p:nvPr>
          </p:nvSpPr>
          <p:spPr>
            <a:xfrm>
              <a:off x="11808692" y="4521200"/>
              <a:ext cx="186459" cy="6351"/>
            </a:xfrm>
            <a:custGeom>
              <a:avLst/>
              <a:gdLst/>
              <a:ahLst/>
              <a:cxnLst/>
              <a:rect l="0" t="0" r="0" b="0"/>
              <a:pathLst>
                <a:path w="186459" h="6351">
                  <a:moveTo>
                    <a:pt x="21358" y="0"/>
                  </a:moveTo>
                  <a:lnTo>
                    <a:pt x="21358" y="0"/>
                  </a:lnTo>
                  <a:lnTo>
                    <a:pt x="0" y="0"/>
                  </a:lnTo>
                  <a:lnTo>
                    <a:pt x="811" y="0"/>
                  </a:lnTo>
                  <a:lnTo>
                    <a:pt x="13561" y="4364"/>
                  </a:lnTo>
                  <a:lnTo>
                    <a:pt x="56542" y="6088"/>
                  </a:lnTo>
                  <a:lnTo>
                    <a:pt x="101982" y="4434"/>
                  </a:lnTo>
                  <a:lnTo>
                    <a:pt x="149232" y="876"/>
                  </a:lnTo>
                  <a:lnTo>
                    <a:pt x="1864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17"/>
            <p:cNvSpPr/>
            <p:nvPr>
              <p:custDataLst>
                <p:tags r:id="rId20"/>
              </p:custDataLst>
            </p:nvPr>
          </p:nvSpPr>
          <p:spPr>
            <a:xfrm>
              <a:off x="11849100" y="4622877"/>
              <a:ext cx="101601" cy="154825"/>
            </a:xfrm>
            <a:custGeom>
              <a:avLst/>
              <a:gdLst/>
              <a:ahLst/>
              <a:cxnLst/>
              <a:rect l="0" t="0" r="0" b="0"/>
              <a:pathLst>
                <a:path w="101601" h="154825">
                  <a:moveTo>
                    <a:pt x="101600" y="6273"/>
                  </a:moveTo>
                  <a:lnTo>
                    <a:pt x="101600" y="6273"/>
                  </a:lnTo>
                  <a:lnTo>
                    <a:pt x="101598" y="806"/>
                  </a:lnTo>
                  <a:lnTo>
                    <a:pt x="83923" y="0"/>
                  </a:lnTo>
                  <a:lnTo>
                    <a:pt x="47391" y="6806"/>
                  </a:lnTo>
                  <a:lnTo>
                    <a:pt x="39756" y="10586"/>
                  </a:lnTo>
                  <a:lnTo>
                    <a:pt x="30280" y="12725"/>
                  </a:lnTo>
                  <a:lnTo>
                    <a:pt x="28653" y="14102"/>
                  </a:lnTo>
                  <a:lnTo>
                    <a:pt x="27569" y="15726"/>
                  </a:lnTo>
                  <a:lnTo>
                    <a:pt x="25829" y="27765"/>
                  </a:lnTo>
                  <a:lnTo>
                    <a:pt x="25405" y="58907"/>
                  </a:lnTo>
                  <a:lnTo>
                    <a:pt x="24698" y="60412"/>
                  </a:lnTo>
                  <a:lnTo>
                    <a:pt x="23520" y="61416"/>
                  </a:lnTo>
                  <a:lnTo>
                    <a:pt x="22030" y="62085"/>
                  </a:lnTo>
                  <a:lnTo>
                    <a:pt x="21743" y="62531"/>
                  </a:lnTo>
                  <a:lnTo>
                    <a:pt x="22257" y="62828"/>
                  </a:lnTo>
                  <a:lnTo>
                    <a:pt x="62315" y="66791"/>
                  </a:lnTo>
                  <a:lnTo>
                    <a:pt x="70988" y="72260"/>
                  </a:lnTo>
                  <a:lnTo>
                    <a:pt x="78027" y="81721"/>
                  </a:lnTo>
                  <a:lnTo>
                    <a:pt x="81209" y="96831"/>
                  </a:lnTo>
                  <a:lnTo>
                    <a:pt x="78783" y="111343"/>
                  </a:lnTo>
                  <a:lnTo>
                    <a:pt x="73594" y="127951"/>
                  </a:lnTo>
                  <a:lnTo>
                    <a:pt x="67750" y="136317"/>
                  </a:lnTo>
                  <a:lnTo>
                    <a:pt x="52065" y="149771"/>
                  </a:lnTo>
                  <a:lnTo>
                    <a:pt x="42190" y="154246"/>
                  </a:lnTo>
                  <a:lnTo>
                    <a:pt x="30745" y="154824"/>
                  </a:lnTo>
                  <a:lnTo>
                    <a:pt x="19309" y="152023"/>
                  </a:lnTo>
                  <a:lnTo>
                    <a:pt x="9522" y="146075"/>
                  </a:lnTo>
                  <a:lnTo>
                    <a:pt x="0" y="126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1318"/>
          <p:cNvSpPr/>
          <p:nvPr>
            <p:custDataLst>
              <p:tags r:id="rId4"/>
            </p:custDataLst>
          </p:nvPr>
        </p:nvSpPr>
        <p:spPr>
          <a:xfrm>
            <a:off x="11241163" y="4096373"/>
            <a:ext cx="97246" cy="193967"/>
          </a:xfrm>
          <a:custGeom>
            <a:avLst/>
            <a:gdLst/>
            <a:ahLst/>
            <a:cxnLst/>
            <a:rect l="0" t="0" r="0" b="0"/>
            <a:pathLst>
              <a:path w="97246" h="193967">
                <a:moveTo>
                  <a:pt x="93587" y="24777"/>
                </a:moveTo>
                <a:lnTo>
                  <a:pt x="93587" y="24777"/>
                </a:lnTo>
                <a:lnTo>
                  <a:pt x="93587" y="15939"/>
                </a:lnTo>
                <a:lnTo>
                  <a:pt x="97245" y="4112"/>
                </a:lnTo>
                <a:lnTo>
                  <a:pt x="96731" y="2534"/>
                </a:lnTo>
                <a:lnTo>
                  <a:pt x="94208" y="0"/>
                </a:lnTo>
                <a:lnTo>
                  <a:pt x="56766" y="37682"/>
                </a:lnTo>
                <a:lnTo>
                  <a:pt x="22568" y="84747"/>
                </a:lnTo>
                <a:lnTo>
                  <a:pt x="3949" y="126801"/>
                </a:lnTo>
                <a:lnTo>
                  <a:pt x="0" y="148924"/>
                </a:lnTo>
                <a:lnTo>
                  <a:pt x="5571" y="173352"/>
                </a:lnTo>
                <a:lnTo>
                  <a:pt x="12371" y="184415"/>
                </a:lnTo>
                <a:lnTo>
                  <a:pt x="16160" y="188352"/>
                </a:lnTo>
                <a:lnTo>
                  <a:pt x="29777" y="192727"/>
                </a:lnTo>
                <a:lnTo>
                  <a:pt x="45471" y="193966"/>
                </a:lnTo>
                <a:lnTo>
                  <a:pt x="57150" y="192164"/>
                </a:lnTo>
                <a:lnTo>
                  <a:pt x="61534" y="189285"/>
                </a:lnTo>
                <a:lnTo>
                  <a:pt x="68289" y="180442"/>
                </a:lnTo>
                <a:lnTo>
                  <a:pt x="67549" y="175826"/>
                </a:lnTo>
                <a:lnTo>
                  <a:pt x="59202" y="166934"/>
                </a:lnTo>
                <a:lnTo>
                  <a:pt x="45377" y="157365"/>
                </a:lnTo>
                <a:lnTo>
                  <a:pt x="32344" y="153433"/>
                </a:lnTo>
                <a:lnTo>
                  <a:pt x="11037" y="1581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2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MARTInkShape-Group357"/>
          <p:cNvGrpSpPr/>
          <p:nvPr/>
        </p:nvGrpSpPr>
        <p:grpSpPr>
          <a:xfrm>
            <a:off x="8367399" y="5067300"/>
            <a:ext cx="1389820" cy="1299481"/>
            <a:chOff x="8367399" y="5067300"/>
            <a:chExt cx="1389820" cy="1299481"/>
          </a:xfrm>
        </p:grpSpPr>
        <p:sp>
          <p:nvSpPr>
            <p:cNvPr id="136" name="SMARTInkShape-1540"/>
            <p:cNvSpPr/>
            <p:nvPr>
              <p:custDataLst>
                <p:tags r:id="rId102"/>
              </p:custDataLst>
            </p:nvPr>
          </p:nvSpPr>
          <p:spPr>
            <a:xfrm>
              <a:off x="8367399" y="5067300"/>
              <a:ext cx="1389820" cy="1299481"/>
            </a:xfrm>
            <a:custGeom>
              <a:avLst/>
              <a:gdLst/>
              <a:ahLst/>
              <a:cxnLst/>
              <a:rect l="0" t="0" r="0" b="0"/>
              <a:pathLst>
                <a:path w="1389820" h="1299481">
                  <a:moveTo>
                    <a:pt x="827401" y="0"/>
                  </a:moveTo>
                  <a:lnTo>
                    <a:pt x="827401" y="0"/>
                  </a:lnTo>
                  <a:lnTo>
                    <a:pt x="786872" y="0"/>
                  </a:lnTo>
                  <a:lnTo>
                    <a:pt x="754558" y="706"/>
                  </a:lnTo>
                  <a:lnTo>
                    <a:pt x="716004" y="3371"/>
                  </a:lnTo>
                  <a:lnTo>
                    <a:pt x="680053" y="6908"/>
                  </a:lnTo>
                  <a:lnTo>
                    <a:pt x="646907" y="10831"/>
                  </a:lnTo>
                  <a:lnTo>
                    <a:pt x="613361" y="14927"/>
                  </a:lnTo>
                  <a:lnTo>
                    <a:pt x="566112" y="24571"/>
                  </a:lnTo>
                  <a:lnTo>
                    <a:pt x="533943" y="32322"/>
                  </a:lnTo>
                  <a:lnTo>
                    <a:pt x="500830" y="41177"/>
                  </a:lnTo>
                  <a:lnTo>
                    <a:pt x="467299" y="52167"/>
                  </a:lnTo>
                  <a:lnTo>
                    <a:pt x="420059" y="73626"/>
                  </a:lnTo>
                  <a:lnTo>
                    <a:pt x="374782" y="97858"/>
                  </a:lnTo>
                  <a:lnTo>
                    <a:pt x="330086" y="126283"/>
                  </a:lnTo>
                  <a:lnTo>
                    <a:pt x="288935" y="160419"/>
                  </a:lnTo>
                  <a:lnTo>
                    <a:pt x="249931" y="197344"/>
                  </a:lnTo>
                  <a:lnTo>
                    <a:pt x="214935" y="241839"/>
                  </a:lnTo>
                  <a:lnTo>
                    <a:pt x="191127" y="274230"/>
                  </a:lnTo>
                  <a:lnTo>
                    <a:pt x="167141" y="307441"/>
                  </a:lnTo>
                  <a:lnTo>
                    <a:pt x="144721" y="341016"/>
                  </a:lnTo>
                  <a:lnTo>
                    <a:pt x="124878" y="376635"/>
                  </a:lnTo>
                  <a:lnTo>
                    <a:pt x="105947" y="414338"/>
                  </a:lnTo>
                  <a:lnTo>
                    <a:pt x="85773" y="454613"/>
                  </a:lnTo>
                  <a:lnTo>
                    <a:pt x="68811" y="496032"/>
                  </a:lnTo>
                  <a:lnTo>
                    <a:pt x="54216" y="537958"/>
                  </a:lnTo>
                  <a:lnTo>
                    <a:pt x="40675" y="580111"/>
                  </a:lnTo>
                  <a:lnTo>
                    <a:pt x="29481" y="620483"/>
                  </a:lnTo>
                  <a:lnTo>
                    <a:pt x="19803" y="660298"/>
                  </a:lnTo>
                  <a:lnTo>
                    <a:pt x="10798" y="701512"/>
                  </a:lnTo>
                  <a:lnTo>
                    <a:pt x="3974" y="741466"/>
                  </a:lnTo>
                  <a:lnTo>
                    <a:pt x="0" y="781095"/>
                  </a:lnTo>
                  <a:lnTo>
                    <a:pt x="586" y="822228"/>
                  </a:lnTo>
                  <a:lnTo>
                    <a:pt x="5079" y="860265"/>
                  </a:lnTo>
                  <a:lnTo>
                    <a:pt x="11780" y="895984"/>
                  </a:lnTo>
                  <a:lnTo>
                    <a:pt x="19463" y="930675"/>
                  </a:lnTo>
                  <a:lnTo>
                    <a:pt x="31343" y="963026"/>
                  </a:lnTo>
                  <a:lnTo>
                    <a:pt x="46031" y="994572"/>
                  </a:lnTo>
                  <a:lnTo>
                    <a:pt x="61966" y="1027408"/>
                  </a:lnTo>
                  <a:lnTo>
                    <a:pt x="90175" y="1070886"/>
                  </a:lnTo>
                  <a:lnTo>
                    <a:pt x="127617" y="1110579"/>
                  </a:lnTo>
                  <a:lnTo>
                    <a:pt x="169992" y="1145780"/>
                  </a:lnTo>
                  <a:lnTo>
                    <a:pt x="213826" y="1175182"/>
                  </a:lnTo>
                  <a:lnTo>
                    <a:pt x="245198" y="1194933"/>
                  </a:lnTo>
                  <a:lnTo>
                    <a:pt x="277955" y="1214765"/>
                  </a:lnTo>
                  <a:lnTo>
                    <a:pt x="311328" y="1232986"/>
                  </a:lnTo>
                  <a:lnTo>
                    <a:pt x="346857" y="1246729"/>
                  </a:lnTo>
                  <a:lnTo>
                    <a:pt x="383815" y="1258247"/>
                  </a:lnTo>
                  <a:lnTo>
                    <a:pt x="421407" y="1270420"/>
                  </a:lnTo>
                  <a:lnTo>
                    <a:pt x="461162" y="1279124"/>
                  </a:lnTo>
                  <a:lnTo>
                    <a:pt x="502351" y="1286049"/>
                  </a:lnTo>
                  <a:lnTo>
                    <a:pt x="544175" y="1293832"/>
                  </a:lnTo>
                  <a:lnTo>
                    <a:pt x="588164" y="1298230"/>
                  </a:lnTo>
                  <a:lnTo>
                    <a:pt x="632879" y="1299480"/>
                  </a:lnTo>
                  <a:lnTo>
                    <a:pt x="676271" y="1297684"/>
                  </a:lnTo>
                  <a:lnTo>
                    <a:pt x="720956" y="1292652"/>
                  </a:lnTo>
                  <a:lnTo>
                    <a:pt x="766686" y="1285712"/>
                  </a:lnTo>
                  <a:lnTo>
                    <a:pt x="812881" y="1277924"/>
                  </a:lnTo>
                  <a:lnTo>
                    <a:pt x="857402" y="1269759"/>
                  </a:lnTo>
                  <a:lnTo>
                    <a:pt x="901412" y="1260015"/>
                  </a:lnTo>
                  <a:lnTo>
                    <a:pt x="946843" y="1246276"/>
                  </a:lnTo>
                  <a:lnTo>
                    <a:pt x="991024" y="1232645"/>
                  </a:lnTo>
                  <a:lnTo>
                    <a:pt x="1032767" y="1218119"/>
                  </a:lnTo>
                  <a:lnTo>
                    <a:pt x="1070134" y="1199905"/>
                  </a:lnTo>
                  <a:lnTo>
                    <a:pt x="1107437" y="1178169"/>
                  </a:lnTo>
                  <a:lnTo>
                    <a:pt x="1144479" y="1154397"/>
                  </a:lnTo>
                  <a:lnTo>
                    <a:pt x="1179755" y="1129721"/>
                  </a:lnTo>
                  <a:lnTo>
                    <a:pt x="1214249" y="1102761"/>
                  </a:lnTo>
                  <a:lnTo>
                    <a:pt x="1261640" y="1057934"/>
                  </a:lnTo>
                  <a:lnTo>
                    <a:pt x="1288507" y="1024760"/>
                  </a:lnTo>
                  <a:lnTo>
                    <a:pt x="1312207" y="988849"/>
                  </a:lnTo>
                  <a:lnTo>
                    <a:pt x="1332618" y="949840"/>
                  </a:lnTo>
                  <a:lnTo>
                    <a:pt x="1350392" y="908279"/>
                  </a:lnTo>
                  <a:lnTo>
                    <a:pt x="1365346" y="863937"/>
                  </a:lnTo>
                  <a:lnTo>
                    <a:pt x="1377167" y="820241"/>
                  </a:lnTo>
                  <a:lnTo>
                    <a:pt x="1385713" y="775890"/>
                  </a:lnTo>
                  <a:lnTo>
                    <a:pt x="1387992" y="752210"/>
                  </a:lnTo>
                  <a:lnTo>
                    <a:pt x="1389512" y="727957"/>
                  </a:lnTo>
                  <a:lnTo>
                    <a:pt x="1389819" y="704027"/>
                  </a:lnTo>
                  <a:lnTo>
                    <a:pt x="1388280" y="656742"/>
                  </a:lnTo>
                  <a:lnTo>
                    <a:pt x="1383362" y="609855"/>
                  </a:lnTo>
                  <a:lnTo>
                    <a:pt x="1375061" y="562441"/>
                  </a:lnTo>
                  <a:lnTo>
                    <a:pt x="1368897" y="537944"/>
                  </a:lnTo>
                  <a:lnTo>
                    <a:pt x="1361964" y="513146"/>
                  </a:lnTo>
                  <a:lnTo>
                    <a:pt x="1353110" y="488147"/>
                  </a:lnTo>
                  <a:lnTo>
                    <a:pt x="1342973" y="463015"/>
                  </a:lnTo>
                  <a:lnTo>
                    <a:pt x="1331983" y="437793"/>
                  </a:lnTo>
                  <a:lnTo>
                    <a:pt x="1306600" y="390954"/>
                  </a:lnTo>
                  <a:lnTo>
                    <a:pt x="1277445" y="345913"/>
                  </a:lnTo>
                  <a:lnTo>
                    <a:pt x="1243321" y="300024"/>
                  </a:lnTo>
                  <a:lnTo>
                    <a:pt x="1205106" y="257521"/>
                  </a:lnTo>
                  <a:lnTo>
                    <a:pt x="1163898" y="218171"/>
                  </a:lnTo>
                  <a:lnTo>
                    <a:pt x="1119713" y="181867"/>
                  </a:lnTo>
                  <a:lnTo>
                    <a:pt x="1094947" y="164989"/>
                  </a:lnTo>
                  <a:lnTo>
                    <a:pt x="1068560" y="148798"/>
                  </a:lnTo>
                  <a:lnTo>
                    <a:pt x="1041090" y="133066"/>
                  </a:lnTo>
                  <a:lnTo>
                    <a:pt x="1012194" y="119755"/>
                  </a:lnTo>
                  <a:lnTo>
                    <a:pt x="982347" y="108059"/>
                  </a:lnTo>
                  <a:lnTo>
                    <a:pt x="951865" y="97439"/>
                  </a:lnTo>
                  <a:lnTo>
                    <a:pt x="919549" y="88243"/>
                  </a:lnTo>
                  <a:lnTo>
                    <a:pt x="886011" y="79996"/>
                  </a:lnTo>
                  <a:lnTo>
                    <a:pt x="851658" y="72380"/>
                  </a:lnTo>
                  <a:lnTo>
                    <a:pt x="815350" y="66597"/>
                  </a:lnTo>
                  <a:lnTo>
                    <a:pt x="777738" y="62037"/>
                  </a:lnTo>
                  <a:lnTo>
                    <a:pt x="739259" y="58292"/>
                  </a:lnTo>
                  <a:lnTo>
                    <a:pt x="698789" y="56500"/>
                  </a:lnTo>
                  <a:lnTo>
                    <a:pt x="656994" y="56011"/>
                  </a:lnTo>
                  <a:lnTo>
                    <a:pt x="614312" y="56391"/>
                  </a:lnTo>
                  <a:lnTo>
                    <a:pt x="570336" y="58055"/>
                  </a:lnTo>
                  <a:lnTo>
                    <a:pt x="525497" y="60575"/>
                  </a:lnTo>
                  <a:lnTo>
                    <a:pt x="480082" y="63667"/>
                  </a:lnTo>
                  <a:lnTo>
                    <a:pt x="432165" y="68550"/>
                  </a:lnTo>
                  <a:lnTo>
                    <a:pt x="382582" y="74628"/>
                  </a:lnTo>
                  <a:lnTo>
                    <a:pt x="331889" y="81502"/>
                  </a:lnTo>
                  <a:lnTo>
                    <a:pt x="298093" y="86085"/>
                  </a:lnTo>
                  <a:lnTo>
                    <a:pt x="23050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541"/>
            <p:cNvSpPr/>
            <p:nvPr>
              <p:custDataLst>
                <p:tags r:id="rId103"/>
              </p:custDataLst>
            </p:nvPr>
          </p:nvSpPr>
          <p:spPr>
            <a:xfrm>
              <a:off x="8985250" y="57912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24418" y="10211"/>
                  </a:lnTo>
                  <a:lnTo>
                    <a:pt x="65109" y="274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542"/>
            <p:cNvSpPr/>
            <p:nvPr>
              <p:custDataLst>
                <p:tags r:id="rId104"/>
              </p:custDataLst>
            </p:nvPr>
          </p:nvSpPr>
          <p:spPr>
            <a:xfrm>
              <a:off x="8953500" y="5786907"/>
              <a:ext cx="69851" cy="202262"/>
            </a:xfrm>
            <a:custGeom>
              <a:avLst/>
              <a:gdLst/>
              <a:ahLst/>
              <a:cxnLst/>
              <a:rect l="0" t="0" r="0" b="0"/>
              <a:pathLst>
                <a:path w="69851" h="202262">
                  <a:moveTo>
                    <a:pt x="69850" y="16993"/>
                  </a:moveTo>
                  <a:lnTo>
                    <a:pt x="69850" y="16993"/>
                  </a:lnTo>
                  <a:lnTo>
                    <a:pt x="57641" y="4784"/>
                  </a:lnTo>
                  <a:lnTo>
                    <a:pt x="48194" y="983"/>
                  </a:lnTo>
                  <a:lnTo>
                    <a:pt x="36237" y="0"/>
                  </a:lnTo>
                  <a:lnTo>
                    <a:pt x="21514" y="1914"/>
                  </a:lnTo>
                  <a:lnTo>
                    <a:pt x="15753" y="4824"/>
                  </a:lnTo>
                  <a:lnTo>
                    <a:pt x="7472" y="13701"/>
                  </a:lnTo>
                  <a:lnTo>
                    <a:pt x="5686" y="19032"/>
                  </a:lnTo>
                  <a:lnTo>
                    <a:pt x="5584" y="30600"/>
                  </a:lnTo>
                  <a:lnTo>
                    <a:pt x="18184" y="71615"/>
                  </a:lnTo>
                  <a:lnTo>
                    <a:pt x="29793" y="115785"/>
                  </a:lnTo>
                  <a:lnTo>
                    <a:pt x="30786" y="155486"/>
                  </a:lnTo>
                  <a:lnTo>
                    <a:pt x="28265" y="168857"/>
                  </a:lnTo>
                  <a:lnTo>
                    <a:pt x="16137" y="188284"/>
                  </a:lnTo>
                  <a:lnTo>
                    <a:pt x="5879" y="200703"/>
                  </a:lnTo>
                  <a:lnTo>
                    <a:pt x="3918" y="202261"/>
                  </a:lnTo>
                  <a:lnTo>
                    <a:pt x="0" y="20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543"/>
            <p:cNvSpPr/>
            <p:nvPr>
              <p:custDataLst>
                <p:tags r:id="rId105"/>
              </p:custDataLst>
            </p:nvPr>
          </p:nvSpPr>
          <p:spPr>
            <a:xfrm>
              <a:off x="8824005" y="5785733"/>
              <a:ext cx="34246" cy="138818"/>
            </a:xfrm>
            <a:custGeom>
              <a:avLst/>
              <a:gdLst/>
              <a:ahLst/>
              <a:cxnLst/>
              <a:rect l="0" t="0" r="0" b="0"/>
              <a:pathLst>
                <a:path w="34246" h="138818">
                  <a:moveTo>
                    <a:pt x="34245" y="5467"/>
                  </a:moveTo>
                  <a:lnTo>
                    <a:pt x="34245" y="5467"/>
                  </a:lnTo>
                  <a:lnTo>
                    <a:pt x="34245" y="0"/>
                  </a:lnTo>
                  <a:lnTo>
                    <a:pt x="34245" y="2749"/>
                  </a:lnTo>
                  <a:lnTo>
                    <a:pt x="23575" y="24569"/>
                  </a:lnTo>
                  <a:lnTo>
                    <a:pt x="14685" y="43590"/>
                  </a:lnTo>
                  <a:lnTo>
                    <a:pt x="3231" y="90400"/>
                  </a:lnTo>
                  <a:lnTo>
                    <a:pt x="0" y="108832"/>
                  </a:lnTo>
                  <a:lnTo>
                    <a:pt x="2495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544"/>
            <p:cNvSpPr/>
            <p:nvPr>
              <p:custDataLst>
                <p:tags r:id="rId106"/>
              </p:custDataLst>
            </p:nvPr>
          </p:nvSpPr>
          <p:spPr>
            <a:xfrm>
              <a:off x="8731250" y="5546529"/>
              <a:ext cx="196851" cy="289122"/>
            </a:xfrm>
            <a:custGeom>
              <a:avLst/>
              <a:gdLst/>
              <a:ahLst/>
              <a:cxnLst/>
              <a:rect l="0" t="0" r="0" b="0"/>
              <a:pathLst>
                <a:path w="196851" h="289122">
                  <a:moveTo>
                    <a:pt x="196850" y="3371"/>
                  </a:moveTo>
                  <a:lnTo>
                    <a:pt x="196850" y="3371"/>
                  </a:lnTo>
                  <a:lnTo>
                    <a:pt x="193479" y="3371"/>
                  </a:lnTo>
                  <a:lnTo>
                    <a:pt x="189943" y="1489"/>
                  </a:lnTo>
                  <a:lnTo>
                    <a:pt x="188011" y="0"/>
                  </a:lnTo>
                  <a:lnTo>
                    <a:pt x="178340" y="7753"/>
                  </a:lnTo>
                  <a:lnTo>
                    <a:pt x="149136" y="44845"/>
                  </a:lnTo>
                  <a:lnTo>
                    <a:pt x="124544" y="83941"/>
                  </a:lnTo>
                  <a:lnTo>
                    <a:pt x="99678" y="124649"/>
                  </a:lnTo>
                  <a:lnTo>
                    <a:pt x="77827" y="164032"/>
                  </a:lnTo>
                  <a:lnTo>
                    <a:pt x="49240" y="203734"/>
                  </a:lnTo>
                  <a:lnTo>
                    <a:pt x="19996" y="244973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545"/>
            <p:cNvSpPr/>
            <p:nvPr>
              <p:custDataLst>
                <p:tags r:id="rId107"/>
              </p:custDataLst>
            </p:nvPr>
          </p:nvSpPr>
          <p:spPr>
            <a:xfrm>
              <a:off x="8629650" y="5418260"/>
              <a:ext cx="139701" cy="169741"/>
            </a:xfrm>
            <a:custGeom>
              <a:avLst/>
              <a:gdLst/>
              <a:ahLst/>
              <a:cxnLst/>
              <a:rect l="0" t="0" r="0" b="0"/>
              <a:pathLst>
                <a:path w="139701" h="169741">
                  <a:moveTo>
                    <a:pt x="0" y="30040"/>
                  </a:moveTo>
                  <a:lnTo>
                    <a:pt x="0" y="30040"/>
                  </a:lnTo>
                  <a:lnTo>
                    <a:pt x="0" y="11742"/>
                  </a:lnTo>
                  <a:lnTo>
                    <a:pt x="1411" y="8669"/>
                  </a:lnTo>
                  <a:lnTo>
                    <a:pt x="6741" y="3373"/>
                  </a:lnTo>
                  <a:lnTo>
                    <a:pt x="15696" y="549"/>
                  </a:lnTo>
                  <a:lnTo>
                    <a:pt x="27438" y="0"/>
                  </a:lnTo>
                  <a:lnTo>
                    <a:pt x="49209" y="4362"/>
                  </a:lnTo>
                  <a:lnTo>
                    <a:pt x="62793" y="10631"/>
                  </a:lnTo>
                  <a:lnTo>
                    <a:pt x="74005" y="23766"/>
                  </a:lnTo>
                  <a:lnTo>
                    <a:pt x="78970" y="32207"/>
                  </a:lnTo>
                  <a:lnTo>
                    <a:pt x="82603" y="49112"/>
                  </a:lnTo>
                  <a:lnTo>
                    <a:pt x="79191" y="82962"/>
                  </a:lnTo>
                  <a:lnTo>
                    <a:pt x="70003" y="98010"/>
                  </a:lnTo>
                  <a:lnTo>
                    <a:pt x="36789" y="134062"/>
                  </a:lnTo>
                  <a:lnTo>
                    <a:pt x="19183" y="145681"/>
                  </a:lnTo>
                  <a:lnTo>
                    <a:pt x="17727" y="148056"/>
                  </a:lnTo>
                  <a:lnTo>
                    <a:pt x="17461" y="150345"/>
                  </a:lnTo>
                  <a:lnTo>
                    <a:pt x="17992" y="152577"/>
                  </a:lnTo>
                  <a:lnTo>
                    <a:pt x="20461" y="154064"/>
                  </a:lnTo>
                  <a:lnTo>
                    <a:pt x="67396" y="161143"/>
                  </a:lnTo>
                  <a:lnTo>
                    <a:pt x="139700" y="169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358"/>
          <p:cNvGrpSpPr/>
          <p:nvPr/>
        </p:nvGrpSpPr>
        <p:grpSpPr>
          <a:xfrm>
            <a:off x="8178800" y="5594350"/>
            <a:ext cx="114301" cy="106186"/>
            <a:chOff x="8178800" y="5594350"/>
            <a:chExt cx="114301" cy="106186"/>
          </a:xfrm>
        </p:grpSpPr>
        <p:sp>
          <p:nvSpPr>
            <p:cNvPr id="143" name="SMARTInkShape-1546"/>
            <p:cNvSpPr/>
            <p:nvPr>
              <p:custDataLst>
                <p:tags r:id="rId100"/>
              </p:custDataLst>
            </p:nvPr>
          </p:nvSpPr>
          <p:spPr>
            <a:xfrm>
              <a:off x="8194148" y="5683250"/>
              <a:ext cx="98953" cy="17286"/>
            </a:xfrm>
            <a:custGeom>
              <a:avLst/>
              <a:gdLst/>
              <a:ahLst/>
              <a:cxnLst/>
              <a:rect l="0" t="0" r="0" b="0"/>
              <a:pathLst>
                <a:path w="98953" h="17286">
                  <a:moveTo>
                    <a:pt x="16402" y="6350"/>
                  </a:moveTo>
                  <a:lnTo>
                    <a:pt x="16402" y="6350"/>
                  </a:lnTo>
                  <a:lnTo>
                    <a:pt x="0" y="17285"/>
                  </a:lnTo>
                  <a:lnTo>
                    <a:pt x="39680" y="13427"/>
                  </a:lnTo>
                  <a:lnTo>
                    <a:pt x="98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547"/>
            <p:cNvSpPr/>
            <p:nvPr>
              <p:custDataLst>
                <p:tags r:id="rId101"/>
              </p:custDataLst>
            </p:nvPr>
          </p:nvSpPr>
          <p:spPr>
            <a:xfrm>
              <a:off x="8178800" y="55943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10138" y="705"/>
                  </a:lnTo>
                  <a:lnTo>
                    <a:pt x="31374" y="5026"/>
                  </a:lnTo>
                  <a:lnTo>
                    <a:pt x="78398" y="6881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359"/>
          <p:cNvGrpSpPr/>
          <p:nvPr/>
        </p:nvGrpSpPr>
        <p:grpSpPr>
          <a:xfrm>
            <a:off x="7488415" y="5290849"/>
            <a:ext cx="314478" cy="618932"/>
            <a:chOff x="7488415" y="5290849"/>
            <a:chExt cx="314478" cy="618932"/>
          </a:xfrm>
        </p:grpSpPr>
        <p:sp>
          <p:nvSpPr>
            <p:cNvPr id="146" name="SMARTInkShape-1548"/>
            <p:cNvSpPr/>
            <p:nvPr>
              <p:custDataLst>
                <p:tags r:id="rId96"/>
              </p:custDataLst>
            </p:nvPr>
          </p:nvSpPr>
          <p:spPr>
            <a:xfrm>
              <a:off x="7688394" y="5746750"/>
              <a:ext cx="114499" cy="117332"/>
            </a:xfrm>
            <a:custGeom>
              <a:avLst/>
              <a:gdLst/>
              <a:ahLst/>
              <a:cxnLst/>
              <a:rect l="0" t="0" r="0" b="0"/>
              <a:pathLst>
                <a:path w="114499" h="117332">
                  <a:moveTo>
                    <a:pt x="7806" y="50800"/>
                  </a:moveTo>
                  <a:lnTo>
                    <a:pt x="7806" y="50800"/>
                  </a:lnTo>
                  <a:lnTo>
                    <a:pt x="23721" y="44321"/>
                  </a:lnTo>
                  <a:lnTo>
                    <a:pt x="55154" y="22977"/>
                  </a:lnTo>
                  <a:lnTo>
                    <a:pt x="65187" y="20213"/>
                  </a:lnTo>
                  <a:lnTo>
                    <a:pt x="65816" y="19825"/>
                  </a:lnTo>
                  <a:lnTo>
                    <a:pt x="65529" y="19567"/>
                  </a:lnTo>
                  <a:lnTo>
                    <a:pt x="51641" y="22574"/>
                  </a:lnTo>
                  <a:lnTo>
                    <a:pt x="41164" y="29788"/>
                  </a:lnTo>
                  <a:lnTo>
                    <a:pt x="7920" y="66735"/>
                  </a:lnTo>
                  <a:lnTo>
                    <a:pt x="0" y="90250"/>
                  </a:lnTo>
                  <a:lnTo>
                    <a:pt x="486" y="97561"/>
                  </a:lnTo>
                  <a:lnTo>
                    <a:pt x="6669" y="109448"/>
                  </a:lnTo>
                  <a:lnTo>
                    <a:pt x="11281" y="113182"/>
                  </a:lnTo>
                  <a:lnTo>
                    <a:pt x="22051" y="117331"/>
                  </a:lnTo>
                  <a:lnTo>
                    <a:pt x="69419" y="108279"/>
                  </a:lnTo>
                  <a:lnTo>
                    <a:pt x="86694" y="102451"/>
                  </a:lnTo>
                  <a:lnTo>
                    <a:pt x="106205" y="88682"/>
                  </a:lnTo>
                  <a:lnTo>
                    <a:pt x="111511" y="82218"/>
                  </a:lnTo>
                  <a:lnTo>
                    <a:pt x="114498" y="67870"/>
                  </a:lnTo>
                  <a:lnTo>
                    <a:pt x="109553" y="54389"/>
                  </a:lnTo>
                  <a:lnTo>
                    <a:pt x="84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549"/>
            <p:cNvSpPr/>
            <p:nvPr>
              <p:custDataLst>
                <p:tags r:id="rId97"/>
              </p:custDataLst>
            </p:nvPr>
          </p:nvSpPr>
          <p:spPr>
            <a:xfrm>
              <a:off x="7515330" y="5756535"/>
              <a:ext cx="103704" cy="153246"/>
            </a:xfrm>
            <a:custGeom>
              <a:avLst/>
              <a:gdLst/>
              <a:ahLst/>
              <a:cxnLst/>
              <a:rect l="0" t="0" r="0" b="0"/>
              <a:pathLst>
                <a:path w="103704" h="153246">
                  <a:moveTo>
                    <a:pt x="9420" y="2915"/>
                  </a:moveTo>
                  <a:lnTo>
                    <a:pt x="9420" y="2915"/>
                  </a:lnTo>
                  <a:lnTo>
                    <a:pt x="581" y="11754"/>
                  </a:lnTo>
                  <a:lnTo>
                    <a:pt x="0" y="13041"/>
                  </a:lnTo>
                  <a:lnTo>
                    <a:pt x="317" y="13899"/>
                  </a:lnTo>
                  <a:lnTo>
                    <a:pt x="1233" y="14471"/>
                  </a:lnTo>
                  <a:lnTo>
                    <a:pt x="2552" y="14147"/>
                  </a:lnTo>
                  <a:lnTo>
                    <a:pt x="10600" y="10318"/>
                  </a:lnTo>
                  <a:lnTo>
                    <a:pt x="56888" y="0"/>
                  </a:lnTo>
                  <a:lnTo>
                    <a:pt x="68382" y="1149"/>
                  </a:lnTo>
                  <a:lnTo>
                    <a:pt x="76312" y="5892"/>
                  </a:lnTo>
                  <a:lnTo>
                    <a:pt x="79414" y="9133"/>
                  </a:lnTo>
                  <a:lnTo>
                    <a:pt x="82862" y="16497"/>
                  </a:lnTo>
                  <a:lnTo>
                    <a:pt x="83781" y="20436"/>
                  </a:lnTo>
                  <a:lnTo>
                    <a:pt x="82983" y="24475"/>
                  </a:lnTo>
                  <a:lnTo>
                    <a:pt x="75824" y="36192"/>
                  </a:lnTo>
                  <a:lnTo>
                    <a:pt x="68919" y="43742"/>
                  </a:lnTo>
                  <a:lnTo>
                    <a:pt x="64556" y="45754"/>
                  </a:lnTo>
                  <a:lnTo>
                    <a:pt x="63817" y="46997"/>
                  </a:lnTo>
                  <a:lnTo>
                    <a:pt x="64029" y="48529"/>
                  </a:lnTo>
                  <a:lnTo>
                    <a:pt x="67697" y="54060"/>
                  </a:lnTo>
                  <a:lnTo>
                    <a:pt x="72010" y="58102"/>
                  </a:lnTo>
                  <a:lnTo>
                    <a:pt x="97331" y="75731"/>
                  </a:lnTo>
                  <a:lnTo>
                    <a:pt x="101407" y="83726"/>
                  </a:lnTo>
                  <a:lnTo>
                    <a:pt x="103703" y="99531"/>
                  </a:lnTo>
                  <a:lnTo>
                    <a:pt x="100476" y="109591"/>
                  </a:lnTo>
                  <a:lnTo>
                    <a:pt x="83538" y="130918"/>
                  </a:lnTo>
                  <a:lnTo>
                    <a:pt x="75758" y="137416"/>
                  </a:lnTo>
                  <a:lnTo>
                    <a:pt x="47334" y="153245"/>
                  </a:lnTo>
                  <a:lnTo>
                    <a:pt x="45985" y="152524"/>
                  </a:lnTo>
                  <a:lnTo>
                    <a:pt x="45791" y="150632"/>
                  </a:lnTo>
                  <a:lnTo>
                    <a:pt x="46368" y="147960"/>
                  </a:lnTo>
                  <a:lnTo>
                    <a:pt x="60220" y="129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550"/>
            <p:cNvSpPr/>
            <p:nvPr>
              <p:custDataLst>
                <p:tags r:id="rId98"/>
              </p:custDataLst>
            </p:nvPr>
          </p:nvSpPr>
          <p:spPr>
            <a:xfrm>
              <a:off x="7488415" y="5619750"/>
              <a:ext cx="264936" cy="25401"/>
            </a:xfrm>
            <a:custGeom>
              <a:avLst/>
              <a:gdLst/>
              <a:ahLst/>
              <a:cxnLst/>
              <a:rect l="0" t="0" r="0" b="0"/>
              <a:pathLst>
                <a:path w="2649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15908" y="20331"/>
                  </a:lnTo>
                  <a:lnTo>
                    <a:pt x="59504" y="12535"/>
                  </a:lnTo>
                  <a:lnTo>
                    <a:pt x="97291" y="8182"/>
                  </a:lnTo>
                  <a:lnTo>
                    <a:pt x="134594" y="6893"/>
                  </a:lnTo>
                  <a:lnTo>
                    <a:pt x="181333" y="3086"/>
                  </a:lnTo>
                  <a:lnTo>
                    <a:pt x="222812" y="610"/>
                  </a:lnTo>
                  <a:lnTo>
                    <a:pt x="264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551"/>
            <p:cNvSpPr/>
            <p:nvPr>
              <p:custDataLst>
                <p:tags r:id="rId99"/>
              </p:custDataLst>
            </p:nvPr>
          </p:nvSpPr>
          <p:spPr>
            <a:xfrm>
              <a:off x="7541144" y="5290849"/>
              <a:ext cx="109295" cy="233652"/>
            </a:xfrm>
            <a:custGeom>
              <a:avLst/>
              <a:gdLst/>
              <a:ahLst/>
              <a:cxnLst/>
              <a:rect l="0" t="0" r="0" b="0"/>
              <a:pathLst>
                <a:path w="109295" h="233652">
                  <a:moveTo>
                    <a:pt x="21706" y="24101"/>
                  </a:moveTo>
                  <a:lnTo>
                    <a:pt x="21706" y="24101"/>
                  </a:lnTo>
                  <a:lnTo>
                    <a:pt x="34066" y="0"/>
                  </a:lnTo>
                  <a:lnTo>
                    <a:pt x="19646" y="46136"/>
                  </a:lnTo>
                  <a:lnTo>
                    <a:pt x="3033" y="89953"/>
                  </a:lnTo>
                  <a:lnTo>
                    <a:pt x="0" y="105580"/>
                  </a:lnTo>
                  <a:lnTo>
                    <a:pt x="1005" y="121932"/>
                  </a:lnTo>
                  <a:lnTo>
                    <a:pt x="2966" y="127421"/>
                  </a:lnTo>
                  <a:lnTo>
                    <a:pt x="5685" y="131082"/>
                  </a:lnTo>
                  <a:lnTo>
                    <a:pt x="8909" y="133521"/>
                  </a:lnTo>
                  <a:lnTo>
                    <a:pt x="21898" y="132469"/>
                  </a:lnTo>
                  <a:lnTo>
                    <a:pt x="67723" y="117159"/>
                  </a:lnTo>
                  <a:lnTo>
                    <a:pt x="89433" y="110783"/>
                  </a:lnTo>
                  <a:lnTo>
                    <a:pt x="100255" y="111545"/>
                  </a:lnTo>
                  <a:lnTo>
                    <a:pt x="103706" y="113441"/>
                  </a:lnTo>
                  <a:lnTo>
                    <a:pt x="106006" y="116117"/>
                  </a:lnTo>
                  <a:lnTo>
                    <a:pt x="108561" y="123558"/>
                  </a:lnTo>
                  <a:lnTo>
                    <a:pt x="109294" y="141059"/>
                  </a:lnTo>
                  <a:lnTo>
                    <a:pt x="101687" y="181250"/>
                  </a:lnTo>
                  <a:lnTo>
                    <a:pt x="91556" y="233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360"/>
          <p:cNvGrpSpPr/>
          <p:nvPr/>
        </p:nvGrpSpPr>
        <p:grpSpPr>
          <a:xfrm>
            <a:off x="6781800" y="5454650"/>
            <a:ext cx="215901" cy="155485"/>
            <a:chOff x="6781800" y="5454650"/>
            <a:chExt cx="215901" cy="155485"/>
          </a:xfrm>
        </p:grpSpPr>
        <p:sp>
          <p:nvSpPr>
            <p:cNvPr id="151" name="SMARTInkShape-1552"/>
            <p:cNvSpPr/>
            <p:nvPr>
              <p:custDataLst>
                <p:tags r:id="rId94"/>
              </p:custDataLst>
            </p:nvPr>
          </p:nvSpPr>
          <p:spPr>
            <a:xfrm>
              <a:off x="6836461" y="5581650"/>
              <a:ext cx="161240" cy="28485"/>
            </a:xfrm>
            <a:custGeom>
              <a:avLst/>
              <a:gdLst/>
              <a:ahLst/>
              <a:cxnLst/>
              <a:rect l="0" t="0" r="0" b="0"/>
              <a:pathLst>
                <a:path w="161240" h="28485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0" y="15580"/>
                  </a:lnTo>
                  <a:lnTo>
                    <a:pt x="1536" y="18854"/>
                  </a:lnTo>
                  <a:lnTo>
                    <a:pt x="5380" y="21036"/>
                  </a:lnTo>
                  <a:lnTo>
                    <a:pt x="37442" y="28484"/>
                  </a:lnTo>
                  <a:lnTo>
                    <a:pt x="72974" y="26627"/>
                  </a:lnTo>
                  <a:lnTo>
                    <a:pt x="110627" y="23647"/>
                  </a:lnTo>
                  <a:lnTo>
                    <a:pt x="1612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553"/>
            <p:cNvSpPr/>
            <p:nvPr>
              <p:custDataLst>
                <p:tags r:id="rId95"/>
              </p:custDataLst>
            </p:nvPr>
          </p:nvSpPr>
          <p:spPr>
            <a:xfrm>
              <a:off x="6781800" y="54546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3484" y="9460"/>
                  </a:lnTo>
                  <a:lnTo>
                    <a:pt x="55224" y="7247"/>
                  </a:lnTo>
                  <a:lnTo>
                    <a:pt x="95732" y="6527"/>
                  </a:lnTo>
                  <a:lnTo>
                    <a:pt x="138227" y="11454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361"/>
          <p:cNvGrpSpPr/>
          <p:nvPr/>
        </p:nvGrpSpPr>
        <p:grpSpPr>
          <a:xfrm>
            <a:off x="5461000" y="5228623"/>
            <a:ext cx="877788" cy="626078"/>
            <a:chOff x="5461000" y="5228623"/>
            <a:chExt cx="877788" cy="626078"/>
          </a:xfrm>
        </p:grpSpPr>
        <p:sp>
          <p:nvSpPr>
            <p:cNvPr id="154" name="SMARTInkShape-1554"/>
            <p:cNvSpPr/>
            <p:nvPr>
              <p:custDataLst>
                <p:tags r:id="rId89"/>
              </p:custDataLst>
            </p:nvPr>
          </p:nvSpPr>
          <p:spPr>
            <a:xfrm>
              <a:off x="6244392" y="5682462"/>
              <a:ext cx="94396" cy="163609"/>
            </a:xfrm>
            <a:custGeom>
              <a:avLst/>
              <a:gdLst/>
              <a:ahLst/>
              <a:cxnLst/>
              <a:rect l="0" t="0" r="0" b="0"/>
              <a:pathLst>
                <a:path w="94396" h="163609">
                  <a:moveTo>
                    <a:pt x="54808" y="38888"/>
                  </a:moveTo>
                  <a:lnTo>
                    <a:pt x="54808" y="38888"/>
                  </a:lnTo>
                  <a:lnTo>
                    <a:pt x="59877" y="33113"/>
                  </a:lnTo>
                  <a:lnTo>
                    <a:pt x="63647" y="26679"/>
                  </a:lnTo>
                  <a:lnTo>
                    <a:pt x="63523" y="22282"/>
                  </a:lnTo>
                  <a:lnTo>
                    <a:pt x="57312" y="7391"/>
                  </a:lnTo>
                  <a:lnTo>
                    <a:pt x="52864" y="666"/>
                  </a:lnTo>
                  <a:lnTo>
                    <a:pt x="50689" y="0"/>
                  </a:lnTo>
                  <a:lnTo>
                    <a:pt x="48534" y="969"/>
                  </a:lnTo>
                  <a:lnTo>
                    <a:pt x="22712" y="26550"/>
                  </a:lnTo>
                  <a:lnTo>
                    <a:pt x="8460" y="56703"/>
                  </a:lnTo>
                  <a:lnTo>
                    <a:pt x="0" y="100393"/>
                  </a:lnTo>
                  <a:lnTo>
                    <a:pt x="1492" y="142681"/>
                  </a:lnTo>
                  <a:lnTo>
                    <a:pt x="8533" y="155810"/>
                  </a:lnTo>
                  <a:lnTo>
                    <a:pt x="13376" y="161285"/>
                  </a:lnTo>
                  <a:lnTo>
                    <a:pt x="18720" y="163525"/>
                  </a:lnTo>
                  <a:lnTo>
                    <a:pt x="24399" y="163608"/>
                  </a:lnTo>
                  <a:lnTo>
                    <a:pt x="30303" y="162250"/>
                  </a:lnTo>
                  <a:lnTo>
                    <a:pt x="55465" y="146857"/>
                  </a:lnTo>
                  <a:lnTo>
                    <a:pt x="75151" y="121052"/>
                  </a:lnTo>
                  <a:lnTo>
                    <a:pt x="91963" y="87267"/>
                  </a:lnTo>
                  <a:lnTo>
                    <a:pt x="94395" y="79608"/>
                  </a:lnTo>
                  <a:lnTo>
                    <a:pt x="93334" y="63571"/>
                  </a:lnTo>
                  <a:lnTo>
                    <a:pt x="67508" y="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555"/>
            <p:cNvSpPr/>
            <p:nvPr>
              <p:custDataLst>
                <p:tags r:id="rId90"/>
              </p:custDataLst>
            </p:nvPr>
          </p:nvSpPr>
          <p:spPr>
            <a:xfrm>
              <a:off x="6057464" y="5597397"/>
              <a:ext cx="102037" cy="257304"/>
            </a:xfrm>
            <a:custGeom>
              <a:avLst/>
              <a:gdLst/>
              <a:ahLst/>
              <a:cxnLst/>
              <a:rect l="0" t="0" r="0" b="0"/>
              <a:pathLst>
                <a:path w="102037" h="257304">
                  <a:moveTo>
                    <a:pt x="76636" y="54103"/>
                  </a:moveTo>
                  <a:lnTo>
                    <a:pt x="76636" y="54103"/>
                  </a:lnTo>
                  <a:lnTo>
                    <a:pt x="85475" y="36427"/>
                  </a:lnTo>
                  <a:lnTo>
                    <a:pt x="86056" y="33147"/>
                  </a:lnTo>
                  <a:lnTo>
                    <a:pt x="85738" y="30254"/>
                  </a:lnTo>
                  <a:lnTo>
                    <a:pt x="83530" y="20543"/>
                  </a:lnTo>
                  <a:lnTo>
                    <a:pt x="73034" y="7235"/>
                  </a:lnTo>
                  <a:lnTo>
                    <a:pt x="62335" y="1522"/>
                  </a:lnTo>
                  <a:lnTo>
                    <a:pt x="56519" y="0"/>
                  </a:lnTo>
                  <a:lnTo>
                    <a:pt x="42530" y="3952"/>
                  </a:lnTo>
                  <a:lnTo>
                    <a:pt x="17295" y="20365"/>
                  </a:lnTo>
                  <a:lnTo>
                    <a:pt x="3158" y="43087"/>
                  </a:lnTo>
                  <a:lnTo>
                    <a:pt x="0" y="58379"/>
                  </a:lnTo>
                  <a:lnTo>
                    <a:pt x="145" y="65421"/>
                  </a:lnTo>
                  <a:lnTo>
                    <a:pt x="2358" y="70820"/>
                  </a:lnTo>
                  <a:lnTo>
                    <a:pt x="10463" y="78701"/>
                  </a:lnTo>
                  <a:lnTo>
                    <a:pt x="23001" y="80793"/>
                  </a:lnTo>
                  <a:lnTo>
                    <a:pt x="57212" y="74604"/>
                  </a:lnTo>
                  <a:lnTo>
                    <a:pt x="74408" y="70133"/>
                  </a:lnTo>
                  <a:lnTo>
                    <a:pt x="77268" y="70434"/>
                  </a:lnTo>
                  <a:lnTo>
                    <a:pt x="79174" y="71341"/>
                  </a:lnTo>
                  <a:lnTo>
                    <a:pt x="85228" y="79358"/>
                  </a:lnTo>
                  <a:lnTo>
                    <a:pt x="92888" y="111329"/>
                  </a:lnTo>
                  <a:lnTo>
                    <a:pt x="94857" y="148356"/>
                  </a:lnTo>
                  <a:lnTo>
                    <a:pt x="95523" y="195070"/>
                  </a:lnTo>
                  <a:lnTo>
                    <a:pt x="96370" y="240851"/>
                  </a:lnTo>
                  <a:lnTo>
                    <a:pt x="102036" y="257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56"/>
            <p:cNvSpPr/>
            <p:nvPr>
              <p:custDataLst>
                <p:tags r:id="rId91"/>
              </p:custDataLst>
            </p:nvPr>
          </p:nvSpPr>
          <p:spPr>
            <a:xfrm>
              <a:off x="5811441" y="5306825"/>
              <a:ext cx="204160" cy="460244"/>
            </a:xfrm>
            <a:custGeom>
              <a:avLst/>
              <a:gdLst/>
              <a:ahLst/>
              <a:cxnLst/>
              <a:rect l="0" t="0" r="0" b="0"/>
              <a:pathLst>
                <a:path w="204160" h="460244">
                  <a:moveTo>
                    <a:pt x="182959" y="14475"/>
                  </a:moveTo>
                  <a:lnTo>
                    <a:pt x="182959" y="14475"/>
                  </a:lnTo>
                  <a:lnTo>
                    <a:pt x="191798" y="170"/>
                  </a:lnTo>
                  <a:lnTo>
                    <a:pt x="193791" y="0"/>
                  </a:lnTo>
                  <a:lnTo>
                    <a:pt x="195824" y="1296"/>
                  </a:lnTo>
                  <a:lnTo>
                    <a:pt x="204159" y="13518"/>
                  </a:lnTo>
                  <a:lnTo>
                    <a:pt x="203744" y="42257"/>
                  </a:lnTo>
                  <a:lnTo>
                    <a:pt x="195781" y="85423"/>
                  </a:lnTo>
                  <a:lnTo>
                    <a:pt x="184484" y="123847"/>
                  </a:lnTo>
                  <a:lnTo>
                    <a:pt x="163663" y="168436"/>
                  </a:lnTo>
                  <a:lnTo>
                    <a:pt x="145228" y="211215"/>
                  </a:lnTo>
                  <a:lnTo>
                    <a:pt x="124628" y="253637"/>
                  </a:lnTo>
                  <a:lnTo>
                    <a:pt x="100882" y="295987"/>
                  </a:lnTo>
                  <a:lnTo>
                    <a:pt x="79989" y="336442"/>
                  </a:lnTo>
                  <a:lnTo>
                    <a:pt x="48723" y="381821"/>
                  </a:lnTo>
                  <a:lnTo>
                    <a:pt x="19147" y="424527"/>
                  </a:lnTo>
                  <a:lnTo>
                    <a:pt x="2827" y="450446"/>
                  </a:lnTo>
                  <a:lnTo>
                    <a:pt x="0" y="459820"/>
                  </a:lnTo>
                  <a:lnTo>
                    <a:pt x="308" y="460243"/>
                  </a:lnTo>
                  <a:lnTo>
                    <a:pt x="11509" y="439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57"/>
            <p:cNvSpPr/>
            <p:nvPr>
              <p:custDataLst>
                <p:tags r:id="rId92"/>
              </p:custDataLst>
            </p:nvPr>
          </p:nvSpPr>
          <p:spPr>
            <a:xfrm>
              <a:off x="5581650" y="5228623"/>
              <a:ext cx="209551" cy="181578"/>
            </a:xfrm>
            <a:custGeom>
              <a:avLst/>
              <a:gdLst/>
              <a:ahLst/>
              <a:cxnLst/>
              <a:rect l="0" t="0" r="0" b="0"/>
              <a:pathLst>
                <a:path w="209551" h="181578">
                  <a:moveTo>
                    <a:pt x="0" y="60927"/>
                  </a:moveTo>
                  <a:lnTo>
                    <a:pt x="0" y="60927"/>
                  </a:lnTo>
                  <a:lnTo>
                    <a:pt x="706" y="44321"/>
                  </a:lnTo>
                  <a:lnTo>
                    <a:pt x="14927" y="6113"/>
                  </a:lnTo>
                  <a:lnTo>
                    <a:pt x="18418" y="3217"/>
                  </a:lnTo>
                  <a:lnTo>
                    <a:pt x="27941" y="0"/>
                  </a:lnTo>
                  <a:lnTo>
                    <a:pt x="39229" y="2334"/>
                  </a:lnTo>
                  <a:lnTo>
                    <a:pt x="67094" y="18701"/>
                  </a:lnTo>
                  <a:lnTo>
                    <a:pt x="72246" y="27132"/>
                  </a:lnTo>
                  <a:lnTo>
                    <a:pt x="77970" y="49670"/>
                  </a:lnTo>
                  <a:lnTo>
                    <a:pt x="77822" y="80012"/>
                  </a:lnTo>
                  <a:lnTo>
                    <a:pt x="71275" y="96221"/>
                  </a:lnTo>
                  <a:lnTo>
                    <a:pt x="42397" y="137845"/>
                  </a:lnTo>
                  <a:lnTo>
                    <a:pt x="21749" y="170644"/>
                  </a:lnTo>
                  <a:lnTo>
                    <a:pt x="22261" y="172878"/>
                  </a:lnTo>
                  <a:lnTo>
                    <a:pt x="26593" y="177240"/>
                  </a:lnTo>
                  <a:lnTo>
                    <a:pt x="66218" y="176356"/>
                  </a:lnTo>
                  <a:lnTo>
                    <a:pt x="104444" y="174856"/>
                  </a:lnTo>
                  <a:lnTo>
                    <a:pt x="143397" y="172149"/>
                  </a:lnTo>
                  <a:lnTo>
                    <a:pt x="209550" y="18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558"/>
            <p:cNvSpPr/>
            <p:nvPr>
              <p:custDataLst>
                <p:tags r:id="rId93"/>
              </p:custDataLst>
            </p:nvPr>
          </p:nvSpPr>
          <p:spPr>
            <a:xfrm>
              <a:off x="5461000" y="523875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0" y="0"/>
                  </a:moveTo>
                  <a:lnTo>
                    <a:pt x="0" y="0"/>
                  </a:lnTo>
                  <a:lnTo>
                    <a:pt x="5069" y="38696"/>
                  </a:lnTo>
                  <a:lnTo>
                    <a:pt x="10126" y="76063"/>
                  </a:lnTo>
                  <a:lnTo>
                    <a:pt x="12192" y="121329"/>
                  </a:lnTo>
                  <a:lnTo>
                    <a:pt x="16996" y="168142"/>
                  </a:lnTo>
                  <a:lnTo>
                    <a:pt x="19853" y="197831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62"/>
          <p:cNvGrpSpPr/>
          <p:nvPr/>
        </p:nvGrpSpPr>
        <p:grpSpPr>
          <a:xfrm>
            <a:off x="8229600" y="4111091"/>
            <a:ext cx="406401" cy="254620"/>
            <a:chOff x="8229600" y="4111091"/>
            <a:chExt cx="406401" cy="254620"/>
          </a:xfrm>
        </p:grpSpPr>
        <p:sp>
          <p:nvSpPr>
            <p:cNvPr id="160" name="SMARTInkShape-1559"/>
            <p:cNvSpPr/>
            <p:nvPr>
              <p:custDataLst>
                <p:tags r:id="rId87"/>
              </p:custDataLst>
            </p:nvPr>
          </p:nvSpPr>
          <p:spPr>
            <a:xfrm>
              <a:off x="8344239" y="4111091"/>
              <a:ext cx="291762" cy="254620"/>
            </a:xfrm>
            <a:custGeom>
              <a:avLst/>
              <a:gdLst/>
              <a:ahLst/>
              <a:cxnLst/>
              <a:rect l="0" t="0" r="0" b="0"/>
              <a:pathLst>
                <a:path w="291762" h="254620">
                  <a:moveTo>
                    <a:pt x="12361" y="48159"/>
                  </a:moveTo>
                  <a:lnTo>
                    <a:pt x="12361" y="48159"/>
                  </a:lnTo>
                  <a:lnTo>
                    <a:pt x="8990" y="41417"/>
                  </a:lnTo>
                  <a:lnTo>
                    <a:pt x="7292" y="39431"/>
                  </a:lnTo>
                  <a:lnTo>
                    <a:pt x="2235" y="35930"/>
                  </a:lnTo>
                  <a:lnTo>
                    <a:pt x="804" y="32611"/>
                  </a:lnTo>
                  <a:lnTo>
                    <a:pt x="0" y="20034"/>
                  </a:lnTo>
                  <a:lnTo>
                    <a:pt x="2003" y="15298"/>
                  </a:lnTo>
                  <a:lnTo>
                    <a:pt x="9874" y="6272"/>
                  </a:lnTo>
                  <a:lnTo>
                    <a:pt x="20428" y="1320"/>
                  </a:lnTo>
                  <a:lnTo>
                    <a:pt x="26206" y="0"/>
                  </a:lnTo>
                  <a:lnTo>
                    <a:pt x="51193" y="4883"/>
                  </a:lnTo>
                  <a:lnTo>
                    <a:pt x="77567" y="15267"/>
                  </a:lnTo>
                  <a:lnTo>
                    <a:pt x="92847" y="28837"/>
                  </a:lnTo>
                  <a:lnTo>
                    <a:pt x="113161" y="56180"/>
                  </a:lnTo>
                  <a:lnTo>
                    <a:pt x="118193" y="90909"/>
                  </a:lnTo>
                  <a:lnTo>
                    <a:pt x="109572" y="130205"/>
                  </a:lnTo>
                  <a:lnTo>
                    <a:pt x="93468" y="174929"/>
                  </a:lnTo>
                  <a:lnTo>
                    <a:pt x="80462" y="215763"/>
                  </a:lnTo>
                  <a:lnTo>
                    <a:pt x="73853" y="234148"/>
                  </a:lnTo>
                  <a:lnTo>
                    <a:pt x="74523" y="239180"/>
                  </a:lnTo>
                  <a:lnTo>
                    <a:pt x="80910" y="248533"/>
                  </a:lnTo>
                  <a:lnTo>
                    <a:pt x="94568" y="253631"/>
                  </a:lnTo>
                  <a:lnTo>
                    <a:pt x="125853" y="254619"/>
                  </a:lnTo>
                  <a:lnTo>
                    <a:pt x="170560" y="252003"/>
                  </a:lnTo>
                  <a:lnTo>
                    <a:pt x="207950" y="248179"/>
                  </a:lnTo>
                  <a:lnTo>
                    <a:pt x="250328" y="244224"/>
                  </a:lnTo>
                  <a:lnTo>
                    <a:pt x="291761" y="23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560"/>
            <p:cNvSpPr/>
            <p:nvPr>
              <p:custDataLst>
                <p:tags r:id="rId88"/>
              </p:custDataLst>
            </p:nvPr>
          </p:nvSpPr>
          <p:spPr>
            <a:xfrm>
              <a:off x="8229600" y="4141083"/>
              <a:ext cx="25401" cy="221368"/>
            </a:xfrm>
            <a:custGeom>
              <a:avLst/>
              <a:gdLst/>
              <a:ahLst/>
              <a:cxnLst/>
              <a:rect l="0" t="0" r="0" b="0"/>
              <a:pathLst>
                <a:path w="25401" h="221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63" y="15205"/>
                  </a:lnTo>
                  <a:lnTo>
                    <a:pt x="6088" y="59500"/>
                  </a:lnTo>
                  <a:lnTo>
                    <a:pt x="6316" y="106996"/>
                  </a:lnTo>
                  <a:lnTo>
                    <a:pt x="6343" y="147740"/>
                  </a:lnTo>
                  <a:lnTo>
                    <a:pt x="13257" y="194703"/>
                  </a:lnTo>
                  <a:lnTo>
                    <a:pt x="17180" y="209516"/>
                  </a:lnTo>
                  <a:lnTo>
                    <a:pt x="2540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363"/>
          <p:cNvGrpSpPr/>
          <p:nvPr/>
        </p:nvGrpSpPr>
        <p:grpSpPr>
          <a:xfrm>
            <a:off x="7327900" y="4178451"/>
            <a:ext cx="273051" cy="151948"/>
            <a:chOff x="7327900" y="4178451"/>
            <a:chExt cx="273051" cy="151948"/>
          </a:xfrm>
        </p:grpSpPr>
        <p:sp>
          <p:nvSpPr>
            <p:cNvPr id="163" name="SMARTInkShape-1561"/>
            <p:cNvSpPr/>
            <p:nvPr>
              <p:custDataLst>
                <p:tags r:id="rId85"/>
              </p:custDataLst>
            </p:nvPr>
          </p:nvSpPr>
          <p:spPr>
            <a:xfrm>
              <a:off x="7410638" y="4279900"/>
              <a:ext cx="190313" cy="50499"/>
            </a:xfrm>
            <a:custGeom>
              <a:avLst/>
              <a:gdLst/>
              <a:ahLst/>
              <a:cxnLst/>
              <a:rect l="0" t="0" r="0" b="0"/>
              <a:pathLst>
                <a:path w="190313" h="50499">
                  <a:moveTo>
                    <a:pt x="63312" y="0"/>
                  </a:moveTo>
                  <a:lnTo>
                    <a:pt x="63312" y="0"/>
                  </a:lnTo>
                  <a:lnTo>
                    <a:pt x="17827" y="26662"/>
                  </a:lnTo>
                  <a:lnTo>
                    <a:pt x="0" y="39211"/>
                  </a:lnTo>
                  <a:lnTo>
                    <a:pt x="1348" y="40957"/>
                  </a:lnTo>
                  <a:lnTo>
                    <a:pt x="46728" y="49272"/>
                  </a:lnTo>
                  <a:lnTo>
                    <a:pt x="85436" y="50498"/>
                  </a:lnTo>
                  <a:lnTo>
                    <a:pt x="123646" y="47339"/>
                  </a:lnTo>
                  <a:lnTo>
                    <a:pt x="19031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562"/>
            <p:cNvSpPr/>
            <p:nvPr>
              <p:custDataLst>
                <p:tags r:id="rId86"/>
              </p:custDataLst>
            </p:nvPr>
          </p:nvSpPr>
          <p:spPr>
            <a:xfrm>
              <a:off x="7327900" y="4178451"/>
              <a:ext cx="234951" cy="18900"/>
            </a:xfrm>
            <a:custGeom>
              <a:avLst/>
              <a:gdLst/>
              <a:ahLst/>
              <a:cxnLst/>
              <a:rect l="0" t="0" r="0" b="0"/>
              <a:pathLst>
                <a:path w="234951" h="18900">
                  <a:moveTo>
                    <a:pt x="0" y="12549"/>
                  </a:moveTo>
                  <a:lnTo>
                    <a:pt x="0" y="12549"/>
                  </a:lnTo>
                  <a:lnTo>
                    <a:pt x="35460" y="7480"/>
                  </a:lnTo>
                  <a:lnTo>
                    <a:pt x="79615" y="994"/>
                  </a:lnTo>
                  <a:lnTo>
                    <a:pt x="121926" y="0"/>
                  </a:lnTo>
                  <a:lnTo>
                    <a:pt x="159128" y="1775"/>
                  </a:lnTo>
                  <a:lnTo>
                    <a:pt x="234950" y="18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1563"/>
          <p:cNvSpPr/>
          <p:nvPr>
            <p:custDataLst>
              <p:tags r:id="rId1"/>
            </p:custDataLst>
          </p:nvPr>
        </p:nvSpPr>
        <p:spPr>
          <a:xfrm>
            <a:off x="5119244" y="4002265"/>
            <a:ext cx="290957" cy="283986"/>
          </a:xfrm>
          <a:custGeom>
            <a:avLst/>
            <a:gdLst/>
            <a:ahLst/>
            <a:cxnLst/>
            <a:rect l="0" t="0" r="0" b="0"/>
            <a:pathLst>
              <a:path w="290957" h="283986">
                <a:moveTo>
                  <a:pt x="11556" y="10935"/>
                </a:moveTo>
                <a:lnTo>
                  <a:pt x="11556" y="10935"/>
                </a:lnTo>
                <a:lnTo>
                  <a:pt x="0" y="10935"/>
                </a:lnTo>
                <a:lnTo>
                  <a:pt x="9307" y="4193"/>
                </a:lnTo>
                <a:lnTo>
                  <a:pt x="35584" y="0"/>
                </a:lnTo>
                <a:lnTo>
                  <a:pt x="70181" y="2129"/>
                </a:lnTo>
                <a:lnTo>
                  <a:pt x="103872" y="13970"/>
                </a:lnTo>
                <a:lnTo>
                  <a:pt x="132826" y="37626"/>
                </a:lnTo>
                <a:lnTo>
                  <a:pt x="149165" y="56865"/>
                </a:lnTo>
                <a:lnTo>
                  <a:pt x="151974" y="74387"/>
                </a:lnTo>
                <a:lnTo>
                  <a:pt x="149458" y="96286"/>
                </a:lnTo>
                <a:lnTo>
                  <a:pt x="132478" y="139194"/>
                </a:lnTo>
                <a:lnTo>
                  <a:pt x="100935" y="185503"/>
                </a:lnTo>
                <a:lnTo>
                  <a:pt x="65426" y="229222"/>
                </a:lnTo>
                <a:lnTo>
                  <a:pt x="48303" y="248944"/>
                </a:lnTo>
                <a:lnTo>
                  <a:pt x="46637" y="252157"/>
                </a:lnTo>
                <a:lnTo>
                  <a:pt x="47643" y="255005"/>
                </a:lnTo>
                <a:lnTo>
                  <a:pt x="54406" y="260052"/>
                </a:lnTo>
                <a:lnTo>
                  <a:pt x="101342" y="269039"/>
                </a:lnTo>
                <a:lnTo>
                  <a:pt x="148539" y="275480"/>
                </a:lnTo>
                <a:lnTo>
                  <a:pt x="195449" y="281151"/>
                </a:lnTo>
                <a:lnTo>
                  <a:pt x="231300" y="283145"/>
                </a:lnTo>
                <a:lnTo>
                  <a:pt x="290956" y="2839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365"/>
          <p:cNvGrpSpPr/>
          <p:nvPr/>
        </p:nvGrpSpPr>
        <p:grpSpPr>
          <a:xfrm>
            <a:off x="5471516" y="3061482"/>
            <a:ext cx="262535" cy="182763"/>
            <a:chOff x="5471516" y="3061482"/>
            <a:chExt cx="262535" cy="182763"/>
          </a:xfrm>
        </p:grpSpPr>
        <p:sp>
          <p:nvSpPr>
            <p:cNvPr id="167" name="SMARTInkShape-1564"/>
            <p:cNvSpPr/>
            <p:nvPr>
              <p:custDataLst>
                <p:tags r:id="rId82"/>
              </p:custDataLst>
            </p:nvPr>
          </p:nvSpPr>
          <p:spPr>
            <a:xfrm>
              <a:off x="5635141" y="3168650"/>
              <a:ext cx="98910" cy="38101"/>
            </a:xfrm>
            <a:custGeom>
              <a:avLst/>
              <a:gdLst/>
              <a:ahLst/>
              <a:cxnLst/>
              <a:rect l="0" t="0" r="0" b="0"/>
              <a:pathLst>
                <a:path w="9891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2325"/>
                  </a:lnTo>
                  <a:lnTo>
                    <a:pt x="1563" y="25891"/>
                  </a:lnTo>
                  <a:lnTo>
                    <a:pt x="12135" y="20209"/>
                  </a:lnTo>
                  <a:lnTo>
                    <a:pt x="51038" y="10812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565"/>
            <p:cNvSpPr/>
            <p:nvPr>
              <p:custDataLst>
                <p:tags r:id="rId83"/>
              </p:custDataLst>
            </p:nvPr>
          </p:nvSpPr>
          <p:spPr>
            <a:xfrm>
              <a:off x="5583324" y="3061482"/>
              <a:ext cx="131532" cy="182763"/>
            </a:xfrm>
            <a:custGeom>
              <a:avLst/>
              <a:gdLst/>
              <a:ahLst/>
              <a:cxnLst/>
              <a:rect l="0" t="0" r="0" b="0"/>
              <a:pathLst>
                <a:path w="131532" h="182763">
                  <a:moveTo>
                    <a:pt x="42776" y="81768"/>
                  </a:moveTo>
                  <a:lnTo>
                    <a:pt x="42776" y="81768"/>
                  </a:lnTo>
                  <a:lnTo>
                    <a:pt x="51504" y="72334"/>
                  </a:lnTo>
                  <a:lnTo>
                    <a:pt x="54953" y="64124"/>
                  </a:lnTo>
                  <a:lnTo>
                    <a:pt x="51481" y="65224"/>
                  </a:lnTo>
                  <a:lnTo>
                    <a:pt x="48579" y="66506"/>
                  </a:lnTo>
                  <a:lnTo>
                    <a:pt x="43474" y="77336"/>
                  </a:lnTo>
                  <a:lnTo>
                    <a:pt x="27706" y="116406"/>
                  </a:lnTo>
                  <a:lnTo>
                    <a:pt x="6802" y="161702"/>
                  </a:lnTo>
                  <a:lnTo>
                    <a:pt x="0" y="182459"/>
                  </a:lnTo>
                  <a:lnTo>
                    <a:pt x="853" y="182762"/>
                  </a:lnTo>
                  <a:lnTo>
                    <a:pt x="22891" y="152453"/>
                  </a:lnTo>
                  <a:lnTo>
                    <a:pt x="40233" y="114101"/>
                  </a:lnTo>
                  <a:lnTo>
                    <a:pt x="60697" y="68686"/>
                  </a:lnTo>
                  <a:lnTo>
                    <a:pt x="86502" y="24437"/>
                  </a:lnTo>
                  <a:lnTo>
                    <a:pt x="104761" y="1450"/>
                  </a:lnTo>
                  <a:lnTo>
                    <a:pt x="108794" y="0"/>
                  </a:lnTo>
                  <a:lnTo>
                    <a:pt x="112893" y="445"/>
                  </a:lnTo>
                  <a:lnTo>
                    <a:pt x="117037" y="2153"/>
                  </a:lnTo>
                  <a:lnTo>
                    <a:pt x="119800" y="4702"/>
                  </a:lnTo>
                  <a:lnTo>
                    <a:pt x="122870" y="11298"/>
                  </a:lnTo>
                  <a:lnTo>
                    <a:pt x="129204" y="53084"/>
                  </a:lnTo>
                  <a:lnTo>
                    <a:pt x="130943" y="95925"/>
                  </a:lnTo>
                  <a:lnTo>
                    <a:pt x="131531" y="137115"/>
                  </a:lnTo>
                  <a:lnTo>
                    <a:pt x="130906" y="152228"/>
                  </a:lnTo>
                  <a:lnTo>
                    <a:pt x="125326" y="164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566"/>
            <p:cNvSpPr/>
            <p:nvPr>
              <p:custDataLst>
                <p:tags r:id="rId84"/>
              </p:custDataLst>
            </p:nvPr>
          </p:nvSpPr>
          <p:spPr>
            <a:xfrm>
              <a:off x="5471516" y="3067311"/>
              <a:ext cx="110135" cy="153978"/>
            </a:xfrm>
            <a:custGeom>
              <a:avLst/>
              <a:gdLst/>
              <a:ahLst/>
              <a:cxnLst/>
              <a:rect l="0" t="0" r="0" b="0"/>
              <a:pathLst>
                <a:path w="110135" h="153978">
                  <a:moveTo>
                    <a:pt x="110134" y="6089"/>
                  </a:moveTo>
                  <a:lnTo>
                    <a:pt x="110134" y="6089"/>
                  </a:lnTo>
                  <a:lnTo>
                    <a:pt x="106763" y="2718"/>
                  </a:lnTo>
                  <a:lnTo>
                    <a:pt x="101345" y="1063"/>
                  </a:lnTo>
                  <a:lnTo>
                    <a:pt x="82998" y="0"/>
                  </a:lnTo>
                  <a:lnTo>
                    <a:pt x="58427" y="6559"/>
                  </a:lnTo>
                  <a:lnTo>
                    <a:pt x="32176" y="24181"/>
                  </a:lnTo>
                  <a:lnTo>
                    <a:pt x="9894" y="54018"/>
                  </a:lnTo>
                  <a:lnTo>
                    <a:pt x="0" y="86299"/>
                  </a:lnTo>
                  <a:lnTo>
                    <a:pt x="3810" y="118206"/>
                  </a:lnTo>
                  <a:lnTo>
                    <a:pt x="17247" y="143261"/>
                  </a:lnTo>
                  <a:lnTo>
                    <a:pt x="24221" y="148337"/>
                  </a:lnTo>
                  <a:lnTo>
                    <a:pt x="41377" y="153977"/>
                  </a:lnTo>
                  <a:lnTo>
                    <a:pt x="58878" y="150839"/>
                  </a:lnTo>
                  <a:lnTo>
                    <a:pt x="84734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366"/>
          <p:cNvGrpSpPr/>
          <p:nvPr/>
        </p:nvGrpSpPr>
        <p:grpSpPr>
          <a:xfrm>
            <a:off x="4858848" y="3016173"/>
            <a:ext cx="297353" cy="204410"/>
            <a:chOff x="4858848" y="3016173"/>
            <a:chExt cx="297353" cy="204410"/>
          </a:xfrm>
        </p:grpSpPr>
        <p:sp>
          <p:nvSpPr>
            <p:cNvPr id="171" name="SMARTInkShape-1567"/>
            <p:cNvSpPr/>
            <p:nvPr>
              <p:custDataLst>
                <p:tags r:id="rId80"/>
              </p:custDataLst>
            </p:nvPr>
          </p:nvSpPr>
          <p:spPr>
            <a:xfrm>
              <a:off x="5029226" y="3016173"/>
              <a:ext cx="126975" cy="204410"/>
            </a:xfrm>
            <a:custGeom>
              <a:avLst/>
              <a:gdLst/>
              <a:ahLst/>
              <a:cxnLst/>
              <a:rect l="0" t="0" r="0" b="0"/>
              <a:pathLst>
                <a:path w="126975" h="204410">
                  <a:moveTo>
                    <a:pt x="6324" y="57227"/>
                  </a:moveTo>
                  <a:lnTo>
                    <a:pt x="6324" y="57227"/>
                  </a:lnTo>
                  <a:lnTo>
                    <a:pt x="9695" y="60598"/>
                  </a:lnTo>
                  <a:lnTo>
                    <a:pt x="11350" y="64134"/>
                  </a:lnTo>
                  <a:lnTo>
                    <a:pt x="12413" y="82267"/>
                  </a:lnTo>
                  <a:lnTo>
                    <a:pt x="7613" y="121855"/>
                  </a:lnTo>
                  <a:lnTo>
                    <a:pt x="3208" y="165008"/>
                  </a:lnTo>
                  <a:lnTo>
                    <a:pt x="258" y="204409"/>
                  </a:lnTo>
                  <a:lnTo>
                    <a:pt x="100" y="201663"/>
                  </a:lnTo>
                  <a:lnTo>
                    <a:pt x="0" y="165799"/>
                  </a:lnTo>
                  <a:lnTo>
                    <a:pt x="3352" y="123890"/>
                  </a:lnTo>
                  <a:lnTo>
                    <a:pt x="5443" y="80193"/>
                  </a:lnTo>
                  <a:lnTo>
                    <a:pt x="14878" y="33437"/>
                  </a:lnTo>
                  <a:lnTo>
                    <a:pt x="17181" y="19372"/>
                  </a:lnTo>
                  <a:lnTo>
                    <a:pt x="23849" y="8418"/>
                  </a:lnTo>
                  <a:lnTo>
                    <a:pt x="28591" y="3521"/>
                  </a:lnTo>
                  <a:lnTo>
                    <a:pt x="35280" y="962"/>
                  </a:lnTo>
                  <a:lnTo>
                    <a:pt x="52118" y="0"/>
                  </a:lnTo>
                  <a:lnTo>
                    <a:pt x="69481" y="5687"/>
                  </a:lnTo>
                  <a:lnTo>
                    <a:pt x="84488" y="15271"/>
                  </a:lnTo>
                  <a:lnTo>
                    <a:pt x="93511" y="26585"/>
                  </a:lnTo>
                  <a:lnTo>
                    <a:pt x="99184" y="58339"/>
                  </a:lnTo>
                  <a:lnTo>
                    <a:pt x="94867" y="77477"/>
                  </a:lnTo>
                  <a:lnTo>
                    <a:pt x="85189" y="93038"/>
                  </a:lnTo>
                  <a:lnTo>
                    <a:pt x="64577" y="112288"/>
                  </a:lnTo>
                  <a:lnTo>
                    <a:pt x="42055" y="123946"/>
                  </a:lnTo>
                  <a:lnTo>
                    <a:pt x="30393" y="126459"/>
                  </a:lnTo>
                  <a:lnTo>
                    <a:pt x="29426" y="128076"/>
                  </a:lnTo>
                  <a:lnTo>
                    <a:pt x="30233" y="133636"/>
                  </a:lnTo>
                  <a:lnTo>
                    <a:pt x="34823" y="138929"/>
                  </a:lnTo>
                  <a:lnTo>
                    <a:pt x="77955" y="168214"/>
                  </a:lnTo>
                  <a:lnTo>
                    <a:pt x="126974" y="203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68"/>
            <p:cNvSpPr/>
            <p:nvPr>
              <p:custDataLst>
                <p:tags r:id="rId81"/>
              </p:custDataLst>
            </p:nvPr>
          </p:nvSpPr>
          <p:spPr>
            <a:xfrm>
              <a:off x="4858848" y="3051869"/>
              <a:ext cx="87803" cy="166023"/>
            </a:xfrm>
            <a:custGeom>
              <a:avLst/>
              <a:gdLst/>
              <a:ahLst/>
              <a:cxnLst/>
              <a:rect l="0" t="0" r="0" b="0"/>
              <a:pathLst>
                <a:path w="87803" h="166023">
                  <a:moveTo>
                    <a:pt x="87802" y="15181"/>
                  </a:moveTo>
                  <a:lnTo>
                    <a:pt x="87802" y="15181"/>
                  </a:lnTo>
                  <a:lnTo>
                    <a:pt x="73987" y="3248"/>
                  </a:lnTo>
                  <a:lnTo>
                    <a:pt x="70125" y="876"/>
                  </a:lnTo>
                  <a:lnTo>
                    <a:pt x="66846" y="0"/>
                  </a:lnTo>
                  <a:lnTo>
                    <a:pt x="63953" y="121"/>
                  </a:lnTo>
                  <a:lnTo>
                    <a:pt x="61319" y="908"/>
                  </a:lnTo>
                  <a:lnTo>
                    <a:pt x="41883" y="18085"/>
                  </a:lnTo>
                  <a:lnTo>
                    <a:pt x="17662" y="53567"/>
                  </a:lnTo>
                  <a:lnTo>
                    <a:pt x="4461" y="89585"/>
                  </a:lnTo>
                  <a:lnTo>
                    <a:pt x="0" y="133359"/>
                  </a:lnTo>
                  <a:lnTo>
                    <a:pt x="5034" y="150960"/>
                  </a:lnTo>
                  <a:lnTo>
                    <a:pt x="9340" y="158617"/>
                  </a:lnTo>
                  <a:lnTo>
                    <a:pt x="13622" y="163016"/>
                  </a:lnTo>
                  <a:lnTo>
                    <a:pt x="17888" y="165243"/>
                  </a:lnTo>
                  <a:lnTo>
                    <a:pt x="22142" y="166022"/>
                  </a:lnTo>
                  <a:lnTo>
                    <a:pt x="32514" y="161244"/>
                  </a:lnTo>
                  <a:lnTo>
                    <a:pt x="46491" y="148534"/>
                  </a:lnTo>
                  <a:lnTo>
                    <a:pt x="72172" y="109316"/>
                  </a:lnTo>
                  <a:lnTo>
                    <a:pt x="76622" y="92297"/>
                  </a:lnTo>
                  <a:lnTo>
                    <a:pt x="75160" y="64998"/>
                  </a:lnTo>
                  <a:lnTo>
                    <a:pt x="72071" y="52373"/>
                  </a:lnTo>
                  <a:lnTo>
                    <a:pt x="69553" y="48443"/>
                  </a:lnTo>
                  <a:lnTo>
                    <a:pt x="66463" y="45822"/>
                  </a:lnTo>
                  <a:lnTo>
                    <a:pt x="56052" y="40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1569"/>
          <p:cNvSpPr/>
          <p:nvPr>
            <p:custDataLst>
              <p:tags r:id="rId2"/>
            </p:custDataLst>
          </p:nvPr>
        </p:nvSpPr>
        <p:spPr>
          <a:xfrm>
            <a:off x="4768850" y="2726841"/>
            <a:ext cx="984251" cy="67160"/>
          </a:xfrm>
          <a:custGeom>
            <a:avLst/>
            <a:gdLst/>
            <a:ahLst/>
            <a:cxnLst/>
            <a:rect l="0" t="0" r="0" b="0"/>
            <a:pathLst>
              <a:path w="984251" h="67160">
                <a:moveTo>
                  <a:pt x="0" y="3659"/>
                </a:moveTo>
                <a:lnTo>
                  <a:pt x="0" y="3659"/>
                </a:lnTo>
                <a:lnTo>
                  <a:pt x="3371" y="3659"/>
                </a:lnTo>
                <a:lnTo>
                  <a:pt x="4364" y="2953"/>
                </a:lnTo>
                <a:lnTo>
                  <a:pt x="5026" y="1777"/>
                </a:lnTo>
                <a:lnTo>
                  <a:pt x="5467" y="288"/>
                </a:lnTo>
                <a:lnTo>
                  <a:pt x="7172" y="0"/>
                </a:lnTo>
                <a:lnTo>
                  <a:pt x="41648" y="6846"/>
                </a:lnTo>
                <a:lnTo>
                  <a:pt x="86976" y="32884"/>
                </a:lnTo>
                <a:lnTo>
                  <a:pt x="122354" y="44382"/>
                </a:lnTo>
                <a:lnTo>
                  <a:pt x="162704" y="55314"/>
                </a:lnTo>
                <a:lnTo>
                  <a:pt x="200452" y="58476"/>
                </a:lnTo>
                <a:lnTo>
                  <a:pt x="233023" y="56714"/>
                </a:lnTo>
                <a:lnTo>
                  <a:pt x="270547" y="51699"/>
                </a:lnTo>
                <a:lnTo>
                  <a:pt x="307921" y="45471"/>
                </a:lnTo>
                <a:lnTo>
                  <a:pt x="354173" y="36587"/>
                </a:lnTo>
                <a:lnTo>
                  <a:pt x="400176" y="23293"/>
                </a:lnTo>
                <a:lnTo>
                  <a:pt x="446197" y="17729"/>
                </a:lnTo>
                <a:lnTo>
                  <a:pt x="469948" y="19084"/>
                </a:lnTo>
                <a:lnTo>
                  <a:pt x="512060" y="35320"/>
                </a:lnTo>
                <a:lnTo>
                  <a:pt x="557793" y="55153"/>
                </a:lnTo>
                <a:lnTo>
                  <a:pt x="598661" y="59692"/>
                </a:lnTo>
                <a:lnTo>
                  <a:pt x="632229" y="56715"/>
                </a:lnTo>
                <a:lnTo>
                  <a:pt x="666224" y="51228"/>
                </a:lnTo>
                <a:lnTo>
                  <a:pt x="707203" y="46438"/>
                </a:lnTo>
                <a:lnTo>
                  <a:pt x="753682" y="43145"/>
                </a:lnTo>
                <a:lnTo>
                  <a:pt x="787702" y="40494"/>
                </a:lnTo>
                <a:lnTo>
                  <a:pt x="835232" y="36915"/>
                </a:lnTo>
                <a:lnTo>
                  <a:pt x="872834" y="37737"/>
                </a:lnTo>
                <a:lnTo>
                  <a:pt x="917135" y="44330"/>
                </a:lnTo>
                <a:lnTo>
                  <a:pt x="984250" y="671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368"/>
          <p:cNvGrpSpPr/>
          <p:nvPr/>
        </p:nvGrpSpPr>
        <p:grpSpPr>
          <a:xfrm>
            <a:off x="2724150" y="4255800"/>
            <a:ext cx="508001" cy="355540"/>
            <a:chOff x="2724150" y="4255800"/>
            <a:chExt cx="508001" cy="355540"/>
          </a:xfrm>
        </p:grpSpPr>
        <p:sp>
          <p:nvSpPr>
            <p:cNvPr id="175" name="SMARTInkShape-1570"/>
            <p:cNvSpPr/>
            <p:nvPr>
              <p:custDataLst>
                <p:tags r:id="rId76"/>
              </p:custDataLst>
            </p:nvPr>
          </p:nvSpPr>
          <p:spPr>
            <a:xfrm>
              <a:off x="3048000" y="4312795"/>
              <a:ext cx="93998" cy="298545"/>
            </a:xfrm>
            <a:custGeom>
              <a:avLst/>
              <a:gdLst/>
              <a:ahLst/>
              <a:cxnLst/>
              <a:rect l="0" t="0" r="0" b="0"/>
              <a:pathLst>
                <a:path w="93998" h="298545">
                  <a:moveTo>
                    <a:pt x="0" y="11555"/>
                  </a:moveTo>
                  <a:lnTo>
                    <a:pt x="0" y="11555"/>
                  </a:lnTo>
                  <a:lnTo>
                    <a:pt x="0" y="0"/>
                  </a:lnTo>
                  <a:lnTo>
                    <a:pt x="706" y="14823"/>
                  </a:lnTo>
                  <a:lnTo>
                    <a:pt x="3371" y="22650"/>
                  </a:lnTo>
                  <a:lnTo>
                    <a:pt x="8789" y="28950"/>
                  </a:lnTo>
                  <a:lnTo>
                    <a:pt x="15901" y="33397"/>
                  </a:lnTo>
                  <a:lnTo>
                    <a:pt x="23765" y="35374"/>
                  </a:lnTo>
                  <a:lnTo>
                    <a:pt x="27838" y="34490"/>
                  </a:lnTo>
                  <a:lnTo>
                    <a:pt x="56191" y="18109"/>
                  </a:lnTo>
                  <a:lnTo>
                    <a:pt x="59781" y="14938"/>
                  </a:lnTo>
                  <a:lnTo>
                    <a:pt x="60315" y="15927"/>
                  </a:lnTo>
                  <a:lnTo>
                    <a:pt x="59278" y="59690"/>
                  </a:lnTo>
                  <a:lnTo>
                    <a:pt x="64130" y="99666"/>
                  </a:lnTo>
                  <a:lnTo>
                    <a:pt x="70037" y="138321"/>
                  </a:lnTo>
                  <a:lnTo>
                    <a:pt x="78354" y="179196"/>
                  </a:lnTo>
                  <a:lnTo>
                    <a:pt x="86791" y="220040"/>
                  </a:lnTo>
                  <a:lnTo>
                    <a:pt x="93997" y="259596"/>
                  </a:lnTo>
                  <a:lnTo>
                    <a:pt x="90930" y="275606"/>
                  </a:lnTo>
                  <a:lnTo>
                    <a:pt x="88136" y="282839"/>
                  </a:lnTo>
                  <a:lnTo>
                    <a:pt x="79388" y="292758"/>
                  </a:lnTo>
                  <a:lnTo>
                    <a:pt x="74092" y="296390"/>
                  </a:lnTo>
                  <a:lnTo>
                    <a:pt x="62563" y="298544"/>
                  </a:lnTo>
                  <a:lnTo>
                    <a:pt x="56526" y="298131"/>
                  </a:lnTo>
                  <a:lnTo>
                    <a:pt x="51089" y="295034"/>
                  </a:lnTo>
                  <a:lnTo>
                    <a:pt x="41286" y="284066"/>
                  </a:lnTo>
                  <a:lnTo>
                    <a:pt x="31204" y="265395"/>
                  </a:lnTo>
                  <a:lnTo>
                    <a:pt x="31750" y="227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71"/>
            <p:cNvSpPr/>
            <p:nvPr>
              <p:custDataLst>
                <p:tags r:id="rId77"/>
              </p:custDataLst>
            </p:nvPr>
          </p:nvSpPr>
          <p:spPr>
            <a:xfrm>
              <a:off x="3175000" y="4326619"/>
              <a:ext cx="57151" cy="121215"/>
            </a:xfrm>
            <a:custGeom>
              <a:avLst/>
              <a:gdLst/>
              <a:ahLst/>
              <a:cxnLst/>
              <a:rect l="0" t="0" r="0" b="0"/>
              <a:pathLst>
                <a:path w="57151" h="121215">
                  <a:moveTo>
                    <a:pt x="57150" y="48531"/>
                  </a:moveTo>
                  <a:lnTo>
                    <a:pt x="57150" y="48531"/>
                  </a:lnTo>
                  <a:lnTo>
                    <a:pt x="36756" y="5646"/>
                  </a:lnTo>
                  <a:lnTo>
                    <a:pt x="33676" y="3007"/>
                  </a:lnTo>
                  <a:lnTo>
                    <a:pt x="26491" y="76"/>
                  </a:lnTo>
                  <a:lnTo>
                    <a:pt x="24011" y="0"/>
                  </a:lnTo>
                  <a:lnTo>
                    <a:pt x="22357" y="655"/>
                  </a:lnTo>
                  <a:lnTo>
                    <a:pt x="21255" y="1797"/>
                  </a:lnTo>
                  <a:lnTo>
                    <a:pt x="20030" y="6829"/>
                  </a:lnTo>
                  <a:lnTo>
                    <a:pt x="20191" y="14475"/>
                  </a:lnTo>
                  <a:lnTo>
                    <a:pt x="27945" y="39342"/>
                  </a:lnTo>
                  <a:lnTo>
                    <a:pt x="53176" y="85542"/>
                  </a:lnTo>
                  <a:lnTo>
                    <a:pt x="55384" y="95790"/>
                  </a:lnTo>
                  <a:lnTo>
                    <a:pt x="53255" y="112863"/>
                  </a:lnTo>
                  <a:lnTo>
                    <a:pt x="51026" y="116819"/>
                  </a:lnTo>
                  <a:lnTo>
                    <a:pt x="48128" y="119456"/>
                  </a:lnTo>
                  <a:lnTo>
                    <a:pt x="44786" y="121214"/>
                  </a:lnTo>
                  <a:lnTo>
                    <a:pt x="0" y="11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72"/>
            <p:cNvSpPr/>
            <p:nvPr>
              <p:custDataLst>
                <p:tags r:id="rId78"/>
              </p:custDataLst>
            </p:nvPr>
          </p:nvSpPr>
          <p:spPr>
            <a:xfrm>
              <a:off x="2724150" y="4255800"/>
              <a:ext cx="152401" cy="107550"/>
            </a:xfrm>
            <a:custGeom>
              <a:avLst/>
              <a:gdLst/>
              <a:ahLst/>
              <a:cxnLst/>
              <a:rect l="0" t="0" r="0" b="0"/>
              <a:pathLst>
                <a:path w="152401" h="107550">
                  <a:moveTo>
                    <a:pt x="0" y="24100"/>
                  </a:moveTo>
                  <a:lnTo>
                    <a:pt x="0" y="24100"/>
                  </a:lnTo>
                  <a:lnTo>
                    <a:pt x="0" y="17358"/>
                  </a:lnTo>
                  <a:lnTo>
                    <a:pt x="1411" y="14666"/>
                  </a:lnTo>
                  <a:lnTo>
                    <a:pt x="10052" y="5277"/>
                  </a:lnTo>
                  <a:lnTo>
                    <a:pt x="12177" y="0"/>
                  </a:lnTo>
                  <a:lnTo>
                    <a:pt x="23501" y="46465"/>
                  </a:lnTo>
                  <a:lnTo>
                    <a:pt x="37266" y="89596"/>
                  </a:lnTo>
                  <a:lnTo>
                    <a:pt x="45020" y="100952"/>
                  </a:lnTo>
                  <a:lnTo>
                    <a:pt x="49063" y="104968"/>
                  </a:lnTo>
                  <a:lnTo>
                    <a:pt x="52464" y="106940"/>
                  </a:lnTo>
                  <a:lnTo>
                    <a:pt x="55437" y="107549"/>
                  </a:lnTo>
                  <a:lnTo>
                    <a:pt x="58125" y="107250"/>
                  </a:lnTo>
                  <a:lnTo>
                    <a:pt x="64874" y="101272"/>
                  </a:lnTo>
                  <a:lnTo>
                    <a:pt x="77334" y="83558"/>
                  </a:lnTo>
                  <a:lnTo>
                    <a:pt x="81520" y="72952"/>
                  </a:lnTo>
                  <a:lnTo>
                    <a:pt x="81863" y="72895"/>
                  </a:lnTo>
                  <a:lnTo>
                    <a:pt x="85785" y="81246"/>
                  </a:lnTo>
                  <a:lnTo>
                    <a:pt x="102932" y="101348"/>
                  </a:lnTo>
                  <a:lnTo>
                    <a:pt x="106722" y="102410"/>
                  </a:lnTo>
                  <a:lnTo>
                    <a:pt x="116576" y="101708"/>
                  </a:lnTo>
                  <a:lnTo>
                    <a:pt x="121462" y="98417"/>
                  </a:lnTo>
                  <a:lnTo>
                    <a:pt x="140390" y="75183"/>
                  </a:lnTo>
                  <a:lnTo>
                    <a:pt x="144373" y="53660"/>
                  </a:lnTo>
                  <a:lnTo>
                    <a:pt x="145952" y="21208"/>
                  </a:lnTo>
                  <a:lnTo>
                    <a:pt x="146006" y="22344"/>
                  </a:lnTo>
                  <a:lnTo>
                    <a:pt x="152400" y="30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73"/>
            <p:cNvSpPr/>
            <p:nvPr>
              <p:custDataLst>
                <p:tags r:id="rId79"/>
              </p:custDataLst>
            </p:nvPr>
          </p:nvSpPr>
          <p:spPr>
            <a:xfrm>
              <a:off x="2940715" y="4279131"/>
              <a:ext cx="88236" cy="84728"/>
            </a:xfrm>
            <a:custGeom>
              <a:avLst/>
              <a:gdLst/>
              <a:ahLst/>
              <a:cxnLst/>
              <a:rect l="0" t="0" r="0" b="0"/>
              <a:pathLst>
                <a:path w="88236" h="84728">
                  <a:moveTo>
                    <a:pt x="62835" y="38869"/>
                  </a:moveTo>
                  <a:lnTo>
                    <a:pt x="62835" y="38869"/>
                  </a:lnTo>
                  <a:lnTo>
                    <a:pt x="26709" y="2743"/>
                  </a:lnTo>
                  <a:lnTo>
                    <a:pt x="23229" y="674"/>
                  </a:lnTo>
                  <a:lnTo>
                    <a:pt x="20203" y="0"/>
                  </a:lnTo>
                  <a:lnTo>
                    <a:pt x="17480" y="256"/>
                  </a:lnTo>
                  <a:lnTo>
                    <a:pt x="10692" y="6185"/>
                  </a:lnTo>
                  <a:lnTo>
                    <a:pt x="6906" y="10730"/>
                  </a:lnTo>
                  <a:lnTo>
                    <a:pt x="2700" y="21424"/>
                  </a:lnTo>
                  <a:lnTo>
                    <a:pt x="0" y="52278"/>
                  </a:lnTo>
                  <a:lnTo>
                    <a:pt x="3393" y="66231"/>
                  </a:lnTo>
                  <a:lnTo>
                    <a:pt x="13699" y="83314"/>
                  </a:lnTo>
                  <a:lnTo>
                    <a:pt x="16672" y="84727"/>
                  </a:lnTo>
                  <a:lnTo>
                    <a:pt x="23739" y="84415"/>
                  </a:lnTo>
                  <a:lnTo>
                    <a:pt x="26893" y="82639"/>
                  </a:lnTo>
                  <a:lnTo>
                    <a:pt x="32279" y="76902"/>
                  </a:lnTo>
                  <a:lnTo>
                    <a:pt x="35143" y="69648"/>
                  </a:lnTo>
                  <a:lnTo>
                    <a:pt x="37301" y="53138"/>
                  </a:lnTo>
                  <a:lnTo>
                    <a:pt x="52359" y="72625"/>
                  </a:lnTo>
                  <a:lnTo>
                    <a:pt x="62177" y="75038"/>
                  </a:lnTo>
                  <a:lnTo>
                    <a:pt x="88235" y="76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1574"/>
          <p:cNvSpPr/>
          <p:nvPr>
            <p:custDataLst>
              <p:tags r:id="rId3"/>
            </p:custDataLst>
          </p:nvPr>
        </p:nvSpPr>
        <p:spPr>
          <a:xfrm>
            <a:off x="2286584" y="4109749"/>
            <a:ext cx="112302" cy="252303"/>
          </a:xfrm>
          <a:custGeom>
            <a:avLst/>
            <a:gdLst/>
            <a:ahLst/>
            <a:cxnLst/>
            <a:rect l="0" t="0" r="0" b="0"/>
            <a:pathLst>
              <a:path w="112302" h="252303">
                <a:moveTo>
                  <a:pt x="101016" y="24101"/>
                </a:moveTo>
                <a:lnTo>
                  <a:pt x="101016" y="24101"/>
                </a:lnTo>
                <a:lnTo>
                  <a:pt x="101016" y="3086"/>
                </a:lnTo>
                <a:lnTo>
                  <a:pt x="100310" y="1624"/>
                </a:lnTo>
                <a:lnTo>
                  <a:pt x="99134" y="650"/>
                </a:lnTo>
                <a:lnTo>
                  <a:pt x="97645" y="0"/>
                </a:lnTo>
                <a:lnTo>
                  <a:pt x="95946" y="273"/>
                </a:lnTo>
                <a:lnTo>
                  <a:pt x="92178" y="2457"/>
                </a:lnTo>
                <a:lnTo>
                  <a:pt x="62516" y="47518"/>
                </a:lnTo>
                <a:lnTo>
                  <a:pt x="36488" y="94474"/>
                </a:lnTo>
                <a:lnTo>
                  <a:pt x="18161" y="135577"/>
                </a:lnTo>
                <a:lnTo>
                  <a:pt x="3850" y="175551"/>
                </a:lnTo>
                <a:lnTo>
                  <a:pt x="0" y="220878"/>
                </a:lnTo>
                <a:lnTo>
                  <a:pt x="3438" y="233618"/>
                </a:lnTo>
                <a:lnTo>
                  <a:pt x="6331" y="239979"/>
                </a:lnTo>
                <a:lnTo>
                  <a:pt x="11787" y="244926"/>
                </a:lnTo>
                <a:lnTo>
                  <a:pt x="27257" y="252302"/>
                </a:lnTo>
                <a:lnTo>
                  <a:pt x="44010" y="252287"/>
                </a:lnTo>
                <a:lnTo>
                  <a:pt x="71190" y="242466"/>
                </a:lnTo>
                <a:lnTo>
                  <a:pt x="89877" y="231219"/>
                </a:lnTo>
                <a:lnTo>
                  <a:pt x="105237" y="216812"/>
                </a:lnTo>
                <a:lnTo>
                  <a:pt x="109475" y="210431"/>
                </a:lnTo>
                <a:lnTo>
                  <a:pt x="112301" y="199577"/>
                </a:lnTo>
                <a:lnTo>
                  <a:pt x="109951" y="194708"/>
                </a:lnTo>
                <a:lnTo>
                  <a:pt x="99813" y="185533"/>
                </a:lnTo>
                <a:lnTo>
                  <a:pt x="85900" y="180515"/>
                </a:lnTo>
                <a:lnTo>
                  <a:pt x="71014" y="178990"/>
                </a:lnTo>
                <a:lnTo>
                  <a:pt x="24816" y="1828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SMARTInkShape-Group370"/>
          <p:cNvGrpSpPr/>
          <p:nvPr/>
        </p:nvGrpSpPr>
        <p:grpSpPr>
          <a:xfrm>
            <a:off x="1740818" y="3188944"/>
            <a:ext cx="1835592" cy="494057"/>
            <a:chOff x="1740818" y="3188944"/>
            <a:chExt cx="1835592" cy="494057"/>
          </a:xfrm>
        </p:grpSpPr>
        <p:sp>
          <p:nvSpPr>
            <p:cNvPr id="181" name="SMARTInkShape-1575"/>
            <p:cNvSpPr/>
            <p:nvPr>
              <p:custDataLst>
                <p:tags r:id="rId64"/>
              </p:custDataLst>
            </p:nvPr>
          </p:nvSpPr>
          <p:spPr>
            <a:xfrm>
              <a:off x="2217039" y="3321930"/>
              <a:ext cx="85067" cy="181975"/>
            </a:xfrm>
            <a:custGeom>
              <a:avLst/>
              <a:gdLst/>
              <a:ahLst/>
              <a:cxnLst/>
              <a:rect l="0" t="0" r="0" b="0"/>
              <a:pathLst>
                <a:path w="85067" h="181975">
                  <a:moveTo>
                    <a:pt x="5461" y="75320"/>
                  </a:moveTo>
                  <a:lnTo>
                    <a:pt x="5461" y="75320"/>
                  </a:lnTo>
                  <a:lnTo>
                    <a:pt x="8832" y="71949"/>
                  </a:lnTo>
                  <a:lnTo>
                    <a:pt x="11549" y="52830"/>
                  </a:lnTo>
                  <a:lnTo>
                    <a:pt x="11733" y="57524"/>
                  </a:lnTo>
                  <a:lnTo>
                    <a:pt x="6045" y="101296"/>
                  </a:lnTo>
                  <a:lnTo>
                    <a:pt x="5576" y="142775"/>
                  </a:lnTo>
                  <a:lnTo>
                    <a:pt x="2113" y="175193"/>
                  </a:lnTo>
                  <a:lnTo>
                    <a:pt x="445" y="181326"/>
                  </a:lnTo>
                  <a:lnTo>
                    <a:pt x="0" y="181974"/>
                  </a:lnTo>
                  <a:lnTo>
                    <a:pt x="6136" y="147943"/>
                  </a:lnTo>
                  <a:lnTo>
                    <a:pt x="12011" y="106010"/>
                  </a:lnTo>
                  <a:lnTo>
                    <a:pt x="18220" y="64188"/>
                  </a:lnTo>
                  <a:lnTo>
                    <a:pt x="26639" y="25613"/>
                  </a:lnTo>
                  <a:lnTo>
                    <a:pt x="36352" y="5794"/>
                  </a:lnTo>
                  <a:lnTo>
                    <a:pt x="39460" y="2158"/>
                  </a:lnTo>
                  <a:lnTo>
                    <a:pt x="42239" y="440"/>
                  </a:lnTo>
                  <a:lnTo>
                    <a:pt x="44796" y="0"/>
                  </a:lnTo>
                  <a:lnTo>
                    <a:pt x="47912" y="2529"/>
                  </a:lnTo>
                  <a:lnTo>
                    <a:pt x="58334" y="19572"/>
                  </a:lnTo>
                  <a:lnTo>
                    <a:pt x="70793" y="62221"/>
                  </a:lnTo>
                  <a:lnTo>
                    <a:pt x="77343" y="99504"/>
                  </a:lnTo>
                  <a:lnTo>
                    <a:pt x="81514" y="140435"/>
                  </a:lnTo>
                  <a:lnTo>
                    <a:pt x="85066" y="160700"/>
                  </a:lnTo>
                  <a:lnTo>
                    <a:pt x="84637" y="163990"/>
                  </a:lnTo>
                  <a:lnTo>
                    <a:pt x="83645" y="166184"/>
                  </a:lnTo>
                  <a:lnTo>
                    <a:pt x="82984" y="166940"/>
                  </a:lnTo>
                  <a:lnTo>
                    <a:pt x="81661" y="16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76"/>
            <p:cNvSpPr/>
            <p:nvPr>
              <p:custDataLst>
                <p:tags r:id="rId65"/>
              </p:custDataLst>
            </p:nvPr>
          </p:nvSpPr>
          <p:spPr>
            <a:xfrm>
              <a:off x="1740818" y="3188944"/>
              <a:ext cx="138521" cy="489917"/>
            </a:xfrm>
            <a:custGeom>
              <a:avLst/>
              <a:gdLst/>
              <a:ahLst/>
              <a:cxnLst/>
              <a:rect l="0" t="0" r="0" b="0"/>
              <a:pathLst>
                <a:path w="138521" h="489917">
                  <a:moveTo>
                    <a:pt x="132432" y="24156"/>
                  </a:moveTo>
                  <a:lnTo>
                    <a:pt x="132432" y="24156"/>
                  </a:lnTo>
                  <a:lnTo>
                    <a:pt x="135803" y="20785"/>
                  </a:lnTo>
                  <a:lnTo>
                    <a:pt x="137458" y="17249"/>
                  </a:lnTo>
                  <a:lnTo>
                    <a:pt x="138520" y="9229"/>
                  </a:lnTo>
                  <a:lnTo>
                    <a:pt x="136784" y="5057"/>
                  </a:lnTo>
                  <a:lnTo>
                    <a:pt x="135333" y="2957"/>
                  </a:lnTo>
                  <a:lnTo>
                    <a:pt x="131840" y="623"/>
                  </a:lnTo>
                  <a:lnTo>
                    <a:pt x="129921" y="0"/>
                  </a:lnTo>
                  <a:lnTo>
                    <a:pt x="117106" y="2496"/>
                  </a:lnTo>
                  <a:lnTo>
                    <a:pt x="88038" y="16141"/>
                  </a:lnTo>
                  <a:lnTo>
                    <a:pt x="52820" y="44549"/>
                  </a:lnTo>
                  <a:lnTo>
                    <a:pt x="27952" y="76988"/>
                  </a:lnTo>
                  <a:lnTo>
                    <a:pt x="19910" y="91616"/>
                  </a:lnTo>
                  <a:lnTo>
                    <a:pt x="14190" y="125832"/>
                  </a:lnTo>
                  <a:lnTo>
                    <a:pt x="15866" y="153765"/>
                  </a:lnTo>
                  <a:lnTo>
                    <a:pt x="28529" y="193011"/>
                  </a:lnTo>
                  <a:lnTo>
                    <a:pt x="50023" y="236395"/>
                  </a:lnTo>
                  <a:lnTo>
                    <a:pt x="54392" y="256924"/>
                  </a:lnTo>
                  <a:lnTo>
                    <a:pt x="48945" y="280880"/>
                  </a:lnTo>
                  <a:lnTo>
                    <a:pt x="40293" y="293713"/>
                  </a:lnTo>
                  <a:lnTo>
                    <a:pt x="20863" y="310078"/>
                  </a:lnTo>
                  <a:lnTo>
                    <a:pt x="5930" y="316096"/>
                  </a:lnTo>
                  <a:lnTo>
                    <a:pt x="12405" y="326905"/>
                  </a:lnTo>
                  <a:lnTo>
                    <a:pt x="15587" y="337922"/>
                  </a:lnTo>
                  <a:lnTo>
                    <a:pt x="17001" y="352226"/>
                  </a:lnTo>
                  <a:lnTo>
                    <a:pt x="6049" y="397759"/>
                  </a:lnTo>
                  <a:lnTo>
                    <a:pt x="0" y="441001"/>
                  </a:lnTo>
                  <a:lnTo>
                    <a:pt x="765" y="465793"/>
                  </a:lnTo>
                  <a:lnTo>
                    <a:pt x="5945" y="480083"/>
                  </a:lnTo>
                  <a:lnTo>
                    <a:pt x="10007" y="484741"/>
                  </a:lnTo>
                  <a:lnTo>
                    <a:pt x="20165" y="489916"/>
                  </a:lnTo>
                  <a:lnTo>
                    <a:pt x="47897" y="489458"/>
                  </a:lnTo>
                  <a:lnTo>
                    <a:pt x="81632" y="475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77"/>
            <p:cNvSpPr/>
            <p:nvPr>
              <p:custDataLst>
                <p:tags r:id="rId66"/>
              </p:custDataLst>
            </p:nvPr>
          </p:nvSpPr>
          <p:spPr>
            <a:xfrm>
              <a:off x="1993900" y="3333750"/>
              <a:ext cx="146051" cy="170075"/>
            </a:xfrm>
            <a:custGeom>
              <a:avLst/>
              <a:gdLst/>
              <a:ahLst/>
              <a:cxnLst/>
              <a:rect l="0" t="0" r="0" b="0"/>
              <a:pathLst>
                <a:path w="146051" h="170075">
                  <a:moveTo>
                    <a:pt x="0" y="0"/>
                  </a:moveTo>
                  <a:lnTo>
                    <a:pt x="0" y="0"/>
                  </a:lnTo>
                  <a:lnTo>
                    <a:pt x="15901" y="45441"/>
                  </a:lnTo>
                  <a:lnTo>
                    <a:pt x="28543" y="82530"/>
                  </a:lnTo>
                  <a:lnTo>
                    <a:pt x="47658" y="129583"/>
                  </a:lnTo>
                  <a:lnTo>
                    <a:pt x="62017" y="163101"/>
                  </a:lnTo>
                  <a:lnTo>
                    <a:pt x="66745" y="167294"/>
                  </a:lnTo>
                  <a:lnTo>
                    <a:pt x="72013" y="169386"/>
                  </a:lnTo>
                  <a:lnTo>
                    <a:pt x="77642" y="170074"/>
                  </a:lnTo>
                  <a:lnTo>
                    <a:pt x="82100" y="167710"/>
                  </a:lnTo>
                  <a:lnTo>
                    <a:pt x="88935" y="157558"/>
                  </a:lnTo>
                  <a:lnTo>
                    <a:pt x="106352" y="113647"/>
                  </a:lnTo>
                  <a:lnTo>
                    <a:pt x="123392" y="67255"/>
                  </a:lnTo>
                  <a:lnTo>
                    <a:pt x="140645" y="22863"/>
                  </a:lnTo>
                  <a:lnTo>
                    <a:pt x="142446" y="20181"/>
                  </a:lnTo>
                  <a:lnTo>
                    <a:pt x="146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78"/>
            <p:cNvSpPr/>
            <p:nvPr>
              <p:custDataLst>
                <p:tags r:id="rId67"/>
              </p:custDataLst>
            </p:nvPr>
          </p:nvSpPr>
          <p:spPr>
            <a:xfrm>
              <a:off x="2255112" y="3429000"/>
              <a:ext cx="81689" cy="12701"/>
            </a:xfrm>
            <a:custGeom>
              <a:avLst/>
              <a:gdLst/>
              <a:ahLst/>
              <a:cxnLst/>
              <a:rect l="0" t="0" r="0" b="0"/>
              <a:pathLst>
                <a:path w="81689" h="12701">
                  <a:moveTo>
                    <a:pt x="24538" y="12700"/>
                  </a:moveTo>
                  <a:lnTo>
                    <a:pt x="24538" y="12700"/>
                  </a:lnTo>
                  <a:lnTo>
                    <a:pt x="21167" y="9329"/>
                  </a:lnTo>
                  <a:lnTo>
                    <a:pt x="8958" y="3862"/>
                  </a:lnTo>
                  <a:lnTo>
                    <a:pt x="5684" y="3986"/>
                  </a:lnTo>
                  <a:lnTo>
                    <a:pt x="3502" y="5480"/>
                  </a:lnTo>
                  <a:lnTo>
                    <a:pt x="2048" y="7886"/>
                  </a:lnTo>
                  <a:lnTo>
                    <a:pt x="1078" y="8786"/>
                  </a:lnTo>
                  <a:lnTo>
                    <a:pt x="431" y="8679"/>
                  </a:lnTo>
                  <a:lnTo>
                    <a:pt x="0" y="7903"/>
                  </a:lnTo>
                  <a:lnTo>
                    <a:pt x="1124" y="7385"/>
                  </a:lnTo>
                  <a:lnTo>
                    <a:pt x="46806" y="615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579"/>
            <p:cNvSpPr/>
            <p:nvPr>
              <p:custDataLst>
                <p:tags r:id="rId68"/>
              </p:custDataLst>
            </p:nvPr>
          </p:nvSpPr>
          <p:spPr>
            <a:xfrm>
              <a:off x="2381250" y="35052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80"/>
            <p:cNvSpPr/>
            <p:nvPr>
              <p:custDataLst>
                <p:tags r:id="rId69"/>
              </p:custDataLst>
            </p:nvPr>
          </p:nvSpPr>
          <p:spPr>
            <a:xfrm>
              <a:off x="2588402" y="3337618"/>
              <a:ext cx="85828" cy="168921"/>
            </a:xfrm>
            <a:custGeom>
              <a:avLst/>
              <a:gdLst/>
              <a:ahLst/>
              <a:cxnLst/>
              <a:rect l="0" t="0" r="0" b="0"/>
              <a:pathLst>
                <a:path w="85828" h="168921">
                  <a:moveTo>
                    <a:pt x="59548" y="15182"/>
                  </a:moveTo>
                  <a:lnTo>
                    <a:pt x="59548" y="15182"/>
                  </a:lnTo>
                  <a:lnTo>
                    <a:pt x="59548" y="876"/>
                  </a:lnTo>
                  <a:lnTo>
                    <a:pt x="57431" y="0"/>
                  </a:lnTo>
                  <a:lnTo>
                    <a:pt x="49435" y="909"/>
                  </a:lnTo>
                  <a:lnTo>
                    <a:pt x="40707" y="5546"/>
                  </a:lnTo>
                  <a:lnTo>
                    <a:pt x="36404" y="8758"/>
                  </a:lnTo>
                  <a:lnTo>
                    <a:pt x="20235" y="36875"/>
                  </a:lnTo>
                  <a:lnTo>
                    <a:pt x="5947" y="81190"/>
                  </a:lnTo>
                  <a:lnTo>
                    <a:pt x="0" y="115408"/>
                  </a:lnTo>
                  <a:lnTo>
                    <a:pt x="3597" y="147006"/>
                  </a:lnTo>
                  <a:lnTo>
                    <a:pt x="5314" y="153865"/>
                  </a:lnTo>
                  <a:lnTo>
                    <a:pt x="9986" y="159143"/>
                  </a:lnTo>
                  <a:lnTo>
                    <a:pt x="24585" y="166889"/>
                  </a:lnTo>
                  <a:lnTo>
                    <a:pt x="40952" y="168920"/>
                  </a:lnTo>
                  <a:lnTo>
                    <a:pt x="49267" y="168474"/>
                  </a:lnTo>
                  <a:lnTo>
                    <a:pt x="56927" y="163943"/>
                  </a:lnTo>
                  <a:lnTo>
                    <a:pt x="71083" y="147620"/>
                  </a:lnTo>
                  <a:lnTo>
                    <a:pt x="84211" y="114630"/>
                  </a:lnTo>
                  <a:lnTo>
                    <a:pt x="85827" y="74673"/>
                  </a:lnTo>
                  <a:lnTo>
                    <a:pt x="81576" y="55498"/>
                  </a:lnTo>
                  <a:lnTo>
                    <a:pt x="74983" y="43684"/>
                  </a:lnTo>
                  <a:lnTo>
                    <a:pt x="67349" y="38433"/>
                  </a:lnTo>
                  <a:lnTo>
                    <a:pt x="64043" y="37738"/>
                  </a:lnTo>
                  <a:lnTo>
                    <a:pt x="53198" y="46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581"/>
            <p:cNvSpPr/>
            <p:nvPr>
              <p:custDataLst>
                <p:tags r:id="rId70"/>
              </p:custDataLst>
            </p:nvPr>
          </p:nvSpPr>
          <p:spPr>
            <a:xfrm>
              <a:off x="2755900" y="3321595"/>
              <a:ext cx="101601" cy="196306"/>
            </a:xfrm>
            <a:custGeom>
              <a:avLst/>
              <a:gdLst/>
              <a:ahLst/>
              <a:cxnLst/>
              <a:rect l="0" t="0" r="0" b="0"/>
              <a:pathLst>
                <a:path w="101601" h="196306">
                  <a:moveTo>
                    <a:pt x="0" y="50255"/>
                  </a:moveTo>
                  <a:lnTo>
                    <a:pt x="0" y="50255"/>
                  </a:lnTo>
                  <a:lnTo>
                    <a:pt x="3371" y="50255"/>
                  </a:lnTo>
                  <a:lnTo>
                    <a:pt x="4364" y="50960"/>
                  </a:lnTo>
                  <a:lnTo>
                    <a:pt x="5026" y="52136"/>
                  </a:lnTo>
                  <a:lnTo>
                    <a:pt x="5762" y="56736"/>
                  </a:lnTo>
                  <a:lnTo>
                    <a:pt x="6298" y="103427"/>
                  </a:lnTo>
                  <a:lnTo>
                    <a:pt x="6340" y="147437"/>
                  </a:lnTo>
                  <a:lnTo>
                    <a:pt x="6349" y="192423"/>
                  </a:lnTo>
                  <a:lnTo>
                    <a:pt x="5644" y="192306"/>
                  </a:lnTo>
                  <a:lnTo>
                    <a:pt x="2979" y="188413"/>
                  </a:lnTo>
                  <a:lnTo>
                    <a:pt x="588" y="167229"/>
                  </a:lnTo>
                  <a:lnTo>
                    <a:pt x="77" y="122547"/>
                  </a:lnTo>
                  <a:lnTo>
                    <a:pt x="3394" y="84924"/>
                  </a:lnTo>
                  <a:lnTo>
                    <a:pt x="11541" y="45579"/>
                  </a:lnTo>
                  <a:lnTo>
                    <a:pt x="18299" y="25834"/>
                  </a:lnTo>
                  <a:lnTo>
                    <a:pt x="29770" y="10944"/>
                  </a:lnTo>
                  <a:lnTo>
                    <a:pt x="42865" y="1739"/>
                  </a:lnTo>
                  <a:lnTo>
                    <a:pt x="53388" y="0"/>
                  </a:lnTo>
                  <a:lnTo>
                    <a:pt x="58170" y="3346"/>
                  </a:lnTo>
                  <a:lnTo>
                    <a:pt x="67246" y="16471"/>
                  </a:lnTo>
                  <a:lnTo>
                    <a:pt x="70339" y="32182"/>
                  </a:lnTo>
                  <a:lnTo>
                    <a:pt x="68656" y="49278"/>
                  </a:lnTo>
                  <a:lnTo>
                    <a:pt x="56078" y="85235"/>
                  </a:lnTo>
                  <a:lnTo>
                    <a:pt x="48207" y="98257"/>
                  </a:lnTo>
                  <a:lnTo>
                    <a:pt x="40005" y="106397"/>
                  </a:lnTo>
                  <a:lnTo>
                    <a:pt x="31656" y="110485"/>
                  </a:lnTo>
                  <a:lnTo>
                    <a:pt x="8853" y="113564"/>
                  </a:lnTo>
                  <a:lnTo>
                    <a:pt x="55837" y="142904"/>
                  </a:lnTo>
                  <a:lnTo>
                    <a:pt x="60508" y="145888"/>
                  </a:lnTo>
                  <a:lnTo>
                    <a:pt x="101600" y="196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582"/>
            <p:cNvSpPr/>
            <p:nvPr>
              <p:custDataLst>
                <p:tags r:id="rId71"/>
              </p:custDataLst>
            </p:nvPr>
          </p:nvSpPr>
          <p:spPr>
            <a:xfrm>
              <a:off x="2908300" y="3536950"/>
              <a:ext cx="22422" cy="69851"/>
            </a:xfrm>
            <a:custGeom>
              <a:avLst/>
              <a:gdLst/>
              <a:ahLst/>
              <a:cxnLst/>
              <a:rect l="0" t="0" r="0" b="0"/>
              <a:pathLst>
                <a:path w="22422" h="6985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21146" y="24419"/>
                  </a:lnTo>
                  <a:lnTo>
                    <a:pt x="13689" y="4990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583"/>
            <p:cNvSpPr/>
            <p:nvPr>
              <p:custDataLst>
                <p:tags r:id="rId72"/>
              </p:custDataLst>
            </p:nvPr>
          </p:nvSpPr>
          <p:spPr>
            <a:xfrm>
              <a:off x="3144006" y="3348554"/>
              <a:ext cx="56395" cy="175697"/>
            </a:xfrm>
            <a:custGeom>
              <a:avLst/>
              <a:gdLst/>
              <a:ahLst/>
              <a:cxnLst/>
              <a:rect l="0" t="0" r="0" b="0"/>
              <a:pathLst>
                <a:path w="56395" h="175697">
                  <a:moveTo>
                    <a:pt x="56394" y="23296"/>
                  </a:moveTo>
                  <a:lnTo>
                    <a:pt x="56394" y="23296"/>
                  </a:lnTo>
                  <a:lnTo>
                    <a:pt x="56394" y="4998"/>
                  </a:lnTo>
                  <a:lnTo>
                    <a:pt x="55688" y="2631"/>
                  </a:lnTo>
                  <a:lnTo>
                    <a:pt x="54512" y="1052"/>
                  </a:lnTo>
                  <a:lnTo>
                    <a:pt x="53023" y="0"/>
                  </a:lnTo>
                  <a:lnTo>
                    <a:pt x="51325" y="4"/>
                  </a:lnTo>
                  <a:lnTo>
                    <a:pt x="47556" y="1890"/>
                  </a:lnTo>
                  <a:lnTo>
                    <a:pt x="34725" y="17032"/>
                  </a:lnTo>
                  <a:lnTo>
                    <a:pt x="16496" y="56866"/>
                  </a:lnTo>
                  <a:lnTo>
                    <a:pt x="3070" y="97555"/>
                  </a:lnTo>
                  <a:lnTo>
                    <a:pt x="0" y="136350"/>
                  </a:lnTo>
                  <a:lnTo>
                    <a:pt x="5224" y="155152"/>
                  </a:lnTo>
                  <a:lnTo>
                    <a:pt x="9581" y="164116"/>
                  </a:lnTo>
                  <a:lnTo>
                    <a:pt x="16013" y="169387"/>
                  </a:lnTo>
                  <a:lnTo>
                    <a:pt x="50044" y="175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584"/>
            <p:cNvSpPr/>
            <p:nvPr>
              <p:custDataLst>
                <p:tags r:id="rId73"/>
              </p:custDataLst>
            </p:nvPr>
          </p:nvSpPr>
          <p:spPr>
            <a:xfrm>
              <a:off x="3331269" y="3422650"/>
              <a:ext cx="110432" cy="31751"/>
            </a:xfrm>
            <a:custGeom>
              <a:avLst/>
              <a:gdLst/>
              <a:ahLst/>
              <a:cxnLst/>
              <a:rect l="0" t="0" r="0" b="0"/>
              <a:pathLst>
                <a:path w="110432" h="31751">
                  <a:moveTo>
                    <a:pt x="15181" y="31750"/>
                  </a:moveTo>
                  <a:lnTo>
                    <a:pt x="15181" y="31750"/>
                  </a:lnTo>
                  <a:lnTo>
                    <a:pt x="3247" y="26724"/>
                  </a:lnTo>
                  <a:lnTo>
                    <a:pt x="0" y="25988"/>
                  </a:lnTo>
                  <a:lnTo>
                    <a:pt x="121" y="25792"/>
                  </a:lnTo>
                  <a:lnTo>
                    <a:pt x="908" y="25662"/>
                  </a:lnTo>
                  <a:lnTo>
                    <a:pt x="13720" y="21087"/>
                  </a:lnTo>
                  <a:lnTo>
                    <a:pt x="60083" y="12576"/>
                  </a:lnTo>
                  <a:lnTo>
                    <a:pt x="110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585"/>
            <p:cNvSpPr/>
            <p:nvPr>
              <p:custDataLst>
                <p:tags r:id="rId74"/>
              </p:custDataLst>
            </p:nvPr>
          </p:nvSpPr>
          <p:spPr>
            <a:xfrm>
              <a:off x="3290318" y="3343127"/>
              <a:ext cx="113283" cy="212874"/>
            </a:xfrm>
            <a:custGeom>
              <a:avLst/>
              <a:gdLst/>
              <a:ahLst/>
              <a:cxnLst/>
              <a:rect l="0" t="0" r="0" b="0"/>
              <a:pathLst>
                <a:path w="113283" h="212874">
                  <a:moveTo>
                    <a:pt x="43432" y="41423"/>
                  </a:moveTo>
                  <a:lnTo>
                    <a:pt x="43432" y="41423"/>
                  </a:lnTo>
                  <a:lnTo>
                    <a:pt x="46803" y="38052"/>
                  </a:lnTo>
                  <a:lnTo>
                    <a:pt x="48458" y="32634"/>
                  </a:lnTo>
                  <a:lnTo>
                    <a:pt x="48899" y="29214"/>
                  </a:lnTo>
                  <a:lnTo>
                    <a:pt x="48488" y="27639"/>
                  </a:lnTo>
                  <a:lnTo>
                    <a:pt x="47508" y="27294"/>
                  </a:lnTo>
                  <a:lnTo>
                    <a:pt x="46149" y="27771"/>
                  </a:lnTo>
                  <a:lnTo>
                    <a:pt x="37495" y="41925"/>
                  </a:lnTo>
                  <a:lnTo>
                    <a:pt x="22834" y="87054"/>
                  </a:lnTo>
                  <a:lnTo>
                    <a:pt x="8786" y="129511"/>
                  </a:lnTo>
                  <a:lnTo>
                    <a:pt x="4133" y="166094"/>
                  </a:lnTo>
                  <a:lnTo>
                    <a:pt x="0" y="196812"/>
                  </a:lnTo>
                  <a:lnTo>
                    <a:pt x="366" y="199343"/>
                  </a:lnTo>
                  <a:lnTo>
                    <a:pt x="1316" y="200325"/>
                  </a:lnTo>
                  <a:lnTo>
                    <a:pt x="2654" y="200275"/>
                  </a:lnTo>
                  <a:lnTo>
                    <a:pt x="8742" y="163767"/>
                  </a:lnTo>
                  <a:lnTo>
                    <a:pt x="23289" y="116696"/>
                  </a:lnTo>
                  <a:lnTo>
                    <a:pt x="37934" y="78856"/>
                  </a:lnTo>
                  <a:lnTo>
                    <a:pt x="51524" y="39893"/>
                  </a:lnTo>
                  <a:lnTo>
                    <a:pt x="68758" y="12297"/>
                  </a:lnTo>
                  <a:lnTo>
                    <a:pt x="76560" y="3784"/>
                  </a:lnTo>
                  <a:lnTo>
                    <a:pt x="82380" y="0"/>
                  </a:lnTo>
                  <a:lnTo>
                    <a:pt x="84919" y="1813"/>
                  </a:lnTo>
                  <a:lnTo>
                    <a:pt x="89622" y="11354"/>
                  </a:lnTo>
                  <a:lnTo>
                    <a:pt x="100532" y="57341"/>
                  </a:lnTo>
                  <a:lnTo>
                    <a:pt x="105668" y="98817"/>
                  </a:lnTo>
                  <a:lnTo>
                    <a:pt x="109928" y="135648"/>
                  </a:lnTo>
                  <a:lnTo>
                    <a:pt x="112620" y="180790"/>
                  </a:lnTo>
                  <a:lnTo>
                    <a:pt x="113282" y="212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586"/>
            <p:cNvSpPr/>
            <p:nvPr>
              <p:custDataLst>
                <p:tags r:id="rId75"/>
              </p:custDataLst>
            </p:nvPr>
          </p:nvSpPr>
          <p:spPr>
            <a:xfrm>
              <a:off x="3486150" y="3276862"/>
              <a:ext cx="90260" cy="406139"/>
            </a:xfrm>
            <a:custGeom>
              <a:avLst/>
              <a:gdLst/>
              <a:ahLst/>
              <a:cxnLst/>
              <a:rect l="0" t="0" r="0" b="0"/>
              <a:pathLst>
                <a:path w="90260" h="406139">
                  <a:moveTo>
                    <a:pt x="12700" y="6088"/>
                  </a:moveTo>
                  <a:lnTo>
                    <a:pt x="12700" y="6088"/>
                  </a:lnTo>
                  <a:lnTo>
                    <a:pt x="12700" y="2717"/>
                  </a:lnTo>
                  <a:lnTo>
                    <a:pt x="13405" y="1724"/>
                  </a:lnTo>
                  <a:lnTo>
                    <a:pt x="16071" y="621"/>
                  </a:lnTo>
                  <a:lnTo>
                    <a:pt x="24909" y="0"/>
                  </a:lnTo>
                  <a:lnTo>
                    <a:pt x="43207" y="3187"/>
                  </a:lnTo>
                  <a:lnTo>
                    <a:pt x="59760" y="11970"/>
                  </a:lnTo>
                  <a:lnTo>
                    <a:pt x="73602" y="30252"/>
                  </a:lnTo>
                  <a:lnTo>
                    <a:pt x="79899" y="50172"/>
                  </a:lnTo>
                  <a:lnTo>
                    <a:pt x="67523" y="91074"/>
                  </a:lnTo>
                  <a:lnTo>
                    <a:pt x="50759" y="134275"/>
                  </a:lnTo>
                  <a:lnTo>
                    <a:pt x="43726" y="151960"/>
                  </a:lnTo>
                  <a:lnTo>
                    <a:pt x="39211" y="192162"/>
                  </a:lnTo>
                  <a:lnTo>
                    <a:pt x="40005" y="207321"/>
                  </a:lnTo>
                  <a:lnTo>
                    <a:pt x="52012" y="234299"/>
                  </a:lnTo>
                  <a:lnTo>
                    <a:pt x="76306" y="276516"/>
                  </a:lnTo>
                  <a:lnTo>
                    <a:pt x="89783" y="319229"/>
                  </a:lnTo>
                  <a:lnTo>
                    <a:pt x="90259" y="349186"/>
                  </a:lnTo>
                  <a:lnTo>
                    <a:pt x="79189" y="379307"/>
                  </a:lnTo>
                  <a:lnTo>
                    <a:pt x="72549" y="386840"/>
                  </a:lnTo>
                  <a:lnTo>
                    <a:pt x="55762" y="397090"/>
                  </a:lnTo>
                  <a:lnTo>
                    <a:pt x="0" y="406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1587"/>
          <p:cNvSpPr/>
          <p:nvPr>
            <p:custDataLst>
              <p:tags r:id="rId4"/>
            </p:custDataLst>
          </p:nvPr>
        </p:nvSpPr>
        <p:spPr>
          <a:xfrm>
            <a:off x="1746250" y="2730500"/>
            <a:ext cx="2159001" cy="189882"/>
          </a:xfrm>
          <a:custGeom>
            <a:avLst/>
            <a:gdLst/>
            <a:ahLst/>
            <a:cxnLst/>
            <a:rect l="0" t="0" r="0" b="0"/>
            <a:pathLst>
              <a:path w="2159001" h="189882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881" y="6907"/>
                </a:lnTo>
                <a:lnTo>
                  <a:pt x="29249" y="51434"/>
                </a:lnTo>
                <a:lnTo>
                  <a:pt x="59660" y="84637"/>
                </a:lnTo>
                <a:lnTo>
                  <a:pt x="101913" y="102587"/>
                </a:lnTo>
                <a:lnTo>
                  <a:pt x="137754" y="111927"/>
                </a:lnTo>
                <a:lnTo>
                  <a:pt x="169880" y="119360"/>
                </a:lnTo>
                <a:lnTo>
                  <a:pt x="216924" y="124736"/>
                </a:lnTo>
                <a:lnTo>
                  <a:pt x="258772" y="126329"/>
                </a:lnTo>
                <a:lnTo>
                  <a:pt x="301354" y="126801"/>
                </a:lnTo>
                <a:lnTo>
                  <a:pt x="345250" y="123570"/>
                </a:lnTo>
                <a:lnTo>
                  <a:pt x="389536" y="118144"/>
                </a:lnTo>
                <a:lnTo>
                  <a:pt x="421012" y="114127"/>
                </a:lnTo>
                <a:lnTo>
                  <a:pt x="453816" y="109990"/>
                </a:lnTo>
                <a:lnTo>
                  <a:pt x="487211" y="105799"/>
                </a:lnTo>
                <a:lnTo>
                  <a:pt x="520868" y="101585"/>
                </a:lnTo>
                <a:lnTo>
                  <a:pt x="555347" y="96654"/>
                </a:lnTo>
                <a:lnTo>
                  <a:pt x="591837" y="89759"/>
                </a:lnTo>
                <a:lnTo>
                  <a:pt x="627341" y="81991"/>
                </a:lnTo>
                <a:lnTo>
                  <a:pt x="661935" y="74540"/>
                </a:lnTo>
                <a:lnTo>
                  <a:pt x="696124" y="68877"/>
                </a:lnTo>
                <a:lnTo>
                  <a:pt x="730135" y="64008"/>
                </a:lnTo>
                <a:lnTo>
                  <a:pt x="764066" y="59493"/>
                </a:lnTo>
                <a:lnTo>
                  <a:pt x="797961" y="55134"/>
                </a:lnTo>
                <a:lnTo>
                  <a:pt x="831840" y="52726"/>
                </a:lnTo>
                <a:lnTo>
                  <a:pt x="865007" y="51656"/>
                </a:lnTo>
                <a:lnTo>
                  <a:pt x="911446" y="51759"/>
                </a:lnTo>
                <a:lnTo>
                  <a:pt x="956485" y="55945"/>
                </a:lnTo>
                <a:lnTo>
                  <a:pt x="1000404" y="62359"/>
                </a:lnTo>
                <a:lnTo>
                  <a:pt x="1039836" y="72883"/>
                </a:lnTo>
                <a:lnTo>
                  <a:pt x="1083241" y="89081"/>
                </a:lnTo>
                <a:lnTo>
                  <a:pt x="1122572" y="105869"/>
                </a:lnTo>
                <a:lnTo>
                  <a:pt x="1163915" y="125286"/>
                </a:lnTo>
                <a:lnTo>
                  <a:pt x="1208542" y="148913"/>
                </a:lnTo>
                <a:lnTo>
                  <a:pt x="1241980" y="163550"/>
                </a:lnTo>
                <a:lnTo>
                  <a:pt x="1287098" y="179928"/>
                </a:lnTo>
                <a:lnTo>
                  <a:pt x="1329629" y="187367"/>
                </a:lnTo>
                <a:lnTo>
                  <a:pt x="1367763" y="189108"/>
                </a:lnTo>
                <a:lnTo>
                  <a:pt x="1410582" y="189881"/>
                </a:lnTo>
                <a:lnTo>
                  <a:pt x="1446075" y="188343"/>
                </a:lnTo>
                <a:lnTo>
                  <a:pt x="1489857" y="185393"/>
                </a:lnTo>
                <a:lnTo>
                  <a:pt x="1531522" y="182637"/>
                </a:lnTo>
                <a:lnTo>
                  <a:pt x="1573266" y="177351"/>
                </a:lnTo>
                <a:lnTo>
                  <a:pt x="1614327" y="173198"/>
                </a:lnTo>
                <a:lnTo>
                  <a:pt x="1657773" y="170087"/>
                </a:lnTo>
                <a:lnTo>
                  <a:pt x="1701925" y="166578"/>
                </a:lnTo>
                <a:lnTo>
                  <a:pt x="1746286" y="165538"/>
                </a:lnTo>
                <a:lnTo>
                  <a:pt x="1788830" y="163349"/>
                </a:lnTo>
                <a:lnTo>
                  <a:pt x="1830127" y="160113"/>
                </a:lnTo>
                <a:lnTo>
                  <a:pt x="1873643" y="159153"/>
                </a:lnTo>
                <a:lnTo>
                  <a:pt x="1915935" y="158869"/>
                </a:lnTo>
                <a:lnTo>
                  <a:pt x="1953395" y="158785"/>
                </a:lnTo>
                <a:lnTo>
                  <a:pt x="1996245" y="156879"/>
                </a:lnTo>
                <a:lnTo>
                  <a:pt x="2042337" y="153727"/>
                </a:lnTo>
                <a:lnTo>
                  <a:pt x="2081394" y="152793"/>
                </a:lnTo>
                <a:lnTo>
                  <a:pt x="2159000" y="146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372"/>
          <p:cNvGrpSpPr/>
          <p:nvPr/>
        </p:nvGrpSpPr>
        <p:grpSpPr>
          <a:xfrm>
            <a:off x="6254750" y="1828849"/>
            <a:ext cx="1453712" cy="1530298"/>
            <a:chOff x="6254750" y="1828849"/>
            <a:chExt cx="1453712" cy="1530298"/>
          </a:xfrm>
        </p:grpSpPr>
        <p:sp>
          <p:nvSpPr>
            <p:cNvPr id="195" name="SMARTInkShape-1588"/>
            <p:cNvSpPr/>
            <p:nvPr>
              <p:custDataLst>
                <p:tags r:id="rId59"/>
              </p:custDataLst>
            </p:nvPr>
          </p:nvSpPr>
          <p:spPr>
            <a:xfrm>
              <a:off x="6667500" y="2931962"/>
              <a:ext cx="177801" cy="202072"/>
            </a:xfrm>
            <a:custGeom>
              <a:avLst/>
              <a:gdLst/>
              <a:ahLst/>
              <a:cxnLst/>
              <a:rect l="0" t="0" r="0" b="0"/>
              <a:pathLst>
                <a:path w="177801" h="202072">
                  <a:moveTo>
                    <a:pt x="0" y="39838"/>
                  </a:moveTo>
                  <a:lnTo>
                    <a:pt x="0" y="39838"/>
                  </a:lnTo>
                  <a:lnTo>
                    <a:pt x="10125" y="14518"/>
                  </a:lnTo>
                  <a:lnTo>
                    <a:pt x="12643" y="5132"/>
                  </a:lnTo>
                  <a:lnTo>
                    <a:pt x="15732" y="189"/>
                  </a:lnTo>
                  <a:lnTo>
                    <a:pt x="17543" y="0"/>
                  </a:lnTo>
                  <a:lnTo>
                    <a:pt x="19457" y="1285"/>
                  </a:lnTo>
                  <a:lnTo>
                    <a:pt x="22758" y="5770"/>
                  </a:lnTo>
                  <a:lnTo>
                    <a:pt x="40377" y="50482"/>
                  </a:lnTo>
                  <a:lnTo>
                    <a:pt x="57118" y="97319"/>
                  </a:lnTo>
                  <a:lnTo>
                    <a:pt x="71330" y="134794"/>
                  </a:lnTo>
                  <a:lnTo>
                    <a:pt x="89678" y="179691"/>
                  </a:lnTo>
                  <a:lnTo>
                    <a:pt x="96969" y="195262"/>
                  </a:lnTo>
                  <a:lnTo>
                    <a:pt x="99924" y="198487"/>
                  </a:lnTo>
                  <a:lnTo>
                    <a:pt x="106970" y="202071"/>
                  </a:lnTo>
                  <a:lnTo>
                    <a:pt x="110119" y="198793"/>
                  </a:lnTo>
                  <a:lnTo>
                    <a:pt x="120241" y="161234"/>
                  </a:lnTo>
                  <a:lnTo>
                    <a:pt x="128760" y="122609"/>
                  </a:lnTo>
                  <a:lnTo>
                    <a:pt x="137539" y="81745"/>
                  </a:lnTo>
                  <a:lnTo>
                    <a:pt x="153816" y="43543"/>
                  </a:lnTo>
                  <a:lnTo>
                    <a:pt x="160320" y="36076"/>
                  </a:lnTo>
                  <a:lnTo>
                    <a:pt x="167210" y="31110"/>
                  </a:lnTo>
                  <a:lnTo>
                    <a:pt x="177800" y="2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589"/>
            <p:cNvSpPr/>
            <p:nvPr>
              <p:custDataLst>
                <p:tags r:id="rId60"/>
              </p:custDataLst>
            </p:nvPr>
          </p:nvSpPr>
          <p:spPr>
            <a:xfrm>
              <a:off x="6897012" y="2906700"/>
              <a:ext cx="100689" cy="229748"/>
            </a:xfrm>
            <a:custGeom>
              <a:avLst/>
              <a:gdLst/>
              <a:ahLst/>
              <a:cxnLst/>
              <a:rect l="0" t="0" r="0" b="0"/>
              <a:pathLst>
                <a:path w="100689" h="229748">
                  <a:moveTo>
                    <a:pt x="11788" y="39700"/>
                  </a:moveTo>
                  <a:lnTo>
                    <a:pt x="11788" y="39700"/>
                  </a:lnTo>
                  <a:lnTo>
                    <a:pt x="15158" y="36329"/>
                  </a:lnTo>
                  <a:lnTo>
                    <a:pt x="24387" y="14556"/>
                  </a:lnTo>
                  <a:lnTo>
                    <a:pt x="19012" y="53047"/>
                  </a:lnTo>
                  <a:lnTo>
                    <a:pt x="15027" y="96336"/>
                  </a:lnTo>
                  <a:lnTo>
                    <a:pt x="9376" y="135895"/>
                  </a:lnTo>
                  <a:lnTo>
                    <a:pt x="6215" y="183115"/>
                  </a:lnTo>
                  <a:lnTo>
                    <a:pt x="0" y="229747"/>
                  </a:lnTo>
                  <a:lnTo>
                    <a:pt x="3632" y="209153"/>
                  </a:lnTo>
                  <a:lnTo>
                    <a:pt x="5081" y="163169"/>
                  </a:lnTo>
                  <a:lnTo>
                    <a:pt x="7214" y="121204"/>
                  </a:lnTo>
                  <a:lnTo>
                    <a:pt x="12314" y="83134"/>
                  </a:lnTo>
                  <a:lnTo>
                    <a:pt x="23729" y="38245"/>
                  </a:lnTo>
                  <a:lnTo>
                    <a:pt x="38867" y="5938"/>
                  </a:lnTo>
                  <a:lnTo>
                    <a:pt x="44519" y="0"/>
                  </a:lnTo>
                  <a:lnTo>
                    <a:pt x="47014" y="533"/>
                  </a:lnTo>
                  <a:lnTo>
                    <a:pt x="51669" y="6770"/>
                  </a:lnTo>
                  <a:lnTo>
                    <a:pt x="64768" y="43230"/>
                  </a:lnTo>
                  <a:lnTo>
                    <a:pt x="72563" y="78846"/>
                  </a:lnTo>
                  <a:lnTo>
                    <a:pt x="81518" y="123162"/>
                  </a:lnTo>
                  <a:lnTo>
                    <a:pt x="92206" y="169773"/>
                  </a:lnTo>
                  <a:lnTo>
                    <a:pt x="100688" y="2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590"/>
            <p:cNvSpPr/>
            <p:nvPr>
              <p:custDataLst>
                <p:tags r:id="rId61"/>
              </p:custDataLst>
            </p:nvPr>
          </p:nvSpPr>
          <p:spPr>
            <a:xfrm>
              <a:off x="6930910" y="3022600"/>
              <a:ext cx="104891" cy="44451"/>
            </a:xfrm>
            <a:custGeom>
              <a:avLst/>
              <a:gdLst/>
              <a:ahLst/>
              <a:cxnLst/>
              <a:rect l="0" t="0" r="0" b="0"/>
              <a:pathLst>
                <a:path w="104891" h="44451">
                  <a:moveTo>
                    <a:pt x="22340" y="44450"/>
                  </a:moveTo>
                  <a:lnTo>
                    <a:pt x="22340" y="44450"/>
                  </a:lnTo>
                  <a:lnTo>
                    <a:pt x="470" y="33515"/>
                  </a:lnTo>
                  <a:lnTo>
                    <a:pt x="0" y="32221"/>
                  </a:lnTo>
                  <a:lnTo>
                    <a:pt x="390" y="30653"/>
                  </a:lnTo>
                  <a:lnTo>
                    <a:pt x="1357" y="28902"/>
                  </a:lnTo>
                  <a:lnTo>
                    <a:pt x="16201" y="23067"/>
                  </a:lnTo>
                  <a:lnTo>
                    <a:pt x="104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591"/>
            <p:cNvSpPr/>
            <p:nvPr>
              <p:custDataLst>
                <p:tags r:id="rId62"/>
              </p:custDataLst>
            </p:nvPr>
          </p:nvSpPr>
          <p:spPr>
            <a:xfrm>
              <a:off x="6395410" y="1924050"/>
              <a:ext cx="106991" cy="1428751"/>
            </a:xfrm>
            <a:custGeom>
              <a:avLst/>
              <a:gdLst/>
              <a:ahLst/>
              <a:cxnLst/>
              <a:rect l="0" t="0" r="0" b="0"/>
              <a:pathLst>
                <a:path w="106991" h="1428751">
                  <a:moveTo>
                    <a:pt x="11740" y="0"/>
                  </a:moveTo>
                  <a:lnTo>
                    <a:pt x="11740" y="0"/>
                  </a:lnTo>
                  <a:lnTo>
                    <a:pt x="11035" y="42659"/>
                  </a:lnTo>
                  <a:lnTo>
                    <a:pt x="7376" y="90016"/>
                  </a:lnTo>
                  <a:lnTo>
                    <a:pt x="5273" y="132505"/>
                  </a:lnTo>
                  <a:lnTo>
                    <a:pt x="1200" y="177471"/>
                  </a:lnTo>
                  <a:lnTo>
                    <a:pt x="0" y="212226"/>
                  </a:lnTo>
                  <a:lnTo>
                    <a:pt x="1348" y="246958"/>
                  </a:lnTo>
                  <a:lnTo>
                    <a:pt x="3594" y="282620"/>
                  </a:lnTo>
                  <a:lnTo>
                    <a:pt x="4592" y="321988"/>
                  </a:lnTo>
                  <a:lnTo>
                    <a:pt x="5035" y="363004"/>
                  </a:lnTo>
                  <a:lnTo>
                    <a:pt x="5231" y="404752"/>
                  </a:lnTo>
                  <a:lnTo>
                    <a:pt x="5320" y="446825"/>
                  </a:lnTo>
                  <a:lnTo>
                    <a:pt x="5359" y="490924"/>
                  </a:lnTo>
                  <a:lnTo>
                    <a:pt x="5376" y="536394"/>
                  </a:lnTo>
                  <a:lnTo>
                    <a:pt x="5383" y="582473"/>
                  </a:lnTo>
                  <a:lnTo>
                    <a:pt x="7269" y="628823"/>
                  </a:lnTo>
                  <a:lnTo>
                    <a:pt x="10458" y="675294"/>
                  </a:lnTo>
                  <a:lnTo>
                    <a:pt x="14227" y="721818"/>
                  </a:lnTo>
                  <a:lnTo>
                    <a:pt x="16373" y="768365"/>
                  </a:lnTo>
                  <a:lnTo>
                    <a:pt x="18033" y="814924"/>
                  </a:lnTo>
                  <a:lnTo>
                    <a:pt x="21122" y="861486"/>
                  </a:lnTo>
                  <a:lnTo>
                    <a:pt x="24847" y="906170"/>
                  </a:lnTo>
                  <a:lnTo>
                    <a:pt x="28148" y="950253"/>
                  </a:lnTo>
                  <a:lnTo>
                    <a:pt x="29616" y="995716"/>
                  </a:lnTo>
                  <a:lnTo>
                    <a:pt x="32150" y="1038030"/>
                  </a:lnTo>
                  <a:lnTo>
                    <a:pt x="36332" y="1078002"/>
                  </a:lnTo>
                  <a:lnTo>
                    <a:pt x="42896" y="1116934"/>
                  </a:lnTo>
                  <a:lnTo>
                    <a:pt x="46754" y="1153523"/>
                  </a:lnTo>
                  <a:lnTo>
                    <a:pt x="49175" y="1188599"/>
                  </a:lnTo>
                  <a:lnTo>
                    <a:pt x="52601" y="1223003"/>
                  </a:lnTo>
                  <a:lnTo>
                    <a:pt x="56477" y="1255227"/>
                  </a:lnTo>
                  <a:lnTo>
                    <a:pt x="62625" y="1299254"/>
                  </a:lnTo>
                  <a:lnTo>
                    <a:pt x="68916" y="1339111"/>
                  </a:lnTo>
                  <a:lnTo>
                    <a:pt x="77362" y="1383762"/>
                  </a:lnTo>
                  <a:lnTo>
                    <a:pt x="83708" y="1414401"/>
                  </a:lnTo>
                  <a:lnTo>
                    <a:pt x="87235" y="1420595"/>
                  </a:lnTo>
                  <a:lnTo>
                    <a:pt x="106990" y="142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592"/>
            <p:cNvSpPr/>
            <p:nvPr>
              <p:custDataLst>
                <p:tags r:id="rId63"/>
              </p:custDataLst>
            </p:nvPr>
          </p:nvSpPr>
          <p:spPr>
            <a:xfrm>
              <a:off x="6254750" y="1828849"/>
              <a:ext cx="1453712" cy="1530298"/>
            </a:xfrm>
            <a:custGeom>
              <a:avLst/>
              <a:gdLst/>
              <a:ahLst/>
              <a:cxnLst/>
              <a:rect l="0" t="0" r="0" b="0"/>
              <a:pathLst>
                <a:path w="1453712" h="1530298">
                  <a:moveTo>
                    <a:pt x="120650" y="120601"/>
                  </a:moveTo>
                  <a:lnTo>
                    <a:pt x="120650" y="120601"/>
                  </a:lnTo>
                  <a:lnTo>
                    <a:pt x="99602" y="92811"/>
                  </a:lnTo>
                  <a:lnTo>
                    <a:pt x="97447" y="83730"/>
                  </a:lnTo>
                  <a:lnTo>
                    <a:pt x="98812" y="64233"/>
                  </a:lnTo>
                  <a:lnTo>
                    <a:pt x="103975" y="55505"/>
                  </a:lnTo>
                  <a:lnTo>
                    <a:pt x="120999" y="40164"/>
                  </a:lnTo>
                  <a:lnTo>
                    <a:pt x="151014" y="26369"/>
                  </a:lnTo>
                  <a:lnTo>
                    <a:pt x="188992" y="17813"/>
                  </a:lnTo>
                  <a:lnTo>
                    <a:pt x="231524" y="14181"/>
                  </a:lnTo>
                  <a:lnTo>
                    <a:pt x="264471" y="9568"/>
                  </a:lnTo>
                  <a:lnTo>
                    <a:pt x="300987" y="4225"/>
                  </a:lnTo>
                  <a:lnTo>
                    <a:pt x="340735" y="1850"/>
                  </a:lnTo>
                  <a:lnTo>
                    <a:pt x="381919" y="795"/>
                  </a:lnTo>
                  <a:lnTo>
                    <a:pt x="424447" y="326"/>
                  </a:lnTo>
                  <a:lnTo>
                    <a:pt x="469219" y="118"/>
                  </a:lnTo>
                  <a:lnTo>
                    <a:pt x="492729" y="62"/>
                  </a:lnTo>
                  <a:lnTo>
                    <a:pt x="516869" y="25"/>
                  </a:lnTo>
                  <a:lnTo>
                    <a:pt x="541430" y="0"/>
                  </a:lnTo>
                  <a:lnTo>
                    <a:pt x="566269" y="689"/>
                  </a:lnTo>
                  <a:lnTo>
                    <a:pt x="591296" y="1854"/>
                  </a:lnTo>
                  <a:lnTo>
                    <a:pt x="616448" y="3337"/>
                  </a:lnTo>
                  <a:lnTo>
                    <a:pt x="640976" y="5030"/>
                  </a:lnTo>
                  <a:lnTo>
                    <a:pt x="665090" y="6865"/>
                  </a:lnTo>
                  <a:lnTo>
                    <a:pt x="712578" y="10785"/>
                  </a:lnTo>
                  <a:lnTo>
                    <a:pt x="759555" y="14879"/>
                  </a:lnTo>
                  <a:lnTo>
                    <a:pt x="783653" y="16959"/>
                  </a:lnTo>
                  <a:lnTo>
                    <a:pt x="808186" y="19050"/>
                  </a:lnTo>
                  <a:lnTo>
                    <a:pt x="833007" y="21151"/>
                  </a:lnTo>
                  <a:lnTo>
                    <a:pt x="879402" y="27247"/>
                  </a:lnTo>
                  <a:lnTo>
                    <a:pt x="923539" y="33955"/>
                  </a:lnTo>
                  <a:lnTo>
                    <a:pt x="966674" y="39288"/>
                  </a:lnTo>
                  <a:lnTo>
                    <a:pt x="1007483" y="45891"/>
                  </a:lnTo>
                  <a:lnTo>
                    <a:pt x="1046081" y="54235"/>
                  </a:lnTo>
                  <a:lnTo>
                    <a:pt x="1082051" y="65000"/>
                  </a:lnTo>
                  <a:lnTo>
                    <a:pt x="1114969" y="74958"/>
                  </a:lnTo>
                  <a:lnTo>
                    <a:pt x="1159390" y="90379"/>
                  </a:lnTo>
                  <a:lnTo>
                    <a:pt x="1199362" y="108354"/>
                  </a:lnTo>
                  <a:lnTo>
                    <a:pt x="1236135" y="128967"/>
                  </a:lnTo>
                  <a:lnTo>
                    <a:pt x="1276795" y="161216"/>
                  </a:lnTo>
                  <a:lnTo>
                    <a:pt x="1312003" y="199833"/>
                  </a:lnTo>
                  <a:lnTo>
                    <a:pt x="1342371" y="243313"/>
                  </a:lnTo>
                  <a:lnTo>
                    <a:pt x="1357765" y="279962"/>
                  </a:lnTo>
                  <a:lnTo>
                    <a:pt x="1371264" y="319513"/>
                  </a:lnTo>
                  <a:lnTo>
                    <a:pt x="1384199" y="366275"/>
                  </a:lnTo>
                  <a:lnTo>
                    <a:pt x="1392017" y="401239"/>
                  </a:lnTo>
                  <a:lnTo>
                    <a:pt x="1397843" y="435594"/>
                  </a:lnTo>
                  <a:lnTo>
                    <a:pt x="1402784" y="471559"/>
                  </a:lnTo>
                  <a:lnTo>
                    <a:pt x="1406626" y="508710"/>
                  </a:lnTo>
                  <a:lnTo>
                    <a:pt x="1408333" y="546388"/>
                  </a:lnTo>
                  <a:lnTo>
                    <a:pt x="1410974" y="586183"/>
                  </a:lnTo>
                  <a:lnTo>
                    <a:pt x="1414498" y="627387"/>
                  </a:lnTo>
                  <a:lnTo>
                    <a:pt x="1418417" y="669219"/>
                  </a:lnTo>
                  <a:lnTo>
                    <a:pt x="1422512" y="711329"/>
                  </a:lnTo>
                  <a:lnTo>
                    <a:pt x="1426683" y="754269"/>
                  </a:lnTo>
                  <a:lnTo>
                    <a:pt x="1430888" y="799224"/>
                  </a:lnTo>
                  <a:lnTo>
                    <a:pt x="1433229" y="843193"/>
                  </a:lnTo>
                  <a:lnTo>
                    <a:pt x="1434974" y="886253"/>
                  </a:lnTo>
                  <a:lnTo>
                    <a:pt x="1438101" y="928909"/>
                  </a:lnTo>
                  <a:lnTo>
                    <a:pt x="1441843" y="969505"/>
                  </a:lnTo>
                  <a:lnTo>
                    <a:pt x="1445152" y="1009419"/>
                  </a:lnTo>
                  <a:lnTo>
                    <a:pt x="1446623" y="1050678"/>
                  </a:lnTo>
                  <a:lnTo>
                    <a:pt x="1449159" y="1090651"/>
                  </a:lnTo>
                  <a:lnTo>
                    <a:pt x="1451932" y="1128879"/>
                  </a:lnTo>
                  <a:lnTo>
                    <a:pt x="1453163" y="1164684"/>
                  </a:lnTo>
                  <a:lnTo>
                    <a:pt x="1453711" y="1199412"/>
                  </a:lnTo>
                  <a:lnTo>
                    <a:pt x="1453249" y="1232956"/>
                  </a:lnTo>
                  <a:lnTo>
                    <a:pt x="1449729" y="1278902"/>
                  </a:lnTo>
                  <a:lnTo>
                    <a:pt x="1448372" y="1319640"/>
                  </a:lnTo>
                  <a:lnTo>
                    <a:pt x="1446557" y="1357816"/>
                  </a:lnTo>
                  <a:lnTo>
                    <a:pt x="1435899" y="1402679"/>
                  </a:lnTo>
                  <a:lnTo>
                    <a:pt x="1428400" y="1425602"/>
                  </a:lnTo>
                  <a:lnTo>
                    <a:pt x="1402933" y="1464864"/>
                  </a:lnTo>
                  <a:lnTo>
                    <a:pt x="1366145" y="1496644"/>
                  </a:lnTo>
                  <a:lnTo>
                    <a:pt x="1331570" y="1511784"/>
                  </a:lnTo>
                  <a:lnTo>
                    <a:pt x="1294828" y="1520738"/>
                  </a:lnTo>
                  <a:lnTo>
                    <a:pt x="1255014" y="1527154"/>
                  </a:lnTo>
                  <a:lnTo>
                    <a:pt x="1221712" y="1528902"/>
                  </a:lnTo>
                  <a:lnTo>
                    <a:pt x="1185744" y="1529679"/>
                  </a:lnTo>
                  <a:lnTo>
                    <a:pt x="1147888" y="1530025"/>
                  </a:lnTo>
                  <a:lnTo>
                    <a:pt x="1107542" y="1530178"/>
                  </a:lnTo>
                  <a:lnTo>
                    <a:pt x="1060448" y="1530246"/>
                  </a:lnTo>
                  <a:lnTo>
                    <a:pt x="1035048" y="1530265"/>
                  </a:lnTo>
                  <a:lnTo>
                    <a:pt x="1008238" y="1530277"/>
                  </a:lnTo>
                  <a:lnTo>
                    <a:pt x="980486" y="1530284"/>
                  </a:lnTo>
                  <a:lnTo>
                    <a:pt x="952107" y="1530290"/>
                  </a:lnTo>
                  <a:lnTo>
                    <a:pt x="922605" y="1530294"/>
                  </a:lnTo>
                  <a:lnTo>
                    <a:pt x="892353" y="1530296"/>
                  </a:lnTo>
                  <a:lnTo>
                    <a:pt x="861602" y="1530297"/>
                  </a:lnTo>
                  <a:lnTo>
                    <a:pt x="829812" y="1529593"/>
                  </a:lnTo>
                  <a:lnTo>
                    <a:pt x="797330" y="1528418"/>
                  </a:lnTo>
                  <a:lnTo>
                    <a:pt x="764387" y="1526929"/>
                  </a:lnTo>
                  <a:lnTo>
                    <a:pt x="731135" y="1525936"/>
                  </a:lnTo>
                  <a:lnTo>
                    <a:pt x="697679" y="1525274"/>
                  </a:lnTo>
                  <a:lnTo>
                    <a:pt x="664086" y="1524833"/>
                  </a:lnTo>
                  <a:lnTo>
                    <a:pt x="629696" y="1523834"/>
                  </a:lnTo>
                  <a:lnTo>
                    <a:pt x="594775" y="1522462"/>
                  </a:lnTo>
                  <a:lnTo>
                    <a:pt x="559499" y="1520841"/>
                  </a:lnTo>
                  <a:lnTo>
                    <a:pt x="524695" y="1519056"/>
                  </a:lnTo>
                  <a:lnTo>
                    <a:pt x="490201" y="1517160"/>
                  </a:lnTo>
                  <a:lnTo>
                    <a:pt x="455918" y="1515190"/>
                  </a:lnTo>
                  <a:lnTo>
                    <a:pt x="423184" y="1513171"/>
                  </a:lnTo>
                  <a:lnTo>
                    <a:pt x="391484" y="1511120"/>
                  </a:lnTo>
                  <a:lnTo>
                    <a:pt x="360473" y="1509047"/>
                  </a:lnTo>
                  <a:lnTo>
                    <a:pt x="329920" y="1506254"/>
                  </a:lnTo>
                  <a:lnTo>
                    <a:pt x="299675" y="1502981"/>
                  </a:lnTo>
                  <a:lnTo>
                    <a:pt x="269633" y="1499387"/>
                  </a:lnTo>
                  <a:lnTo>
                    <a:pt x="240433" y="1496286"/>
                  </a:lnTo>
                  <a:lnTo>
                    <a:pt x="211793" y="1493513"/>
                  </a:lnTo>
                  <a:lnTo>
                    <a:pt x="183528" y="1490959"/>
                  </a:lnTo>
                  <a:lnTo>
                    <a:pt x="156925" y="1488551"/>
                  </a:lnTo>
                  <a:lnTo>
                    <a:pt x="131428" y="1486240"/>
                  </a:lnTo>
                  <a:lnTo>
                    <a:pt x="83812" y="1481085"/>
                  </a:lnTo>
                  <a:lnTo>
                    <a:pt x="0" y="146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373"/>
          <p:cNvGrpSpPr/>
          <p:nvPr/>
        </p:nvGrpSpPr>
        <p:grpSpPr>
          <a:xfrm>
            <a:off x="6654800" y="2089150"/>
            <a:ext cx="292101" cy="390492"/>
            <a:chOff x="6654800" y="2089150"/>
            <a:chExt cx="292101" cy="390492"/>
          </a:xfrm>
        </p:grpSpPr>
        <p:sp>
          <p:nvSpPr>
            <p:cNvPr id="201" name="SMARTInkShape-1593"/>
            <p:cNvSpPr/>
            <p:nvPr>
              <p:custDataLst>
                <p:tags r:id="rId57"/>
              </p:custDataLst>
            </p:nvPr>
          </p:nvSpPr>
          <p:spPr>
            <a:xfrm>
              <a:off x="6654800" y="2089150"/>
              <a:ext cx="222251" cy="244673"/>
            </a:xfrm>
            <a:custGeom>
              <a:avLst/>
              <a:gdLst/>
              <a:ahLst/>
              <a:cxnLst/>
              <a:rect l="0" t="0" r="0" b="0"/>
              <a:pathLst>
                <a:path w="222251" h="244673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8838" y="20685"/>
                  </a:lnTo>
                  <a:lnTo>
                    <a:pt x="10126" y="18729"/>
                  </a:lnTo>
                  <a:lnTo>
                    <a:pt x="10984" y="18130"/>
                  </a:lnTo>
                  <a:lnTo>
                    <a:pt x="11556" y="18437"/>
                  </a:lnTo>
                  <a:lnTo>
                    <a:pt x="18407" y="65318"/>
                  </a:lnTo>
                  <a:lnTo>
                    <a:pt x="28580" y="102844"/>
                  </a:lnTo>
                  <a:lnTo>
                    <a:pt x="40532" y="144929"/>
                  </a:lnTo>
                  <a:lnTo>
                    <a:pt x="51599" y="185856"/>
                  </a:lnTo>
                  <a:lnTo>
                    <a:pt x="61698" y="223841"/>
                  </a:lnTo>
                  <a:lnTo>
                    <a:pt x="70459" y="239891"/>
                  </a:lnTo>
                  <a:lnTo>
                    <a:pt x="73785" y="243183"/>
                  </a:lnTo>
                  <a:lnTo>
                    <a:pt x="76706" y="244672"/>
                  </a:lnTo>
                  <a:lnTo>
                    <a:pt x="80770" y="242137"/>
                  </a:lnTo>
                  <a:lnTo>
                    <a:pt x="90931" y="229913"/>
                  </a:lnTo>
                  <a:lnTo>
                    <a:pt x="108552" y="193084"/>
                  </a:lnTo>
                  <a:lnTo>
                    <a:pt x="122799" y="160604"/>
                  </a:lnTo>
                  <a:lnTo>
                    <a:pt x="142923" y="116025"/>
                  </a:lnTo>
                  <a:lnTo>
                    <a:pt x="159705" y="77417"/>
                  </a:lnTo>
                  <a:lnTo>
                    <a:pt x="179964" y="35873"/>
                  </a:lnTo>
                  <a:lnTo>
                    <a:pt x="198610" y="7086"/>
                  </a:lnTo>
                  <a:lnTo>
                    <a:pt x="201549" y="4724"/>
                  </a:lnTo>
                  <a:lnTo>
                    <a:pt x="211727" y="1400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594"/>
            <p:cNvSpPr/>
            <p:nvPr>
              <p:custDataLst>
                <p:tags r:id="rId58"/>
              </p:custDataLst>
            </p:nvPr>
          </p:nvSpPr>
          <p:spPr>
            <a:xfrm>
              <a:off x="6819900" y="2295590"/>
              <a:ext cx="127001" cy="184052"/>
            </a:xfrm>
            <a:custGeom>
              <a:avLst/>
              <a:gdLst/>
              <a:ahLst/>
              <a:cxnLst/>
              <a:rect l="0" t="0" r="0" b="0"/>
              <a:pathLst>
                <a:path w="127001" h="184052">
                  <a:moveTo>
                    <a:pt x="127000" y="9460"/>
                  </a:moveTo>
                  <a:lnTo>
                    <a:pt x="127000" y="9460"/>
                  </a:lnTo>
                  <a:lnTo>
                    <a:pt x="123629" y="6089"/>
                  </a:lnTo>
                  <a:lnTo>
                    <a:pt x="92300" y="0"/>
                  </a:lnTo>
                  <a:lnTo>
                    <a:pt x="81239" y="1963"/>
                  </a:lnTo>
                  <a:lnTo>
                    <a:pt x="75326" y="4462"/>
                  </a:lnTo>
                  <a:lnTo>
                    <a:pt x="56891" y="21463"/>
                  </a:lnTo>
                  <a:lnTo>
                    <a:pt x="33333" y="58102"/>
                  </a:lnTo>
                  <a:lnTo>
                    <a:pt x="24379" y="92155"/>
                  </a:lnTo>
                  <a:lnTo>
                    <a:pt x="24000" y="130153"/>
                  </a:lnTo>
                  <a:lnTo>
                    <a:pt x="28356" y="158110"/>
                  </a:lnTo>
                  <a:lnTo>
                    <a:pt x="35886" y="171012"/>
                  </a:lnTo>
                  <a:lnTo>
                    <a:pt x="45582" y="180039"/>
                  </a:lnTo>
                  <a:lnTo>
                    <a:pt x="54597" y="184051"/>
                  </a:lnTo>
                  <a:lnTo>
                    <a:pt x="63305" y="183952"/>
                  </a:lnTo>
                  <a:lnTo>
                    <a:pt x="67604" y="182938"/>
                  </a:lnTo>
                  <a:lnTo>
                    <a:pt x="69763" y="180851"/>
                  </a:lnTo>
                  <a:lnTo>
                    <a:pt x="70498" y="178049"/>
                  </a:lnTo>
                  <a:lnTo>
                    <a:pt x="70282" y="174769"/>
                  </a:lnTo>
                  <a:lnTo>
                    <a:pt x="68021" y="172583"/>
                  </a:lnTo>
                  <a:lnTo>
                    <a:pt x="59865" y="170153"/>
                  </a:lnTo>
                  <a:lnTo>
                    <a:pt x="0" y="161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374"/>
          <p:cNvGrpSpPr/>
          <p:nvPr/>
        </p:nvGrpSpPr>
        <p:grpSpPr>
          <a:xfrm>
            <a:off x="5702300" y="2089150"/>
            <a:ext cx="336551" cy="381505"/>
            <a:chOff x="5702300" y="2089150"/>
            <a:chExt cx="336551" cy="381505"/>
          </a:xfrm>
        </p:grpSpPr>
        <p:sp>
          <p:nvSpPr>
            <p:cNvPr id="204" name="SMARTInkShape-1595"/>
            <p:cNvSpPr/>
            <p:nvPr>
              <p:custDataLst>
                <p:tags r:id="rId55"/>
              </p:custDataLst>
            </p:nvPr>
          </p:nvSpPr>
          <p:spPr>
            <a:xfrm>
              <a:off x="5702300" y="2089150"/>
              <a:ext cx="196851" cy="200852"/>
            </a:xfrm>
            <a:custGeom>
              <a:avLst/>
              <a:gdLst/>
              <a:ahLst/>
              <a:cxnLst/>
              <a:rect l="0" t="0" r="0" b="0"/>
              <a:pathLst>
                <a:path w="196851" h="200852">
                  <a:moveTo>
                    <a:pt x="0" y="25400"/>
                  </a:moveTo>
                  <a:lnTo>
                    <a:pt x="0" y="25400"/>
                  </a:lnTo>
                  <a:lnTo>
                    <a:pt x="0" y="16562"/>
                  </a:lnTo>
                  <a:lnTo>
                    <a:pt x="0" y="20586"/>
                  </a:lnTo>
                  <a:lnTo>
                    <a:pt x="10934" y="62427"/>
                  </a:lnTo>
                  <a:lnTo>
                    <a:pt x="27560" y="103897"/>
                  </a:lnTo>
                  <a:lnTo>
                    <a:pt x="47463" y="147209"/>
                  </a:lnTo>
                  <a:lnTo>
                    <a:pt x="65349" y="180146"/>
                  </a:lnTo>
                  <a:lnTo>
                    <a:pt x="79727" y="195272"/>
                  </a:lnTo>
                  <a:lnTo>
                    <a:pt x="90467" y="199676"/>
                  </a:lnTo>
                  <a:lnTo>
                    <a:pt x="96295" y="200851"/>
                  </a:lnTo>
                  <a:lnTo>
                    <a:pt x="101591" y="199517"/>
                  </a:lnTo>
                  <a:lnTo>
                    <a:pt x="111238" y="192391"/>
                  </a:lnTo>
                  <a:lnTo>
                    <a:pt x="132589" y="161136"/>
                  </a:lnTo>
                  <a:lnTo>
                    <a:pt x="146945" y="119527"/>
                  </a:lnTo>
                  <a:lnTo>
                    <a:pt x="159015" y="75867"/>
                  </a:lnTo>
                  <a:lnTo>
                    <a:pt x="172365" y="30351"/>
                  </a:lnTo>
                  <a:lnTo>
                    <a:pt x="176190" y="7817"/>
                  </a:lnTo>
                  <a:lnTo>
                    <a:pt x="178843" y="3800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596"/>
            <p:cNvSpPr/>
            <p:nvPr>
              <p:custDataLst>
                <p:tags r:id="rId56"/>
              </p:custDataLst>
            </p:nvPr>
          </p:nvSpPr>
          <p:spPr>
            <a:xfrm>
              <a:off x="5949950" y="2261402"/>
              <a:ext cx="88901" cy="209253"/>
            </a:xfrm>
            <a:custGeom>
              <a:avLst/>
              <a:gdLst/>
              <a:ahLst/>
              <a:cxnLst/>
              <a:rect l="0" t="0" r="0" b="0"/>
              <a:pathLst>
                <a:path w="88901" h="209253">
                  <a:moveTo>
                    <a:pt x="88900" y="43648"/>
                  </a:moveTo>
                  <a:lnTo>
                    <a:pt x="88900" y="43648"/>
                  </a:lnTo>
                  <a:lnTo>
                    <a:pt x="88195" y="32803"/>
                  </a:lnTo>
                  <a:lnTo>
                    <a:pt x="80061" y="8327"/>
                  </a:lnTo>
                  <a:lnTo>
                    <a:pt x="76035" y="3255"/>
                  </a:lnTo>
                  <a:lnTo>
                    <a:pt x="73973" y="1903"/>
                  </a:lnTo>
                  <a:lnTo>
                    <a:pt x="64329" y="0"/>
                  </a:lnTo>
                  <a:lnTo>
                    <a:pt x="56578" y="3317"/>
                  </a:lnTo>
                  <a:lnTo>
                    <a:pt x="43474" y="13574"/>
                  </a:lnTo>
                  <a:lnTo>
                    <a:pt x="36321" y="26976"/>
                  </a:lnTo>
                  <a:lnTo>
                    <a:pt x="32653" y="46104"/>
                  </a:lnTo>
                  <a:lnTo>
                    <a:pt x="29921" y="86360"/>
                  </a:lnTo>
                  <a:lnTo>
                    <a:pt x="25665" y="110888"/>
                  </a:lnTo>
                  <a:lnTo>
                    <a:pt x="27399" y="114219"/>
                  </a:lnTo>
                  <a:lnTo>
                    <a:pt x="28849" y="116096"/>
                  </a:lnTo>
                  <a:lnTo>
                    <a:pt x="34223" y="118180"/>
                  </a:lnTo>
                  <a:lnTo>
                    <a:pt x="52341" y="121583"/>
                  </a:lnTo>
                  <a:lnTo>
                    <a:pt x="59951" y="125558"/>
                  </a:lnTo>
                  <a:lnTo>
                    <a:pt x="68038" y="132028"/>
                  </a:lnTo>
                  <a:lnTo>
                    <a:pt x="77152" y="146975"/>
                  </a:lnTo>
                  <a:lnTo>
                    <a:pt x="81483" y="170989"/>
                  </a:lnTo>
                  <a:lnTo>
                    <a:pt x="82076" y="183500"/>
                  </a:lnTo>
                  <a:lnTo>
                    <a:pt x="80117" y="189093"/>
                  </a:lnTo>
                  <a:lnTo>
                    <a:pt x="72298" y="199072"/>
                  </a:lnTo>
                  <a:lnTo>
                    <a:pt x="55994" y="209252"/>
                  </a:lnTo>
                  <a:lnTo>
                    <a:pt x="48619" y="209084"/>
                  </a:lnTo>
                  <a:lnTo>
                    <a:pt x="31016" y="203253"/>
                  </a:lnTo>
                  <a:lnTo>
                    <a:pt x="0" y="176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75"/>
          <p:cNvGrpSpPr/>
          <p:nvPr/>
        </p:nvGrpSpPr>
        <p:grpSpPr>
          <a:xfrm>
            <a:off x="4852283" y="2076450"/>
            <a:ext cx="278518" cy="304801"/>
            <a:chOff x="4852283" y="2076450"/>
            <a:chExt cx="278518" cy="304801"/>
          </a:xfrm>
        </p:grpSpPr>
        <p:sp>
          <p:nvSpPr>
            <p:cNvPr id="207" name="SMARTInkShape-1597"/>
            <p:cNvSpPr/>
            <p:nvPr>
              <p:custDataLst>
                <p:tags r:id="rId53"/>
              </p:custDataLst>
            </p:nvPr>
          </p:nvSpPr>
          <p:spPr>
            <a:xfrm>
              <a:off x="4852283" y="2076450"/>
              <a:ext cx="126118" cy="195931"/>
            </a:xfrm>
            <a:custGeom>
              <a:avLst/>
              <a:gdLst/>
              <a:ahLst/>
              <a:cxnLst/>
              <a:rect l="0" t="0" r="0" b="0"/>
              <a:pathLst>
                <a:path w="126118" h="19593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8"/>
                  </a:lnTo>
                  <a:lnTo>
                    <a:pt x="0" y="41079"/>
                  </a:lnTo>
                  <a:lnTo>
                    <a:pt x="411" y="40086"/>
                  </a:lnTo>
                  <a:lnTo>
                    <a:pt x="1391" y="39424"/>
                  </a:lnTo>
                  <a:lnTo>
                    <a:pt x="2749" y="38983"/>
                  </a:lnTo>
                  <a:lnTo>
                    <a:pt x="11403" y="51845"/>
                  </a:lnTo>
                  <a:lnTo>
                    <a:pt x="31091" y="98384"/>
                  </a:lnTo>
                  <a:lnTo>
                    <a:pt x="47699" y="141001"/>
                  </a:lnTo>
                  <a:lnTo>
                    <a:pt x="67116" y="182370"/>
                  </a:lnTo>
                  <a:lnTo>
                    <a:pt x="79629" y="195930"/>
                  </a:lnTo>
                  <a:lnTo>
                    <a:pt x="83130" y="194826"/>
                  </a:lnTo>
                  <a:lnTo>
                    <a:pt x="88903" y="184191"/>
                  </a:lnTo>
                  <a:lnTo>
                    <a:pt x="98357" y="141433"/>
                  </a:lnTo>
                  <a:lnTo>
                    <a:pt x="104879" y="95528"/>
                  </a:lnTo>
                  <a:lnTo>
                    <a:pt x="113403" y="49182"/>
                  </a:lnTo>
                  <a:lnTo>
                    <a:pt x="121880" y="6422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598"/>
            <p:cNvSpPr/>
            <p:nvPr>
              <p:custDataLst>
                <p:tags r:id="rId54"/>
              </p:custDataLst>
            </p:nvPr>
          </p:nvSpPr>
          <p:spPr>
            <a:xfrm>
              <a:off x="5055480" y="2241550"/>
              <a:ext cx="75321" cy="139701"/>
            </a:xfrm>
            <a:custGeom>
              <a:avLst/>
              <a:gdLst/>
              <a:ahLst/>
              <a:cxnLst/>
              <a:rect l="0" t="0" r="0" b="0"/>
              <a:pathLst>
                <a:path w="75321" h="139701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3" y="15580"/>
                  </a:lnTo>
                  <a:lnTo>
                    <a:pt x="0" y="37963"/>
                  </a:lnTo>
                  <a:lnTo>
                    <a:pt x="2569" y="47682"/>
                  </a:lnTo>
                  <a:lnTo>
                    <a:pt x="5652" y="50838"/>
                  </a:lnTo>
                  <a:lnTo>
                    <a:pt x="14723" y="54345"/>
                  </a:lnTo>
                  <a:lnTo>
                    <a:pt x="28359" y="56319"/>
                  </a:lnTo>
                  <a:lnTo>
                    <a:pt x="37044" y="53018"/>
                  </a:lnTo>
                  <a:lnTo>
                    <a:pt x="54119" y="42771"/>
                  </a:lnTo>
                  <a:lnTo>
                    <a:pt x="57658" y="41920"/>
                  </a:lnTo>
                  <a:lnTo>
                    <a:pt x="60723" y="42058"/>
                  </a:lnTo>
                  <a:lnTo>
                    <a:pt x="63471" y="42855"/>
                  </a:lnTo>
                  <a:lnTo>
                    <a:pt x="65304" y="45503"/>
                  </a:lnTo>
                  <a:lnTo>
                    <a:pt x="67341" y="54090"/>
                  </a:lnTo>
                  <a:lnTo>
                    <a:pt x="68755" y="96180"/>
                  </a:lnTo>
                  <a:lnTo>
                    <a:pt x="69647" y="129370"/>
                  </a:lnTo>
                  <a:lnTo>
                    <a:pt x="7532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376"/>
          <p:cNvGrpSpPr/>
          <p:nvPr/>
        </p:nvGrpSpPr>
        <p:grpSpPr>
          <a:xfrm>
            <a:off x="3577741" y="2120900"/>
            <a:ext cx="373685" cy="374651"/>
            <a:chOff x="3577741" y="2120900"/>
            <a:chExt cx="373685" cy="374651"/>
          </a:xfrm>
        </p:grpSpPr>
        <p:sp>
          <p:nvSpPr>
            <p:cNvPr id="210" name="SMARTInkShape-1599"/>
            <p:cNvSpPr/>
            <p:nvPr>
              <p:custDataLst>
                <p:tags r:id="rId51"/>
              </p:custDataLst>
            </p:nvPr>
          </p:nvSpPr>
          <p:spPr>
            <a:xfrm>
              <a:off x="3577741" y="2120900"/>
              <a:ext cx="219560" cy="209468"/>
            </a:xfrm>
            <a:custGeom>
              <a:avLst/>
              <a:gdLst/>
              <a:ahLst/>
              <a:cxnLst/>
              <a:rect l="0" t="0" r="0" b="0"/>
              <a:pathLst>
                <a:path w="219560" h="209468">
                  <a:moveTo>
                    <a:pt x="3659" y="57150"/>
                  </a:moveTo>
                  <a:lnTo>
                    <a:pt x="3659" y="57150"/>
                  </a:lnTo>
                  <a:lnTo>
                    <a:pt x="288" y="50408"/>
                  </a:lnTo>
                  <a:lnTo>
                    <a:pt x="0" y="48422"/>
                  </a:lnTo>
                  <a:lnTo>
                    <a:pt x="515" y="47098"/>
                  </a:lnTo>
                  <a:lnTo>
                    <a:pt x="1563" y="46215"/>
                  </a:lnTo>
                  <a:lnTo>
                    <a:pt x="4609" y="45235"/>
                  </a:lnTo>
                  <a:lnTo>
                    <a:pt x="6409" y="44973"/>
                  </a:lnTo>
                  <a:lnTo>
                    <a:pt x="19055" y="54718"/>
                  </a:lnTo>
                  <a:lnTo>
                    <a:pt x="49228" y="101453"/>
                  </a:lnTo>
                  <a:lnTo>
                    <a:pt x="69954" y="142607"/>
                  </a:lnTo>
                  <a:lnTo>
                    <a:pt x="98597" y="186496"/>
                  </a:lnTo>
                  <a:lnTo>
                    <a:pt x="107942" y="200009"/>
                  </a:lnTo>
                  <a:lnTo>
                    <a:pt x="119152" y="208367"/>
                  </a:lnTo>
                  <a:lnTo>
                    <a:pt x="125104" y="209467"/>
                  </a:lnTo>
                  <a:lnTo>
                    <a:pt x="137362" y="206926"/>
                  </a:lnTo>
                  <a:lnTo>
                    <a:pt x="147984" y="195449"/>
                  </a:lnTo>
                  <a:lnTo>
                    <a:pt x="161898" y="163509"/>
                  </a:lnTo>
                  <a:lnTo>
                    <a:pt x="173076" y="125823"/>
                  </a:lnTo>
                  <a:lnTo>
                    <a:pt x="182738" y="89257"/>
                  </a:lnTo>
                  <a:lnTo>
                    <a:pt x="194538" y="46437"/>
                  </a:lnTo>
                  <a:lnTo>
                    <a:pt x="207796" y="10897"/>
                  </a:lnTo>
                  <a:lnTo>
                    <a:pt x="219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600"/>
            <p:cNvSpPr/>
            <p:nvPr>
              <p:custDataLst>
                <p:tags r:id="rId52"/>
              </p:custDataLst>
            </p:nvPr>
          </p:nvSpPr>
          <p:spPr>
            <a:xfrm>
              <a:off x="3854450" y="2319910"/>
              <a:ext cx="96976" cy="175641"/>
            </a:xfrm>
            <a:custGeom>
              <a:avLst/>
              <a:gdLst/>
              <a:ahLst/>
              <a:cxnLst/>
              <a:rect l="0" t="0" r="0" b="0"/>
              <a:pathLst>
                <a:path w="96976" h="175641">
                  <a:moveTo>
                    <a:pt x="0" y="29590"/>
                  </a:moveTo>
                  <a:lnTo>
                    <a:pt x="0" y="29590"/>
                  </a:lnTo>
                  <a:lnTo>
                    <a:pt x="0" y="22848"/>
                  </a:lnTo>
                  <a:lnTo>
                    <a:pt x="1881" y="17657"/>
                  </a:lnTo>
                  <a:lnTo>
                    <a:pt x="12209" y="5204"/>
                  </a:lnTo>
                  <a:lnTo>
                    <a:pt x="23535" y="1113"/>
                  </a:lnTo>
                  <a:lnTo>
                    <a:pt x="35860" y="0"/>
                  </a:lnTo>
                  <a:lnTo>
                    <a:pt x="43690" y="1857"/>
                  </a:lnTo>
                  <a:lnTo>
                    <a:pt x="49521" y="6916"/>
                  </a:lnTo>
                  <a:lnTo>
                    <a:pt x="53760" y="13868"/>
                  </a:lnTo>
                  <a:lnTo>
                    <a:pt x="55643" y="21662"/>
                  </a:lnTo>
                  <a:lnTo>
                    <a:pt x="54599" y="29830"/>
                  </a:lnTo>
                  <a:lnTo>
                    <a:pt x="48163" y="44243"/>
                  </a:lnTo>
                  <a:lnTo>
                    <a:pt x="33957" y="71773"/>
                  </a:lnTo>
                  <a:lnTo>
                    <a:pt x="33222" y="74645"/>
                  </a:lnTo>
                  <a:lnTo>
                    <a:pt x="34142" y="77265"/>
                  </a:lnTo>
                  <a:lnTo>
                    <a:pt x="46185" y="88724"/>
                  </a:lnTo>
                  <a:lnTo>
                    <a:pt x="84474" y="110383"/>
                  </a:lnTo>
                  <a:lnTo>
                    <a:pt x="92342" y="120531"/>
                  </a:lnTo>
                  <a:lnTo>
                    <a:pt x="95428" y="126201"/>
                  </a:lnTo>
                  <a:lnTo>
                    <a:pt x="96975" y="138145"/>
                  </a:lnTo>
                  <a:lnTo>
                    <a:pt x="94605" y="150509"/>
                  </a:lnTo>
                  <a:lnTo>
                    <a:pt x="88849" y="163059"/>
                  </a:lnTo>
                  <a:lnTo>
                    <a:pt x="81810" y="167253"/>
                  </a:lnTo>
                  <a:lnTo>
                    <a:pt x="25400" y="175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377"/>
          <p:cNvGrpSpPr/>
          <p:nvPr/>
        </p:nvGrpSpPr>
        <p:grpSpPr>
          <a:xfrm>
            <a:off x="2648833" y="2108412"/>
            <a:ext cx="437268" cy="339000"/>
            <a:chOff x="2648833" y="2108412"/>
            <a:chExt cx="437268" cy="339000"/>
          </a:xfrm>
        </p:grpSpPr>
        <p:sp>
          <p:nvSpPr>
            <p:cNvPr id="213" name="SMARTInkShape-1601"/>
            <p:cNvSpPr/>
            <p:nvPr>
              <p:custDataLst>
                <p:tags r:id="rId49"/>
              </p:custDataLst>
            </p:nvPr>
          </p:nvSpPr>
          <p:spPr>
            <a:xfrm>
              <a:off x="2648833" y="2108412"/>
              <a:ext cx="202318" cy="234584"/>
            </a:xfrm>
            <a:custGeom>
              <a:avLst/>
              <a:gdLst/>
              <a:ahLst/>
              <a:cxnLst/>
              <a:rect l="0" t="0" r="0" b="0"/>
              <a:pathLst>
                <a:path w="202318" h="234584">
                  <a:moveTo>
                    <a:pt x="5467" y="50588"/>
                  </a:moveTo>
                  <a:lnTo>
                    <a:pt x="5467" y="50588"/>
                  </a:lnTo>
                  <a:lnTo>
                    <a:pt x="5467" y="43846"/>
                  </a:lnTo>
                  <a:lnTo>
                    <a:pt x="3585" y="38654"/>
                  </a:lnTo>
                  <a:lnTo>
                    <a:pt x="0" y="32944"/>
                  </a:lnTo>
                  <a:lnTo>
                    <a:pt x="27713" y="79927"/>
                  </a:lnTo>
                  <a:lnTo>
                    <a:pt x="48902" y="117453"/>
                  </a:lnTo>
                  <a:lnTo>
                    <a:pt x="74385" y="164115"/>
                  </a:lnTo>
                  <a:lnTo>
                    <a:pt x="96770" y="205004"/>
                  </a:lnTo>
                  <a:lnTo>
                    <a:pt x="108404" y="230511"/>
                  </a:lnTo>
                  <a:lnTo>
                    <a:pt x="112192" y="233331"/>
                  </a:lnTo>
                  <a:lnTo>
                    <a:pt x="116833" y="234505"/>
                  </a:lnTo>
                  <a:lnTo>
                    <a:pt x="122045" y="234583"/>
                  </a:lnTo>
                  <a:lnTo>
                    <a:pt x="126930" y="231812"/>
                  </a:lnTo>
                  <a:lnTo>
                    <a:pt x="136121" y="221208"/>
                  </a:lnTo>
                  <a:lnTo>
                    <a:pt x="149228" y="185887"/>
                  </a:lnTo>
                  <a:lnTo>
                    <a:pt x="155909" y="153760"/>
                  </a:lnTo>
                  <a:lnTo>
                    <a:pt x="163637" y="109380"/>
                  </a:lnTo>
                  <a:lnTo>
                    <a:pt x="170395" y="70830"/>
                  </a:lnTo>
                  <a:lnTo>
                    <a:pt x="179000" y="27462"/>
                  </a:lnTo>
                  <a:lnTo>
                    <a:pt x="185374" y="3441"/>
                  </a:lnTo>
                  <a:lnTo>
                    <a:pt x="187493" y="106"/>
                  </a:lnTo>
                  <a:lnTo>
                    <a:pt x="189613" y="0"/>
                  </a:lnTo>
                  <a:lnTo>
                    <a:pt x="202317" y="1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602"/>
            <p:cNvSpPr/>
            <p:nvPr>
              <p:custDataLst>
                <p:tags r:id="rId50"/>
              </p:custDataLst>
            </p:nvPr>
          </p:nvSpPr>
          <p:spPr>
            <a:xfrm>
              <a:off x="2914650" y="2328241"/>
              <a:ext cx="171451" cy="119171"/>
            </a:xfrm>
            <a:custGeom>
              <a:avLst/>
              <a:gdLst/>
              <a:ahLst/>
              <a:cxnLst/>
              <a:rect l="0" t="0" r="0" b="0"/>
              <a:pathLst>
                <a:path w="171451" h="119171">
                  <a:moveTo>
                    <a:pt x="0" y="27609"/>
                  </a:moveTo>
                  <a:lnTo>
                    <a:pt x="0" y="27609"/>
                  </a:lnTo>
                  <a:lnTo>
                    <a:pt x="0" y="24238"/>
                  </a:lnTo>
                  <a:lnTo>
                    <a:pt x="3763" y="20701"/>
                  </a:lnTo>
                  <a:lnTo>
                    <a:pt x="9434" y="16072"/>
                  </a:lnTo>
                  <a:lnTo>
                    <a:pt x="18003" y="6238"/>
                  </a:lnTo>
                  <a:lnTo>
                    <a:pt x="27757" y="942"/>
                  </a:lnTo>
                  <a:lnTo>
                    <a:pt x="37266" y="0"/>
                  </a:lnTo>
                  <a:lnTo>
                    <a:pt x="41777" y="736"/>
                  </a:lnTo>
                  <a:lnTo>
                    <a:pt x="44784" y="2638"/>
                  </a:lnTo>
                  <a:lnTo>
                    <a:pt x="46790" y="5317"/>
                  </a:lnTo>
                  <a:lnTo>
                    <a:pt x="48127" y="8515"/>
                  </a:lnTo>
                  <a:lnTo>
                    <a:pt x="45202" y="37583"/>
                  </a:lnTo>
                  <a:lnTo>
                    <a:pt x="35949" y="65170"/>
                  </a:lnTo>
                  <a:lnTo>
                    <a:pt x="24112" y="91003"/>
                  </a:lnTo>
                  <a:lnTo>
                    <a:pt x="23182" y="99999"/>
                  </a:lnTo>
                  <a:lnTo>
                    <a:pt x="23921" y="103386"/>
                  </a:lnTo>
                  <a:lnTo>
                    <a:pt x="28506" y="109030"/>
                  </a:lnTo>
                  <a:lnTo>
                    <a:pt x="31704" y="111523"/>
                  </a:lnTo>
                  <a:lnTo>
                    <a:pt x="71618" y="116230"/>
                  </a:lnTo>
                  <a:lnTo>
                    <a:pt x="108474" y="119170"/>
                  </a:lnTo>
                  <a:lnTo>
                    <a:pt x="171450" y="110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378"/>
          <p:cNvGrpSpPr/>
          <p:nvPr/>
        </p:nvGrpSpPr>
        <p:grpSpPr>
          <a:xfrm>
            <a:off x="1759473" y="2103697"/>
            <a:ext cx="386828" cy="315654"/>
            <a:chOff x="1759473" y="2103697"/>
            <a:chExt cx="386828" cy="315654"/>
          </a:xfrm>
        </p:grpSpPr>
        <p:sp>
          <p:nvSpPr>
            <p:cNvPr id="216" name="SMARTInkShape-1603"/>
            <p:cNvSpPr/>
            <p:nvPr>
              <p:custDataLst>
                <p:tags r:id="rId47"/>
              </p:custDataLst>
            </p:nvPr>
          </p:nvSpPr>
          <p:spPr>
            <a:xfrm>
              <a:off x="1759473" y="2103697"/>
              <a:ext cx="259828" cy="234053"/>
            </a:xfrm>
            <a:custGeom>
              <a:avLst/>
              <a:gdLst/>
              <a:ahLst/>
              <a:cxnLst/>
              <a:rect l="0" t="0" r="0" b="0"/>
              <a:pathLst>
                <a:path w="259828" h="234053">
                  <a:moveTo>
                    <a:pt x="12177" y="112453"/>
                  </a:moveTo>
                  <a:lnTo>
                    <a:pt x="12177" y="112453"/>
                  </a:lnTo>
                  <a:lnTo>
                    <a:pt x="3449" y="103019"/>
                  </a:lnTo>
                  <a:lnTo>
                    <a:pt x="1242" y="98147"/>
                  </a:lnTo>
                  <a:lnTo>
                    <a:pt x="0" y="91438"/>
                  </a:lnTo>
                  <a:lnTo>
                    <a:pt x="1237" y="89976"/>
                  </a:lnTo>
                  <a:lnTo>
                    <a:pt x="6374" y="88352"/>
                  </a:lnTo>
                  <a:lnTo>
                    <a:pt x="15242" y="91393"/>
                  </a:lnTo>
                  <a:lnTo>
                    <a:pt x="26239" y="98860"/>
                  </a:lnTo>
                  <a:lnTo>
                    <a:pt x="66755" y="142046"/>
                  </a:lnTo>
                  <a:lnTo>
                    <a:pt x="95364" y="182411"/>
                  </a:lnTo>
                  <a:lnTo>
                    <a:pt x="124679" y="220844"/>
                  </a:lnTo>
                  <a:lnTo>
                    <a:pt x="139684" y="234052"/>
                  </a:lnTo>
                  <a:lnTo>
                    <a:pt x="143748" y="233736"/>
                  </a:lnTo>
                  <a:lnTo>
                    <a:pt x="153909" y="227740"/>
                  </a:lnTo>
                  <a:lnTo>
                    <a:pt x="168158" y="205722"/>
                  </a:lnTo>
                  <a:lnTo>
                    <a:pt x="181251" y="168218"/>
                  </a:lnTo>
                  <a:lnTo>
                    <a:pt x="192644" y="120980"/>
                  </a:lnTo>
                  <a:lnTo>
                    <a:pt x="200805" y="85198"/>
                  </a:lnTo>
                  <a:lnTo>
                    <a:pt x="218247" y="39493"/>
                  </a:lnTo>
                  <a:lnTo>
                    <a:pt x="239463" y="5483"/>
                  </a:lnTo>
                  <a:lnTo>
                    <a:pt x="244134" y="923"/>
                  </a:lnTo>
                  <a:lnTo>
                    <a:pt x="247954" y="0"/>
                  </a:lnTo>
                  <a:lnTo>
                    <a:pt x="251206" y="1501"/>
                  </a:lnTo>
                  <a:lnTo>
                    <a:pt x="255995" y="7402"/>
                  </a:lnTo>
                  <a:lnTo>
                    <a:pt x="259827" y="17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604"/>
            <p:cNvSpPr/>
            <p:nvPr>
              <p:custDataLst>
                <p:tags r:id="rId48"/>
              </p:custDataLst>
            </p:nvPr>
          </p:nvSpPr>
          <p:spPr>
            <a:xfrm>
              <a:off x="2108200" y="229870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069" y="8728"/>
                  </a:lnTo>
                  <a:lnTo>
                    <a:pt x="8838" y="10935"/>
                  </a:lnTo>
                  <a:lnTo>
                    <a:pt x="14927" y="22290"/>
                  </a:lnTo>
                  <a:lnTo>
                    <a:pt x="24155" y="68369"/>
                  </a:lnTo>
                  <a:lnTo>
                    <a:pt x="381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379"/>
          <p:cNvGrpSpPr/>
          <p:nvPr/>
        </p:nvGrpSpPr>
        <p:grpSpPr>
          <a:xfrm>
            <a:off x="10492125" y="1624886"/>
            <a:ext cx="313097" cy="299165"/>
            <a:chOff x="10492125" y="1624886"/>
            <a:chExt cx="313097" cy="299165"/>
          </a:xfrm>
        </p:grpSpPr>
        <p:sp>
          <p:nvSpPr>
            <p:cNvPr id="219" name="SMARTInkShape-1605"/>
            <p:cNvSpPr/>
            <p:nvPr>
              <p:custDataLst>
                <p:tags r:id="rId45"/>
              </p:custDataLst>
            </p:nvPr>
          </p:nvSpPr>
          <p:spPr>
            <a:xfrm>
              <a:off x="10492125" y="1624886"/>
              <a:ext cx="108848" cy="299165"/>
            </a:xfrm>
            <a:custGeom>
              <a:avLst/>
              <a:gdLst/>
              <a:ahLst/>
              <a:cxnLst/>
              <a:rect l="0" t="0" r="0" b="0"/>
              <a:pathLst>
                <a:path w="108848" h="299165">
                  <a:moveTo>
                    <a:pt x="80625" y="64214"/>
                  </a:moveTo>
                  <a:lnTo>
                    <a:pt x="80625" y="64214"/>
                  </a:lnTo>
                  <a:lnTo>
                    <a:pt x="83995" y="60843"/>
                  </a:lnTo>
                  <a:lnTo>
                    <a:pt x="85651" y="57306"/>
                  </a:lnTo>
                  <a:lnTo>
                    <a:pt x="86092" y="55375"/>
                  </a:lnTo>
                  <a:lnTo>
                    <a:pt x="90085" y="49287"/>
                  </a:lnTo>
                  <a:lnTo>
                    <a:pt x="90458" y="46502"/>
                  </a:lnTo>
                  <a:lnTo>
                    <a:pt x="87616" y="35839"/>
                  </a:lnTo>
                  <a:lnTo>
                    <a:pt x="71898" y="7563"/>
                  </a:lnTo>
                  <a:lnTo>
                    <a:pt x="66633" y="701"/>
                  </a:lnTo>
                  <a:lnTo>
                    <a:pt x="62124" y="0"/>
                  </a:lnTo>
                  <a:lnTo>
                    <a:pt x="49590" y="2984"/>
                  </a:lnTo>
                  <a:lnTo>
                    <a:pt x="38373" y="10895"/>
                  </a:lnTo>
                  <a:lnTo>
                    <a:pt x="4574" y="53835"/>
                  </a:lnTo>
                  <a:lnTo>
                    <a:pt x="0" y="71252"/>
                  </a:lnTo>
                  <a:lnTo>
                    <a:pt x="2693" y="83570"/>
                  </a:lnTo>
                  <a:lnTo>
                    <a:pt x="5389" y="89818"/>
                  </a:lnTo>
                  <a:lnTo>
                    <a:pt x="9299" y="93983"/>
                  </a:lnTo>
                  <a:lnTo>
                    <a:pt x="19292" y="98612"/>
                  </a:lnTo>
                  <a:lnTo>
                    <a:pt x="34550" y="96905"/>
                  </a:lnTo>
                  <a:lnTo>
                    <a:pt x="61094" y="86130"/>
                  </a:lnTo>
                  <a:lnTo>
                    <a:pt x="88604" y="70268"/>
                  </a:lnTo>
                  <a:lnTo>
                    <a:pt x="93000" y="68955"/>
                  </a:lnTo>
                  <a:lnTo>
                    <a:pt x="96639" y="68786"/>
                  </a:lnTo>
                  <a:lnTo>
                    <a:pt x="99766" y="69379"/>
                  </a:lnTo>
                  <a:lnTo>
                    <a:pt x="101852" y="72596"/>
                  </a:lnTo>
                  <a:lnTo>
                    <a:pt x="108847" y="105813"/>
                  </a:lnTo>
                  <a:lnTo>
                    <a:pt x="107958" y="143724"/>
                  </a:lnTo>
                  <a:lnTo>
                    <a:pt x="103226" y="180592"/>
                  </a:lnTo>
                  <a:lnTo>
                    <a:pt x="100727" y="220601"/>
                  </a:lnTo>
                  <a:lnTo>
                    <a:pt x="92906" y="264167"/>
                  </a:lnTo>
                  <a:lnTo>
                    <a:pt x="86975" y="299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606"/>
            <p:cNvSpPr/>
            <p:nvPr>
              <p:custDataLst>
                <p:tags r:id="rId46"/>
              </p:custDataLst>
            </p:nvPr>
          </p:nvSpPr>
          <p:spPr>
            <a:xfrm>
              <a:off x="10700193" y="1694009"/>
              <a:ext cx="105029" cy="211218"/>
            </a:xfrm>
            <a:custGeom>
              <a:avLst/>
              <a:gdLst/>
              <a:ahLst/>
              <a:cxnLst/>
              <a:rect l="0" t="0" r="0" b="0"/>
              <a:pathLst>
                <a:path w="105029" h="211218">
                  <a:moveTo>
                    <a:pt x="101157" y="45891"/>
                  </a:moveTo>
                  <a:lnTo>
                    <a:pt x="101157" y="45891"/>
                  </a:lnTo>
                  <a:lnTo>
                    <a:pt x="104527" y="39149"/>
                  </a:lnTo>
                  <a:lnTo>
                    <a:pt x="104301" y="32076"/>
                  </a:lnTo>
                  <a:lnTo>
                    <a:pt x="101142" y="23523"/>
                  </a:lnTo>
                  <a:lnTo>
                    <a:pt x="91431" y="8219"/>
                  </a:lnTo>
                  <a:lnTo>
                    <a:pt x="83663" y="1396"/>
                  </a:lnTo>
                  <a:lnTo>
                    <a:pt x="78911" y="0"/>
                  </a:lnTo>
                  <a:lnTo>
                    <a:pt x="67987" y="330"/>
                  </a:lnTo>
                  <a:lnTo>
                    <a:pt x="54195" y="8473"/>
                  </a:lnTo>
                  <a:lnTo>
                    <a:pt x="32444" y="30806"/>
                  </a:lnTo>
                  <a:lnTo>
                    <a:pt x="20523" y="50475"/>
                  </a:lnTo>
                  <a:lnTo>
                    <a:pt x="7121" y="91952"/>
                  </a:lnTo>
                  <a:lnTo>
                    <a:pt x="1799" y="121863"/>
                  </a:lnTo>
                  <a:lnTo>
                    <a:pt x="0" y="166104"/>
                  </a:lnTo>
                  <a:lnTo>
                    <a:pt x="6430" y="196672"/>
                  </a:lnTo>
                  <a:lnTo>
                    <a:pt x="13430" y="208155"/>
                  </a:lnTo>
                  <a:lnTo>
                    <a:pt x="17271" y="211217"/>
                  </a:lnTo>
                  <a:lnTo>
                    <a:pt x="24067" y="210436"/>
                  </a:lnTo>
                  <a:lnTo>
                    <a:pt x="42906" y="202043"/>
                  </a:lnTo>
                  <a:lnTo>
                    <a:pt x="57863" y="185142"/>
                  </a:lnTo>
                  <a:lnTo>
                    <a:pt x="83540" y="139932"/>
                  </a:lnTo>
                  <a:lnTo>
                    <a:pt x="96014" y="102996"/>
                  </a:lnTo>
                  <a:lnTo>
                    <a:pt x="105028" y="57877"/>
                  </a:lnTo>
                  <a:lnTo>
                    <a:pt x="104993" y="41340"/>
                  </a:lnTo>
                  <a:lnTo>
                    <a:pt x="100274" y="24583"/>
                  </a:lnTo>
                  <a:lnTo>
                    <a:pt x="94925" y="18280"/>
                  </a:lnTo>
                  <a:lnTo>
                    <a:pt x="79573" y="9395"/>
                  </a:lnTo>
                  <a:lnTo>
                    <a:pt x="50357" y="1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1607"/>
          <p:cNvSpPr/>
          <p:nvPr>
            <p:custDataLst>
              <p:tags r:id="rId5"/>
            </p:custDataLst>
          </p:nvPr>
        </p:nvSpPr>
        <p:spPr>
          <a:xfrm>
            <a:off x="11023600" y="752210"/>
            <a:ext cx="41100" cy="346341"/>
          </a:xfrm>
          <a:custGeom>
            <a:avLst/>
            <a:gdLst/>
            <a:ahLst/>
            <a:cxnLst/>
            <a:rect l="0" t="0" r="0" b="0"/>
            <a:pathLst>
              <a:path w="41100" h="346341">
                <a:moveTo>
                  <a:pt x="12700" y="22490"/>
                </a:moveTo>
                <a:lnTo>
                  <a:pt x="12700" y="22490"/>
                </a:lnTo>
                <a:lnTo>
                  <a:pt x="16070" y="19119"/>
                </a:lnTo>
                <a:lnTo>
                  <a:pt x="23531" y="3636"/>
                </a:lnTo>
                <a:lnTo>
                  <a:pt x="27626" y="0"/>
                </a:lnTo>
                <a:lnTo>
                  <a:pt x="29001" y="441"/>
                </a:lnTo>
                <a:lnTo>
                  <a:pt x="29917" y="2146"/>
                </a:lnTo>
                <a:lnTo>
                  <a:pt x="36578" y="44976"/>
                </a:lnTo>
                <a:lnTo>
                  <a:pt x="41099" y="89673"/>
                </a:lnTo>
                <a:lnTo>
                  <a:pt x="38595" y="135216"/>
                </a:lnTo>
                <a:lnTo>
                  <a:pt x="33386" y="181322"/>
                </a:lnTo>
                <a:lnTo>
                  <a:pt x="27375" y="216229"/>
                </a:lnTo>
                <a:lnTo>
                  <a:pt x="19022" y="263672"/>
                </a:lnTo>
                <a:lnTo>
                  <a:pt x="10577" y="304375"/>
                </a:lnTo>
                <a:lnTo>
                  <a:pt x="0" y="346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SMARTInkShape-Group381"/>
          <p:cNvGrpSpPr/>
          <p:nvPr/>
        </p:nvGrpSpPr>
        <p:grpSpPr>
          <a:xfrm>
            <a:off x="10222549" y="736600"/>
            <a:ext cx="1058894" cy="641351"/>
            <a:chOff x="10222549" y="736600"/>
            <a:chExt cx="1058894" cy="641351"/>
          </a:xfrm>
        </p:grpSpPr>
        <p:sp>
          <p:nvSpPr>
            <p:cNvPr id="223" name="SMARTInkShape-1608"/>
            <p:cNvSpPr/>
            <p:nvPr>
              <p:custDataLst>
                <p:tags r:id="rId43"/>
              </p:custDataLst>
            </p:nvPr>
          </p:nvSpPr>
          <p:spPr>
            <a:xfrm>
              <a:off x="10331841" y="736600"/>
              <a:ext cx="44060" cy="381001"/>
            </a:xfrm>
            <a:custGeom>
              <a:avLst/>
              <a:gdLst/>
              <a:ahLst/>
              <a:cxnLst/>
              <a:rect l="0" t="0" r="0" b="0"/>
              <a:pathLst>
                <a:path w="44060" h="381001">
                  <a:moveTo>
                    <a:pt x="5959" y="0"/>
                  </a:moveTo>
                  <a:lnTo>
                    <a:pt x="5959" y="0"/>
                  </a:lnTo>
                  <a:lnTo>
                    <a:pt x="2589" y="6742"/>
                  </a:lnTo>
                  <a:lnTo>
                    <a:pt x="0" y="42045"/>
                  </a:lnTo>
                  <a:lnTo>
                    <a:pt x="1608" y="87482"/>
                  </a:lnTo>
                  <a:lnTo>
                    <a:pt x="4729" y="122136"/>
                  </a:lnTo>
                  <a:lnTo>
                    <a:pt x="8470" y="156353"/>
                  </a:lnTo>
                  <a:lnTo>
                    <a:pt x="14543" y="197237"/>
                  </a:lnTo>
                  <a:lnTo>
                    <a:pt x="20808" y="241807"/>
                  </a:lnTo>
                  <a:lnTo>
                    <a:pt x="27134" y="287390"/>
                  </a:lnTo>
                  <a:lnTo>
                    <a:pt x="30109" y="328804"/>
                  </a:lnTo>
                  <a:lnTo>
                    <a:pt x="32522" y="360446"/>
                  </a:lnTo>
                  <a:lnTo>
                    <a:pt x="44059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609"/>
            <p:cNvSpPr/>
            <p:nvPr>
              <p:custDataLst>
                <p:tags r:id="rId44"/>
              </p:custDataLst>
            </p:nvPr>
          </p:nvSpPr>
          <p:spPr>
            <a:xfrm>
              <a:off x="10222549" y="1322114"/>
              <a:ext cx="1058894" cy="55837"/>
            </a:xfrm>
            <a:custGeom>
              <a:avLst/>
              <a:gdLst/>
              <a:ahLst/>
              <a:cxnLst/>
              <a:rect l="0" t="0" r="0" b="0"/>
              <a:pathLst>
                <a:path w="1058894" h="55837">
                  <a:moveTo>
                    <a:pt x="45401" y="43136"/>
                  </a:moveTo>
                  <a:lnTo>
                    <a:pt x="45401" y="43136"/>
                  </a:lnTo>
                  <a:lnTo>
                    <a:pt x="38658" y="46507"/>
                  </a:lnTo>
                  <a:lnTo>
                    <a:pt x="2516" y="49224"/>
                  </a:lnTo>
                  <a:lnTo>
                    <a:pt x="584" y="48606"/>
                  </a:lnTo>
                  <a:lnTo>
                    <a:pt x="0" y="47488"/>
                  </a:lnTo>
                  <a:lnTo>
                    <a:pt x="316" y="46037"/>
                  </a:lnTo>
                  <a:lnTo>
                    <a:pt x="6313" y="42544"/>
                  </a:lnTo>
                  <a:lnTo>
                    <a:pt x="10876" y="40625"/>
                  </a:lnTo>
                  <a:lnTo>
                    <a:pt x="55803" y="36839"/>
                  </a:lnTo>
                  <a:lnTo>
                    <a:pt x="91182" y="33752"/>
                  </a:lnTo>
                  <a:lnTo>
                    <a:pt x="124780" y="30028"/>
                  </a:lnTo>
                  <a:lnTo>
                    <a:pt x="156880" y="26021"/>
                  </a:lnTo>
                  <a:lnTo>
                    <a:pt x="189961" y="21889"/>
                  </a:lnTo>
                  <a:lnTo>
                    <a:pt x="223479" y="19582"/>
                  </a:lnTo>
                  <a:lnTo>
                    <a:pt x="257897" y="17851"/>
                  </a:lnTo>
                  <a:lnTo>
                    <a:pt x="294362" y="14730"/>
                  </a:lnTo>
                  <a:lnTo>
                    <a:pt x="333614" y="10991"/>
                  </a:lnTo>
                  <a:lnTo>
                    <a:pt x="374580" y="7683"/>
                  </a:lnTo>
                  <a:lnTo>
                    <a:pt x="416303" y="6212"/>
                  </a:lnTo>
                  <a:lnTo>
                    <a:pt x="439426" y="5820"/>
                  </a:lnTo>
                  <a:lnTo>
                    <a:pt x="464011" y="5559"/>
                  </a:lnTo>
                  <a:lnTo>
                    <a:pt x="489575" y="5384"/>
                  </a:lnTo>
                  <a:lnTo>
                    <a:pt x="514378" y="4563"/>
                  </a:lnTo>
                  <a:lnTo>
                    <a:pt x="538676" y="3309"/>
                  </a:lnTo>
                  <a:lnTo>
                    <a:pt x="562632" y="1768"/>
                  </a:lnTo>
                  <a:lnTo>
                    <a:pt x="609950" y="56"/>
                  </a:lnTo>
                  <a:lnTo>
                    <a:pt x="656145" y="0"/>
                  </a:lnTo>
                  <a:lnTo>
                    <a:pt x="700194" y="2328"/>
                  </a:lnTo>
                  <a:lnTo>
                    <a:pt x="745172" y="3832"/>
                  </a:lnTo>
                  <a:lnTo>
                    <a:pt x="789620" y="4501"/>
                  </a:lnTo>
                  <a:lnTo>
                    <a:pt x="830544" y="4798"/>
                  </a:lnTo>
                  <a:lnTo>
                    <a:pt x="868015" y="6812"/>
                  </a:lnTo>
                  <a:lnTo>
                    <a:pt x="902779" y="10059"/>
                  </a:lnTo>
                  <a:lnTo>
                    <a:pt x="934693" y="13853"/>
                  </a:lnTo>
                  <a:lnTo>
                    <a:pt x="969103" y="17892"/>
                  </a:lnTo>
                  <a:lnTo>
                    <a:pt x="1003446" y="22744"/>
                  </a:lnTo>
                  <a:lnTo>
                    <a:pt x="1048699" y="35476"/>
                  </a:lnTo>
                  <a:lnTo>
                    <a:pt x="1055756" y="40437"/>
                  </a:lnTo>
                  <a:lnTo>
                    <a:pt x="1058893" y="44994"/>
                  </a:lnTo>
                  <a:lnTo>
                    <a:pt x="1058318" y="47197"/>
                  </a:lnTo>
                  <a:lnTo>
                    <a:pt x="1048701" y="55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382"/>
          <p:cNvGrpSpPr/>
          <p:nvPr/>
        </p:nvGrpSpPr>
        <p:grpSpPr>
          <a:xfrm>
            <a:off x="9296400" y="1004568"/>
            <a:ext cx="273051" cy="182527"/>
            <a:chOff x="9296400" y="1004568"/>
            <a:chExt cx="273051" cy="182527"/>
          </a:xfrm>
        </p:grpSpPr>
        <p:sp>
          <p:nvSpPr>
            <p:cNvPr id="226" name="SMARTInkShape-1610"/>
            <p:cNvSpPr/>
            <p:nvPr>
              <p:custDataLst>
                <p:tags r:id="rId41"/>
              </p:custDataLst>
            </p:nvPr>
          </p:nvSpPr>
          <p:spPr>
            <a:xfrm>
              <a:off x="9296400" y="1004568"/>
              <a:ext cx="222251" cy="30483"/>
            </a:xfrm>
            <a:custGeom>
              <a:avLst/>
              <a:gdLst/>
              <a:ahLst/>
              <a:cxnLst/>
              <a:rect l="0" t="0" r="0" b="0"/>
              <a:pathLst>
                <a:path w="222251" h="30483">
                  <a:moveTo>
                    <a:pt x="0" y="30482"/>
                  </a:moveTo>
                  <a:lnTo>
                    <a:pt x="0" y="30482"/>
                  </a:lnTo>
                  <a:lnTo>
                    <a:pt x="18722" y="29071"/>
                  </a:lnTo>
                  <a:lnTo>
                    <a:pt x="61475" y="18548"/>
                  </a:lnTo>
                  <a:lnTo>
                    <a:pt x="104764" y="11659"/>
                  </a:lnTo>
                  <a:lnTo>
                    <a:pt x="151455" y="5149"/>
                  </a:lnTo>
                  <a:lnTo>
                    <a:pt x="197995" y="0"/>
                  </a:lnTo>
                  <a:lnTo>
                    <a:pt x="222250" y="5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611"/>
            <p:cNvSpPr/>
            <p:nvPr>
              <p:custDataLst>
                <p:tags r:id="rId42"/>
              </p:custDataLst>
            </p:nvPr>
          </p:nvSpPr>
          <p:spPr>
            <a:xfrm>
              <a:off x="9309164" y="1143000"/>
              <a:ext cx="260287" cy="44095"/>
            </a:xfrm>
            <a:custGeom>
              <a:avLst/>
              <a:gdLst/>
              <a:ahLst/>
              <a:cxnLst/>
              <a:rect l="0" t="0" r="0" b="0"/>
              <a:pathLst>
                <a:path w="260287" h="44095">
                  <a:moveTo>
                    <a:pt x="50736" y="0"/>
                  </a:moveTo>
                  <a:lnTo>
                    <a:pt x="50736" y="0"/>
                  </a:lnTo>
                  <a:lnTo>
                    <a:pt x="3859" y="35321"/>
                  </a:lnTo>
                  <a:lnTo>
                    <a:pt x="1141" y="38364"/>
                  </a:lnTo>
                  <a:lnTo>
                    <a:pt x="33" y="40393"/>
                  </a:lnTo>
                  <a:lnTo>
                    <a:pt x="0" y="41745"/>
                  </a:lnTo>
                  <a:lnTo>
                    <a:pt x="43272" y="44094"/>
                  </a:lnTo>
                  <a:lnTo>
                    <a:pt x="87800" y="40582"/>
                  </a:lnTo>
                  <a:lnTo>
                    <a:pt x="133684" y="32485"/>
                  </a:lnTo>
                  <a:lnTo>
                    <a:pt x="175266" y="23736"/>
                  </a:lnTo>
                  <a:lnTo>
                    <a:pt x="219573" y="12207"/>
                  </a:lnTo>
                  <a:lnTo>
                    <a:pt x="2602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383"/>
          <p:cNvGrpSpPr/>
          <p:nvPr/>
        </p:nvGrpSpPr>
        <p:grpSpPr>
          <a:xfrm>
            <a:off x="7956548" y="616212"/>
            <a:ext cx="963278" cy="571239"/>
            <a:chOff x="7956548" y="616212"/>
            <a:chExt cx="963278" cy="571239"/>
          </a:xfrm>
        </p:grpSpPr>
        <p:sp>
          <p:nvSpPr>
            <p:cNvPr id="229" name="SMARTInkShape-1612"/>
            <p:cNvSpPr/>
            <p:nvPr>
              <p:custDataLst>
                <p:tags r:id="rId35"/>
              </p:custDataLst>
            </p:nvPr>
          </p:nvSpPr>
          <p:spPr>
            <a:xfrm>
              <a:off x="7956548" y="889007"/>
              <a:ext cx="114303" cy="6344"/>
            </a:xfrm>
            <a:custGeom>
              <a:avLst/>
              <a:gdLst/>
              <a:ahLst/>
              <a:cxnLst/>
              <a:rect l="0" t="0" r="0" b="0"/>
              <a:pathLst>
                <a:path w="114303" h="6344">
                  <a:moveTo>
                    <a:pt x="2" y="6343"/>
                  </a:moveTo>
                  <a:lnTo>
                    <a:pt x="2" y="6343"/>
                  </a:lnTo>
                  <a:lnTo>
                    <a:pt x="0" y="876"/>
                  </a:lnTo>
                  <a:lnTo>
                    <a:pt x="707" y="581"/>
                  </a:lnTo>
                  <a:lnTo>
                    <a:pt x="45587" y="0"/>
                  </a:lnTo>
                  <a:lnTo>
                    <a:pt x="114302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613"/>
            <p:cNvSpPr/>
            <p:nvPr>
              <p:custDataLst>
                <p:tags r:id="rId36"/>
              </p:custDataLst>
            </p:nvPr>
          </p:nvSpPr>
          <p:spPr>
            <a:xfrm>
              <a:off x="7960418" y="990600"/>
              <a:ext cx="148533" cy="23734"/>
            </a:xfrm>
            <a:custGeom>
              <a:avLst/>
              <a:gdLst/>
              <a:ahLst/>
              <a:cxnLst/>
              <a:rect l="0" t="0" r="0" b="0"/>
              <a:pathLst>
                <a:path w="148533" h="23734">
                  <a:moveTo>
                    <a:pt x="15182" y="0"/>
                  </a:moveTo>
                  <a:lnTo>
                    <a:pt x="15182" y="0"/>
                  </a:lnTo>
                  <a:lnTo>
                    <a:pt x="0" y="21649"/>
                  </a:lnTo>
                  <a:lnTo>
                    <a:pt x="122" y="22899"/>
                  </a:lnTo>
                  <a:lnTo>
                    <a:pt x="908" y="23733"/>
                  </a:lnTo>
                  <a:lnTo>
                    <a:pt x="41838" y="23299"/>
                  </a:lnTo>
                  <a:lnTo>
                    <a:pt x="86533" y="16518"/>
                  </a:lnTo>
                  <a:lnTo>
                    <a:pt x="14853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614"/>
            <p:cNvSpPr/>
            <p:nvPr>
              <p:custDataLst>
                <p:tags r:id="rId37"/>
              </p:custDataLst>
            </p:nvPr>
          </p:nvSpPr>
          <p:spPr>
            <a:xfrm>
              <a:off x="8312150" y="838461"/>
              <a:ext cx="177801" cy="170453"/>
            </a:xfrm>
            <a:custGeom>
              <a:avLst/>
              <a:gdLst/>
              <a:ahLst/>
              <a:cxnLst/>
              <a:rect l="0" t="0" r="0" b="0"/>
              <a:pathLst>
                <a:path w="177801" h="170453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5195" y="45340"/>
                  </a:lnTo>
                  <a:lnTo>
                    <a:pt x="30660" y="88346"/>
                  </a:lnTo>
                  <a:lnTo>
                    <a:pt x="42765" y="131509"/>
                  </a:lnTo>
                  <a:lnTo>
                    <a:pt x="57679" y="164997"/>
                  </a:lnTo>
                  <a:lnTo>
                    <a:pt x="60325" y="168472"/>
                  </a:lnTo>
                  <a:lnTo>
                    <a:pt x="62795" y="170083"/>
                  </a:lnTo>
                  <a:lnTo>
                    <a:pt x="65146" y="170452"/>
                  </a:lnTo>
                  <a:lnTo>
                    <a:pt x="73404" y="165217"/>
                  </a:lnTo>
                  <a:lnTo>
                    <a:pt x="84130" y="154424"/>
                  </a:lnTo>
                  <a:lnTo>
                    <a:pt x="112766" y="107222"/>
                  </a:lnTo>
                  <a:lnTo>
                    <a:pt x="143444" y="61807"/>
                  </a:lnTo>
                  <a:lnTo>
                    <a:pt x="170554" y="16552"/>
                  </a:lnTo>
                  <a:lnTo>
                    <a:pt x="1778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615"/>
            <p:cNvSpPr/>
            <p:nvPr>
              <p:custDataLst>
                <p:tags r:id="rId38"/>
              </p:custDataLst>
            </p:nvPr>
          </p:nvSpPr>
          <p:spPr>
            <a:xfrm>
              <a:off x="8567089" y="787625"/>
              <a:ext cx="107012" cy="252664"/>
            </a:xfrm>
            <a:custGeom>
              <a:avLst/>
              <a:gdLst/>
              <a:ahLst/>
              <a:cxnLst/>
              <a:rect l="0" t="0" r="0" b="0"/>
              <a:pathLst>
                <a:path w="107012" h="252664">
                  <a:moveTo>
                    <a:pt x="30811" y="95025"/>
                  </a:moveTo>
                  <a:lnTo>
                    <a:pt x="30811" y="95025"/>
                  </a:lnTo>
                  <a:lnTo>
                    <a:pt x="39649" y="86187"/>
                  </a:lnTo>
                  <a:lnTo>
                    <a:pt x="41795" y="80278"/>
                  </a:lnTo>
                  <a:lnTo>
                    <a:pt x="42367" y="76727"/>
                  </a:lnTo>
                  <a:lnTo>
                    <a:pt x="41120" y="70900"/>
                  </a:lnTo>
                  <a:lnTo>
                    <a:pt x="39801" y="68358"/>
                  </a:lnTo>
                  <a:lnTo>
                    <a:pt x="38921" y="68075"/>
                  </a:lnTo>
                  <a:lnTo>
                    <a:pt x="38335" y="69297"/>
                  </a:lnTo>
                  <a:lnTo>
                    <a:pt x="35627" y="77759"/>
                  </a:lnTo>
                  <a:lnTo>
                    <a:pt x="32246" y="88762"/>
                  </a:lnTo>
                  <a:lnTo>
                    <a:pt x="24326" y="132306"/>
                  </a:lnTo>
                  <a:lnTo>
                    <a:pt x="12597" y="175297"/>
                  </a:lnTo>
                  <a:lnTo>
                    <a:pt x="6357" y="216420"/>
                  </a:lnTo>
                  <a:lnTo>
                    <a:pt x="2227" y="246318"/>
                  </a:lnTo>
                  <a:lnTo>
                    <a:pt x="469" y="252107"/>
                  </a:lnTo>
                  <a:lnTo>
                    <a:pt x="0" y="252663"/>
                  </a:lnTo>
                  <a:lnTo>
                    <a:pt x="9947" y="208125"/>
                  </a:lnTo>
                  <a:lnTo>
                    <a:pt x="21933" y="169185"/>
                  </a:lnTo>
                  <a:lnTo>
                    <a:pt x="36412" y="124289"/>
                  </a:lnTo>
                  <a:lnTo>
                    <a:pt x="49639" y="79001"/>
                  </a:lnTo>
                  <a:lnTo>
                    <a:pt x="66634" y="31741"/>
                  </a:lnTo>
                  <a:lnTo>
                    <a:pt x="82731" y="1171"/>
                  </a:lnTo>
                  <a:lnTo>
                    <a:pt x="85180" y="0"/>
                  </a:lnTo>
                  <a:lnTo>
                    <a:pt x="87518" y="631"/>
                  </a:lnTo>
                  <a:lnTo>
                    <a:pt x="89783" y="2462"/>
                  </a:lnTo>
                  <a:lnTo>
                    <a:pt x="92298" y="12023"/>
                  </a:lnTo>
                  <a:lnTo>
                    <a:pt x="97284" y="54641"/>
                  </a:lnTo>
                  <a:lnTo>
                    <a:pt x="99660" y="94348"/>
                  </a:lnTo>
                  <a:lnTo>
                    <a:pt x="96994" y="132924"/>
                  </a:lnTo>
                  <a:lnTo>
                    <a:pt x="99690" y="177758"/>
                  </a:lnTo>
                  <a:lnTo>
                    <a:pt x="100604" y="219176"/>
                  </a:lnTo>
                  <a:lnTo>
                    <a:pt x="101328" y="221537"/>
                  </a:lnTo>
                  <a:lnTo>
                    <a:pt x="102517" y="222405"/>
                  </a:lnTo>
                  <a:lnTo>
                    <a:pt x="104014" y="222278"/>
                  </a:lnTo>
                  <a:lnTo>
                    <a:pt x="105012" y="221488"/>
                  </a:lnTo>
                  <a:lnTo>
                    <a:pt x="107011" y="215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616"/>
            <p:cNvSpPr/>
            <p:nvPr>
              <p:custDataLst>
                <p:tags r:id="rId39"/>
              </p:custDataLst>
            </p:nvPr>
          </p:nvSpPr>
          <p:spPr>
            <a:xfrm>
              <a:off x="8570011" y="914400"/>
              <a:ext cx="97740" cy="31751"/>
            </a:xfrm>
            <a:custGeom>
              <a:avLst/>
              <a:gdLst/>
              <a:ahLst/>
              <a:cxnLst/>
              <a:rect l="0" t="0" r="0" b="0"/>
              <a:pathLst>
                <a:path w="97740" h="31751">
                  <a:moveTo>
                    <a:pt x="8839" y="31750"/>
                  </a:moveTo>
                  <a:lnTo>
                    <a:pt x="8839" y="31750"/>
                  </a:lnTo>
                  <a:lnTo>
                    <a:pt x="0" y="31750"/>
                  </a:lnTo>
                  <a:lnTo>
                    <a:pt x="10710" y="31044"/>
                  </a:lnTo>
                  <a:lnTo>
                    <a:pt x="57100" y="18885"/>
                  </a:lnTo>
                  <a:lnTo>
                    <a:pt x="74033" y="14038"/>
                  </a:lnTo>
                  <a:lnTo>
                    <a:pt x="97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617"/>
            <p:cNvSpPr/>
            <p:nvPr>
              <p:custDataLst>
                <p:tags r:id="rId40"/>
              </p:custDataLst>
            </p:nvPr>
          </p:nvSpPr>
          <p:spPr>
            <a:xfrm>
              <a:off x="8801439" y="616212"/>
              <a:ext cx="118387" cy="571239"/>
            </a:xfrm>
            <a:custGeom>
              <a:avLst/>
              <a:gdLst/>
              <a:ahLst/>
              <a:cxnLst/>
              <a:rect l="0" t="0" r="0" b="0"/>
              <a:pathLst>
                <a:path w="118387" h="571239">
                  <a:moveTo>
                    <a:pt x="12361" y="6088"/>
                  </a:moveTo>
                  <a:lnTo>
                    <a:pt x="12361" y="6088"/>
                  </a:lnTo>
                  <a:lnTo>
                    <a:pt x="8990" y="2717"/>
                  </a:lnTo>
                  <a:lnTo>
                    <a:pt x="5454" y="1062"/>
                  </a:lnTo>
                  <a:lnTo>
                    <a:pt x="804" y="0"/>
                  </a:lnTo>
                  <a:lnTo>
                    <a:pt x="0" y="9928"/>
                  </a:lnTo>
                  <a:lnTo>
                    <a:pt x="3131" y="29647"/>
                  </a:lnTo>
                  <a:lnTo>
                    <a:pt x="19946" y="71027"/>
                  </a:lnTo>
                  <a:lnTo>
                    <a:pt x="34677" y="106076"/>
                  </a:lnTo>
                  <a:lnTo>
                    <a:pt x="55583" y="152601"/>
                  </a:lnTo>
                  <a:lnTo>
                    <a:pt x="74791" y="190689"/>
                  </a:lnTo>
                  <a:lnTo>
                    <a:pt x="90438" y="231999"/>
                  </a:lnTo>
                  <a:lnTo>
                    <a:pt x="102095" y="270652"/>
                  </a:lnTo>
                  <a:lnTo>
                    <a:pt x="110568" y="304294"/>
                  </a:lnTo>
                  <a:lnTo>
                    <a:pt x="115980" y="336885"/>
                  </a:lnTo>
                  <a:lnTo>
                    <a:pt x="118386" y="377240"/>
                  </a:lnTo>
                  <a:lnTo>
                    <a:pt x="116369" y="419997"/>
                  </a:lnTo>
                  <a:lnTo>
                    <a:pt x="105003" y="464092"/>
                  </a:lnTo>
                  <a:lnTo>
                    <a:pt x="94685" y="494022"/>
                  </a:lnTo>
                  <a:lnTo>
                    <a:pt x="64789" y="537902"/>
                  </a:lnTo>
                  <a:lnTo>
                    <a:pt x="12361" y="57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384"/>
          <p:cNvGrpSpPr/>
          <p:nvPr/>
        </p:nvGrpSpPr>
        <p:grpSpPr>
          <a:xfrm>
            <a:off x="7283527" y="722514"/>
            <a:ext cx="431724" cy="441386"/>
            <a:chOff x="7283527" y="722514"/>
            <a:chExt cx="431724" cy="441386"/>
          </a:xfrm>
        </p:grpSpPr>
        <p:sp>
          <p:nvSpPr>
            <p:cNvPr id="236" name="SMARTInkShape-1618"/>
            <p:cNvSpPr/>
            <p:nvPr>
              <p:custDataLst>
                <p:tags r:id="rId33"/>
              </p:custDataLst>
            </p:nvPr>
          </p:nvSpPr>
          <p:spPr>
            <a:xfrm>
              <a:off x="7283527" y="722514"/>
              <a:ext cx="317424" cy="292338"/>
            </a:xfrm>
            <a:custGeom>
              <a:avLst/>
              <a:gdLst/>
              <a:ahLst/>
              <a:cxnLst/>
              <a:rect l="0" t="0" r="0" b="0"/>
              <a:pathLst>
                <a:path w="317424" h="292338">
                  <a:moveTo>
                    <a:pt x="6273" y="20436"/>
                  </a:moveTo>
                  <a:lnTo>
                    <a:pt x="6273" y="20436"/>
                  </a:lnTo>
                  <a:lnTo>
                    <a:pt x="805" y="14969"/>
                  </a:lnTo>
                  <a:lnTo>
                    <a:pt x="0" y="3229"/>
                  </a:lnTo>
                  <a:lnTo>
                    <a:pt x="6688" y="8674"/>
                  </a:lnTo>
                  <a:lnTo>
                    <a:pt x="29778" y="51060"/>
                  </a:lnTo>
                  <a:lnTo>
                    <a:pt x="50897" y="95525"/>
                  </a:lnTo>
                  <a:lnTo>
                    <a:pt x="69390" y="135562"/>
                  </a:lnTo>
                  <a:lnTo>
                    <a:pt x="83260" y="173861"/>
                  </a:lnTo>
                  <a:lnTo>
                    <a:pt x="101521" y="220990"/>
                  </a:lnTo>
                  <a:lnTo>
                    <a:pt x="122524" y="263922"/>
                  </a:lnTo>
                  <a:lnTo>
                    <a:pt x="140201" y="285902"/>
                  </a:lnTo>
                  <a:lnTo>
                    <a:pt x="144947" y="289841"/>
                  </a:lnTo>
                  <a:lnTo>
                    <a:pt x="148817" y="291762"/>
                  </a:lnTo>
                  <a:lnTo>
                    <a:pt x="152102" y="292337"/>
                  </a:lnTo>
                  <a:lnTo>
                    <a:pt x="161398" y="283568"/>
                  </a:lnTo>
                  <a:lnTo>
                    <a:pt x="186417" y="245875"/>
                  </a:lnTo>
                  <a:lnTo>
                    <a:pt x="203819" y="206863"/>
                  </a:lnTo>
                  <a:lnTo>
                    <a:pt x="226779" y="161004"/>
                  </a:lnTo>
                  <a:lnTo>
                    <a:pt x="248482" y="117974"/>
                  </a:lnTo>
                  <a:lnTo>
                    <a:pt x="269493" y="78456"/>
                  </a:lnTo>
                  <a:lnTo>
                    <a:pt x="297476" y="32811"/>
                  </a:lnTo>
                  <a:lnTo>
                    <a:pt x="313483" y="9318"/>
                  </a:lnTo>
                  <a:lnTo>
                    <a:pt x="316256" y="365"/>
                  </a:lnTo>
                  <a:lnTo>
                    <a:pt x="316645" y="0"/>
                  </a:lnTo>
                  <a:lnTo>
                    <a:pt x="317423" y="7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619"/>
            <p:cNvSpPr/>
            <p:nvPr>
              <p:custDataLst>
                <p:tags r:id="rId34"/>
              </p:custDataLst>
            </p:nvPr>
          </p:nvSpPr>
          <p:spPr>
            <a:xfrm>
              <a:off x="7647039" y="927439"/>
              <a:ext cx="68212" cy="236461"/>
            </a:xfrm>
            <a:custGeom>
              <a:avLst/>
              <a:gdLst/>
              <a:ahLst/>
              <a:cxnLst/>
              <a:rect l="0" t="0" r="0" b="0"/>
              <a:pathLst>
                <a:path w="68212" h="236461">
                  <a:moveTo>
                    <a:pt x="68211" y="12361"/>
                  </a:moveTo>
                  <a:lnTo>
                    <a:pt x="68211" y="12361"/>
                  </a:lnTo>
                  <a:lnTo>
                    <a:pt x="68211" y="3523"/>
                  </a:lnTo>
                  <a:lnTo>
                    <a:pt x="66799" y="2235"/>
                  </a:lnTo>
                  <a:lnTo>
                    <a:pt x="57276" y="0"/>
                  </a:lnTo>
                  <a:lnTo>
                    <a:pt x="54414" y="1693"/>
                  </a:lnTo>
                  <a:lnTo>
                    <a:pt x="52662" y="3132"/>
                  </a:lnTo>
                  <a:lnTo>
                    <a:pt x="26324" y="49950"/>
                  </a:lnTo>
                  <a:lnTo>
                    <a:pt x="13310" y="90683"/>
                  </a:lnTo>
                  <a:lnTo>
                    <a:pt x="3888" y="128387"/>
                  </a:lnTo>
                  <a:lnTo>
                    <a:pt x="0" y="168643"/>
                  </a:lnTo>
                  <a:lnTo>
                    <a:pt x="2217" y="205109"/>
                  </a:lnTo>
                  <a:lnTo>
                    <a:pt x="7367" y="219853"/>
                  </a:lnTo>
                  <a:lnTo>
                    <a:pt x="10714" y="224772"/>
                  </a:lnTo>
                  <a:lnTo>
                    <a:pt x="20079" y="232120"/>
                  </a:lnTo>
                  <a:lnTo>
                    <a:pt x="25539" y="235067"/>
                  </a:lnTo>
                  <a:lnTo>
                    <a:pt x="35371" y="236460"/>
                  </a:lnTo>
                  <a:lnTo>
                    <a:pt x="39966" y="235843"/>
                  </a:lnTo>
                  <a:lnTo>
                    <a:pt x="48837" y="229514"/>
                  </a:lnTo>
                  <a:lnTo>
                    <a:pt x="58002" y="217814"/>
                  </a:lnTo>
                  <a:lnTo>
                    <a:pt x="59288" y="214946"/>
                  </a:lnTo>
                  <a:lnTo>
                    <a:pt x="58734" y="212329"/>
                  </a:lnTo>
                  <a:lnTo>
                    <a:pt x="54356" y="207539"/>
                  </a:lnTo>
                  <a:lnTo>
                    <a:pt x="26955" y="195057"/>
                  </a:lnTo>
                  <a:lnTo>
                    <a:pt x="4711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385"/>
          <p:cNvGrpSpPr/>
          <p:nvPr/>
        </p:nvGrpSpPr>
        <p:grpSpPr>
          <a:xfrm>
            <a:off x="6508007" y="627388"/>
            <a:ext cx="324594" cy="407663"/>
            <a:chOff x="6508007" y="627388"/>
            <a:chExt cx="324594" cy="407663"/>
          </a:xfrm>
        </p:grpSpPr>
        <p:sp>
          <p:nvSpPr>
            <p:cNvPr id="239" name="SMARTInkShape-1620"/>
            <p:cNvSpPr/>
            <p:nvPr>
              <p:custDataLst>
                <p:tags r:id="rId31"/>
              </p:custDataLst>
            </p:nvPr>
          </p:nvSpPr>
          <p:spPr>
            <a:xfrm>
              <a:off x="6521450" y="717550"/>
              <a:ext cx="6351" cy="317501"/>
            </a:xfrm>
            <a:custGeom>
              <a:avLst/>
              <a:gdLst/>
              <a:ahLst/>
              <a:cxnLst/>
              <a:rect l="0" t="0" r="0" b="0"/>
              <a:pathLst>
                <a:path w="6351" h="317501">
                  <a:moveTo>
                    <a:pt x="0" y="0"/>
                  </a:moveTo>
                  <a:lnTo>
                    <a:pt x="0" y="0"/>
                  </a:lnTo>
                  <a:lnTo>
                    <a:pt x="4363" y="10139"/>
                  </a:lnTo>
                  <a:lnTo>
                    <a:pt x="6088" y="43338"/>
                  </a:lnTo>
                  <a:lnTo>
                    <a:pt x="1933" y="83323"/>
                  </a:lnTo>
                  <a:lnTo>
                    <a:pt x="860" y="113938"/>
                  </a:lnTo>
                  <a:lnTo>
                    <a:pt x="2263" y="148711"/>
                  </a:lnTo>
                  <a:lnTo>
                    <a:pt x="5139" y="194581"/>
                  </a:lnTo>
                  <a:lnTo>
                    <a:pt x="5992" y="231691"/>
                  </a:lnTo>
                  <a:lnTo>
                    <a:pt x="6243" y="273966"/>
                  </a:lnTo>
                  <a:lnTo>
                    <a:pt x="63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621"/>
            <p:cNvSpPr/>
            <p:nvPr>
              <p:custDataLst>
                <p:tags r:id="rId32"/>
              </p:custDataLst>
            </p:nvPr>
          </p:nvSpPr>
          <p:spPr>
            <a:xfrm>
              <a:off x="6508007" y="627388"/>
              <a:ext cx="324594" cy="375913"/>
            </a:xfrm>
            <a:custGeom>
              <a:avLst/>
              <a:gdLst/>
              <a:ahLst/>
              <a:cxnLst/>
              <a:rect l="0" t="0" r="0" b="0"/>
              <a:pathLst>
                <a:path w="324594" h="375913">
                  <a:moveTo>
                    <a:pt x="38843" y="191762"/>
                  </a:moveTo>
                  <a:lnTo>
                    <a:pt x="38843" y="191762"/>
                  </a:lnTo>
                  <a:lnTo>
                    <a:pt x="35472" y="163972"/>
                  </a:lnTo>
                  <a:lnTo>
                    <a:pt x="18579" y="125255"/>
                  </a:lnTo>
                  <a:lnTo>
                    <a:pt x="2803" y="85518"/>
                  </a:lnTo>
                  <a:lnTo>
                    <a:pt x="0" y="76482"/>
                  </a:lnTo>
                  <a:lnTo>
                    <a:pt x="647" y="57036"/>
                  </a:lnTo>
                  <a:lnTo>
                    <a:pt x="6345" y="38750"/>
                  </a:lnTo>
                  <a:lnTo>
                    <a:pt x="15933" y="25920"/>
                  </a:lnTo>
                  <a:lnTo>
                    <a:pt x="43344" y="10763"/>
                  </a:lnTo>
                  <a:lnTo>
                    <a:pt x="71534" y="706"/>
                  </a:lnTo>
                  <a:lnTo>
                    <a:pt x="111245" y="0"/>
                  </a:lnTo>
                  <a:lnTo>
                    <a:pt x="155659" y="6082"/>
                  </a:lnTo>
                  <a:lnTo>
                    <a:pt x="189245" y="14841"/>
                  </a:lnTo>
                  <a:lnTo>
                    <a:pt x="230475" y="37114"/>
                  </a:lnTo>
                  <a:lnTo>
                    <a:pt x="272270" y="70816"/>
                  </a:lnTo>
                  <a:lnTo>
                    <a:pt x="292391" y="103558"/>
                  </a:lnTo>
                  <a:lnTo>
                    <a:pt x="308388" y="147910"/>
                  </a:lnTo>
                  <a:lnTo>
                    <a:pt x="315744" y="180269"/>
                  </a:lnTo>
                  <a:lnTo>
                    <a:pt x="320089" y="222694"/>
                  </a:lnTo>
                  <a:lnTo>
                    <a:pt x="318607" y="269055"/>
                  </a:lnTo>
                  <a:lnTo>
                    <a:pt x="318351" y="309757"/>
                  </a:lnTo>
                  <a:lnTo>
                    <a:pt x="318969" y="354796"/>
                  </a:lnTo>
                  <a:lnTo>
                    <a:pt x="324593" y="375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386"/>
          <p:cNvGrpSpPr/>
          <p:nvPr/>
        </p:nvGrpSpPr>
        <p:grpSpPr>
          <a:xfrm>
            <a:off x="4897877" y="579072"/>
            <a:ext cx="1043543" cy="468679"/>
            <a:chOff x="4897877" y="579072"/>
            <a:chExt cx="1043543" cy="468679"/>
          </a:xfrm>
        </p:grpSpPr>
        <p:sp>
          <p:nvSpPr>
            <p:cNvPr id="242" name="SMARTInkShape-1622"/>
            <p:cNvSpPr/>
            <p:nvPr>
              <p:custDataLst>
                <p:tags r:id="rId24"/>
              </p:custDataLst>
            </p:nvPr>
          </p:nvSpPr>
          <p:spPr>
            <a:xfrm>
              <a:off x="5501641" y="765442"/>
              <a:ext cx="87595" cy="161065"/>
            </a:xfrm>
            <a:custGeom>
              <a:avLst/>
              <a:gdLst/>
              <a:ahLst/>
              <a:cxnLst/>
              <a:rect l="0" t="0" r="0" b="0"/>
              <a:pathLst>
                <a:path w="87595" h="161065">
                  <a:moveTo>
                    <a:pt x="67309" y="15608"/>
                  </a:moveTo>
                  <a:lnTo>
                    <a:pt x="67309" y="15608"/>
                  </a:lnTo>
                  <a:lnTo>
                    <a:pt x="67309" y="12237"/>
                  </a:lnTo>
                  <a:lnTo>
                    <a:pt x="65427" y="8700"/>
                  </a:lnTo>
                  <a:lnTo>
                    <a:pt x="63938" y="6770"/>
                  </a:lnTo>
                  <a:lnTo>
                    <a:pt x="60401" y="4624"/>
                  </a:lnTo>
                  <a:lnTo>
                    <a:pt x="52382" y="3247"/>
                  </a:lnTo>
                  <a:lnTo>
                    <a:pt x="46328" y="6822"/>
                  </a:lnTo>
                  <a:lnTo>
                    <a:pt x="27573" y="27356"/>
                  </a:lnTo>
                  <a:lnTo>
                    <a:pt x="6032" y="69985"/>
                  </a:lnTo>
                  <a:lnTo>
                    <a:pt x="1268" y="85637"/>
                  </a:lnTo>
                  <a:lnTo>
                    <a:pt x="0" y="114282"/>
                  </a:lnTo>
                  <a:lnTo>
                    <a:pt x="4702" y="134722"/>
                  </a:lnTo>
                  <a:lnTo>
                    <a:pt x="13379" y="149922"/>
                  </a:lnTo>
                  <a:lnTo>
                    <a:pt x="18655" y="155950"/>
                  </a:lnTo>
                  <a:lnTo>
                    <a:pt x="25701" y="159264"/>
                  </a:lnTo>
                  <a:lnTo>
                    <a:pt x="42937" y="161064"/>
                  </a:lnTo>
                  <a:lnTo>
                    <a:pt x="58594" y="155750"/>
                  </a:lnTo>
                  <a:lnTo>
                    <a:pt x="71197" y="147038"/>
                  </a:lnTo>
                  <a:lnTo>
                    <a:pt x="79150" y="138462"/>
                  </a:lnTo>
                  <a:lnTo>
                    <a:pt x="87594" y="115588"/>
                  </a:lnTo>
                  <a:lnTo>
                    <a:pt x="86629" y="73300"/>
                  </a:lnTo>
                  <a:lnTo>
                    <a:pt x="77763" y="40488"/>
                  </a:lnTo>
                  <a:lnTo>
                    <a:pt x="65027" y="5792"/>
                  </a:lnTo>
                  <a:lnTo>
                    <a:pt x="65082" y="2714"/>
                  </a:lnTo>
                  <a:lnTo>
                    <a:pt x="65824" y="662"/>
                  </a:lnTo>
                  <a:lnTo>
                    <a:pt x="66320" y="0"/>
                  </a:lnTo>
                  <a:lnTo>
                    <a:pt x="67309" y="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623"/>
            <p:cNvSpPr/>
            <p:nvPr>
              <p:custDataLst>
                <p:tags r:id="rId25"/>
              </p:custDataLst>
            </p:nvPr>
          </p:nvSpPr>
          <p:spPr>
            <a:xfrm>
              <a:off x="5829300" y="579072"/>
              <a:ext cx="112120" cy="468679"/>
            </a:xfrm>
            <a:custGeom>
              <a:avLst/>
              <a:gdLst/>
              <a:ahLst/>
              <a:cxnLst/>
              <a:rect l="0" t="0" r="0" b="0"/>
              <a:pathLst>
                <a:path w="112120" h="468679">
                  <a:moveTo>
                    <a:pt x="0" y="17828"/>
                  </a:moveTo>
                  <a:lnTo>
                    <a:pt x="0" y="17828"/>
                  </a:lnTo>
                  <a:lnTo>
                    <a:pt x="0" y="8990"/>
                  </a:lnTo>
                  <a:lnTo>
                    <a:pt x="1881" y="4963"/>
                  </a:lnTo>
                  <a:lnTo>
                    <a:pt x="3371" y="2901"/>
                  </a:lnTo>
                  <a:lnTo>
                    <a:pt x="5775" y="1527"/>
                  </a:lnTo>
                  <a:lnTo>
                    <a:pt x="12209" y="0"/>
                  </a:lnTo>
                  <a:lnTo>
                    <a:pt x="15901" y="1003"/>
                  </a:lnTo>
                  <a:lnTo>
                    <a:pt x="23765" y="5882"/>
                  </a:lnTo>
                  <a:lnTo>
                    <a:pt x="36126" y="19933"/>
                  </a:lnTo>
                  <a:lnTo>
                    <a:pt x="55899" y="58147"/>
                  </a:lnTo>
                  <a:lnTo>
                    <a:pt x="60121" y="79257"/>
                  </a:lnTo>
                  <a:lnTo>
                    <a:pt x="55757" y="117717"/>
                  </a:lnTo>
                  <a:lnTo>
                    <a:pt x="41639" y="159751"/>
                  </a:lnTo>
                  <a:lnTo>
                    <a:pt x="24447" y="203830"/>
                  </a:lnTo>
                  <a:lnTo>
                    <a:pt x="20648" y="222674"/>
                  </a:lnTo>
                  <a:lnTo>
                    <a:pt x="26265" y="243937"/>
                  </a:lnTo>
                  <a:lnTo>
                    <a:pt x="41511" y="271336"/>
                  </a:lnTo>
                  <a:lnTo>
                    <a:pt x="80868" y="314368"/>
                  </a:lnTo>
                  <a:lnTo>
                    <a:pt x="99151" y="336205"/>
                  </a:lnTo>
                  <a:lnTo>
                    <a:pt x="112085" y="361380"/>
                  </a:lnTo>
                  <a:lnTo>
                    <a:pt x="112119" y="371746"/>
                  </a:lnTo>
                  <a:lnTo>
                    <a:pt x="104628" y="394553"/>
                  </a:lnTo>
                  <a:lnTo>
                    <a:pt x="84545" y="424451"/>
                  </a:lnTo>
                  <a:lnTo>
                    <a:pt x="42892" y="457758"/>
                  </a:lnTo>
                  <a:lnTo>
                    <a:pt x="31057" y="463825"/>
                  </a:lnTo>
                  <a:lnTo>
                    <a:pt x="6350" y="468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624"/>
            <p:cNvSpPr/>
            <p:nvPr>
              <p:custDataLst>
                <p:tags r:id="rId26"/>
              </p:custDataLst>
            </p:nvPr>
          </p:nvSpPr>
          <p:spPr>
            <a:xfrm>
              <a:off x="5677413" y="694537"/>
              <a:ext cx="101088" cy="238914"/>
            </a:xfrm>
            <a:custGeom>
              <a:avLst/>
              <a:gdLst/>
              <a:ahLst/>
              <a:cxnLst/>
              <a:rect l="0" t="0" r="0" b="0"/>
              <a:pathLst>
                <a:path w="101088" h="238914">
                  <a:moveTo>
                    <a:pt x="12187" y="80163"/>
                  </a:moveTo>
                  <a:lnTo>
                    <a:pt x="12187" y="80163"/>
                  </a:lnTo>
                  <a:lnTo>
                    <a:pt x="15558" y="80163"/>
                  </a:lnTo>
                  <a:lnTo>
                    <a:pt x="19094" y="82044"/>
                  </a:lnTo>
                  <a:lnTo>
                    <a:pt x="21025" y="83534"/>
                  </a:lnTo>
                  <a:lnTo>
                    <a:pt x="23171" y="88952"/>
                  </a:lnTo>
                  <a:lnTo>
                    <a:pt x="24548" y="107299"/>
                  </a:lnTo>
                  <a:lnTo>
                    <a:pt x="17935" y="148212"/>
                  </a:lnTo>
                  <a:lnTo>
                    <a:pt x="13323" y="191991"/>
                  </a:lnTo>
                  <a:lnTo>
                    <a:pt x="11705" y="217990"/>
                  </a:lnTo>
                  <a:lnTo>
                    <a:pt x="10455" y="220731"/>
                  </a:lnTo>
                  <a:lnTo>
                    <a:pt x="8915" y="222558"/>
                  </a:lnTo>
                  <a:lnTo>
                    <a:pt x="7183" y="220954"/>
                  </a:lnTo>
                  <a:lnTo>
                    <a:pt x="3378" y="211646"/>
                  </a:lnTo>
                  <a:lnTo>
                    <a:pt x="0" y="166439"/>
                  </a:lnTo>
                  <a:lnTo>
                    <a:pt x="2958" y="121194"/>
                  </a:lnTo>
                  <a:lnTo>
                    <a:pt x="11726" y="77660"/>
                  </a:lnTo>
                  <a:lnTo>
                    <a:pt x="23673" y="38276"/>
                  </a:lnTo>
                  <a:lnTo>
                    <a:pt x="44221" y="5668"/>
                  </a:lnTo>
                  <a:lnTo>
                    <a:pt x="55117" y="1193"/>
                  </a:lnTo>
                  <a:lnTo>
                    <a:pt x="61973" y="0"/>
                  </a:lnTo>
                  <a:lnTo>
                    <a:pt x="67955" y="1321"/>
                  </a:lnTo>
                  <a:lnTo>
                    <a:pt x="78365" y="8433"/>
                  </a:lnTo>
                  <a:lnTo>
                    <a:pt x="85814" y="22413"/>
                  </a:lnTo>
                  <a:lnTo>
                    <a:pt x="90066" y="39680"/>
                  </a:lnTo>
                  <a:lnTo>
                    <a:pt x="89604" y="56761"/>
                  </a:lnTo>
                  <a:lnTo>
                    <a:pt x="78634" y="88987"/>
                  </a:lnTo>
                  <a:lnTo>
                    <a:pt x="52306" y="125546"/>
                  </a:lnTo>
                  <a:lnTo>
                    <a:pt x="24544" y="151413"/>
                  </a:lnTo>
                  <a:lnTo>
                    <a:pt x="21207" y="157220"/>
                  </a:lnTo>
                  <a:lnTo>
                    <a:pt x="21728" y="159757"/>
                  </a:lnTo>
                  <a:lnTo>
                    <a:pt x="26070" y="164456"/>
                  </a:lnTo>
                  <a:lnTo>
                    <a:pt x="69794" y="196079"/>
                  </a:lnTo>
                  <a:lnTo>
                    <a:pt x="95811" y="227471"/>
                  </a:lnTo>
                  <a:lnTo>
                    <a:pt x="101087" y="238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625"/>
            <p:cNvSpPr/>
            <p:nvPr>
              <p:custDataLst>
                <p:tags r:id="rId27"/>
              </p:custDataLst>
            </p:nvPr>
          </p:nvSpPr>
          <p:spPr>
            <a:xfrm>
              <a:off x="5106806" y="850900"/>
              <a:ext cx="112895" cy="25401"/>
            </a:xfrm>
            <a:custGeom>
              <a:avLst/>
              <a:gdLst/>
              <a:ahLst/>
              <a:cxnLst/>
              <a:rect l="0" t="0" r="0" b="0"/>
              <a:pathLst>
                <a:path w="112895" h="25401">
                  <a:moveTo>
                    <a:pt x="17644" y="25400"/>
                  </a:moveTo>
                  <a:lnTo>
                    <a:pt x="17644" y="25400"/>
                  </a:lnTo>
                  <a:lnTo>
                    <a:pt x="8210" y="16672"/>
                  </a:lnTo>
                  <a:lnTo>
                    <a:pt x="1757" y="13171"/>
                  </a:lnTo>
                  <a:lnTo>
                    <a:pt x="0" y="9852"/>
                  </a:lnTo>
                  <a:lnTo>
                    <a:pt x="942" y="8685"/>
                  </a:lnTo>
                  <a:lnTo>
                    <a:pt x="5752" y="7388"/>
                  </a:lnTo>
                  <a:lnTo>
                    <a:pt x="46161" y="3070"/>
                  </a:lnTo>
                  <a:lnTo>
                    <a:pt x="112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626"/>
            <p:cNvSpPr/>
            <p:nvPr>
              <p:custDataLst>
                <p:tags r:id="rId28"/>
              </p:custDataLst>
            </p:nvPr>
          </p:nvSpPr>
          <p:spPr>
            <a:xfrm>
              <a:off x="5075239" y="700286"/>
              <a:ext cx="112712" cy="226815"/>
            </a:xfrm>
            <a:custGeom>
              <a:avLst/>
              <a:gdLst/>
              <a:ahLst/>
              <a:cxnLst/>
              <a:rect l="0" t="0" r="0" b="0"/>
              <a:pathLst>
                <a:path w="112712" h="226815">
                  <a:moveTo>
                    <a:pt x="30161" y="61714"/>
                  </a:moveTo>
                  <a:lnTo>
                    <a:pt x="30161" y="61714"/>
                  </a:lnTo>
                  <a:lnTo>
                    <a:pt x="33532" y="61714"/>
                  </a:lnTo>
                  <a:lnTo>
                    <a:pt x="33819" y="62420"/>
                  </a:lnTo>
                  <a:lnTo>
                    <a:pt x="21648" y="105972"/>
                  </a:lnTo>
                  <a:lnTo>
                    <a:pt x="9822" y="153555"/>
                  </a:lnTo>
                  <a:lnTo>
                    <a:pt x="1396" y="194809"/>
                  </a:lnTo>
                  <a:lnTo>
                    <a:pt x="0" y="212235"/>
                  </a:lnTo>
                  <a:lnTo>
                    <a:pt x="882" y="214978"/>
                  </a:lnTo>
                  <a:lnTo>
                    <a:pt x="2175" y="216807"/>
                  </a:lnTo>
                  <a:lnTo>
                    <a:pt x="3743" y="215204"/>
                  </a:lnTo>
                  <a:lnTo>
                    <a:pt x="16743" y="178048"/>
                  </a:lnTo>
                  <a:lnTo>
                    <a:pt x="28459" y="139614"/>
                  </a:lnTo>
                  <a:lnTo>
                    <a:pt x="45059" y="95472"/>
                  </a:lnTo>
                  <a:lnTo>
                    <a:pt x="60045" y="48914"/>
                  </a:lnTo>
                  <a:lnTo>
                    <a:pt x="73380" y="18499"/>
                  </a:lnTo>
                  <a:lnTo>
                    <a:pt x="85457" y="1951"/>
                  </a:lnTo>
                  <a:lnTo>
                    <a:pt x="88897" y="0"/>
                  </a:lnTo>
                  <a:lnTo>
                    <a:pt x="91896" y="110"/>
                  </a:lnTo>
                  <a:lnTo>
                    <a:pt x="94600" y="1595"/>
                  </a:lnTo>
                  <a:lnTo>
                    <a:pt x="101779" y="23910"/>
                  </a:lnTo>
                  <a:lnTo>
                    <a:pt x="109820" y="67260"/>
                  </a:lnTo>
                  <a:lnTo>
                    <a:pt x="112458" y="114003"/>
                  </a:lnTo>
                  <a:lnTo>
                    <a:pt x="112677" y="160583"/>
                  </a:lnTo>
                  <a:lnTo>
                    <a:pt x="112711" y="226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627"/>
            <p:cNvSpPr/>
            <p:nvPr>
              <p:custDataLst>
                <p:tags r:id="rId29"/>
              </p:custDataLst>
            </p:nvPr>
          </p:nvSpPr>
          <p:spPr>
            <a:xfrm>
              <a:off x="5232400" y="9080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3779" y="6742"/>
                  </a:lnTo>
                  <a:lnTo>
                    <a:pt x="51683" y="21048"/>
                  </a:lnTo>
                  <a:lnTo>
                    <a:pt x="43666" y="3263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628"/>
            <p:cNvSpPr/>
            <p:nvPr>
              <p:custDataLst>
                <p:tags r:id="rId30"/>
              </p:custDataLst>
            </p:nvPr>
          </p:nvSpPr>
          <p:spPr>
            <a:xfrm>
              <a:off x="4897877" y="720657"/>
              <a:ext cx="105663" cy="190717"/>
            </a:xfrm>
            <a:custGeom>
              <a:avLst/>
              <a:gdLst/>
              <a:ahLst/>
              <a:cxnLst/>
              <a:rect l="0" t="0" r="0" b="0"/>
              <a:pathLst>
                <a:path w="105663" h="190717">
                  <a:moveTo>
                    <a:pt x="99573" y="28643"/>
                  </a:moveTo>
                  <a:lnTo>
                    <a:pt x="99573" y="28643"/>
                  </a:lnTo>
                  <a:lnTo>
                    <a:pt x="102944" y="25272"/>
                  </a:lnTo>
                  <a:lnTo>
                    <a:pt x="104599" y="21735"/>
                  </a:lnTo>
                  <a:lnTo>
                    <a:pt x="105662" y="10345"/>
                  </a:lnTo>
                  <a:lnTo>
                    <a:pt x="105042" y="7978"/>
                  </a:lnTo>
                  <a:lnTo>
                    <a:pt x="103925" y="6399"/>
                  </a:lnTo>
                  <a:lnTo>
                    <a:pt x="97062" y="495"/>
                  </a:lnTo>
                  <a:lnTo>
                    <a:pt x="93666" y="0"/>
                  </a:lnTo>
                  <a:lnTo>
                    <a:pt x="84247" y="1331"/>
                  </a:lnTo>
                  <a:lnTo>
                    <a:pt x="67045" y="12790"/>
                  </a:lnTo>
                  <a:lnTo>
                    <a:pt x="50291" y="29013"/>
                  </a:lnTo>
                  <a:lnTo>
                    <a:pt x="23882" y="69325"/>
                  </a:lnTo>
                  <a:lnTo>
                    <a:pt x="4815" y="107940"/>
                  </a:lnTo>
                  <a:lnTo>
                    <a:pt x="0" y="139392"/>
                  </a:lnTo>
                  <a:lnTo>
                    <a:pt x="5316" y="172151"/>
                  </a:lnTo>
                  <a:lnTo>
                    <a:pt x="10628" y="180054"/>
                  </a:lnTo>
                  <a:lnTo>
                    <a:pt x="25940" y="190716"/>
                  </a:lnTo>
                  <a:lnTo>
                    <a:pt x="86873" y="187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387"/>
          <p:cNvGrpSpPr/>
          <p:nvPr/>
        </p:nvGrpSpPr>
        <p:grpSpPr>
          <a:xfrm>
            <a:off x="3632200" y="591074"/>
            <a:ext cx="1028701" cy="401917"/>
            <a:chOff x="3632200" y="591074"/>
            <a:chExt cx="1028701" cy="401917"/>
          </a:xfrm>
        </p:grpSpPr>
        <p:sp>
          <p:nvSpPr>
            <p:cNvPr id="250" name="SMARTInkShape-1629"/>
            <p:cNvSpPr/>
            <p:nvPr>
              <p:custDataLst>
                <p:tags r:id="rId17"/>
              </p:custDataLst>
            </p:nvPr>
          </p:nvSpPr>
          <p:spPr>
            <a:xfrm>
              <a:off x="4641850" y="9080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8344" y="14503"/>
                  </a:lnTo>
                  <a:lnTo>
                    <a:pt x="13275" y="2812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630"/>
            <p:cNvSpPr/>
            <p:nvPr>
              <p:custDataLst>
                <p:tags r:id="rId18"/>
              </p:custDataLst>
            </p:nvPr>
          </p:nvSpPr>
          <p:spPr>
            <a:xfrm>
              <a:off x="4478217" y="705902"/>
              <a:ext cx="150934" cy="223463"/>
            </a:xfrm>
            <a:custGeom>
              <a:avLst/>
              <a:gdLst/>
              <a:ahLst/>
              <a:cxnLst/>
              <a:rect l="0" t="0" r="0" b="0"/>
              <a:pathLst>
                <a:path w="150934" h="223463">
                  <a:moveTo>
                    <a:pt x="42983" y="49748"/>
                  </a:moveTo>
                  <a:lnTo>
                    <a:pt x="42983" y="49748"/>
                  </a:lnTo>
                  <a:lnTo>
                    <a:pt x="46354" y="49748"/>
                  </a:lnTo>
                  <a:lnTo>
                    <a:pt x="47347" y="51159"/>
                  </a:lnTo>
                  <a:lnTo>
                    <a:pt x="49071" y="64054"/>
                  </a:lnTo>
                  <a:lnTo>
                    <a:pt x="40510" y="102711"/>
                  </a:lnTo>
                  <a:lnTo>
                    <a:pt x="25561" y="143308"/>
                  </a:lnTo>
                  <a:lnTo>
                    <a:pt x="14870" y="183921"/>
                  </a:lnTo>
                  <a:lnTo>
                    <a:pt x="0" y="223462"/>
                  </a:lnTo>
                  <a:lnTo>
                    <a:pt x="13108" y="175962"/>
                  </a:lnTo>
                  <a:lnTo>
                    <a:pt x="22344" y="136690"/>
                  </a:lnTo>
                  <a:lnTo>
                    <a:pt x="34281" y="91736"/>
                  </a:lnTo>
                  <a:lnTo>
                    <a:pt x="44167" y="48313"/>
                  </a:lnTo>
                  <a:lnTo>
                    <a:pt x="56779" y="15519"/>
                  </a:lnTo>
                  <a:lnTo>
                    <a:pt x="67218" y="1585"/>
                  </a:lnTo>
                  <a:lnTo>
                    <a:pt x="71134" y="0"/>
                  </a:lnTo>
                  <a:lnTo>
                    <a:pt x="75156" y="355"/>
                  </a:lnTo>
                  <a:lnTo>
                    <a:pt x="79248" y="2003"/>
                  </a:lnTo>
                  <a:lnTo>
                    <a:pt x="87559" y="13241"/>
                  </a:lnTo>
                  <a:lnTo>
                    <a:pt x="107910" y="59966"/>
                  </a:lnTo>
                  <a:lnTo>
                    <a:pt x="116747" y="102018"/>
                  </a:lnTo>
                  <a:lnTo>
                    <a:pt x="123226" y="148850"/>
                  </a:lnTo>
                  <a:lnTo>
                    <a:pt x="123438" y="180712"/>
                  </a:lnTo>
                  <a:lnTo>
                    <a:pt x="118487" y="192150"/>
                  </a:lnTo>
                  <a:lnTo>
                    <a:pt x="113464" y="197705"/>
                  </a:lnTo>
                  <a:lnTo>
                    <a:pt x="111137" y="199186"/>
                  </a:lnTo>
                  <a:lnTo>
                    <a:pt x="107469" y="198056"/>
                  </a:lnTo>
                  <a:lnTo>
                    <a:pt x="92194" y="185649"/>
                  </a:lnTo>
                  <a:lnTo>
                    <a:pt x="47680" y="143143"/>
                  </a:lnTo>
                  <a:lnTo>
                    <a:pt x="47525" y="140939"/>
                  </a:lnTo>
                  <a:lnTo>
                    <a:pt x="48833" y="138764"/>
                  </a:lnTo>
                  <a:lnTo>
                    <a:pt x="51116" y="136609"/>
                  </a:lnTo>
                  <a:lnTo>
                    <a:pt x="67814" y="130204"/>
                  </a:lnTo>
                  <a:lnTo>
                    <a:pt x="90635" y="130580"/>
                  </a:lnTo>
                  <a:lnTo>
                    <a:pt x="150933" y="138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631"/>
            <p:cNvSpPr/>
            <p:nvPr>
              <p:custDataLst>
                <p:tags r:id="rId19"/>
              </p:custDataLst>
            </p:nvPr>
          </p:nvSpPr>
          <p:spPr>
            <a:xfrm>
              <a:off x="4292600" y="723900"/>
              <a:ext cx="133351" cy="176708"/>
            </a:xfrm>
            <a:custGeom>
              <a:avLst/>
              <a:gdLst/>
              <a:ahLst/>
              <a:cxnLst/>
              <a:rect l="0" t="0" r="0" b="0"/>
              <a:pathLst>
                <a:path w="133351" h="176708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467" y="21077"/>
                  </a:lnTo>
                  <a:lnTo>
                    <a:pt x="7839" y="25595"/>
                  </a:lnTo>
                  <a:lnTo>
                    <a:pt x="26088" y="67132"/>
                  </a:lnTo>
                  <a:lnTo>
                    <a:pt x="36423" y="109026"/>
                  </a:lnTo>
                  <a:lnTo>
                    <a:pt x="43953" y="147074"/>
                  </a:lnTo>
                  <a:lnTo>
                    <a:pt x="49168" y="164850"/>
                  </a:lnTo>
                  <a:lnTo>
                    <a:pt x="56189" y="175102"/>
                  </a:lnTo>
                  <a:lnTo>
                    <a:pt x="58626" y="176707"/>
                  </a:lnTo>
                  <a:lnTo>
                    <a:pt x="60251" y="176366"/>
                  </a:lnTo>
                  <a:lnTo>
                    <a:pt x="61334" y="174727"/>
                  </a:lnTo>
                  <a:lnTo>
                    <a:pt x="73211" y="132246"/>
                  </a:lnTo>
                  <a:lnTo>
                    <a:pt x="84331" y="90063"/>
                  </a:lnTo>
                  <a:lnTo>
                    <a:pt x="94523" y="47695"/>
                  </a:lnTo>
                  <a:lnTo>
                    <a:pt x="113065" y="14994"/>
                  </a:lnTo>
                  <a:lnTo>
                    <a:pt x="126712" y="9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632"/>
            <p:cNvSpPr/>
            <p:nvPr>
              <p:custDataLst>
                <p:tags r:id="rId20"/>
              </p:custDataLst>
            </p:nvPr>
          </p:nvSpPr>
          <p:spPr>
            <a:xfrm>
              <a:off x="4097232" y="591074"/>
              <a:ext cx="87419" cy="401917"/>
            </a:xfrm>
            <a:custGeom>
              <a:avLst/>
              <a:gdLst/>
              <a:ahLst/>
              <a:cxnLst/>
              <a:rect l="0" t="0" r="0" b="0"/>
              <a:pathLst>
                <a:path w="87419" h="401917">
                  <a:moveTo>
                    <a:pt x="87418" y="37576"/>
                  </a:moveTo>
                  <a:lnTo>
                    <a:pt x="87418" y="37576"/>
                  </a:lnTo>
                  <a:lnTo>
                    <a:pt x="87418" y="34205"/>
                  </a:lnTo>
                  <a:lnTo>
                    <a:pt x="85536" y="30668"/>
                  </a:lnTo>
                  <a:lnTo>
                    <a:pt x="82349" y="25334"/>
                  </a:lnTo>
                  <a:lnTo>
                    <a:pt x="75881" y="11841"/>
                  </a:lnTo>
                  <a:lnTo>
                    <a:pt x="69120" y="5442"/>
                  </a:lnTo>
                  <a:lnTo>
                    <a:pt x="63293" y="2128"/>
                  </a:lnTo>
                  <a:lnTo>
                    <a:pt x="56940" y="654"/>
                  </a:lnTo>
                  <a:lnTo>
                    <a:pt x="47062" y="0"/>
                  </a:lnTo>
                  <a:lnTo>
                    <a:pt x="35615" y="3472"/>
                  </a:lnTo>
                  <a:lnTo>
                    <a:pt x="24883" y="9719"/>
                  </a:lnTo>
                  <a:lnTo>
                    <a:pt x="17762" y="17199"/>
                  </a:lnTo>
                  <a:lnTo>
                    <a:pt x="3782" y="42932"/>
                  </a:lnTo>
                  <a:lnTo>
                    <a:pt x="858" y="56184"/>
                  </a:lnTo>
                  <a:lnTo>
                    <a:pt x="3321" y="71011"/>
                  </a:lnTo>
                  <a:lnTo>
                    <a:pt x="21022" y="108928"/>
                  </a:lnTo>
                  <a:lnTo>
                    <a:pt x="35525" y="140797"/>
                  </a:lnTo>
                  <a:lnTo>
                    <a:pt x="41987" y="184031"/>
                  </a:lnTo>
                  <a:lnTo>
                    <a:pt x="42678" y="199425"/>
                  </a:lnTo>
                  <a:lnTo>
                    <a:pt x="40658" y="204036"/>
                  </a:lnTo>
                  <a:lnTo>
                    <a:pt x="32769" y="212923"/>
                  </a:lnTo>
                  <a:lnTo>
                    <a:pt x="25970" y="217814"/>
                  </a:lnTo>
                  <a:lnTo>
                    <a:pt x="23170" y="219118"/>
                  </a:lnTo>
                  <a:lnTo>
                    <a:pt x="16295" y="218685"/>
                  </a:lnTo>
                  <a:lnTo>
                    <a:pt x="12486" y="217582"/>
                  </a:lnTo>
                  <a:lnTo>
                    <a:pt x="9946" y="216141"/>
                  </a:lnTo>
                  <a:lnTo>
                    <a:pt x="8253" y="214475"/>
                  </a:lnTo>
                  <a:lnTo>
                    <a:pt x="7124" y="212659"/>
                  </a:lnTo>
                  <a:lnTo>
                    <a:pt x="7078" y="211448"/>
                  </a:lnTo>
                  <a:lnTo>
                    <a:pt x="7752" y="210640"/>
                  </a:lnTo>
                  <a:lnTo>
                    <a:pt x="8908" y="210102"/>
                  </a:lnTo>
                  <a:lnTo>
                    <a:pt x="13954" y="213267"/>
                  </a:lnTo>
                  <a:lnTo>
                    <a:pt x="17275" y="216087"/>
                  </a:lnTo>
                  <a:lnTo>
                    <a:pt x="20965" y="222983"/>
                  </a:lnTo>
                  <a:lnTo>
                    <a:pt x="23335" y="249021"/>
                  </a:lnTo>
                  <a:lnTo>
                    <a:pt x="20496" y="294556"/>
                  </a:lnTo>
                  <a:lnTo>
                    <a:pt x="6020" y="341166"/>
                  </a:lnTo>
                  <a:lnTo>
                    <a:pt x="0" y="369262"/>
                  </a:lnTo>
                  <a:lnTo>
                    <a:pt x="1058" y="379255"/>
                  </a:lnTo>
                  <a:lnTo>
                    <a:pt x="2328" y="383895"/>
                  </a:lnTo>
                  <a:lnTo>
                    <a:pt x="7502" y="390933"/>
                  </a:lnTo>
                  <a:lnTo>
                    <a:pt x="10858" y="393797"/>
                  </a:lnTo>
                  <a:lnTo>
                    <a:pt x="29063" y="401199"/>
                  </a:lnTo>
                  <a:lnTo>
                    <a:pt x="42433" y="401916"/>
                  </a:lnTo>
                  <a:lnTo>
                    <a:pt x="54724" y="399177"/>
                  </a:lnTo>
                  <a:lnTo>
                    <a:pt x="74718" y="38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633"/>
            <p:cNvSpPr/>
            <p:nvPr>
              <p:custDataLst>
                <p:tags r:id="rId21"/>
              </p:custDataLst>
            </p:nvPr>
          </p:nvSpPr>
          <p:spPr>
            <a:xfrm>
              <a:off x="3714750" y="747791"/>
              <a:ext cx="114301" cy="119238"/>
            </a:xfrm>
            <a:custGeom>
              <a:avLst/>
              <a:gdLst/>
              <a:ahLst/>
              <a:cxnLst/>
              <a:rect l="0" t="0" r="0" b="0"/>
              <a:pathLst>
                <a:path w="114301" h="119238">
                  <a:moveTo>
                    <a:pt x="0" y="33259"/>
                  </a:moveTo>
                  <a:lnTo>
                    <a:pt x="0" y="33259"/>
                  </a:lnTo>
                  <a:lnTo>
                    <a:pt x="705" y="49160"/>
                  </a:lnTo>
                  <a:lnTo>
                    <a:pt x="5026" y="68986"/>
                  </a:lnTo>
                  <a:lnTo>
                    <a:pt x="12060" y="115586"/>
                  </a:lnTo>
                  <a:lnTo>
                    <a:pt x="12416" y="119237"/>
                  </a:lnTo>
                  <a:lnTo>
                    <a:pt x="14570" y="78737"/>
                  </a:lnTo>
                  <a:lnTo>
                    <a:pt x="21536" y="38950"/>
                  </a:lnTo>
                  <a:lnTo>
                    <a:pt x="34368" y="12524"/>
                  </a:lnTo>
                  <a:lnTo>
                    <a:pt x="45613" y="2877"/>
                  </a:lnTo>
                  <a:lnTo>
                    <a:pt x="51576" y="304"/>
                  </a:lnTo>
                  <a:lnTo>
                    <a:pt x="56962" y="0"/>
                  </a:lnTo>
                  <a:lnTo>
                    <a:pt x="66709" y="3426"/>
                  </a:lnTo>
                  <a:lnTo>
                    <a:pt x="83501" y="23400"/>
                  </a:lnTo>
                  <a:lnTo>
                    <a:pt x="98704" y="61755"/>
                  </a:lnTo>
                  <a:lnTo>
                    <a:pt x="114300" y="115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634"/>
            <p:cNvSpPr/>
            <p:nvPr>
              <p:custDataLst>
                <p:tags r:id="rId22"/>
              </p:custDataLst>
            </p:nvPr>
          </p:nvSpPr>
          <p:spPr>
            <a:xfrm>
              <a:off x="3632200" y="697464"/>
              <a:ext cx="12701" cy="20087"/>
            </a:xfrm>
            <a:custGeom>
              <a:avLst/>
              <a:gdLst/>
              <a:ahLst/>
              <a:cxnLst/>
              <a:rect l="0" t="0" r="0" b="0"/>
              <a:pathLst>
                <a:path w="12701" h="20087">
                  <a:moveTo>
                    <a:pt x="0" y="20086"/>
                  </a:moveTo>
                  <a:lnTo>
                    <a:pt x="0" y="20086"/>
                  </a:lnTo>
                  <a:lnTo>
                    <a:pt x="4364" y="9947"/>
                  </a:lnTo>
                  <a:lnTo>
                    <a:pt x="5467" y="2409"/>
                  </a:lnTo>
                  <a:lnTo>
                    <a:pt x="6467" y="540"/>
                  </a:lnTo>
                  <a:lnTo>
                    <a:pt x="7839" y="0"/>
                  </a:lnTo>
                  <a:lnTo>
                    <a:pt x="12700" y="1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635"/>
            <p:cNvSpPr/>
            <p:nvPr>
              <p:custDataLst>
                <p:tags r:id="rId23"/>
              </p:custDataLst>
            </p:nvPr>
          </p:nvSpPr>
          <p:spPr>
            <a:xfrm>
              <a:off x="3638550" y="7683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388"/>
          <p:cNvGrpSpPr/>
          <p:nvPr/>
        </p:nvGrpSpPr>
        <p:grpSpPr>
          <a:xfrm>
            <a:off x="1792852" y="517948"/>
            <a:ext cx="1504587" cy="517729"/>
            <a:chOff x="1792852" y="517948"/>
            <a:chExt cx="1504587" cy="517729"/>
          </a:xfrm>
        </p:grpSpPr>
        <p:sp>
          <p:nvSpPr>
            <p:cNvPr id="258" name="SMARTInkShape-1636"/>
            <p:cNvSpPr/>
            <p:nvPr>
              <p:custDataLst>
                <p:tags r:id="rId8"/>
              </p:custDataLst>
            </p:nvPr>
          </p:nvSpPr>
          <p:spPr>
            <a:xfrm>
              <a:off x="3219450" y="845973"/>
              <a:ext cx="77989" cy="189704"/>
            </a:xfrm>
            <a:custGeom>
              <a:avLst/>
              <a:gdLst/>
              <a:ahLst/>
              <a:cxnLst/>
              <a:rect l="0" t="0" r="0" b="0"/>
              <a:pathLst>
                <a:path w="77989" h="189704">
                  <a:moveTo>
                    <a:pt x="0" y="43027"/>
                  </a:moveTo>
                  <a:lnTo>
                    <a:pt x="0" y="43027"/>
                  </a:lnTo>
                  <a:lnTo>
                    <a:pt x="706" y="32182"/>
                  </a:lnTo>
                  <a:lnTo>
                    <a:pt x="5467" y="11077"/>
                  </a:lnTo>
                  <a:lnTo>
                    <a:pt x="7173" y="8321"/>
                  </a:lnTo>
                  <a:lnTo>
                    <a:pt x="12830" y="3378"/>
                  </a:lnTo>
                  <a:lnTo>
                    <a:pt x="18167" y="711"/>
                  </a:lnTo>
                  <a:lnTo>
                    <a:pt x="20578" y="0"/>
                  </a:lnTo>
                  <a:lnTo>
                    <a:pt x="23596" y="937"/>
                  </a:lnTo>
                  <a:lnTo>
                    <a:pt x="30713" y="5741"/>
                  </a:lnTo>
                  <a:lnTo>
                    <a:pt x="34817" y="14461"/>
                  </a:lnTo>
                  <a:lnTo>
                    <a:pt x="37451" y="37306"/>
                  </a:lnTo>
                  <a:lnTo>
                    <a:pt x="34049" y="47775"/>
                  </a:lnTo>
                  <a:lnTo>
                    <a:pt x="22175" y="73991"/>
                  </a:lnTo>
                  <a:lnTo>
                    <a:pt x="19461" y="88933"/>
                  </a:lnTo>
                  <a:lnTo>
                    <a:pt x="20030" y="90564"/>
                  </a:lnTo>
                  <a:lnTo>
                    <a:pt x="21114" y="91652"/>
                  </a:lnTo>
                  <a:lnTo>
                    <a:pt x="66735" y="108716"/>
                  </a:lnTo>
                  <a:lnTo>
                    <a:pt x="73875" y="116672"/>
                  </a:lnTo>
                  <a:lnTo>
                    <a:pt x="76766" y="121757"/>
                  </a:lnTo>
                  <a:lnTo>
                    <a:pt x="77988" y="126558"/>
                  </a:lnTo>
                  <a:lnTo>
                    <a:pt x="77465" y="135656"/>
                  </a:lnTo>
                  <a:lnTo>
                    <a:pt x="73204" y="152082"/>
                  </a:lnTo>
                  <a:lnTo>
                    <a:pt x="60731" y="173725"/>
                  </a:lnTo>
                  <a:lnTo>
                    <a:pt x="47001" y="187899"/>
                  </a:lnTo>
                  <a:lnTo>
                    <a:pt x="41917" y="189703"/>
                  </a:lnTo>
                  <a:lnTo>
                    <a:pt x="19050" y="189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637"/>
            <p:cNvSpPr/>
            <p:nvPr>
              <p:custDataLst>
                <p:tags r:id="rId9"/>
              </p:custDataLst>
            </p:nvPr>
          </p:nvSpPr>
          <p:spPr>
            <a:xfrm>
              <a:off x="3048000" y="679450"/>
              <a:ext cx="146051" cy="208610"/>
            </a:xfrm>
            <a:custGeom>
              <a:avLst/>
              <a:gdLst/>
              <a:ahLst/>
              <a:cxnLst/>
              <a:rect l="0" t="0" r="0" b="0"/>
              <a:pathLst>
                <a:path w="146051" h="208610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0" y="13353"/>
                  </a:lnTo>
                  <a:lnTo>
                    <a:pt x="17677" y="53903"/>
                  </a:lnTo>
                  <a:lnTo>
                    <a:pt x="33308" y="95001"/>
                  </a:lnTo>
                  <a:lnTo>
                    <a:pt x="46214" y="142594"/>
                  </a:lnTo>
                  <a:lnTo>
                    <a:pt x="60033" y="188249"/>
                  </a:lnTo>
                  <a:lnTo>
                    <a:pt x="68074" y="202670"/>
                  </a:lnTo>
                  <a:lnTo>
                    <a:pt x="71488" y="206375"/>
                  </a:lnTo>
                  <a:lnTo>
                    <a:pt x="74470" y="208139"/>
                  </a:lnTo>
                  <a:lnTo>
                    <a:pt x="77163" y="208609"/>
                  </a:lnTo>
                  <a:lnTo>
                    <a:pt x="80370" y="206100"/>
                  </a:lnTo>
                  <a:lnTo>
                    <a:pt x="87696" y="195787"/>
                  </a:lnTo>
                  <a:lnTo>
                    <a:pt x="98827" y="153079"/>
                  </a:lnTo>
                  <a:lnTo>
                    <a:pt x="109701" y="107744"/>
                  </a:lnTo>
                  <a:lnTo>
                    <a:pt x="121169" y="65321"/>
                  </a:lnTo>
                  <a:lnTo>
                    <a:pt x="134315" y="2317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638"/>
            <p:cNvSpPr/>
            <p:nvPr>
              <p:custDataLst>
                <p:tags r:id="rId10"/>
              </p:custDataLst>
            </p:nvPr>
          </p:nvSpPr>
          <p:spPr>
            <a:xfrm>
              <a:off x="2870200" y="9525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4" y="6481"/>
                  </a:lnTo>
                  <a:lnTo>
                    <a:pt x="7233" y="3260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639"/>
            <p:cNvSpPr/>
            <p:nvPr>
              <p:custDataLst>
                <p:tags r:id="rId11"/>
              </p:custDataLst>
            </p:nvPr>
          </p:nvSpPr>
          <p:spPr>
            <a:xfrm>
              <a:off x="2711528" y="864929"/>
              <a:ext cx="107873" cy="92581"/>
            </a:xfrm>
            <a:custGeom>
              <a:avLst/>
              <a:gdLst/>
              <a:ahLst/>
              <a:cxnLst/>
              <a:rect l="0" t="0" r="0" b="0"/>
              <a:pathLst>
                <a:path w="107873" h="92581">
                  <a:moveTo>
                    <a:pt x="6272" y="36771"/>
                  </a:moveTo>
                  <a:lnTo>
                    <a:pt x="6272" y="36771"/>
                  </a:lnTo>
                  <a:lnTo>
                    <a:pt x="2901" y="33400"/>
                  </a:lnTo>
                  <a:lnTo>
                    <a:pt x="1246" y="29863"/>
                  </a:lnTo>
                  <a:lnTo>
                    <a:pt x="0" y="10104"/>
                  </a:lnTo>
                  <a:lnTo>
                    <a:pt x="1385" y="7704"/>
                  </a:lnTo>
                  <a:lnTo>
                    <a:pt x="6687" y="3156"/>
                  </a:lnTo>
                  <a:lnTo>
                    <a:pt x="13747" y="664"/>
                  </a:lnTo>
                  <a:lnTo>
                    <a:pt x="17605" y="0"/>
                  </a:lnTo>
                  <a:lnTo>
                    <a:pt x="21589" y="968"/>
                  </a:lnTo>
                  <a:lnTo>
                    <a:pt x="29777" y="5807"/>
                  </a:lnTo>
                  <a:lnTo>
                    <a:pt x="32525" y="9778"/>
                  </a:lnTo>
                  <a:lnTo>
                    <a:pt x="36393" y="25481"/>
                  </a:lnTo>
                  <a:lnTo>
                    <a:pt x="36834" y="44244"/>
                  </a:lnTo>
                  <a:lnTo>
                    <a:pt x="32809" y="65248"/>
                  </a:lnTo>
                  <a:lnTo>
                    <a:pt x="26447" y="82349"/>
                  </a:lnTo>
                  <a:lnTo>
                    <a:pt x="26778" y="84795"/>
                  </a:lnTo>
                  <a:lnTo>
                    <a:pt x="29026" y="89395"/>
                  </a:lnTo>
                  <a:lnTo>
                    <a:pt x="31319" y="90903"/>
                  </a:lnTo>
                  <a:lnTo>
                    <a:pt x="37630" y="92580"/>
                  </a:lnTo>
                  <a:lnTo>
                    <a:pt x="82232" y="77250"/>
                  </a:lnTo>
                  <a:lnTo>
                    <a:pt x="107872" y="6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640"/>
            <p:cNvSpPr/>
            <p:nvPr>
              <p:custDataLst>
                <p:tags r:id="rId12"/>
              </p:custDataLst>
            </p:nvPr>
          </p:nvSpPr>
          <p:spPr>
            <a:xfrm>
              <a:off x="2523642" y="676441"/>
              <a:ext cx="117959" cy="220550"/>
            </a:xfrm>
            <a:custGeom>
              <a:avLst/>
              <a:gdLst/>
              <a:ahLst/>
              <a:cxnLst/>
              <a:rect l="0" t="0" r="0" b="0"/>
              <a:pathLst>
                <a:path w="117959" h="220550">
                  <a:moveTo>
                    <a:pt x="3658" y="79209"/>
                  </a:moveTo>
                  <a:lnTo>
                    <a:pt x="3658" y="79209"/>
                  </a:lnTo>
                  <a:lnTo>
                    <a:pt x="3658" y="64903"/>
                  </a:lnTo>
                  <a:lnTo>
                    <a:pt x="1777" y="60386"/>
                  </a:lnTo>
                  <a:lnTo>
                    <a:pt x="287" y="58194"/>
                  </a:lnTo>
                  <a:lnTo>
                    <a:pt x="0" y="58849"/>
                  </a:lnTo>
                  <a:lnTo>
                    <a:pt x="2966" y="68473"/>
                  </a:lnTo>
                  <a:lnTo>
                    <a:pt x="23997" y="112827"/>
                  </a:lnTo>
                  <a:lnTo>
                    <a:pt x="43470" y="158033"/>
                  </a:lnTo>
                  <a:lnTo>
                    <a:pt x="50496" y="179705"/>
                  </a:lnTo>
                  <a:lnTo>
                    <a:pt x="73247" y="214661"/>
                  </a:lnTo>
                  <a:lnTo>
                    <a:pt x="79977" y="220549"/>
                  </a:lnTo>
                  <a:lnTo>
                    <a:pt x="82760" y="218591"/>
                  </a:lnTo>
                  <a:lnTo>
                    <a:pt x="87733" y="207008"/>
                  </a:lnTo>
                  <a:lnTo>
                    <a:pt x="92311" y="167169"/>
                  </a:lnTo>
                  <a:lnTo>
                    <a:pt x="99277" y="121252"/>
                  </a:lnTo>
                  <a:lnTo>
                    <a:pt x="105367" y="74027"/>
                  </a:lnTo>
                  <a:lnTo>
                    <a:pt x="110375" y="27307"/>
                  </a:lnTo>
                  <a:lnTo>
                    <a:pt x="111500" y="0"/>
                  </a:lnTo>
                  <a:lnTo>
                    <a:pt x="117958" y="22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641"/>
            <p:cNvSpPr/>
            <p:nvPr>
              <p:custDataLst>
                <p:tags r:id="rId13"/>
              </p:custDataLst>
            </p:nvPr>
          </p:nvSpPr>
          <p:spPr>
            <a:xfrm>
              <a:off x="2387600" y="889000"/>
              <a:ext cx="37840" cy="82551"/>
            </a:xfrm>
            <a:custGeom>
              <a:avLst/>
              <a:gdLst/>
              <a:ahLst/>
              <a:cxnLst/>
              <a:rect l="0" t="0" r="0" b="0"/>
              <a:pathLst>
                <a:path w="37840" h="82551">
                  <a:moveTo>
                    <a:pt x="31750" y="0"/>
                  </a:moveTo>
                  <a:lnTo>
                    <a:pt x="31750" y="0"/>
                  </a:lnTo>
                  <a:lnTo>
                    <a:pt x="37217" y="5467"/>
                  </a:lnTo>
                  <a:lnTo>
                    <a:pt x="37839" y="16201"/>
                  </a:lnTo>
                  <a:lnTo>
                    <a:pt x="31280" y="3278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642"/>
            <p:cNvSpPr/>
            <p:nvPr>
              <p:custDataLst>
                <p:tags r:id="rId14"/>
              </p:custDataLst>
            </p:nvPr>
          </p:nvSpPr>
          <p:spPr>
            <a:xfrm>
              <a:off x="2247900" y="8763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1411" y="34027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643"/>
            <p:cNvSpPr/>
            <p:nvPr>
              <p:custDataLst>
                <p:tags r:id="rId15"/>
              </p:custDataLst>
            </p:nvPr>
          </p:nvSpPr>
          <p:spPr>
            <a:xfrm>
              <a:off x="1994783" y="670893"/>
              <a:ext cx="192809" cy="225565"/>
            </a:xfrm>
            <a:custGeom>
              <a:avLst/>
              <a:gdLst/>
              <a:ahLst/>
              <a:cxnLst/>
              <a:rect l="0" t="0" r="0" b="0"/>
              <a:pathLst>
                <a:path w="192809" h="225565">
                  <a:moveTo>
                    <a:pt x="5467" y="40307"/>
                  </a:moveTo>
                  <a:lnTo>
                    <a:pt x="5467" y="40307"/>
                  </a:lnTo>
                  <a:lnTo>
                    <a:pt x="5467" y="31469"/>
                  </a:lnTo>
                  <a:lnTo>
                    <a:pt x="3585" y="27442"/>
                  </a:lnTo>
                  <a:lnTo>
                    <a:pt x="0" y="22479"/>
                  </a:lnTo>
                  <a:lnTo>
                    <a:pt x="13898" y="65545"/>
                  </a:lnTo>
                  <a:lnTo>
                    <a:pt x="28893" y="110580"/>
                  </a:lnTo>
                  <a:lnTo>
                    <a:pt x="44727" y="158086"/>
                  </a:lnTo>
                  <a:lnTo>
                    <a:pt x="60442" y="195223"/>
                  </a:lnTo>
                  <a:lnTo>
                    <a:pt x="80003" y="219009"/>
                  </a:lnTo>
                  <a:lnTo>
                    <a:pt x="90570" y="225564"/>
                  </a:lnTo>
                  <a:lnTo>
                    <a:pt x="97480" y="223783"/>
                  </a:lnTo>
                  <a:lnTo>
                    <a:pt x="114566" y="212398"/>
                  </a:lnTo>
                  <a:lnTo>
                    <a:pt x="137276" y="182784"/>
                  </a:lnTo>
                  <a:lnTo>
                    <a:pt x="157410" y="137085"/>
                  </a:lnTo>
                  <a:lnTo>
                    <a:pt x="170040" y="100183"/>
                  </a:lnTo>
                  <a:lnTo>
                    <a:pt x="181621" y="61262"/>
                  </a:lnTo>
                  <a:lnTo>
                    <a:pt x="190446" y="16830"/>
                  </a:lnTo>
                  <a:lnTo>
                    <a:pt x="192808" y="5179"/>
                  </a:lnTo>
                  <a:lnTo>
                    <a:pt x="192450" y="2071"/>
                  </a:lnTo>
                  <a:lnTo>
                    <a:pt x="191505" y="0"/>
                  </a:lnTo>
                  <a:lnTo>
                    <a:pt x="189465" y="1441"/>
                  </a:lnTo>
                  <a:lnTo>
                    <a:pt x="170567" y="33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644"/>
            <p:cNvSpPr/>
            <p:nvPr>
              <p:custDataLst>
                <p:tags r:id="rId16"/>
              </p:custDataLst>
            </p:nvPr>
          </p:nvSpPr>
          <p:spPr>
            <a:xfrm>
              <a:off x="1792852" y="517948"/>
              <a:ext cx="137549" cy="447253"/>
            </a:xfrm>
            <a:custGeom>
              <a:avLst/>
              <a:gdLst/>
              <a:ahLst/>
              <a:cxnLst/>
              <a:rect l="0" t="0" r="0" b="0"/>
              <a:pathLst>
                <a:path w="137549" h="447253">
                  <a:moveTo>
                    <a:pt x="137548" y="9102"/>
                  </a:moveTo>
                  <a:lnTo>
                    <a:pt x="137548" y="9102"/>
                  </a:lnTo>
                  <a:lnTo>
                    <a:pt x="137548" y="5731"/>
                  </a:lnTo>
                  <a:lnTo>
                    <a:pt x="133785" y="2195"/>
                  </a:lnTo>
                  <a:lnTo>
                    <a:pt x="130806" y="264"/>
                  </a:lnTo>
                  <a:lnTo>
                    <a:pt x="121851" y="0"/>
                  </a:lnTo>
                  <a:lnTo>
                    <a:pt x="111522" y="2940"/>
                  </a:lnTo>
                  <a:lnTo>
                    <a:pt x="102227" y="8950"/>
                  </a:lnTo>
                  <a:lnTo>
                    <a:pt x="76740" y="38810"/>
                  </a:lnTo>
                  <a:lnTo>
                    <a:pt x="56772" y="84449"/>
                  </a:lnTo>
                  <a:lnTo>
                    <a:pt x="40114" y="125768"/>
                  </a:lnTo>
                  <a:lnTo>
                    <a:pt x="25116" y="169783"/>
                  </a:lnTo>
                  <a:lnTo>
                    <a:pt x="17451" y="208406"/>
                  </a:lnTo>
                  <a:lnTo>
                    <a:pt x="8830" y="249247"/>
                  </a:lnTo>
                  <a:lnTo>
                    <a:pt x="1102" y="295686"/>
                  </a:lnTo>
                  <a:lnTo>
                    <a:pt x="0" y="334028"/>
                  </a:lnTo>
                  <a:lnTo>
                    <a:pt x="1862" y="374588"/>
                  </a:lnTo>
                  <a:lnTo>
                    <a:pt x="14449" y="404844"/>
                  </a:lnTo>
                  <a:lnTo>
                    <a:pt x="93098" y="44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389"/>
          <p:cNvGrpSpPr/>
          <p:nvPr/>
        </p:nvGrpSpPr>
        <p:grpSpPr>
          <a:xfrm>
            <a:off x="1225550" y="562322"/>
            <a:ext cx="336551" cy="405452"/>
            <a:chOff x="1225550" y="562322"/>
            <a:chExt cx="336551" cy="405452"/>
          </a:xfrm>
        </p:grpSpPr>
        <p:sp>
          <p:nvSpPr>
            <p:cNvPr id="268" name="SMARTInkShape-1645"/>
            <p:cNvSpPr/>
            <p:nvPr>
              <p:custDataLst>
                <p:tags r:id="rId6"/>
              </p:custDataLst>
            </p:nvPr>
          </p:nvSpPr>
          <p:spPr>
            <a:xfrm>
              <a:off x="1393342" y="730250"/>
              <a:ext cx="168759" cy="202129"/>
            </a:xfrm>
            <a:custGeom>
              <a:avLst/>
              <a:gdLst/>
              <a:ahLst/>
              <a:cxnLst/>
              <a:rect l="0" t="0" r="0" b="0"/>
              <a:pathLst>
                <a:path w="168759" h="202129">
                  <a:moveTo>
                    <a:pt x="3658" y="69850"/>
                  </a:moveTo>
                  <a:lnTo>
                    <a:pt x="3658" y="69850"/>
                  </a:lnTo>
                  <a:lnTo>
                    <a:pt x="287" y="66479"/>
                  </a:lnTo>
                  <a:lnTo>
                    <a:pt x="0" y="65486"/>
                  </a:lnTo>
                  <a:lnTo>
                    <a:pt x="513" y="64824"/>
                  </a:lnTo>
                  <a:lnTo>
                    <a:pt x="1562" y="64383"/>
                  </a:lnTo>
                  <a:lnTo>
                    <a:pt x="13150" y="63761"/>
                  </a:lnTo>
                  <a:lnTo>
                    <a:pt x="40102" y="73690"/>
                  </a:lnTo>
                  <a:lnTo>
                    <a:pt x="64786" y="93409"/>
                  </a:lnTo>
                  <a:lnTo>
                    <a:pt x="85505" y="120497"/>
                  </a:lnTo>
                  <a:lnTo>
                    <a:pt x="98308" y="157607"/>
                  </a:lnTo>
                  <a:lnTo>
                    <a:pt x="99828" y="186398"/>
                  </a:lnTo>
                  <a:lnTo>
                    <a:pt x="95554" y="197614"/>
                  </a:lnTo>
                  <a:lnTo>
                    <a:pt x="92438" y="201593"/>
                  </a:lnTo>
                  <a:lnTo>
                    <a:pt x="89656" y="202128"/>
                  </a:lnTo>
                  <a:lnTo>
                    <a:pt x="87096" y="200369"/>
                  </a:lnTo>
                  <a:lnTo>
                    <a:pt x="84683" y="197079"/>
                  </a:lnTo>
                  <a:lnTo>
                    <a:pt x="77917" y="165481"/>
                  </a:lnTo>
                  <a:lnTo>
                    <a:pt x="78185" y="123742"/>
                  </a:lnTo>
                  <a:lnTo>
                    <a:pt x="81644" y="79894"/>
                  </a:lnTo>
                  <a:lnTo>
                    <a:pt x="89824" y="59027"/>
                  </a:lnTo>
                  <a:lnTo>
                    <a:pt x="113071" y="30817"/>
                  </a:lnTo>
                  <a:lnTo>
                    <a:pt x="135560" y="14697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646"/>
            <p:cNvSpPr/>
            <p:nvPr>
              <p:custDataLst>
                <p:tags r:id="rId7"/>
              </p:custDataLst>
            </p:nvPr>
          </p:nvSpPr>
          <p:spPr>
            <a:xfrm>
              <a:off x="1225550" y="562322"/>
              <a:ext cx="112516" cy="405452"/>
            </a:xfrm>
            <a:custGeom>
              <a:avLst/>
              <a:gdLst/>
              <a:ahLst/>
              <a:cxnLst/>
              <a:rect l="0" t="0" r="0" b="0"/>
              <a:pathLst>
                <a:path w="112516" h="405452">
                  <a:moveTo>
                    <a:pt x="0" y="85378"/>
                  </a:moveTo>
                  <a:lnTo>
                    <a:pt x="0" y="85378"/>
                  </a:lnTo>
                  <a:lnTo>
                    <a:pt x="1881" y="125873"/>
                  </a:lnTo>
                  <a:lnTo>
                    <a:pt x="5467" y="173026"/>
                  </a:lnTo>
                  <a:lnTo>
                    <a:pt x="10540" y="216808"/>
                  </a:lnTo>
                  <a:lnTo>
                    <a:pt x="13471" y="257357"/>
                  </a:lnTo>
                  <a:lnTo>
                    <a:pt x="21238" y="301278"/>
                  </a:lnTo>
                  <a:lnTo>
                    <a:pt x="26459" y="342514"/>
                  </a:lnTo>
                  <a:lnTo>
                    <a:pt x="36311" y="390105"/>
                  </a:lnTo>
                  <a:lnTo>
                    <a:pt x="37747" y="405451"/>
                  </a:lnTo>
                  <a:lnTo>
                    <a:pt x="37995" y="397996"/>
                  </a:lnTo>
                  <a:lnTo>
                    <a:pt x="33010" y="359188"/>
                  </a:lnTo>
                  <a:lnTo>
                    <a:pt x="27263" y="313263"/>
                  </a:lnTo>
                  <a:lnTo>
                    <a:pt x="21797" y="271825"/>
                  </a:lnTo>
                  <a:lnTo>
                    <a:pt x="20271" y="233389"/>
                  </a:lnTo>
                  <a:lnTo>
                    <a:pt x="19593" y="192318"/>
                  </a:lnTo>
                  <a:lnTo>
                    <a:pt x="19291" y="154779"/>
                  </a:lnTo>
                  <a:lnTo>
                    <a:pt x="19827" y="115662"/>
                  </a:lnTo>
                  <a:lnTo>
                    <a:pt x="24141" y="76555"/>
                  </a:lnTo>
                  <a:lnTo>
                    <a:pt x="33980" y="29183"/>
                  </a:lnTo>
                  <a:lnTo>
                    <a:pt x="41913" y="14306"/>
                  </a:lnTo>
                  <a:lnTo>
                    <a:pt x="51789" y="4402"/>
                  </a:lnTo>
                  <a:lnTo>
                    <a:pt x="60882" y="0"/>
                  </a:lnTo>
                  <a:lnTo>
                    <a:pt x="66694" y="1648"/>
                  </a:lnTo>
                  <a:lnTo>
                    <a:pt x="80677" y="11005"/>
                  </a:lnTo>
                  <a:lnTo>
                    <a:pt x="105264" y="49339"/>
                  </a:lnTo>
                  <a:lnTo>
                    <a:pt x="110284" y="60894"/>
                  </a:lnTo>
                  <a:lnTo>
                    <a:pt x="112515" y="73085"/>
                  </a:lnTo>
                  <a:lnTo>
                    <a:pt x="103658" y="105333"/>
                  </a:lnTo>
                  <a:lnTo>
                    <a:pt x="78044" y="143856"/>
                  </a:lnTo>
                  <a:lnTo>
                    <a:pt x="50067" y="171221"/>
                  </a:lnTo>
                  <a:lnTo>
                    <a:pt x="28162" y="181212"/>
                  </a:lnTo>
                  <a:lnTo>
                    <a:pt x="12700" y="180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02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MARTInkShape-Group390"/>
          <p:cNvGrpSpPr/>
          <p:nvPr/>
        </p:nvGrpSpPr>
        <p:grpSpPr>
          <a:xfrm>
            <a:off x="9811302" y="3576017"/>
            <a:ext cx="326956" cy="588139"/>
            <a:chOff x="9811302" y="3576017"/>
            <a:chExt cx="326956" cy="588139"/>
          </a:xfrm>
        </p:grpSpPr>
        <p:sp>
          <p:nvSpPr>
            <p:cNvPr id="136" name="SMARTInkShape-1647"/>
            <p:cNvSpPr/>
            <p:nvPr>
              <p:custDataLst>
                <p:tags r:id="rId112"/>
              </p:custDataLst>
            </p:nvPr>
          </p:nvSpPr>
          <p:spPr>
            <a:xfrm>
              <a:off x="9994900" y="3982214"/>
              <a:ext cx="143358" cy="181942"/>
            </a:xfrm>
            <a:custGeom>
              <a:avLst/>
              <a:gdLst/>
              <a:ahLst/>
              <a:cxnLst/>
              <a:rect l="0" t="0" r="0" b="0"/>
              <a:pathLst>
                <a:path w="143358" h="181942">
                  <a:moveTo>
                    <a:pt x="139700" y="18286"/>
                  </a:moveTo>
                  <a:lnTo>
                    <a:pt x="139700" y="18286"/>
                  </a:lnTo>
                  <a:lnTo>
                    <a:pt x="143070" y="14915"/>
                  </a:lnTo>
                  <a:lnTo>
                    <a:pt x="143357" y="13217"/>
                  </a:lnTo>
                  <a:lnTo>
                    <a:pt x="142844" y="11378"/>
                  </a:lnTo>
                  <a:lnTo>
                    <a:pt x="141796" y="9448"/>
                  </a:lnTo>
                  <a:lnTo>
                    <a:pt x="139685" y="8161"/>
                  </a:lnTo>
                  <a:lnTo>
                    <a:pt x="98967" y="219"/>
                  </a:lnTo>
                  <a:lnTo>
                    <a:pt x="51939" y="0"/>
                  </a:lnTo>
                  <a:lnTo>
                    <a:pt x="37655" y="4323"/>
                  </a:lnTo>
                  <a:lnTo>
                    <a:pt x="31317" y="8082"/>
                  </a:lnTo>
                  <a:lnTo>
                    <a:pt x="29345" y="10777"/>
                  </a:lnTo>
                  <a:lnTo>
                    <a:pt x="27153" y="17536"/>
                  </a:lnTo>
                  <a:lnTo>
                    <a:pt x="25919" y="32645"/>
                  </a:lnTo>
                  <a:lnTo>
                    <a:pt x="27512" y="40660"/>
                  </a:lnTo>
                  <a:lnTo>
                    <a:pt x="29867" y="47280"/>
                  </a:lnTo>
                  <a:lnTo>
                    <a:pt x="32290" y="66263"/>
                  </a:lnTo>
                  <a:lnTo>
                    <a:pt x="37195" y="74088"/>
                  </a:lnTo>
                  <a:lnTo>
                    <a:pt x="48061" y="75169"/>
                  </a:lnTo>
                  <a:lnTo>
                    <a:pt x="59710" y="76062"/>
                  </a:lnTo>
                  <a:lnTo>
                    <a:pt x="80493" y="84264"/>
                  </a:lnTo>
                  <a:lnTo>
                    <a:pt x="93150" y="97101"/>
                  </a:lnTo>
                  <a:lnTo>
                    <a:pt x="97844" y="106467"/>
                  </a:lnTo>
                  <a:lnTo>
                    <a:pt x="100858" y="127348"/>
                  </a:lnTo>
                  <a:lnTo>
                    <a:pt x="94638" y="148987"/>
                  </a:lnTo>
                  <a:lnTo>
                    <a:pt x="83858" y="166530"/>
                  </a:lnTo>
                  <a:lnTo>
                    <a:pt x="61613" y="180665"/>
                  </a:lnTo>
                  <a:lnTo>
                    <a:pt x="40789" y="181941"/>
                  </a:lnTo>
                  <a:lnTo>
                    <a:pt x="20951" y="177805"/>
                  </a:lnTo>
                  <a:lnTo>
                    <a:pt x="0" y="164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648"/>
            <p:cNvSpPr/>
            <p:nvPr>
              <p:custDataLst>
                <p:tags r:id="rId113"/>
              </p:custDataLst>
            </p:nvPr>
          </p:nvSpPr>
          <p:spPr>
            <a:xfrm>
              <a:off x="9912352" y="3956050"/>
              <a:ext cx="12699" cy="165101"/>
            </a:xfrm>
            <a:custGeom>
              <a:avLst/>
              <a:gdLst/>
              <a:ahLst/>
              <a:cxnLst/>
              <a:rect l="0" t="0" r="0" b="0"/>
              <a:pathLst>
                <a:path w="12699" h="165101">
                  <a:moveTo>
                    <a:pt x="6348" y="0"/>
                  </a:moveTo>
                  <a:lnTo>
                    <a:pt x="6348" y="0"/>
                  </a:lnTo>
                  <a:lnTo>
                    <a:pt x="2978" y="3371"/>
                  </a:lnTo>
                  <a:lnTo>
                    <a:pt x="881" y="15580"/>
                  </a:lnTo>
                  <a:lnTo>
                    <a:pt x="76" y="59891"/>
                  </a:lnTo>
                  <a:lnTo>
                    <a:pt x="7" y="98537"/>
                  </a:lnTo>
                  <a:lnTo>
                    <a:pt x="0" y="143342"/>
                  </a:lnTo>
                  <a:lnTo>
                    <a:pt x="0" y="148478"/>
                  </a:lnTo>
                  <a:lnTo>
                    <a:pt x="1409" y="152607"/>
                  </a:lnTo>
                  <a:lnTo>
                    <a:pt x="1269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649"/>
            <p:cNvSpPr/>
            <p:nvPr>
              <p:custDataLst>
                <p:tags r:id="rId114"/>
              </p:custDataLst>
            </p:nvPr>
          </p:nvSpPr>
          <p:spPr>
            <a:xfrm>
              <a:off x="9811302" y="3867150"/>
              <a:ext cx="323299" cy="13785"/>
            </a:xfrm>
            <a:custGeom>
              <a:avLst/>
              <a:gdLst/>
              <a:ahLst/>
              <a:cxnLst/>
              <a:rect l="0" t="0" r="0" b="0"/>
              <a:pathLst>
                <a:path w="323299" h="13785">
                  <a:moveTo>
                    <a:pt x="18498" y="0"/>
                  </a:moveTo>
                  <a:lnTo>
                    <a:pt x="18498" y="0"/>
                  </a:lnTo>
                  <a:lnTo>
                    <a:pt x="5014" y="3371"/>
                  </a:lnTo>
                  <a:lnTo>
                    <a:pt x="1748" y="5775"/>
                  </a:lnTo>
                  <a:lnTo>
                    <a:pt x="276" y="8789"/>
                  </a:lnTo>
                  <a:lnTo>
                    <a:pt x="0" y="12209"/>
                  </a:lnTo>
                  <a:lnTo>
                    <a:pt x="1932" y="13784"/>
                  </a:lnTo>
                  <a:lnTo>
                    <a:pt x="45771" y="12888"/>
                  </a:lnTo>
                  <a:lnTo>
                    <a:pt x="90939" y="10856"/>
                  </a:lnTo>
                  <a:lnTo>
                    <a:pt x="134272" y="7685"/>
                  </a:lnTo>
                  <a:lnTo>
                    <a:pt x="176979" y="8627"/>
                  </a:lnTo>
                  <a:lnTo>
                    <a:pt x="211700" y="10890"/>
                  </a:lnTo>
                  <a:lnTo>
                    <a:pt x="248299" y="11895"/>
                  </a:lnTo>
                  <a:lnTo>
                    <a:pt x="289459" y="12541"/>
                  </a:lnTo>
                  <a:lnTo>
                    <a:pt x="32329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650"/>
            <p:cNvSpPr/>
            <p:nvPr>
              <p:custDataLst>
                <p:tags r:id="rId115"/>
              </p:custDataLst>
            </p:nvPr>
          </p:nvSpPr>
          <p:spPr>
            <a:xfrm>
              <a:off x="9953733" y="3576017"/>
              <a:ext cx="161818" cy="183184"/>
            </a:xfrm>
            <a:custGeom>
              <a:avLst/>
              <a:gdLst/>
              <a:ahLst/>
              <a:cxnLst/>
              <a:rect l="0" t="0" r="0" b="0"/>
              <a:pathLst>
                <a:path w="161818" h="183184">
                  <a:moveTo>
                    <a:pt x="9417" y="18083"/>
                  </a:moveTo>
                  <a:lnTo>
                    <a:pt x="9417" y="18083"/>
                  </a:lnTo>
                  <a:lnTo>
                    <a:pt x="9417" y="12616"/>
                  </a:lnTo>
                  <a:lnTo>
                    <a:pt x="6046" y="8623"/>
                  </a:lnTo>
                  <a:lnTo>
                    <a:pt x="5760" y="7543"/>
                  </a:lnTo>
                  <a:lnTo>
                    <a:pt x="6273" y="6823"/>
                  </a:lnTo>
                  <a:lnTo>
                    <a:pt x="8725" y="5318"/>
                  </a:lnTo>
                  <a:lnTo>
                    <a:pt x="12166" y="2296"/>
                  </a:lnTo>
                  <a:lnTo>
                    <a:pt x="31555" y="0"/>
                  </a:lnTo>
                  <a:lnTo>
                    <a:pt x="63014" y="9432"/>
                  </a:lnTo>
                  <a:lnTo>
                    <a:pt x="79333" y="19883"/>
                  </a:lnTo>
                  <a:lnTo>
                    <a:pt x="85663" y="25633"/>
                  </a:lnTo>
                  <a:lnTo>
                    <a:pt x="92692" y="43311"/>
                  </a:lnTo>
                  <a:lnTo>
                    <a:pt x="94568" y="53951"/>
                  </a:lnTo>
                  <a:lnTo>
                    <a:pt x="91006" y="73300"/>
                  </a:lnTo>
                  <a:lnTo>
                    <a:pt x="80957" y="91307"/>
                  </a:lnTo>
                  <a:lnTo>
                    <a:pt x="43025" y="129093"/>
                  </a:lnTo>
                  <a:lnTo>
                    <a:pt x="4105" y="158626"/>
                  </a:lnTo>
                  <a:lnTo>
                    <a:pt x="0" y="164743"/>
                  </a:lnTo>
                  <a:lnTo>
                    <a:pt x="1729" y="167361"/>
                  </a:lnTo>
                  <a:lnTo>
                    <a:pt x="11173" y="172153"/>
                  </a:lnTo>
                  <a:lnTo>
                    <a:pt x="57094" y="176217"/>
                  </a:lnTo>
                  <a:lnTo>
                    <a:pt x="103995" y="177457"/>
                  </a:lnTo>
                  <a:lnTo>
                    <a:pt x="161817" y="183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391"/>
          <p:cNvGrpSpPr/>
          <p:nvPr/>
        </p:nvGrpSpPr>
        <p:grpSpPr>
          <a:xfrm>
            <a:off x="9302750" y="3778250"/>
            <a:ext cx="165101" cy="107187"/>
            <a:chOff x="9302750" y="3778250"/>
            <a:chExt cx="165101" cy="107187"/>
          </a:xfrm>
        </p:grpSpPr>
        <p:sp>
          <p:nvSpPr>
            <p:cNvPr id="141" name="SMARTInkShape-1651"/>
            <p:cNvSpPr/>
            <p:nvPr>
              <p:custDataLst>
                <p:tags r:id="rId110"/>
              </p:custDataLst>
            </p:nvPr>
          </p:nvSpPr>
          <p:spPr>
            <a:xfrm>
              <a:off x="9316333" y="3873500"/>
              <a:ext cx="151518" cy="11937"/>
            </a:xfrm>
            <a:custGeom>
              <a:avLst/>
              <a:gdLst/>
              <a:ahLst/>
              <a:cxnLst/>
              <a:rect l="0" t="0" r="0" b="0"/>
              <a:pathLst>
                <a:path w="151518" h="11937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0" y="6907"/>
                  </a:lnTo>
                  <a:lnTo>
                    <a:pt x="0" y="8838"/>
                  </a:lnTo>
                  <a:lnTo>
                    <a:pt x="1821" y="10125"/>
                  </a:lnTo>
                  <a:lnTo>
                    <a:pt x="17321" y="11936"/>
                  </a:lnTo>
                  <a:lnTo>
                    <a:pt x="51940" y="11768"/>
                  </a:lnTo>
                  <a:lnTo>
                    <a:pt x="93476" y="7563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652"/>
            <p:cNvSpPr/>
            <p:nvPr>
              <p:custDataLst>
                <p:tags r:id="rId111"/>
              </p:custDataLst>
            </p:nvPr>
          </p:nvSpPr>
          <p:spPr>
            <a:xfrm>
              <a:off x="9302750" y="37782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8022"/>
                  </a:lnTo>
                  <a:lnTo>
                    <a:pt x="3763" y="8170"/>
                  </a:lnTo>
                  <a:lnTo>
                    <a:pt x="50902" y="3085"/>
                  </a:lnTo>
                  <a:lnTo>
                    <a:pt x="85679" y="5679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1653"/>
          <p:cNvSpPr/>
          <p:nvPr>
            <p:custDataLst>
              <p:tags r:id="rId1"/>
            </p:custDataLst>
          </p:nvPr>
        </p:nvSpPr>
        <p:spPr>
          <a:xfrm>
            <a:off x="8809220" y="3480030"/>
            <a:ext cx="150631" cy="171221"/>
          </a:xfrm>
          <a:custGeom>
            <a:avLst/>
            <a:gdLst/>
            <a:ahLst/>
            <a:cxnLst/>
            <a:rect l="0" t="0" r="0" b="0"/>
            <a:pathLst>
              <a:path w="150631" h="171221">
                <a:moveTo>
                  <a:pt x="10930" y="12470"/>
                </a:moveTo>
                <a:lnTo>
                  <a:pt x="10930" y="12470"/>
                </a:lnTo>
                <a:lnTo>
                  <a:pt x="6567" y="4447"/>
                </a:lnTo>
                <a:lnTo>
                  <a:pt x="5904" y="4299"/>
                </a:lnTo>
                <a:lnTo>
                  <a:pt x="5463" y="4906"/>
                </a:lnTo>
                <a:lnTo>
                  <a:pt x="27000" y="287"/>
                </a:lnTo>
                <a:lnTo>
                  <a:pt x="37828" y="0"/>
                </a:lnTo>
                <a:lnTo>
                  <a:pt x="47813" y="3635"/>
                </a:lnTo>
                <a:lnTo>
                  <a:pt x="52453" y="6580"/>
                </a:lnTo>
                <a:lnTo>
                  <a:pt x="59488" y="15497"/>
                </a:lnTo>
                <a:lnTo>
                  <a:pt x="62352" y="20838"/>
                </a:lnTo>
                <a:lnTo>
                  <a:pt x="63654" y="34298"/>
                </a:lnTo>
                <a:lnTo>
                  <a:pt x="56209" y="77877"/>
                </a:lnTo>
                <a:lnTo>
                  <a:pt x="44493" y="100759"/>
                </a:lnTo>
                <a:lnTo>
                  <a:pt x="19727" y="127773"/>
                </a:lnTo>
                <a:lnTo>
                  <a:pt x="7187" y="139767"/>
                </a:lnTo>
                <a:lnTo>
                  <a:pt x="0" y="149720"/>
                </a:lnTo>
                <a:lnTo>
                  <a:pt x="821" y="151242"/>
                </a:lnTo>
                <a:lnTo>
                  <a:pt x="5495" y="154815"/>
                </a:lnTo>
                <a:lnTo>
                  <a:pt x="22803" y="157422"/>
                </a:lnTo>
                <a:lnTo>
                  <a:pt x="59290" y="158194"/>
                </a:lnTo>
                <a:lnTo>
                  <a:pt x="102614" y="159161"/>
                </a:lnTo>
                <a:lnTo>
                  <a:pt x="150630" y="1712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393"/>
          <p:cNvGrpSpPr/>
          <p:nvPr/>
        </p:nvGrpSpPr>
        <p:grpSpPr>
          <a:xfrm>
            <a:off x="7772430" y="3353838"/>
            <a:ext cx="1181071" cy="773598"/>
            <a:chOff x="7772430" y="3353838"/>
            <a:chExt cx="1181071" cy="773598"/>
          </a:xfrm>
        </p:grpSpPr>
        <p:sp>
          <p:nvSpPr>
            <p:cNvPr id="145" name="SMARTInkShape-1654"/>
            <p:cNvSpPr/>
            <p:nvPr>
              <p:custDataLst>
                <p:tags r:id="rId102"/>
              </p:custDataLst>
            </p:nvPr>
          </p:nvSpPr>
          <p:spPr>
            <a:xfrm>
              <a:off x="8737598" y="3771900"/>
              <a:ext cx="215903" cy="19051"/>
            </a:xfrm>
            <a:custGeom>
              <a:avLst/>
              <a:gdLst/>
              <a:ahLst/>
              <a:cxnLst/>
              <a:rect l="0" t="0" r="0" b="0"/>
              <a:pathLst>
                <a:path w="215903" h="19051">
                  <a:moveTo>
                    <a:pt x="2" y="0"/>
                  </a:moveTo>
                  <a:lnTo>
                    <a:pt x="2" y="0"/>
                  </a:lnTo>
                  <a:lnTo>
                    <a:pt x="0" y="6742"/>
                  </a:lnTo>
                  <a:lnTo>
                    <a:pt x="2119" y="8728"/>
                  </a:lnTo>
                  <a:lnTo>
                    <a:pt x="10115" y="10935"/>
                  </a:lnTo>
                  <a:lnTo>
                    <a:pt x="52772" y="12351"/>
                  </a:lnTo>
                  <a:lnTo>
                    <a:pt x="95051" y="13302"/>
                  </a:lnTo>
                  <a:lnTo>
                    <a:pt x="139485" y="17033"/>
                  </a:lnTo>
                  <a:lnTo>
                    <a:pt x="180894" y="18651"/>
                  </a:lnTo>
                  <a:lnTo>
                    <a:pt x="2159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655"/>
            <p:cNvSpPr/>
            <p:nvPr>
              <p:custDataLst>
                <p:tags r:id="rId103"/>
              </p:custDataLst>
            </p:nvPr>
          </p:nvSpPr>
          <p:spPr>
            <a:xfrm>
              <a:off x="8756124" y="3867150"/>
              <a:ext cx="197377" cy="260286"/>
            </a:xfrm>
            <a:custGeom>
              <a:avLst/>
              <a:gdLst/>
              <a:ahLst/>
              <a:cxnLst/>
              <a:rect l="0" t="0" r="0" b="0"/>
              <a:pathLst>
                <a:path w="197377" h="260286">
                  <a:moveTo>
                    <a:pt x="197376" y="0"/>
                  </a:moveTo>
                  <a:lnTo>
                    <a:pt x="197376" y="0"/>
                  </a:lnTo>
                  <a:lnTo>
                    <a:pt x="153652" y="37257"/>
                  </a:lnTo>
                  <a:lnTo>
                    <a:pt x="111155" y="65432"/>
                  </a:lnTo>
                  <a:lnTo>
                    <a:pt x="68569" y="103811"/>
                  </a:lnTo>
                  <a:lnTo>
                    <a:pt x="23465" y="149252"/>
                  </a:lnTo>
                  <a:lnTo>
                    <a:pt x="10694" y="168479"/>
                  </a:lnTo>
                  <a:lnTo>
                    <a:pt x="404" y="198322"/>
                  </a:lnTo>
                  <a:lnTo>
                    <a:pt x="0" y="216789"/>
                  </a:lnTo>
                  <a:lnTo>
                    <a:pt x="7817" y="232523"/>
                  </a:lnTo>
                  <a:lnTo>
                    <a:pt x="20701" y="245866"/>
                  </a:lnTo>
                  <a:lnTo>
                    <a:pt x="35833" y="256499"/>
                  </a:lnTo>
                  <a:lnTo>
                    <a:pt x="53848" y="260285"/>
                  </a:lnTo>
                  <a:lnTo>
                    <a:pt x="94157" y="256966"/>
                  </a:lnTo>
                  <a:lnTo>
                    <a:pt x="112073" y="254879"/>
                  </a:lnTo>
                  <a:lnTo>
                    <a:pt x="113695" y="253880"/>
                  </a:lnTo>
                  <a:lnTo>
                    <a:pt x="113366" y="252509"/>
                  </a:lnTo>
                  <a:lnTo>
                    <a:pt x="111735" y="250889"/>
                  </a:lnTo>
                  <a:lnTo>
                    <a:pt x="71223" y="241169"/>
                  </a:lnTo>
                  <a:lnTo>
                    <a:pt x="2592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656"/>
            <p:cNvSpPr/>
            <p:nvPr>
              <p:custDataLst>
                <p:tags r:id="rId104"/>
              </p:custDataLst>
            </p:nvPr>
          </p:nvSpPr>
          <p:spPr>
            <a:xfrm>
              <a:off x="8439150" y="3619500"/>
              <a:ext cx="82551" cy="158751"/>
            </a:xfrm>
            <a:custGeom>
              <a:avLst/>
              <a:gdLst/>
              <a:ahLst/>
              <a:cxnLst/>
              <a:rect l="0" t="0" r="0" b="0"/>
              <a:pathLst>
                <a:path w="82551" h="15875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0340" y="3371"/>
                  </a:lnTo>
                  <a:lnTo>
                    <a:pt x="54711" y="20970"/>
                  </a:lnTo>
                  <a:lnTo>
                    <a:pt x="30453" y="61166"/>
                  </a:lnTo>
                  <a:lnTo>
                    <a:pt x="15526" y="104379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657"/>
            <p:cNvSpPr/>
            <p:nvPr>
              <p:custDataLst>
                <p:tags r:id="rId105"/>
              </p:custDataLst>
            </p:nvPr>
          </p:nvSpPr>
          <p:spPr>
            <a:xfrm>
              <a:off x="8382000" y="3584640"/>
              <a:ext cx="139701" cy="155511"/>
            </a:xfrm>
            <a:custGeom>
              <a:avLst/>
              <a:gdLst/>
              <a:ahLst/>
              <a:cxnLst/>
              <a:rect l="0" t="0" r="0" b="0"/>
              <a:pathLst>
                <a:path w="139701" h="155511">
                  <a:moveTo>
                    <a:pt x="0" y="9460"/>
                  </a:moveTo>
                  <a:lnTo>
                    <a:pt x="0" y="9460"/>
                  </a:lnTo>
                  <a:lnTo>
                    <a:pt x="0" y="3993"/>
                  </a:lnTo>
                  <a:lnTo>
                    <a:pt x="3370" y="0"/>
                  </a:lnTo>
                  <a:lnTo>
                    <a:pt x="5774" y="331"/>
                  </a:lnTo>
                  <a:lnTo>
                    <a:pt x="43689" y="28794"/>
                  </a:lnTo>
                  <a:lnTo>
                    <a:pt x="82158" y="75148"/>
                  </a:lnTo>
                  <a:lnTo>
                    <a:pt x="119098" y="120707"/>
                  </a:lnTo>
                  <a:lnTo>
                    <a:pt x="139700" y="155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658"/>
            <p:cNvSpPr/>
            <p:nvPr>
              <p:custDataLst>
                <p:tags r:id="rId106"/>
              </p:custDataLst>
            </p:nvPr>
          </p:nvSpPr>
          <p:spPr>
            <a:xfrm>
              <a:off x="7969732" y="3851363"/>
              <a:ext cx="85139" cy="226558"/>
            </a:xfrm>
            <a:custGeom>
              <a:avLst/>
              <a:gdLst/>
              <a:ahLst/>
              <a:cxnLst/>
              <a:rect l="0" t="0" r="0" b="0"/>
              <a:pathLst>
                <a:path w="85139" h="226558">
                  <a:moveTo>
                    <a:pt x="75718" y="15787"/>
                  </a:moveTo>
                  <a:lnTo>
                    <a:pt x="75718" y="15787"/>
                  </a:lnTo>
                  <a:lnTo>
                    <a:pt x="84556" y="15787"/>
                  </a:lnTo>
                  <a:lnTo>
                    <a:pt x="85138" y="15081"/>
                  </a:lnTo>
                  <a:lnTo>
                    <a:pt x="84821" y="13905"/>
                  </a:lnTo>
                  <a:lnTo>
                    <a:pt x="83902" y="12416"/>
                  </a:lnTo>
                  <a:lnTo>
                    <a:pt x="82586" y="11423"/>
                  </a:lnTo>
                  <a:lnTo>
                    <a:pt x="79242" y="10320"/>
                  </a:lnTo>
                  <a:lnTo>
                    <a:pt x="78066" y="9320"/>
                  </a:lnTo>
                  <a:lnTo>
                    <a:pt x="76761" y="6327"/>
                  </a:lnTo>
                  <a:lnTo>
                    <a:pt x="70538" y="4527"/>
                  </a:lnTo>
                  <a:lnTo>
                    <a:pt x="57014" y="1632"/>
                  </a:lnTo>
                  <a:lnTo>
                    <a:pt x="52666" y="0"/>
                  </a:lnTo>
                  <a:lnTo>
                    <a:pt x="44070" y="69"/>
                  </a:lnTo>
                  <a:lnTo>
                    <a:pt x="14341" y="6281"/>
                  </a:lnTo>
                  <a:lnTo>
                    <a:pt x="7752" y="11797"/>
                  </a:lnTo>
                  <a:lnTo>
                    <a:pt x="5007" y="15244"/>
                  </a:lnTo>
                  <a:lnTo>
                    <a:pt x="1958" y="24718"/>
                  </a:lnTo>
                  <a:lnTo>
                    <a:pt x="0" y="48047"/>
                  </a:lnTo>
                  <a:lnTo>
                    <a:pt x="5618" y="95209"/>
                  </a:lnTo>
                  <a:lnTo>
                    <a:pt x="5792" y="100781"/>
                  </a:lnTo>
                  <a:lnTo>
                    <a:pt x="6524" y="102083"/>
                  </a:lnTo>
                  <a:lnTo>
                    <a:pt x="7716" y="102951"/>
                  </a:lnTo>
                  <a:lnTo>
                    <a:pt x="9215" y="103529"/>
                  </a:lnTo>
                  <a:lnTo>
                    <a:pt x="14647" y="102291"/>
                  </a:lnTo>
                  <a:lnTo>
                    <a:pt x="26260" y="99118"/>
                  </a:lnTo>
                  <a:lnTo>
                    <a:pt x="32804" y="102447"/>
                  </a:lnTo>
                  <a:lnTo>
                    <a:pt x="56296" y="124409"/>
                  </a:lnTo>
                  <a:lnTo>
                    <a:pt x="74249" y="153572"/>
                  </a:lnTo>
                  <a:lnTo>
                    <a:pt x="84752" y="187951"/>
                  </a:lnTo>
                  <a:lnTo>
                    <a:pt x="84562" y="193358"/>
                  </a:lnTo>
                  <a:lnTo>
                    <a:pt x="73791" y="216562"/>
                  </a:lnTo>
                  <a:lnTo>
                    <a:pt x="63808" y="223318"/>
                  </a:lnTo>
                  <a:lnTo>
                    <a:pt x="57194" y="226108"/>
                  </a:lnTo>
                  <a:lnTo>
                    <a:pt x="51374" y="226557"/>
                  </a:lnTo>
                  <a:lnTo>
                    <a:pt x="41145" y="223292"/>
                  </a:lnTo>
                  <a:lnTo>
                    <a:pt x="24918" y="199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659"/>
            <p:cNvSpPr/>
            <p:nvPr>
              <p:custDataLst>
                <p:tags r:id="rId107"/>
              </p:custDataLst>
            </p:nvPr>
          </p:nvSpPr>
          <p:spPr>
            <a:xfrm>
              <a:off x="7816850" y="3868188"/>
              <a:ext cx="63501" cy="168774"/>
            </a:xfrm>
            <a:custGeom>
              <a:avLst/>
              <a:gdLst/>
              <a:ahLst/>
              <a:cxnLst/>
              <a:rect l="0" t="0" r="0" b="0"/>
              <a:pathLst>
                <a:path w="63501" h="168774">
                  <a:moveTo>
                    <a:pt x="0" y="18012"/>
                  </a:moveTo>
                  <a:lnTo>
                    <a:pt x="0" y="18012"/>
                  </a:lnTo>
                  <a:lnTo>
                    <a:pt x="0" y="2464"/>
                  </a:lnTo>
                  <a:lnTo>
                    <a:pt x="1411" y="1297"/>
                  </a:lnTo>
                  <a:lnTo>
                    <a:pt x="6742" y="0"/>
                  </a:lnTo>
                  <a:lnTo>
                    <a:pt x="9433" y="1770"/>
                  </a:lnTo>
                  <a:lnTo>
                    <a:pt x="16593" y="14376"/>
                  </a:lnTo>
                  <a:lnTo>
                    <a:pt x="27471" y="57253"/>
                  </a:lnTo>
                  <a:lnTo>
                    <a:pt x="31610" y="102773"/>
                  </a:lnTo>
                  <a:lnTo>
                    <a:pt x="36609" y="144273"/>
                  </a:lnTo>
                  <a:lnTo>
                    <a:pt x="37805" y="166895"/>
                  </a:lnTo>
                  <a:lnTo>
                    <a:pt x="39314" y="168773"/>
                  </a:lnTo>
                  <a:lnTo>
                    <a:pt x="41732" y="168614"/>
                  </a:lnTo>
                  <a:lnTo>
                    <a:pt x="63500" y="151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660"/>
            <p:cNvSpPr/>
            <p:nvPr>
              <p:custDataLst>
                <p:tags r:id="rId108"/>
              </p:custDataLst>
            </p:nvPr>
          </p:nvSpPr>
          <p:spPr>
            <a:xfrm>
              <a:off x="7772430" y="3663950"/>
              <a:ext cx="419071" cy="25367"/>
            </a:xfrm>
            <a:custGeom>
              <a:avLst/>
              <a:gdLst/>
              <a:ahLst/>
              <a:cxnLst/>
              <a:rect l="0" t="0" r="0" b="0"/>
              <a:pathLst>
                <a:path w="419071" h="25367">
                  <a:moveTo>
                    <a:pt x="12670" y="19050"/>
                  </a:moveTo>
                  <a:lnTo>
                    <a:pt x="12670" y="19050"/>
                  </a:lnTo>
                  <a:lnTo>
                    <a:pt x="0" y="19050"/>
                  </a:lnTo>
                  <a:lnTo>
                    <a:pt x="5438" y="24517"/>
                  </a:lnTo>
                  <a:lnTo>
                    <a:pt x="50525" y="25366"/>
                  </a:lnTo>
                  <a:lnTo>
                    <a:pt x="89684" y="22022"/>
                  </a:lnTo>
                  <a:lnTo>
                    <a:pt x="120511" y="20371"/>
                  </a:lnTo>
                  <a:lnTo>
                    <a:pt x="156556" y="19637"/>
                  </a:lnTo>
                  <a:lnTo>
                    <a:pt x="200647" y="19224"/>
                  </a:lnTo>
                  <a:lnTo>
                    <a:pt x="244050" y="19101"/>
                  </a:lnTo>
                  <a:lnTo>
                    <a:pt x="283192" y="19073"/>
                  </a:lnTo>
                  <a:lnTo>
                    <a:pt x="325266" y="15685"/>
                  </a:lnTo>
                  <a:lnTo>
                    <a:pt x="365719" y="13585"/>
                  </a:lnTo>
                  <a:lnTo>
                    <a:pt x="405604" y="7805"/>
                  </a:lnTo>
                  <a:lnTo>
                    <a:pt x="419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661"/>
            <p:cNvSpPr/>
            <p:nvPr>
              <p:custDataLst>
                <p:tags r:id="rId109"/>
              </p:custDataLst>
            </p:nvPr>
          </p:nvSpPr>
          <p:spPr>
            <a:xfrm>
              <a:off x="7904103" y="3353838"/>
              <a:ext cx="85032" cy="201512"/>
            </a:xfrm>
            <a:custGeom>
              <a:avLst/>
              <a:gdLst/>
              <a:ahLst/>
              <a:cxnLst/>
              <a:rect l="0" t="0" r="0" b="0"/>
              <a:pathLst>
                <a:path w="85032" h="201512">
                  <a:moveTo>
                    <a:pt x="77847" y="18012"/>
                  </a:moveTo>
                  <a:lnTo>
                    <a:pt x="77847" y="18012"/>
                  </a:lnTo>
                  <a:lnTo>
                    <a:pt x="77847" y="7077"/>
                  </a:lnTo>
                  <a:lnTo>
                    <a:pt x="83314" y="0"/>
                  </a:lnTo>
                  <a:lnTo>
                    <a:pt x="83609" y="359"/>
                  </a:lnTo>
                  <a:lnTo>
                    <a:pt x="83935" y="2640"/>
                  </a:lnTo>
                  <a:lnTo>
                    <a:pt x="56575" y="41608"/>
                  </a:lnTo>
                  <a:lnTo>
                    <a:pt x="27460" y="88461"/>
                  </a:lnTo>
                  <a:lnTo>
                    <a:pt x="13686" y="108814"/>
                  </a:lnTo>
                  <a:lnTo>
                    <a:pt x="0" y="156404"/>
                  </a:lnTo>
                  <a:lnTo>
                    <a:pt x="1149" y="173358"/>
                  </a:lnTo>
                  <a:lnTo>
                    <a:pt x="6365" y="186538"/>
                  </a:lnTo>
                  <a:lnTo>
                    <a:pt x="13386" y="194748"/>
                  </a:lnTo>
                  <a:lnTo>
                    <a:pt x="24973" y="198867"/>
                  </a:lnTo>
                  <a:lnTo>
                    <a:pt x="55408" y="201511"/>
                  </a:lnTo>
                  <a:lnTo>
                    <a:pt x="62181" y="199611"/>
                  </a:lnTo>
                  <a:lnTo>
                    <a:pt x="84390" y="182332"/>
                  </a:lnTo>
                  <a:lnTo>
                    <a:pt x="85031" y="179770"/>
                  </a:lnTo>
                  <a:lnTo>
                    <a:pt x="84047" y="177356"/>
                  </a:lnTo>
                  <a:lnTo>
                    <a:pt x="81981" y="175042"/>
                  </a:lnTo>
                  <a:lnTo>
                    <a:pt x="72158" y="172469"/>
                  </a:lnTo>
                  <a:lnTo>
                    <a:pt x="48879" y="172903"/>
                  </a:lnTo>
                  <a:lnTo>
                    <a:pt x="1647" y="18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94"/>
          <p:cNvGrpSpPr/>
          <p:nvPr/>
        </p:nvGrpSpPr>
        <p:grpSpPr>
          <a:xfrm>
            <a:off x="7207250" y="3538280"/>
            <a:ext cx="158751" cy="121345"/>
            <a:chOff x="7207250" y="3538280"/>
            <a:chExt cx="158751" cy="121345"/>
          </a:xfrm>
        </p:grpSpPr>
        <p:sp>
          <p:nvSpPr>
            <p:cNvPr id="154" name="SMARTInkShape-1662"/>
            <p:cNvSpPr/>
            <p:nvPr>
              <p:custDataLst>
                <p:tags r:id="rId100"/>
              </p:custDataLst>
            </p:nvPr>
          </p:nvSpPr>
          <p:spPr>
            <a:xfrm>
              <a:off x="7210244" y="3613150"/>
              <a:ext cx="155757" cy="46475"/>
            </a:xfrm>
            <a:custGeom>
              <a:avLst/>
              <a:gdLst/>
              <a:ahLst/>
              <a:cxnLst/>
              <a:rect l="0" t="0" r="0" b="0"/>
              <a:pathLst>
                <a:path w="155757" h="46475">
                  <a:moveTo>
                    <a:pt x="35106" y="0"/>
                  </a:moveTo>
                  <a:lnTo>
                    <a:pt x="35106" y="0"/>
                  </a:lnTo>
                  <a:lnTo>
                    <a:pt x="4730" y="27424"/>
                  </a:lnTo>
                  <a:lnTo>
                    <a:pt x="438" y="35942"/>
                  </a:lnTo>
                  <a:lnTo>
                    <a:pt x="0" y="39483"/>
                  </a:lnTo>
                  <a:lnTo>
                    <a:pt x="1393" y="45300"/>
                  </a:lnTo>
                  <a:lnTo>
                    <a:pt x="13772" y="46474"/>
                  </a:lnTo>
                  <a:lnTo>
                    <a:pt x="59584" y="44850"/>
                  </a:lnTo>
                  <a:lnTo>
                    <a:pt x="98333" y="41197"/>
                  </a:lnTo>
                  <a:lnTo>
                    <a:pt x="15575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63"/>
            <p:cNvSpPr/>
            <p:nvPr>
              <p:custDataLst>
                <p:tags r:id="rId101"/>
              </p:custDataLst>
            </p:nvPr>
          </p:nvSpPr>
          <p:spPr>
            <a:xfrm>
              <a:off x="7207250" y="3538280"/>
              <a:ext cx="107951" cy="11371"/>
            </a:xfrm>
            <a:custGeom>
              <a:avLst/>
              <a:gdLst/>
              <a:ahLst/>
              <a:cxnLst/>
              <a:rect l="0" t="0" r="0" b="0"/>
              <a:pathLst>
                <a:path w="107951" h="11371">
                  <a:moveTo>
                    <a:pt x="0" y="5020"/>
                  </a:moveTo>
                  <a:lnTo>
                    <a:pt x="0" y="5020"/>
                  </a:lnTo>
                  <a:lnTo>
                    <a:pt x="0" y="8391"/>
                  </a:lnTo>
                  <a:lnTo>
                    <a:pt x="2117" y="8678"/>
                  </a:lnTo>
                  <a:lnTo>
                    <a:pt x="48151" y="1833"/>
                  </a:lnTo>
                  <a:lnTo>
                    <a:pt x="79335" y="0"/>
                  </a:lnTo>
                  <a:lnTo>
                    <a:pt x="95081" y="3925"/>
                  </a:lnTo>
                  <a:lnTo>
                    <a:pt x="107950" y="1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395"/>
          <p:cNvGrpSpPr/>
          <p:nvPr/>
        </p:nvGrpSpPr>
        <p:grpSpPr>
          <a:xfrm>
            <a:off x="9080762" y="2576089"/>
            <a:ext cx="247389" cy="370312"/>
            <a:chOff x="9080762" y="2576089"/>
            <a:chExt cx="247389" cy="370312"/>
          </a:xfrm>
        </p:grpSpPr>
        <p:sp>
          <p:nvSpPr>
            <p:cNvPr id="157" name="SMARTInkShape-1664"/>
            <p:cNvSpPr/>
            <p:nvPr>
              <p:custDataLst>
                <p:tags r:id="rId97"/>
              </p:custDataLst>
            </p:nvPr>
          </p:nvSpPr>
          <p:spPr>
            <a:xfrm>
              <a:off x="9318141" y="2914650"/>
              <a:ext cx="10010" cy="31751"/>
            </a:xfrm>
            <a:custGeom>
              <a:avLst/>
              <a:gdLst/>
              <a:ahLst/>
              <a:cxnLst/>
              <a:rect l="0" t="0" r="0" b="0"/>
              <a:pathLst>
                <a:path w="10010" h="31751">
                  <a:moveTo>
                    <a:pt x="3659" y="0"/>
                  </a:moveTo>
                  <a:lnTo>
                    <a:pt x="3659" y="0"/>
                  </a:lnTo>
                  <a:lnTo>
                    <a:pt x="3659" y="8838"/>
                  </a:lnTo>
                  <a:lnTo>
                    <a:pt x="1778" y="12865"/>
                  </a:lnTo>
                  <a:lnTo>
                    <a:pt x="288" y="14927"/>
                  </a:lnTo>
                  <a:lnTo>
                    <a:pt x="0" y="17007"/>
                  </a:lnTo>
                  <a:lnTo>
                    <a:pt x="1561" y="21199"/>
                  </a:lnTo>
                  <a:lnTo>
                    <a:pt x="1000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665"/>
            <p:cNvSpPr/>
            <p:nvPr>
              <p:custDataLst>
                <p:tags r:id="rId98"/>
              </p:custDataLst>
            </p:nvPr>
          </p:nvSpPr>
          <p:spPr>
            <a:xfrm>
              <a:off x="9302750" y="2576089"/>
              <a:ext cx="19047" cy="243312"/>
            </a:xfrm>
            <a:custGeom>
              <a:avLst/>
              <a:gdLst/>
              <a:ahLst/>
              <a:cxnLst/>
              <a:rect l="0" t="0" r="0" b="0"/>
              <a:pathLst>
                <a:path w="19047" h="243312">
                  <a:moveTo>
                    <a:pt x="6350" y="33761"/>
                  </a:moveTo>
                  <a:lnTo>
                    <a:pt x="6350" y="33761"/>
                  </a:lnTo>
                  <a:lnTo>
                    <a:pt x="18287" y="52"/>
                  </a:lnTo>
                  <a:lnTo>
                    <a:pt x="18543" y="0"/>
                  </a:lnTo>
                  <a:lnTo>
                    <a:pt x="18824" y="3939"/>
                  </a:lnTo>
                  <a:lnTo>
                    <a:pt x="19029" y="46668"/>
                  </a:lnTo>
                  <a:lnTo>
                    <a:pt x="19046" y="88443"/>
                  </a:lnTo>
                  <a:lnTo>
                    <a:pt x="15678" y="134403"/>
                  </a:lnTo>
                  <a:lnTo>
                    <a:pt x="10211" y="176548"/>
                  </a:lnTo>
                  <a:lnTo>
                    <a:pt x="0" y="243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66"/>
            <p:cNvSpPr/>
            <p:nvPr>
              <p:custDataLst>
                <p:tags r:id="rId99"/>
              </p:custDataLst>
            </p:nvPr>
          </p:nvSpPr>
          <p:spPr>
            <a:xfrm>
              <a:off x="9080762" y="2664780"/>
              <a:ext cx="115971" cy="200910"/>
            </a:xfrm>
            <a:custGeom>
              <a:avLst/>
              <a:gdLst/>
              <a:ahLst/>
              <a:cxnLst/>
              <a:rect l="0" t="0" r="0" b="0"/>
              <a:pathLst>
                <a:path w="115971" h="200910">
                  <a:moveTo>
                    <a:pt x="6088" y="21270"/>
                  </a:moveTo>
                  <a:lnTo>
                    <a:pt x="6088" y="21270"/>
                  </a:lnTo>
                  <a:lnTo>
                    <a:pt x="0" y="15181"/>
                  </a:lnTo>
                  <a:lnTo>
                    <a:pt x="38436" y="0"/>
                  </a:lnTo>
                  <a:lnTo>
                    <a:pt x="60437" y="464"/>
                  </a:lnTo>
                  <a:lnTo>
                    <a:pt x="78087" y="5071"/>
                  </a:lnTo>
                  <a:lnTo>
                    <a:pt x="81604" y="9059"/>
                  </a:lnTo>
                  <a:lnTo>
                    <a:pt x="85510" y="21017"/>
                  </a:lnTo>
                  <a:lnTo>
                    <a:pt x="87712" y="36874"/>
                  </a:lnTo>
                  <a:lnTo>
                    <a:pt x="84462" y="47961"/>
                  </a:lnTo>
                  <a:lnTo>
                    <a:pt x="78315" y="58532"/>
                  </a:lnTo>
                  <a:lnTo>
                    <a:pt x="66634" y="71068"/>
                  </a:lnTo>
                  <a:lnTo>
                    <a:pt x="63910" y="76968"/>
                  </a:lnTo>
                  <a:lnTo>
                    <a:pt x="64390" y="77452"/>
                  </a:lnTo>
                  <a:lnTo>
                    <a:pt x="66808" y="77990"/>
                  </a:lnTo>
                  <a:lnTo>
                    <a:pt x="90391" y="96059"/>
                  </a:lnTo>
                  <a:lnTo>
                    <a:pt x="111828" y="126665"/>
                  </a:lnTo>
                  <a:lnTo>
                    <a:pt x="114681" y="131750"/>
                  </a:lnTo>
                  <a:lnTo>
                    <a:pt x="115970" y="144926"/>
                  </a:lnTo>
                  <a:lnTo>
                    <a:pt x="113486" y="159484"/>
                  </a:lnTo>
                  <a:lnTo>
                    <a:pt x="107678" y="173009"/>
                  </a:lnTo>
                  <a:lnTo>
                    <a:pt x="93104" y="189153"/>
                  </a:lnTo>
                  <a:lnTo>
                    <a:pt x="75378" y="199503"/>
                  </a:lnTo>
                  <a:lnTo>
                    <a:pt x="64870" y="200909"/>
                  </a:lnTo>
                  <a:lnTo>
                    <a:pt x="60093" y="200296"/>
                  </a:lnTo>
                  <a:lnTo>
                    <a:pt x="51022" y="195852"/>
                  </a:lnTo>
                  <a:lnTo>
                    <a:pt x="46627" y="192691"/>
                  </a:lnTo>
                  <a:lnTo>
                    <a:pt x="44403" y="188467"/>
                  </a:lnTo>
                  <a:lnTo>
                    <a:pt x="43813" y="178130"/>
                  </a:lnTo>
                  <a:lnTo>
                    <a:pt x="69588" y="129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1667"/>
          <p:cNvSpPr/>
          <p:nvPr>
            <p:custDataLst>
              <p:tags r:id="rId2"/>
            </p:custDataLst>
          </p:nvPr>
        </p:nvSpPr>
        <p:spPr>
          <a:xfrm>
            <a:off x="11037567" y="1790710"/>
            <a:ext cx="774045" cy="106395"/>
          </a:xfrm>
          <a:custGeom>
            <a:avLst/>
            <a:gdLst/>
            <a:ahLst/>
            <a:cxnLst/>
            <a:rect l="0" t="0" r="0" b="0"/>
            <a:pathLst>
              <a:path w="774045" h="106395">
                <a:moveTo>
                  <a:pt x="132083" y="12690"/>
                </a:moveTo>
                <a:lnTo>
                  <a:pt x="132083" y="12690"/>
                </a:lnTo>
                <a:lnTo>
                  <a:pt x="89987" y="7223"/>
                </a:lnTo>
                <a:lnTo>
                  <a:pt x="48169" y="6514"/>
                </a:lnTo>
                <a:lnTo>
                  <a:pt x="634" y="6350"/>
                </a:lnTo>
                <a:lnTo>
                  <a:pt x="0" y="6347"/>
                </a:lnTo>
                <a:lnTo>
                  <a:pt x="42492" y="6341"/>
                </a:lnTo>
                <a:lnTo>
                  <a:pt x="81078" y="5635"/>
                </a:lnTo>
                <a:lnTo>
                  <a:pt x="120733" y="1976"/>
                </a:lnTo>
                <a:lnTo>
                  <a:pt x="168308" y="578"/>
                </a:lnTo>
                <a:lnTo>
                  <a:pt x="203921" y="251"/>
                </a:lnTo>
                <a:lnTo>
                  <a:pt x="240917" y="106"/>
                </a:lnTo>
                <a:lnTo>
                  <a:pt x="278526" y="42"/>
                </a:lnTo>
                <a:lnTo>
                  <a:pt x="316409" y="13"/>
                </a:lnTo>
                <a:lnTo>
                  <a:pt x="356291" y="0"/>
                </a:lnTo>
                <a:lnTo>
                  <a:pt x="396832" y="700"/>
                </a:lnTo>
                <a:lnTo>
                  <a:pt x="436015" y="3363"/>
                </a:lnTo>
                <a:lnTo>
                  <a:pt x="472716" y="6898"/>
                </a:lnTo>
                <a:lnTo>
                  <a:pt x="507842" y="10116"/>
                </a:lnTo>
                <a:lnTo>
                  <a:pt x="542270" y="11546"/>
                </a:lnTo>
                <a:lnTo>
                  <a:pt x="586643" y="15722"/>
                </a:lnTo>
                <a:lnTo>
                  <a:pt x="633342" y="21428"/>
                </a:lnTo>
                <a:lnTo>
                  <a:pt x="674447" y="29894"/>
                </a:lnTo>
                <a:lnTo>
                  <a:pt x="675692" y="30509"/>
                </a:lnTo>
                <a:lnTo>
                  <a:pt x="635723" y="35861"/>
                </a:lnTo>
                <a:lnTo>
                  <a:pt x="600516" y="37099"/>
                </a:lnTo>
                <a:lnTo>
                  <a:pt x="566994" y="37650"/>
                </a:lnTo>
                <a:lnTo>
                  <a:pt x="520354" y="37959"/>
                </a:lnTo>
                <a:lnTo>
                  <a:pt x="473375" y="36170"/>
                </a:lnTo>
                <a:lnTo>
                  <a:pt x="440402" y="33709"/>
                </a:lnTo>
                <a:lnTo>
                  <a:pt x="406933" y="32615"/>
                </a:lnTo>
                <a:lnTo>
                  <a:pt x="359726" y="28628"/>
                </a:lnTo>
                <a:lnTo>
                  <a:pt x="327566" y="26829"/>
                </a:lnTo>
                <a:lnTo>
                  <a:pt x="295165" y="26030"/>
                </a:lnTo>
                <a:lnTo>
                  <a:pt x="249861" y="25579"/>
                </a:lnTo>
                <a:lnTo>
                  <a:pt x="209315" y="25446"/>
                </a:lnTo>
                <a:lnTo>
                  <a:pt x="169077" y="25406"/>
                </a:lnTo>
                <a:lnTo>
                  <a:pt x="125562" y="25395"/>
                </a:lnTo>
                <a:lnTo>
                  <a:pt x="102634" y="26097"/>
                </a:lnTo>
                <a:lnTo>
                  <a:pt x="103276" y="27272"/>
                </a:lnTo>
                <a:lnTo>
                  <a:pt x="106530" y="28761"/>
                </a:lnTo>
                <a:lnTo>
                  <a:pt x="141444" y="34229"/>
                </a:lnTo>
                <a:lnTo>
                  <a:pt x="185266" y="40317"/>
                </a:lnTo>
                <a:lnTo>
                  <a:pt x="216632" y="44489"/>
                </a:lnTo>
                <a:lnTo>
                  <a:pt x="250094" y="47989"/>
                </a:lnTo>
                <a:lnTo>
                  <a:pt x="286134" y="49545"/>
                </a:lnTo>
                <a:lnTo>
                  <a:pt x="325196" y="52118"/>
                </a:lnTo>
                <a:lnTo>
                  <a:pt x="365373" y="55614"/>
                </a:lnTo>
                <a:lnTo>
                  <a:pt x="404395" y="59519"/>
                </a:lnTo>
                <a:lnTo>
                  <a:pt x="444786" y="63606"/>
                </a:lnTo>
                <a:lnTo>
                  <a:pt x="486259" y="68481"/>
                </a:lnTo>
                <a:lnTo>
                  <a:pt x="528207" y="75351"/>
                </a:lnTo>
                <a:lnTo>
                  <a:pt x="568488" y="81226"/>
                </a:lnTo>
                <a:lnTo>
                  <a:pt x="606146" y="86189"/>
                </a:lnTo>
                <a:lnTo>
                  <a:pt x="639347" y="90747"/>
                </a:lnTo>
                <a:lnTo>
                  <a:pt x="682433" y="97280"/>
                </a:lnTo>
                <a:lnTo>
                  <a:pt x="728753" y="103684"/>
                </a:lnTo>
                <a:lnTo>
                  <a:pt x="763849" y="106394"/>
                </a:lnTo>
                <a:lnTo>
                  <a:pt x="772232" y="104195"/>
                </a:lnTo>
                <a:lnTo>
                  <a:pt x="774044" y="101916"/>
                </a:lnTo>
                <a:lnTo>
                  <a:pt x="773433" y="888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397"/>
          <p:cNvGrpSpPr/>
          <p:nvPr/>
        </p:nvGrpSpPr>
        <p:grpSpPr>
          <a:xfrm>
            <a:off x="9002673" y="2106335"/>
            <a:ext cx="617578" cy="367459"/>
            <a:chOff x="9002673" y="2106335"/>
            <a:chExt cx="617578" cy="367459"/>
          </a:xfrm>
        </p:grpSpPr>
        <p:sp>
          <p:nvSpPr>
            <p:cNvPr id="162" name="SMARTInkShape-1668"/>
            <p:cNvSpPr/>
            <p:nvPr>
              <p:custDataLst>
                <p:tags r:id="rId95"/>
              </p:custDataLst>
            </p:nvPr>
          </p:nvSpPr>
          <p:spPr>
            <a:xfrm>
              <a:off x="9002673" y="2457450"/>
              <a:ext cx="617578" cy="16344"/>
            </a:xfrm>
            <a:custGeom>
              <a:avLst/>
              <a:gdLst/>
              <a:ahLst/>
              <a:cxnLst/>
              <a:rect l="0" t="0" r="0" b="0"/>
              <a:pathLst>
                <a:path w="617578" h="16344">
                  <a:moveTo>
                    <a:pt x="33377" y="0"/>
                  </a:moveTo>
                  <a:lnTo>
                    <a:pt x="33377" y="0"/>
                  </a:lnTo>
                  <a:lnTo>
                    <a:pt x="30006" y="3371"/>
                  </a:lnTo>
                  <a:lnTo>
                    <a:pt x="0" y="11740"/>
                  </a:lnTo>
                  <a:lnTo>
                    <a:pt x="544" y="12060"/>
                  </a:lnTo>
                  <a:lnTo>
                    <a:pt x="22266" y="10692"/>
                  </a:lnTo>
                  <a:lnTo>
                    <a:pt x="62303" y="7636"/>
                  </a:lnTo>
                  <a:lnTo>
                    <a:pt x="97033" y="6922"/>
                  </a:lnTo>
                  <a:lnTo>
                    <a:pt x="128932" y="6604"/>
                  </a:lnTo>
                  <a:lnTo>
                    <a:pt x="161453" y="6463"/>
                  </a:lnTo>
                  <a:lnTo>
                    <a:pt x="194721" y="6400"/>
                  </a:lnTo>
                  <a:lnTo>
                    <a:pt x="228321" y="6372"/>
                  </a:lnTo>
                  <a:lnTo>
                    <a:pt x="263953" y="6360"/>
                  </a:lnTo>
                  <a:lnTo>
                    <a:pt x="300249" y="6354"/>
                  </a:lnTo>
                  <a:lnTo>
                    <a:pt x="335197" y="6352"/>
                  </a:lnTo>
                  <a:lnTo>
                    <a:pt x="369544" y="8232"/>
                  </a:lnTo>
                  <a:lnTo>
                    <a:pt x="402917" y="10714"/>
                  </a:lnTo>
                  <a:lnTo>
                    <a:pt x="448766" y="12111"/>
                  </a:lnTo>
                  <a:lnTo>
                    <a:pt x="488772" y="12526"/>
                  </a:lnTo>
                  <a:lnTo>
                    <a:pt x="524694" y="13354"/>
                  </a:lnTo>
                  <a:lnTo>
                    <a:pt x="564578" y="16343"/>
                  </a:lnTo>
                  <a:lnTo>
                    <a:pt x="6175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69"/>
            <p:cNvSpPr/>
            <p:nvPr>
              <p:custDataLst>
                <p:tags r:id="rId96"/>
              </p:custDataLst>
            </p:nvPr>
          </p:nvSpPr>
          <p:spPr>
            <a:xfrm>
              <a:off x="9105984" y="2106335"/>
              <a:ext cx="234867" cy="217766"/>
            </a:xfrm>
            <a:custGeom>
              <a:avLst/>
              <a:gdLst/>
              <a:ahLst/>
              <a:cxnLst/>
              <a:rect l="0" t="0" r="0" b="0"/>
              <a:pathLst>
                <a:path w="234867" h="217766">
                  <a:moveTo>
                    <a:pt x="12616" y="33615"/>
                  </a:moveTo>
                  <a:lnTo>
                    <a:pt x="12616" y="33615"/>
                  </a:lnTo>
                  <a:lnTo>
                    <a:pt x="9245" y="33615"/>
                  </a:lnTo>
                  <a:lnTo>
                    <a:pt x="8253" y="34320"/>
                  </a:lnTo>
                  <a:lnTo>
                    <a:pt x="7590" y="35496"/>
                  </a:lnTo>
                  <a:lnTo>
                    <a:pt x="7149" y="36986"/>
                  </a:lnTo>
                  <a:lnTo>
                    <a:pt x="6148" y="37273"/>
                  </a:lnTo>
                  <a:lnTo>
                    <a:pt x="0" y="33669"/>
                  </a:lnTo>
                  <a:lnTo>
                    <a:pt x="8761" y="24781"/>
                  </a:lnTo>
                  <a:lnTo>
                    <a:pt x="40888" y="6949"/>
                  </a:lnTo>
                  <a:lnTo>
                    <a:pt x="68030" y="0"/>
                  </a:lnTo>
                  <a:lnTo>
                    <a:pt x="102883" y="3586"/>
                  </a:lnTo>
                  <a:lnTo>
                    <a:pt x="126535" y="13586"/>
                  </a:lnTo>
                  <a:lnTo>
                    <a:pt x="142482" y="28856"/>
                  </a:lnTo>
                  <a:lnTo>
                    <a:pt x="146063" y="46317"/>
                  </a:lnTo>
                  <a:lnTo>
                    <a:pt x="144599" y="66777"/>
                  </a:lnTo>
                  <a:lnTo>
                    <a:pt x="130279" y="104789"/>
                  </a:lnTo>
                  <a:lnTo>
                    <a:pt x="110646" y="135947"/>
                  </a:lnTo>
                  <a:lnTo>
                    <a:pt x="73207" y="172087"/>
                  </a:lnTo>
                  <a:lnTo>
                    <a:pt x="35119" y="202113"/>
                  </a:lnTo>
                  <a:lnTo>
                    <a:pt x="34674" y="203097"/>
                  </a:lnTo>
                  <a:lnTo>
                    <a:pt x="35081" y="203753"/>
                  </a:lnTo>
                  <a:lnTo>
                    <a:pt x="36060" y="204190"/>
                  </a:lnTo>
                  <a:lnTo>
                    <a:pt x="76875" y="205014"/>
                  </a:lnTo>
                  <a:lnTo>
                    <a:pt x="124090" y="205058"/>
                  </a:lnTo>
                  <a:lnTo>
                    <a:pt x="166965" y="205769"/>
                  </a:lnTo>
                  <a:lnTo>
                    <a:pt x="234866" y="217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398"/>
          <p:cNvGrpSpPr/>
          <p:nvPr/>
        </p:nvGrpSpPr>
        <p:grpSpPr>
          <a:xfrm>
            <a:off x="10577064" y="1196191"/>
            <a:ext cx="1377337" cy="683410"/>
            <a:chOff x="10577064" y="1196191"/>
            <a:chExt cx="1377337" cy="683410"/>
          </a:xfrm>
        </p:grpSpPr>
        <p:sp>
          <p:nvSpPr>
            <p:cNvPr id="165" name="SMARTInkShape-1670"/>
            <p:cNvSpPr/>
            <p:nvPr>
              <p:custDataLst>
                <p:tags r:id="rId93"/>
              </p:custDataLst>
            </p:nvPr>
          </p:nvSpPr>
          <p:spPr>
            <a:xfrm>
              <a:off x="10577064" y="1196191"/>
              <a:ext cx="1255719" cy="137310"/>
            </a:xfrm>
            <a:custGeom>
              <a:avLst/>
              <a:gdLst/>
              <a:ahLst/>
              <a:cxnLst/>
              <a:rect l="0" t="0" r="0" b="0"/>
              <a:pathLst>
                <a:path w="1255719" h="137310">
                  <a:moveTo>
                    <a:pt x="40136" y="137309"/>
                  </a:moveTo>
                  <a:lnTo>
                    <a:pt x="40136" y="137309"/>
                  </a:lnTo>
                  <a:lnTo>
                    <a:pt x="10250" y="133938"/>
                  </a:lnTo>
                  <a:lnTo>
                    <a:pt x="2158" y="130402"/>
                  </a:lnTo>
                  <a:lnTo>
                    <a:pt x="0" y="128471"/>
                  </a:lnTo>
                  <a:lnTo>
                    <a:pt x="679" y="125772"/>
                  </a:lnTo>
                  <a:lnTo>
                    <a:pt x="7077" y="119011"/>
                  </a:lnTo>
                  <a:lnTo>
                    <a:pt x="42805" y="107271"/>
                  </a:lnTo>
                  <a:lnTo>
                    <a:pt x="77775" y="97148"/>
                  </a:lnTo>
                  <a:lnTo>
                    <a:pt x="114721" y="87004"/>
                  </a:lnTo>
                  <a:lnTo>
                    <a:pt x="147602" y="80144"/>
                  </a:lnTo>
                  <a:lnTo>
                    <a:pt x="180562" y="74743"/>
                  </a:lnTo>
                  <a:lnTo>
                    <a:pt x="214731" y="69991"/>
                  </a:lnTo>
                  <a:lnTo>
                    <a:pt x="251084" y="65527"/>
                  </a:lnTo>
                  <a:lnTo>
                    <a:pt x="288408" y="61191"/>
                  </a:lnTo>
                  <a:lnTo>
                    <a:pt x="327573" y="56912"/>
                  </a:lnTo>
                  <a:lnTo>
                    <a:pt x="370850" y="52658"/>
                  </a:lnTo>
                  <a:lnTo>
                    <a:pt x="415956" y="48416"/>
                  </a:lnTo>
                  <a:lnTo>
                    <a:pt x="463283" y="44179"/>
                  </a:lnTo>
                  <a:lnTo>
                    <a:pt x="488745" y="42061"/>
                  </a:lnTo>
                  <a:lnTo>
                    <a:pt x="514892" y="39944"/>
                  </a:lnTo>
                  <a:lnTo>
                    <a:pt x="540790" y="38532"/>
                  </a:lnTo>
                  <a:lnTo>
                    <a:pt x="566522" y="37591"/>
                  </a:lnTo>
                  <a:lnTo>
                    <a:pt x="592143" y="36964"/>
                  </a:lnTo>
                  <a:lnTo>
                    <a:pt x="618398" y="35840"/>
                  </a:lnTo>
                  <a:lnTo>
                    <a:pt x="645071" y="34385"/>
                  </a:lnTo>
                  <a:lnTo>
                    <a:pt x="672026" y="32710"/>
                  </a:lnTo>
                  <a:lnTo>
                    <a:pt x="698462" y="31593"/>
                  </a:lnTo>
                  <a:lnTo>
                    <a:pt x="724554" y="30848"/>
                  </a:lnTo>
                  <a:lnTo>
                    <a:pt x="750414" y="30352"/>
                  </a:lnTo>
                  <a:lnTo>
                    <a:pt x="776827" y="30021"/>
                  </a:lnTo>
                  <a:lnTo>
                    <a:pt x="803609" y="29800"/>
                  </a:lnTo>
                  <a:lnTo>
                    <a:pt x="830634" y="29653"/>
                  </a:lnTo>
                  <a:lnTo>
                    <a:pt x="856413" y="30261"/>
                  </a:lnTo>
                  <a:lnTo>
                    <a:pt x="881358" y="31371"/>
                  </a:lnTo>
                  <a:lnTo>
                    <a:pt x="905751" y="32817"/>
                  </a:lnTo>
                  <a:lnTo>
                    <a:pt x="929772" y="33781"/>
                  </a:lnTo>
                  <a:lnTo>
                    <a:pt x="977162" y="34852"/>
                  </a:lnTo>
                  <a:lnTo>
                    <a:pt x="1020332" y="37210"/>
                  </a:lnTo>
                  <a:lnTo>
                    <a:pt x="1059978" y="40609"/>
                  </a:lnTo>
                  <a:lnTo>
                    <a:pt x="1096413" y="44472"/>
                  </a:lnTo>
                  <a:lnTo>
                    <a:pt x="1129540" y="46659"/>
                  </a:lnTo>
                  <a:lnTo>
                    <a:pt x="1162137" y="48337"/>
                  </a:lnTo>
                  <a:lnTo>
                    <a:pt x="1197792" y="51434"/>
                  </a:lnTo>
                  <a:lnTo>
                    <a:pt x="1241300" y="58466"/>
                  </a:lnTo>
                  <a:lnTo>
                    <a:pt x="1253907" y="59934"/>
                  </a:lnTo>
                  <a:lnTo>
                    <a:pt x="1255718" y="59620"/>
                  </a:lnTo>
                  <a:lnTo>
                    <a:pt x="1254805" y="58705"/>
                  </a:lnTo>
                  <a:lnTo>
                    <a:pt x="1214696" y="43172"/>
                  </a:lnTo>
                  <a:lnTo>
                    <a:pt x="1176260" y="34157"/>
                  </a:lnTo>
                  <a:lnTo>
                    <a:pt x="1139154" y="27258"/>
                  </a:lnTo>
                  <a:lnTo>
                    <a:pt x="1103852" y="21840"/>
                  </a:lnTo>
                  <a:lnTo>
                    <a:pt x="1069346" y="17080"/>
                  </a:lnTo>
                  <a:lnTo>
                    <a:pt x="1033784" y="12613"/>
                  </a:lnTo>
                  <a:lnTo>
                    <a:pt x="994462" y="8276"/>
                  </a:lnTo>
                  <a:lnTo>
                    <a:pt x="953466" y="5877"/>
                  </a:lnTo>
                  <a:lnTo>
                    <a:pt x="911726" y="4106"/>
                  </a:lnTo>
                  <a:lnTo>
                    <a:pt x="869658" y="967"/>
                  </a:lnTo>
                  <a:lnTo>
                    <a:pt x="825560" y="983"/>
                  </a:lnTo>
                  <a:lnTo>
                    <a:pt x="780795" y="1931"/>
                  </a:lnTo>
                  <a:lnTo>
                    <a:pt x="737383" y="0"/>
                  </a:lnTo>
                  <a:lnTo>
                    <a:pt x="694569" y="553"/>
                  </a:lnTo>
                  <a:lnTo>
                    <a:pt x="652022" y="2445"/>
                  </a:lnTo>
                  <a:lnTo>
                    <a:pt x="609595" y="3286"/>
                  </a:lnTo>
                  <a:lnTo>
                    <a:pt x="570983" y="5541"/>
                  </a:lnTo>
                  <a:lnTo>
                    <a:pt x="534302" y="8190"/>
                  </a:lnTo>
                  <a:lnTo>
                    <a:pt x="496831" y="9367"/>
                  </a:lnTo>
                  <a:lnTo>
                    <a:pt x="462775" y="11772"/>
                  </a:lnTo>
                  <a:lnTo>
                    <a:pt x="415835" y="15211"/>
                  </a:lnTo>
                  <a:lnTo>
                    <a:pt x="372528" y="18111"/>
                  </a:lnTo>
                  <a:lnTo>
                    <a:pt x="334768" y="23439"/>
                  </a:lnTo>
                  <a:lnTo>
                    <a:pt x="297472" y="29487"/>
                  </a:lnTo>
                  <a:lnTo>
                    <a:pt x="260850" y="34480"/>
                  </a:lnTo>
                  <a:lnTo>
                    <a:pt x="259245" y="36301"/>
                  </a:lnTo>
                  <a:lnTo>
                    <a:pt x="268736" y="48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671"/>
            <p:cNvSpPr/>
            <p:nvPr>
              <p:custDataLst>
                <p:tags r:id="rId94"/>
              </p:custDataLst>
            </p:nvPr>
          </p:nvSpPr>
          <p:spPr>
            <a:xfrm>
              <a:off x="11043986" y="1760259"/>
              <a:ext cx="910415" cy="119342"/>
            </a:xfrm>
            <a:custGeom>
              <a:avLst/>
              <a:gdLst/>
              <a:ahLst/>
              <a:cxnLst/>
              <a:rect l="0" t="0" r="0" b="0"/>
              <a:pathLst>
                <a:path w="910415" h="119342">
                  <a:moveTo>
                    <a:pt x="36764" y="5041"/>
                  </a:moveTo>
                  <a:lnTo>
                    <a:pt x="36764" y="5041"/>
                  </a:lnTo>
                  <a:lnTo>
                    <a:pt x="6878" y="8412"/>
                  </a:lnTo>
                  <a:lnTo>
                    <a:pt x="668" y="10067"/>
                  </a:lnTo>
                  <a:lnTo>
                    <a:pt x="0" y="10508"/>
                  </a:lnTo>
                  <a:lnTo>
                    <a:pt x="33994" y="9393"/>
                  </a:lnTo>
                  <a:lnTo>
                    <a:pt x="74043" y="6330"/>
                  </a:lnTo>
                  <a:lnTo>
                    <a:pt x="116484" y="5423"/>
                  </a:lnTo>
                  <a:lnTo>
                    <a:pt x="148394" y="4505"/>
                  </a:lnTo>
                  <a:lnTo>
                    <a:pt x="181392" y="1745"/>
                  </a:lnTo>
                  <a:lnTo>
                    <a:pt x="218636" y="48"/>
                  </a:lnTo>
                  <a:lnTo>
                    <a:pt x="259412" y="0"/>
                  </a:lnTo>
                  <a:lnTo>
                    <a:pt x="303406" y="2330"/>
                  </a:lnTo>
                  <a:lnTo>
                    <a:pt x="350710" y="3836"/>
                  </a:lnTo>
                  <a:lnTo>
                    <a:pt x="375178" y="4238"/>
                  </a:lnTo>
                  <a:lnTo>
                    <a:pt x="399957" y="5211"/>
                  </a:lnTo>
                  <a:lnTo>
                    <a:pt x="424942" y="6565"/>
                  </a:lnTo>
                  <a:lnTo>
                    <a:pt x="450066" y="8174"/>
                  </a:lnTo>
                  <a:lnTo>
                    <a:pt x="475989" y="10657"/>
                  </a:lnTo>
                  <a:lnTo>
                    <a:pt x="502439" y="13724"/>
                  </a:lnTo>
                  <a:lnTo>
                    <a:pt x="529247" y="17180"/>
                  </a:lnTo>
                  <a:lnTo>
                    <a:pt x="555586" y="20189"/>
                  </a:lnTo>
                  <a:lnTo>
                    <a:pt x="581613" y="22901"/>
                  </a:lnTo>
                  <a:lnTo>
                    <a:pt x="607429" y="25414"/>
                  </a:lnTo>
                  <a:lnTo>
                    <a:pt x="632402" y="28501"/>
                  </a:lnTo>
                  <a:lnTo>
                    <a:pt x="656811" y="31970"/>
                  </a:lnTo>
                  <a:lnTo>
                    <a:pt x="703923" y="39587"/>
                  </a:lnTo>
                  <a:lnTo>
                    <a:pt x="748382" y="47676"/>
                  </a:lnTo>
                  <a:lnTo>
                    <a:pt x="787896" y="55975"/>
                  </a:lnTo>
                  <a:lnTo>
                    <a:pt x="822158" y="64367"/>
                  </a:lnTo>
                  <a:lnTo>
                    <a:pt x="861276" y="76320"/>
                  </a:lnTo>
                  <a:lnTo>
                    <a:pt x="902339" y="88918"/>
                  </a:lnTo>
                  <a:lnTo>
                    <a:pt x="910148" y="92709"/>
                  </a:lnTo>
                  <a:lnTo>
                    <a:pt x="910414" y="96648"/>
                  </a:lnTo>
                  <a:lnTo>
                    <a:pt x="905653" y="100684"/>
                  </a:lnTo>
                  <a:lnTo>
                    <a:pt x="897540" y="104786"/>
                  </a:lnTo>
                  <a:lnTo>
                    <a:pt x="867831" y="109345"/>
                  </a:lnTo>
                  <a:lnTo>
                    <a:pt x="830872" y="111370"/>
                  </a:lnTo>
                  <a:lnTo>
                    <a:pt x="795630" y="112271"/>
                  </a:lnTo>
                  <a:lnTo>
                    <a:pt x="761152" y="112671"/>
                  </a:lnTo>
                  <a:lnTo>
                    <a:pt x="725604" y="112143"/>
                  </a:lnTo>
                  <a:lnTo>
                    <a:pt x="686284" y="109557"/>
                  </a:lnTo>
                  <a:lnTo>
                    <a:pt x="645292" y="107937"/>
                  </a:lnTo>
                  <a:lnTo>
                    <a:pt x="602851" y="106511"/>
                  </a:lnTo>
                  <a:lnTo>
                    <a:pt x="558113" y="103526"/>
                  </a:lnTo>
                  <a:lnTo>
                    <a:pt x="514244" y="101729"/>
                  </a:lnTo>
                  <a:lnTo>
                    <a:pt x="471227" y="100224"/>
                  </a:lnTo>
                  <a:lnTo>
                    <a:pt x="428589" y="97204"/>
                  </a:lnTo>
                  <a:lnTo>
                    <a:pt x="386122" y="95391"/>
                  </a:lnTo>
                  <a:lnTo>
                    <a:pt x="344434" y="94586"/>
                  </a:lnTo>
                  <a:lnTo>
                    <a:pt x="304739" y="94227"/>
                  </a:lnTo>
                  <a:lnTo>
                    <a:pt x="269695" y="92187"/>
                  </a:lnTo>
                  <a:lnTo>
                    <a:pt x="236245" y="89634"/>
                  </a:lnTo>
                  <a:lnTo>
                    <a:pt x="200211" y="88499"/>
                  </a:lnTo>
                  <a:lnTo>
                    <a:pt x="163646" y="87065"/>
                  </a:lnTo>
                  <a:lnTo>
                    <a:pt x="162273" y="85829"/>
                  </a:lnTo>
                  <a:lnTo>
                    <a:pt x="162769" y="84300"/>
                  </a:lnTo>
                  <a:lnTo>
                    <a:pt x="202711" y="81845"/>
                  </a:lnTo>
                  <a:lnTo>
                    <a:pt x="241626" y="81420"/>
                  </a:lnTo>
                  <a:lnTo>
                    <a:pt x="288278" y="81294"/>
                  </a:lnTo>
                  <a:lnTo>
                    <a:pt x="321173" y="81265"/>
                  </a:lnTo>
                  <a:lnTo>
                    <a:pt x="356491" y="83133"/>
                  </a:lnTo>
                  <a:lnTo>
                    <a:pt x="393354" y="86315"/>
                  </a:lnTo>
                  <a:lnTo>
                    <a:pt x="430904" y="90081"/>
                  </a:lnTo>
                  <a:lnTo>
                    <a:pt x="468760" y="94107"/>
                  </a:lnTo>
                  <a:lnTo>
                    <a:pt x="507455" y="98954"/>
                  </a:lnTo>
                  <a:lnTo>
                    <a:pt x="548173" y="105811"/>
                  </a:lnTo>
                  <a:lnTo>
                    <a:pt x="586025" y="111681"/>
                  </a:lnTo>
                  <a:lnTo>
                    <a:pt x="640014" y="119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399"/>
          <p:cNvGrpSpPr/>
          <p:nvPr/>
        </p:nvGrpSpPr>
        <p:grpSpPr>
          <a:xfrm>
            <a:off x="8528050" y="2320729"/>
            <a:ext cx="196851" cy="200222"/>
            <a:chOff x="8528050" y="2320729"/>
            <a:chExt cx="196851" cy="200222"/>
          </a:xfrm>
        </p:grpSpPr>
        <p:sp>
          <p:nvSpPr>
            <p:cNvPr id="168" name="SMARTInkShape-1672"/>
            <p:cNvSpPr/>
            <p:nvPr>
              <p:custDataLst>
                <p:tags r:id="rId91"/>
              </p:custDataLst>
            </p:nvPr>
          </p:nvSpPr>
          <p:spPr>
            <a:xfrm>
              <a:off x="8547362" y="2320729"/>
              <a:ext cx="145789" cy="149422"/>
            </a:xfrm>
            <a:custGeom>
              <a:avLst/>
              <a:gdLst/>
              <a:ahLst/>
              <a:cxnLst/>
              <a:rect l="0" t="0" r="0" b="0"/>
              <a:pathLst>
                <a:path w="145789" h="149422">
                  <a:moveTo>
                    <a:pt x="6088" y="3371"/>
                  </a:moveTo>
                  <a:lnTo>
                    <a:pt x="6088" y="3371"/>
                  </a:lnTo>
                  <a:lnTo>
                    <a:pt x="2717" y="3371"/>
                  </a:lnTo>
                  <a:lnTo>
                    <a:pt x="1724" y="2665"/>
                  </a:lnTo>
                  <a:lnTo>
                    <a:pt x="1062" y="1489"/>
                  </a:lnTo>
                  <a:lnTo>
                    <a:pt x="621" y="0"/>
                  </a:lnTo>
                  <a:lnTo>
                    <a:pt x="326" y="418"/>
                  </a:lnTo>
                  <a:lnTo>
                    <a:pt x="0" y="4646"/>
                  </a:lnTo>
                  <a:lnTo>
                    <a:pt x="5499" y="11228"/>
                  </a:lnTo>
                  <a:lnTo>
                    <a:pt x="47104" y="56581"/>
                  </a:lnTo>
                  <a:lnTo>
                    <a:pt x="88438" y="98355"/>
                  </a:lnTo>
                  <a:lnTo>
                    <a:pt x="145788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673"/>
            <p:cNvSpPr/>
            <p:nvPr>
              <p:custDataLst>
                <p:tags r:id="rId92"/>
              </p:custDataLst>
            </p:nvPr>
          </p:nvSpPr>
          <p:spPr>
            <a:xfrm>
              <a:off x="8528050" y="2324100"/>
              <a:ext cx="196851" cy="196851"/>
            </a:xfrm>
            <a:custGeom>
              <a:avLst/>
              <a:gdLst/>
              <a:ahLst/>
              <a:cxnLst/>
              <a:rect l="0" t="0" r="0" b="0"/>
              <a:pathLst>
                <a:path w="196851" h="196851">
                  <a:moveTo>
                    <a:pt x="196850" y="0"/>
                  </a:moveTo>
                  <a:lnTo>
                    <a:pt x="196850" y="0"/>
                  </a:lnTo>
                  <a:lnTo>
                    <a:pt x="156030" y="29886"/>
                  </a:lnTo>
                  <a:lnTo>
                    <a:pt x="114618" y="69686"/>
                  </a:lnTo>
                  <a:lnTo>
                    <a:pt x="76947" y="107223"/>
                  </a:lnTo>
                  <a:lnTo>
                    <a:pt x="37385" y="15351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00"/>
          <p:cNvGrpSpPr/>
          <p:nvPr/>
        </p:nvGrpSpPr>
        <p:grpSpPr>
          <a:xfrm>
            <a:off x="7923895" y="1959429"/>
            <a:ext cx="360076" cy="745672"/>
            <a:chOff x="7923895" y="1959429"/>
            <a:chExt cx="360076" cy="745672"/>
          </a:xfrm>
        </p:grpSpPr>
        <p:sp>
          <p:nvSpPr>
            <p:cNvPr id="171" name="SMARTInkShape-1674"/>
            <p:cNvSpPr/>
            <p:nvPr>
              <p:custDataLst>
                <p:tags r:id="rId86"/>
              </p:custDataLst>
            </p:nvPr>
          </p:nvSpPr>
          <p:spPr>
            <a:xfrm>
              <a:off x="8196335" y="2542811"/>
              <a:ext cx="87636" cy="132906"/>
            </a:xfrm>
            <a:custGeom>
              <a:avLst/>
              <a:gdLst/>
              <a:ahLst/>
              <a:cxnLst/>
              <a:rect l="0" t="0" r="0" b="0"/>
              <a:pathLst>
                <a:path w="87636" h="132906">
                  <a:moveTo>
                    <a:pt x="58665" y="35289"/>
                  </a:moveTo>
                  <a:lnTo>
                    <a:pt x="58665" y="35289"/>
                  </a:lnTo>
                  <a:lnTo>
                    <a:pt x="72970" y="6678"/>
                  </a:lnTo>
                  <a:lnTo>
                    <a:pt x="72435" y="3515"/>
                  </a:lnTo>
                  <a:lnTo>
                    <a:pt x="69962" y="1406"/>
                  </a:lnTo>
                  <a:lnTo>
                    <a:pt x="66196" y="0"/>
                  </a:lnTo>
                  <a:lnTo>
                    <a:pt x="58249" y="320"/>
                  </a:lnTo>
                  <a:lnTo>
                    <a:pt x="49308" y="3519"/>
                  </a:lnTo>
                  <a:lnTo>
                    <a:pt x="32374" y="14665"/>
                  </a:lnTo>
                  <a:lnTo>
                    <a:pt x="8139" y="44271"/>
                  </a:lnTo>
                  <a:lnTo>
                    <a:pt x="107" y="64840"/>
                  </a:lnTo>
                  <a:lnTo>
                    <a:pt x="0" y="98921"/>
                  </a:lnTo>
                  <a:lnTo>
                    <a:pt x="3327" y="108755"/>
                  </a:lnTo>
                  <a:lnTo>
                    <a:pt x="14550" y="123444"/>
                  </a:lnTo>
                  <a:lnTo>
                    <a:pt x="27062" y="130913"/>
                  </a:lnTo>
                  <a:lnTo>
                    <a:pt x="33364" y="132905"/>
                  </a:lnTo>
                  <a:lnTo>
                    <a:pt x="51653" y="129474"/>
                  </a:lnTo>
                  <a:lnTo>
                    <a:pt x="62457" y="125596"/>
                  </a:lnTo>
                  <a:lnTo>
                    <a:pt x="76343" y="113761"/>
                  </a:lnTo>
                  <a:lnTo>
                    <a:pt x="81033" y="106653"/>
                  </a:lnTo>
                  <a:lnTo>
                    <a:pt x="87635" y="76425"/>
                  </a:lnTo>
                  <a:lnTo>
                    <a:pt x="83535" y="56629"/>
                  </a:lnTo>
                  <a:lnTo>
                    <a:pt x="45965" y="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675"/>
            <p:cNvSpPr/>
            <p:nvPr>
              <p:custDataLst>
                <p:tags r:id="rId87"/>
              </p:custDataLst>
            </p:nvPr>
          </p:nvSpPr>
          <p:spPr>
            <a:xfrm>
              <a:off x="8153400" y="1959429"/>
              <a:ext cx="113418" cy="242485"/>
            </a:xfrm>
            <a:custGeom>
              <a:avLst/>
              <a:gdLst/>
              <a:ahLst/>
              <a:cxnLst/>
              <a:rect l="0" t="0" r="0" b="0"/>
              <a:pathLst>
                <a:path w="113418" h="242485">
                  <a:moveTo>
                    <a:pt x="107950" y="21771"/>
                  </a:moveTo>
                  <a:lnTo>
                    <a:pt x="107950" y="21771"/>
                  </a:lnTo>
                  <a:lnTo>
                    <a:pt x="112976" y="9837"/>
                  </a:lnTo>
                  <a:lnTo>
                    <a:pt x="113417" y="7465"/>
                  </a:lnTo>
                  <a:lnTo>
                    <a:pt x="113006" y="5178"/>
                  </a:lnTo>
                  <a:lnTo>
                    <a:pt x="110668" y="756"/>
                  </a:lnTo>
                  <a:lnTo>
                    <a:pt x="108350" y="0"/>
                  </a:lnTo>
                  <a:lnTo>
                    <a:pt x="102013" y="1041"/>
                  </a:lnTo>
                  <a:lnTo>
                    <a:pt x="83769" y="12336"/>
                  </a:lnTo>
                  <a:lnTo>
                    <a:pt x="63861" y="35830"/>
                  </a:lnTo>
                  <a:lnTo>
                    <a:pt x="43241" y="74669"/>
                  </a:lnTo>
                  <a:lnTo>
                    <a:pt x="25579" y="115894"/>
                  </a:lnTo>
                  <a:lnTo>
                    <a:pt x="14633" y="158550"/>
                  </a:lnTo>
                  <a:lnTo>
                    <a:pt x="10685" y="199411"/>
                  </a:lnTo>
                  <a:lnTo>
                    <a:pt x="13922" y="219255"/>
                  </a:lnTo>
                  <a:lnTo>
                    <a:pt x="22415" y="235131"/>
                  </a:lnTo>
                  <a:lnTo>
                    <a:pt x="26938" y="239505"/>
                  </a:lnTo>
                  <a:lnTo>
                    <a:pt x="31363" y="241716"/>
                  </a:lnTo>
                  <a:lnTo>
                    <a:pt x="35726" y="242484"/>
                  </a:lnTo>
                  <a:lnTo>
                    <a:pt x="46217" y="239575"/>
                  </a:lnTo>
                  <a:lnTo>
                    <a:pt x="51978" y="236824"/>
                  </a:lnTo>
                  <a:lnTo>
                    <a:pt x="60261" y="228122"/>
                  </a:lnTo>
                  <a:lnTo>
                    <a:pt x="63457" y="222838"/>
                  </a:lnTo>
                  <a:lnTo>
                    <a:pt x="64882" y="217905"/>
                  </a:lnTo>
                  <a:lnTo>
                    <a:pt x="64584" y="208660"/>
                  </a:lnTo>
                  <a:lnTo>
                    <a:pt x="61401" y="204219"/>
                  </a:lnTo>
                  <a:lnTo>
                    <a:pt x="50336" y="195522"/>
                  </a:lnTo>
                  <a:lnTo>
                    <a:pt x="37894" y="190716"/>
                  </a:lnTo>
                  <a:lnTo>
                    <a:pt x="0" y="18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676"/>
            <p:cNvSpPr/>
            <p:nvPr>
              <p:custDataLst>
                <p:tags r:id="rId88"/>
              </p:custDataLst>
            </p:nvPr>
          </p:nvSpPr>
          <p:spPr>
            <a:xfrm>
              <a:off x="7970132" y="1972412"/>
              <a:ext cx="119873" cy="225786"/>
            </a:xfrm>
            <a:custGeom>
              <a:avLst/>
              <a:gdLst/>
              <a:ahLst/>
              <a:cxnLst/>
              <a:rect l="0" t="0" r="0" b="0"/>
              <a:pathLst>
                <a:path w="119873" h="225786">
                  <a:moveTo>
                    <a:pt x="5468" y="46888"/>
                  </a:moveTo>
                  <a:lnTo>
                    <a:pt x="5468" y="46888"/>
                  </a:lnTo>
                  <a:lnTo>
                    <a:pt x="2097" y="43517"/>
                  </a:lnTo>
                  <a:lnTo>
                    <a:pt x="442" y="39980"/>
                  </a:lnTo>
                  <a:lnTo>
                    <a:pt x="0" y="38050"/>
                  </a:lnTo>
                  <a:lnTo>
                    <a:pt x="2750" y="28590"/>
                  </a:lnTo>
                  <a:lnTo>
                    <a:pt x="8034" y="16850"/>
                  </a:lnTo>
                  <a:lnTo>
                    <a:pt x="15781" y="10490"/>
                  </a:lnTo>
                  <a:lnTo>
                    <a:pt x="41371" y="657"/>
                  </a:lnTo>
                  <a:lnTo>
                    <a:pt x="55292" y="0"/>
                  </a:lnTo>
                  <a:lnTo>
                    <a:pt x="61968" y="813"/>
                  </a:lnTo>
                  <a:lnTo>
                    <a:pt x="84845" y="12069"/>
                  </a:lnTo>
                  <a:lnTo>
                    <a:pt x="95545" y="24828"/>
                  </a:lnTo>
                  <a:lnTo>
                    <a:pt x="99386" y="32181"/>
                  </a:lnTo>
                  <a:lnTo>
                    <a:pt x="100536" y="39200"/>
                  </a:lnTo>
                  <a:lnTo>
                    <a:pt x="98050" y="52643"/>
                  </a:lnTo>
                  <a:lnTo>
                    <a:pt x="80592" y="77815"/>
                  </a:lnTo>
                  <a:lnTo>
                    <a:pt x="59313" y="100122"/>
                  </a:lnTo>
                  <a:lnTo>
                    <a:pt x="54563" y="102297"/>
                  </a:lnTo>
                  <a:lnTo>
                    <a:pt x="53720" y="103583"/>
                  </a:lnTo>
                  <a:lnTo>
                    <a:pt x="53864" y="105146"/>
                  </a:lnTo>
                  <a:lnTo>
                    <a:pt x="54665" y="106893"/>
                  </a:lnTo>
                  <a:lnTo>
                    <a:pt x="100385" y="139529"/>
                  </a:lnTo>
                  <a:lnTo>
                    <a:pt x="116298" y="159318"/>
                  </a:lnTo>
                  <a:lnTo>
                    <a:pt x="119872" y="173057"/>
                  </a:lnTo>
                  <a:lnTo>
                    <a:pt x="119837" y="179684"/>
                  </a:lnTo>
                  <a:lnTo>
                    <a:pt x="114154" y="194573"/>
                  </a:lnTo>
                  <a:lnTo>
                    <a:pt x="109675" y="202495"/>
                  </a:lnTo>
                  <a:lnTo>
                    <a:pt x="97173" y="213178"/>
                  </a:lnTo>
                  <a:lnTo>
                    <a:pt x="69521" y="225785"/>
                  </a:lnTo>
                  <a:lnTo>
                    <a:pt x="62987" y="225420"/>
                  </a:lnTo>
                  <a:lnTo>
                    <a:pt x="50082" y="219369"/>
                  </a:lnTo>
                  <a:lnTo>
                    <a:pt x="42934" y="211505"/>
                  </a:lnTo>
                  <a:lnTo>
                    <a:pt x="41029" y="207433"/>
                  </a:lnTo>
                  <a:lnTo>
                    <a:pt x="41170" y="202601"/>
                  </a:lnTo>
                  <a:lnTo>
                    <a:pt x="49918" y="18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677"/>
            <p:cNvSpPr/>
            <p:nvPr>
              <p:custDataLst>
                <p:tags r:id="rId89"/>
              </p:custDataLst>
            </p:nvPr>
          </p:nvSpPr>
          <p:spPr>
            <a:xfrm>
              <a:off x="7923895" y="2350511"/>
              <a:ext cx="356506" cy="27500"/>
            </a:xfrm>
            <a:custGeom>
              <a:avLst/>
              <a:gdLst/>
              <a:ahLst/>
              <a:cxnLst/>
              <a:rect l="0" t="0" r="0" b="0"/>
              <a:pathLst>
                <a:path w="356506" h="27500">
                  <a:moveTo>
                    <a:pt x="45355" y="18039"/>
                  </a:moveTo>
                  <a:lnTo>
                    <a:pt x="45355" y="18039"/>
                  </a:lnTo>
                  <a:lnTo>
                    <a:pt x="16462" y="19920"/>
                  </a:lnTo>
                  <a:lnTo>
                    <a:pt x="607" y="23506"/>
                  </a:lnTo>
                  <a:lnTo>
                    <a:pt x="0" y="24506"/>
                  </a:lnTo>
                  <a:lnTo>
                    <a:pt x="1007" y="25878"/>
                  </a:lnTo>
                  <a:lnTo>
                    <a:pt x="3090" y="27499"/>
                  </a:lnTo>
                  <a:lnTo>
                    <a:pt x="47694" y="24324"/>
                  </a:lnTo>
                  <a:lnTo>
                    <a:pt x="80966" y="18245"/>
                  </a:lnTo>
                  <a:lnTo>
                    <a:pt x="118802" y="12721"/>
                  </a:lnTo>
                  <a:lnTo>
                    <a:pt x="156314" y="8620"/>
                  </a:lnTo>
                  <a:lnTo>
                    <a:pt x="201234" y="5606"/>
                  </a:lnTo>
                  <a:lnTo>
                    <a:pt x="243472" y="1263"/>
                  </a:lnTo>
                  <a:lnTo>
                    <a:pt x="277339" y="0"/>
                  </a:lnTo>
                  <a:lnTo>
                    <a:pt x="356505" y="11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678"/>
            <p:cNvSpPr/>
            <p:nvPr>
              <p:custDataLst>
                <p:tags r:id="rId90"/>
              </p:custDataLst>
            </p:nvPr>
          </p:nvSpPr>
          <p:spPr>
            <a:xfrm>
              <a:off x="8041622" y="2500903"/>
              <a:ext cx="86677" cy="204198"/>
            </a:xfrm>
            <a:custGeom>
              <a:avLst/>
              <a:gdLst/>
              <a:ahLst/>
              <a:cxnLst/>
              <a:rect l="0" t="0" r="0" b="0"/>
              <a:pathLst>
                <a:path w="86677" h="204198">
                  <a:moveTo>
                    <a:pt x="86378" y="70847"/>
                  </a:moveTo>
                  <a:lnTo>
                    <a:pt x="86378" y="70847"/>
                  </a:lnTo>
                  <a:lnTo>
                    <a:pt x="83007" y="77589"/>
                  </a:lnTo>
                  <a:lnTo>
                    <a:pt x="81309" y="79575"/>
                  </a:lnTo>
                  <a:lnTo>
                    <a:pt x="77539" y="81782"/>
                  </a:lnTo>
                  <a:lnTo>
                    <a:pt x="75546" y="80253"/>
                  </a:lnTo>
                  <a:lnTo>
                    <a:pt x="65179" y="56877"/>
                  </a:lnTo>
                  <a:lnTo>
                    <a:pt x="55327" y="28132"/>
                  </a:lnTo>
                  <a:lnTo>
                    <a:pt x="40959" y="9272"/>
                  </a:lnTo>
                  <a:lnTo>
                    <a:pt x="31854" y="1618"/>
                  </a:lnTo>
                  <a:lnTo>
                    <a:pt x="27451" y="0"/>
                  </a:lnTo>
                  <a:lnTo>
                    <a:pt x="18796" y="83"/>
                  </a:lnTo>
                  <a:lnTo>
                    <a:pt x="10245" y="6235"/>
                  </a:lnTo>
                  <a:lnTo>
                    <a:pt x="3152" y="15320"/>
                  </a:lnTo>
                  <a:lnTo>
                    <a:pt x="0" y="24061"/>
                  </a:lnTo>
                  <a:lnTo>
                    <a:pt x="570" y="28367"/>
                  </a:lnTo>
                  <a:lnTo>
                    <a:pt x="4967" y="36915"/>
                  </a:lnTo>
                  <a:lnTo>
                    <a:pt x="15389" y="43536"/>
                  </a:lnTo>
                  <a:lnTo>
                    <a:pt x="22118" y="46290"/>
                  </a:lnTo>
                  <a:lnTo>
                    <a:pt x="68474" y="45846"/>
                  </a:lnTo>
                  <a:lnTo>
                    <a:pt x="83346" y="48936"/>
                  </a:lnTo>
                  <a:lnTo>
                    <a:pt x="85768" y="52006"/>
                  </a:lnTo>
                  <a:lnTo>
                    <a:pt x="86676" y="56170"/>
                  </a:lnTo>
                  <a:lnTo>
                    <a:pt x="82641" y="100951"/>
                  </a:lnTo>
                  <a:lnTo>
                    <a:pt x="75448" y="141234"/>
                  </a:lnTo>
                  <a:lnTo>
                    <a:pt x="74734" y="182980"/>
                  </a:lnTo>
                  <a:lnTo>
                    <a:pt x="77204" y="194297"/>
                  </a:lnTo>
                  <a:lnTo>
                    <a:pt x="86378" y="204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1679"/>
          <p:cNvSpPr/>
          <p:nvPr>
            <p:custDataLst>
              <p:tags r:id="rId3"/>
            </p:custDataLst>
          </p:nvPr>
        </p:nvSpPr>
        <p:spPr>
          <a:xfrm>
            <a:off x="7665962" y="1359893"/>
            <a:ext cx="2461433" cy="141374"/>
          </a:xfrm>
          <a:custGeom>
            <a:avLst/>
            <a:gdLst/>
            <a:ahLst/>
            <a:cxnLst/>
            <a:rect l="0" t="0" r="0" b="0"/>
            <a:pathLst>
              <a:path w="2461433" h="141374">
                <a:moveTo>
                  <a:pt x="125488" y="87907"/>
                </a:moveTo>
                <a:lnTo>
                  <a:pt x="125488" y="87907"/>
                </a:lnTo>
                <a:lnTo>
                  <a:pt x="80021" y="87907"/>
                </a:lnTo>
                <a:lnTo>
                  <a:pt x="35895" y="91278"/>
                </a:lnTo>
                <a:lnTo>
                  <a:pt x="2950" y="98032"/>
                </a:lnTo>
                <a:lnTo>
                  <a:pt x="756" y="98891"/>
                </a:lnTo>
                <a:lnTo>
                  <a:pt x="0" y="99463"/>
                </a:lnTo>
                <a:lnTo>
                  <a:pt x="40048" y="100381"/>
                </a:lnTo>
                <a:lnTo>
                  <a:pt x="72698" y="100507"/>
                </a:lnTo>
                <a:lnTo>
                  <a:pt x="116667" y="97206"/>
                </a:lnTo>
                <a:lnTo>
                  <a:pt x="149084" y="93686"/>
                </a:lnTo>
                <a:lnTo>
                  <a:pt x="184658" y="89770"/>
                </a:lnTo>
                <a:lnTo>
                  <a:pt x="221636" y="85677"/>
                </a:lnTo>
                <a:lnTo>
                  <a:pt x="263001" y="79626"/>
                </a:lnTo>
                <a:lnTo>
                  <a:pt x="307254" y="72937"/>
                </a:lnTo>
                <a:lnTo>
                  <a:pt x="352794" y="67613"/>
                </a:lnTo>
                <a:lnTo>
                  <a:pt x="376508" y="65205"/>
                </a:lnTo>
                <a:lnTo>
                  <a:pt x="400785" y="62895"/>
                </a:lnTo>
                <a:lnTo>
                  <a:pt x="425436" y="60649"/>
                </a:lnTo>
                <a:lnTo>
                  <a:pt x="451042" y="58446"/>
                </a:lnTo>
                <a:lnTo>
                  <a:pt x="477285" y="56272"/>
                </a:lnTo>
                <a:lnTo>
                  <a:pt x="503952" y="54117"/>
                </a:lnTo>
                <a:lnTo>
                  <a:pt x="531608" y="51269"/>
                </a:lnTo>
                <a:lnTo>
                  <a:pt x="559924" y="47960"/>
                </a:lnTo>
                <a:lnTo>
                  <a:pt x="588678" y="44342"/>
                </a:lnTo>
                <a:lnTo>
                  <a:pt x="619137" y="41225"/>
                </a:lnTo>
                <a:lnTo>
                  <a:pt x="650732" y="38441"/>
                </a:lnTo>
                <a:lnTo>
                  <a:pt x="683083" y="35880"/>
                </a:lnTo>
                <a:lnTo>
                  <a:pt x="713824" y="33467"/>
                </a:lnTo>
                <a:lnTo>
                  <a:pt x="743490" y="31152"/>
                </a:lnTo>
                <a:lnTo>
                  <a:pt x="772439" y="28904"/>
                </a:lnTo>
                <a:lnTo>
                  <a:pt x="803733" y="26699"/>
                </a:lnTo>
                <a:lnTo>
                  <a:pt x="836590" y="24524"/>
                </a:lnTo>
                <a:lnTo>
                  <a:pt x="870489" y="22368"/>
                </a:lnTo>
                <a:lnTo>
                  <a:pt x="904377" y="20226"/>
                </a:lnTo>
                <a:lnTo>
                  <a:pt x="938259" y="18092"/>
                </a:lnTo>
                <a:lnTo>
                  <a:pt x="972136" y="15964"/>
                </a:lnTo>
                <a:lnTo>
                  <a:pt x="1006009" y="13839"/>
                </a:lnTo>
                <a:lnTo>
                  <a:pt x="1039879" y="11717"/>
                </a:lnTo>
                <a:lnTo>
                  <a:pt x="1073749" y="9597"/>
                </a:lnTo>
                <a:lnTo>
                  <a:pt x="1107617" y="8184"/>
                </a:lnTo>
                <a:lnTo>
                  <a:pt x="1141486" y="7242"/>
                </a:lnTo>
                <a:lnTo>
                  <a:pt x="1175353" y="6613"/>
                </a:lnTo>
                <a:lnTo>
                  <a:pt x="1209220" y="5489"/>
                </a:lnTo>
                <a:lnTo>
                  <a:pt x="1243086" y="4034"/>
                </a:lnTo>
                <a:lnTo>
                  <a:pt x="1276953" y="2358"/>
                </a:lnTo>
                <a:lnTo>
                  <a:pt x="1310821" y="1241"/>
                </a:lnTo>
                <a:lnTo>
                  <a:pt x="1344688" y="496"/>
                </a:lnTo>
                <a:lnTo>
                  <a:pt x="1378555" y="0"/>
                </a:lnTo>
                <a:lnTo>
                  <a:pt x="1411010" y="374"/>
                </a:lnTo>
                <a:lnTo>
                  <a:pt x="1442525" y="1330"/>
                </a:lnTo>
                <a:lnTo>
                  <a:pt x="1473413" y="2672"/>
                </a:lnTo>
                <a:lnTo>
                  <a:pt x="1505294" y="3567"/>
                </a:lnTo>
                <a:lnTo>
                  <a:pt x="1537836" y="4164"/>
                </a:lnTo>
                <a:lnTo>
                  <a:pt x="1570820" y="4562"/>
                </a:lnTo>
                <a:lnTo>
                  <a:pt x="1604804" y="4827"/>
                </a:lnTo>
                <a:lnTo>
                  <a:pt x="1639453" y="5003"/>
                </a:lnTo>
                <a:lnTo>
                  <a:pt x="1674549" y="5121"/>
                </a:lnTo>
                <a:lnTo>
                  <a:pt x="1706412" y="5905"/>
                </a:lnTo>
                <a:lnTo>
                  <a:pt x="1736121" y="7134"/>
                </a:lnTo>
                <a:lnTo>
                  <a:pt x="1764393" y="8658"/>
                </a:lnTo>
                <a:lnTo>
                  <a:pt x="1793118" y="10380"/>
                </a:lnTo>
                <a:lnTo>
                  <a:pt x="1822147" y="12233"/>
                </a:lnTo>
                <a:lnTo>
                  <a:pt x="1851377" y="14175"/>
                </a:lnTo>
                <a:lnTo>
                  <a:pt x="1880037" y="15469"/>
                </a:lnTo>
                <a:lnTo>
                  <a:pt x="1908315" y="16332"/>
                </a:lnTo>
                <a:lnTo>
                  <a:pt x="1936339" y="16907"/>
                </a:lnTo>
                <a:lnTo>
                  <a:pt x="1963488" y="17996"/>
                </a:lnTo>
                <a:lnTo>
                  <a:pt x="1990056" y="19427"/>
                </a:lnTo>
                <a:lnTo>
                  <a:pt x="2016234" y="21087"/>
                </a:lnTo>
                <a:lnTo>
                  <a:pt x="2041445" y="22194"/>
                </a:lnTo>
                <a:lnTo>
                  <a:pt x="2066015" y="22932"/>
                </a:lnTo>
                <a:lnTo>
                  <a:pt x="2113307" y="24457"/>
                </a:lnTo>
                <a:lnTo>
                  <a:pt x="2157841" y="27487"/>
                </a:lnTo>
                <a:lnTo>
                  <a:pt x="2199274" y="29303"/>
                </a:lnTo>
                <a:lnTo>
                  <a:pt x="2237443" y="30816"/>
                </a:lnTo>
                <a:lnTo>
                  <a:pt x="2270868" y="33841"/>
                </a:lnTo>
                <a:lnTo>
                  <a:pt x="2317456" y="36139"/>
                </a:lnTo>
                <a:lnTo>
                  <a:pt x="2359166" y="36820"/>
                </a:lnTo>
                <a:lnTo>
                  <a:pt x="2405079" y="37022"/>
                </a:lnTo>
                <a:lnTo>
                  <a:pt x="2452425" y="32726"/>
                </a:lnTo>
                <a:lnTo>
                  <a:pt x="2461432" y="31632"/>
                </a:lnTo>
                <a:lnTo>
                  <a:pt x="2423837" y="30224"/>
                </a:lnTo>
                <a:lnTo>
                  <a:pt x="2383815" y="27463"/>
                </a:lnTo>
                <a:lnTo>
                  <a:pt x="2347213" y="25765"/>
                </a:lnTo>
                <a:lnTo>
                  <a:pt x="2313776" y="25011"/>
                </a:lnTo>
                <a:lnTo>
                  <a:pt x="2280101" y="24675"/>
                </a:lnTo>
                <a:lnTo>
                  <a:pt x="2244439" y="26408"/>
                </a:lnTo>
                <a:lnTo>
                  <a:pt x="2206010" y="28824"/>
                </a:lnTo>
                <a:lnTo>
                  <a:pt x="2163061" y="29898"/>
                </a:lnTo>
                <a:lnTo>
                  <a:pt x="2116220" y="30375"/>
                </a:lnTo>
                <a:lnTo>
                  <a:pt x="2091876" y="30502"/>
                </a:lnTo>
                <a:lnTo>
                  <a:pt x="2066474" y="31293"/>
                </a:lnTo>
                <a:lnTo>
                  <a:pt x="2040369" y="32525"/>
                </a:lnTo>
                <a:lnTo>
                  <a:pt x="2013791" y="34053"/>
                </a:lnTo>
                <a:lnTo>
                  <a:pt x="1986902" y="35071"/>
                </a:lnTo>
                <a:lnTo>
                  <a:pt x="1959802" y="35749"/>
                </a:lnTo>
                <a:lnTo>
                  <a:pt x="1932563" y="36202"/>
                </a:lnTo>
                <a:lnTo>
                  <a:pt x="1904527" y="37209"/>
                </a:lnTo>
                <a:lnTo>
                  <a:pt x="1875959" y="38586"/>
                </a:lnTo>
                <a:lnTo>
                  <a:pt x="1847035" y="40210"/>
                </a:lnTo>
                <a:lnTo>
                  <a:pt x="1817170" y="41998"/>
                </a:lnTo>
                <a:lnTo>
                  <a:pt x="1786674" y="43895"/>
                </a:lnTo>
                <a:lnTo>
                  <a:pt x="1755762" y="45866"/>
                </a:lnTo>
                <a:lnTo>
                  <a:pt x="1723865" y="47885"/>
                </a:lnTo>
                <a:lnTo>
                  <a:pt x="1691311" y="49937"/>
                </a:lnTo>
                <a:lnTo>
                  <a:pt x="1658321" y="52010"/>
                </a:lnTo>
                <a:lnTo>
                  <a:pt x="1625039" y="54098"/>
                </a:lnTo>
                <a:lnTo>
                  <a:pt x="1591559" y="56195"/>
                </a:lnTo>
                <a:lnTo>
                  <a:pt x="1557952" y="58299"/>
                </a:lnTo>
                <a:lnTo>
                  <a:pt x="1524258" y="60407"/>
                </a:lnTo>
                <a:lnTo>
                  <a:pt x="1490506" y="62518"/>
                </a:lnTo>
                <a:lnTo>
                  <a:pt x="1456718" y="64631"/>
                </a:lnTo>
                <a:lnTo>
                  <a:pt x="1422901" y="66745"/>
                </a:lnTo>
                <a:lnTo>
                  <a:pt x="1389069" y="68860"/>
                </a:lnTo>
                <a:lnTo>
                  <a:pt x="1355226" y="70976"/>
                </a:lnTo>
                <a:lnTo>
                  <a:pt x="1320669" y="73797"/>
                </a:lnTo>
                <a:lnTo>
                  <a:pt x="1285637" y="77089"/>
                </a:lnTo>
                <a:lnTo>
                  <a:pt x="1250287" y="80695"/>
                </a:lnTo>
                <a:lnTo>
                  <a:pt x="1215433" y="83805"/>
                </a:lnTo>
                <a:lnTo>
                  <a:pt x="1180905" y="86583"/>
                </a:lnTo>
                <a:lnTo>
                  <a:pt x="1146600" y="89141"/>
                </a:lnTo>
                <a:lnTo>
                  <a:pt x="1111735" y="91552"/>
                </a:lnTo>
                <a:lnTo>
                  <a:pt x="1076497" y="93865"/>
                </a:lnTo>
                <a:lnTo>
                  <a:pt x="1041011" y="96112"/>
                </a:lnTo>
                <a:lnTo>
                  <a:pt x="1006770" y="99022"/>
                </a:lnTo>
                <a:lnTo>
                  <a:pt x="973360" y="102372"/>
                </a:lnTo>
                <a:lnTo>
                  <a:pt x="940503" y="106017"/>
                </a:lnTo>
                <a:lnTo>
                  <a:pt x="908014" y="109153"/>
                </a:lnTo>
                <a:lnTo>
                  <a:pt x="875772" y="111949"/>
                </a:lnTo>
                <a:lnTo>
                  <a:pt x="843694" y="114518"/>
                </a:lnTo>
                <a:lnTo>
                  <a:pt x="812431" y="117642"/>
                </a:lnTo>
                <a:lnTo>
                  <a:pt x="781711" y="121136"/>
                </a:lnTo>
                <a:lnTo>
                  <a:pt x="751352" y="124876"/>
                </a:lnTo>
                <a:lnTo>
                  <a:pt x="721943" y="127370"/>
                </a:lnTo>
                <a:lnTo>
                  <a:pt x="693163" y="129032"/>
                </a:lnTo>
                <a:lnTo>
                  <a:pt x="664805" y="130140"/>
                </a:lnTo>
                <a:lnTo>
                  <a:pt x="637433" y="131585"/>
                </a:lnTo>
                <a:lnTo>
                  <a:pt x="610717" y="133253"/>
                </a:lnTo>
                <a:lnTo>
                  <a:pt x="584441" y="135071"/>
                </a:lnTo>
                <a:lnTo>
                  <a:pt x="559868" y="136989"/>
                </a:lnTo>
                <a:lnTo>
                  <a:pt x="513748" y="141001"/>
                </a:lnTo>
                <a:lnTo>
                  <a:pt x="471615" y="141373"/>
                </a:lnTo>
                <a:lnTo>
                  <a:pt x="432427" y="139186"/>
                </a:lnTo>
                <a:lnTo>
                  <a:pt x="396196" y="135863"/>
                </a:lnTo>
                <a:lnTo>
                  <a:pt x="350807" y="133396"/>
                </a:lnTo>
                <a:lnTo>
                  <a:pt x="310547" y="129294"/>
                </a:lnTo>
                <a:lnTo>
                  <a:pt x="239788" y="1069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402"/>
          <p:cNvGrpSpPr/>
          <p:nvPr/>
        </p:nvGrpSpPr>
        <p:grpSpPr>
          <a:xfrm>
            <a:off x="7213348" y="1968500"/>
            <a:ext cx="228853" cy="196095"/>
            <a:chOff x="7213348" y="1968500"/>
            <a:chExt cx="228853" cy="196095"/>
          </a:xfrm>
        </p:grpSpPr>
        <p:sp>
          <p:nvSpPr>
            <p:cNvPr id="178" name="SMARTInkShape-1680"/>
            <p:cNvSpPr/>
            <p:nvPr>
              <p:custDataLst>
                <p:tags r:id="rId84"/>
              </p:custDataLst>
            </p:nvPr>
          </p:nvSpPr>
          <p:spPr>
            <a:xfrm>
              <a:off x="7245350" y="1968500"/>
              <a:ext cx="127001" cy="63501"/>
            </a:xfrm>
            <a:custGeom>
              <a:avLst/>
              <a:gdLst/>
              <a:ahLst/>
              <a:cxnLst/>
              <a:rect l="0" t="0" r="0" b="0"/>
              <a:pathLst>
                <a:path w="127001" h="63501">
                  <a:moveTo>
                    <a:pt x="0" y="0"/>
                  </a:moveTo>
                  <a:lnTo>
                    <a:pt x="0" y="0"/>
                  </a:lnTo>
                  <a:lnTo>
                    <a:pt x="26515" y="14306"/>
                  </a:lnTo>
                  <a:lnTo>
                    <a:pt x="70493" y="32240"/>
                  </a:lnTo>
                  <a:lnTo>
                    <a:pt x="1270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681"/>
            <p:cNvSpPr/>
            <p:nvPr>
              <p:custDataLst>
                <p:tags r:id="rId85"/>
              </p:custDataLst>
            </p:nvPr>
          </p:nvSpPr>
          <p:spPr>
            <a:xfrm>
              <a:off x="7213348" y="2127250"/>
              <a:ext cx="228853" cy="37345"/>
            </a:xfrm>
            <a:custGeom>
              <a:avLst/>
              <a:gdLst/>
              <a:ahLst/>
              <a:cxnLst/>
              <a:rect l="0" t="0" r="0" b="0"/>
              <a:pathLst>
                <a:path w="228853" h="37345">
                  <a:moveTo>
                    <a:pt x="32002" y="6350"/>
                  </a:moveTo>
                  <a:lnTo>
                    <a:pt x="32002" y="6350"/>
                  </a:lnTo>
                  <a:lnTo>
                    <a:pt x="933" y="32363"/>
                  </a:lnTo>
                  <a:lnTo>
                    <a:pt x="0" y="34275"/>
                  </a:lnTo>
                  <a:lnTo>
                    <a:pt x="84" y="35550"/>
                  </a:lnTo>
                  <a:lnTo>
                    <a:pt x="13686" y="37344"/>
                  </a:lnTo>
                  <a:lnTo>
                    <a:pt x="52295" y="32881"/>
                  </a:lnTo>
                  <a:lnTo>
                    <a:pt x="96087" y="27087"/>
                  </a:lnTo>
                  <a:lnTo>
                    <a:pt x="134480" y="24018"/>
                  </a:lnTo>
                  <a:lnTo>
                    <a:pt x="228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403"/>
          <p:cNvGrpSpPr/>
          <p:nvPr/>
        </p:nvGrpSpPr>
        <p:grpSpPr>
          <a:xfrm>
            <a:off x="11849100" y="1389048"/>
            <a:ext cx="211607" cy="339490"/>
            <a:chOff x="11849100" y="1389048"/>
            <a:chExt cx="211607" cy="339490"/>
          </a:xfrm>
        </p:grpSpPr>
        <p:sp>
          <p:nvSpPr>
            <p:cNvPr id="181" name="SMARTInkShape-1682"/>
            <p:cNvSpPr/>
            <p:nvPr>
              <p:custDataLst>
                <p:tags r:id="rId82"/>
              </p:custDataLst>
            </p:nvPr>
          </p:nvSpPr>
          <p:spPr>
            <a:xfrm>
              <a:off x="11944350" y="1389048"/>
              <a:ext cx="116357" cy="339490"/>
            </a:xfrm>
            <a:custGeom>
              <a:avLst/>
              <a:gdLst/>
              <a:ahLst/>
              <a:cxnLst/>
              <a:rect l="0" t="0" r="0" b="0"/>
              <a:pathLst>
                <a:path w="116357" h="339490">
                  <a:moveTo>
                    <a:pt x="76200" y="20652"/>
                  </a:moveTo>
                  <a:lnTo>
                    <a:pt x="76200" y="20652"/>
                  </a:lnTo>
                  <a:lnTo>
                    <a:pt x="76200" y="258"/>
                  </a:lnTo>
                  <a:lnTo>
                    <a:pt x="77611" y="0"/>
                  </a:lnTo>
                  <a:lnTo>
                    <a:pt x="82941" y="3477"/>
                  </a:lnTo>
                  <a:lnTo>
                    <a:pt x="93877" y="20110"/>
                  </a:lnTo>
                  <a:lnTo>
                    <a:pt x="105144" y="59742"/>
                  </a:lnTo>
                  <a:lnTo>
                    <a:pt x="114165" y="103737"/>
                  </a:lnTo>
                  <a:lnTo>
                    <a:pt x="116356" y="134484"/>
                  </a:lnTo>
                  <a:lnTo>
                    <a:pt x="112627" y="169316"/>
                  </a:lnTo>
                  <a:lnTo>
                    <a:pt x="105966" y="207772"/>
                  </a:lnTo>
                  <a:lnTo>
                    <a:pt x="92780" y="250524"/>
                  </a:lnTo>
                  <a:lnTo>
                    <a:pt x="69362" y="291601"/>
                  </a:lnTo>
                  <a:lnTo>
                    <a:pt x="49243" y="320440"/>
                  </a:lnTo>
                  <a:lnTo>
                    <a:pt x="31293" y="335924"/>
                  </a:lnTo>
                  <a:lnTo>
                    <a:pt x="23683" y="339489"/>
                  </a:lnTo>
                  <a:lnTo>
                    <a:pt x="0" y="338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83"/>
            <p:cNvSpPr/>
            <p:nvPr>
              <p:custDataLst>
                <p:tags r:id="rId83"/>
              </p:custDataLst>
            </p:nvPr>
          </p:nvSpPr>
          <p:spPr>
            <a:xfrm>
              <a:off x="11849100" y="1436244"/>
              <a:ext cx="57117" cy="245708"/>
            </a:xfrm>
            <a:custGeom>
              <a:avLst/>
              <a:gdLst/>
              <a:ahLst/>
              <a:cxnLst/>
              <a:rect l="0" t="0" r="0" b="0"/>
              <a:pathLst>
                <a:path w="57117" h="245708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5026" y="4649"/>
                  </a:lnTo>
                  <a:lnTo>
                    <a:pt x="6088" y="0"/>
                  </a:lnTo>
                  <a:lnTo>
                    <a:pt x="16385" y="5937"/>
                  </a:lnTo>
                  <a:lnTo>
                    <a:pt x="26098" y="16633"/>
                  </a:lnTo>
                  <a:lnTo>
                    <a:pt x="34996" y="37253"/>
                  </a:lnTo>
                  <a:lnTo>
                    <a:pt x="36722" y="46731"/>
                  </a:lnTo>
                  <a:lnTo>
                    <a:pt x="31555" y="82181"/>
                  </a:lnTo>
                  <a:lnTo>
                    <a:pt x="26351" y="95767"/>
                  </a:lnTo>
                  <a:lnTo>
                    <a:pt x="25681" y="102438"/>
                  </a:lnTo>
                  <a:lnTo>
                    <a:pt x="27406" y="106746"/>
                  </a:lnTo>
                  <a:lnTo>
                    <a:pt x="50460" y="137456"/>
                  </a:lnTo>
                  <a:lnTo>
                    <a:pt x="55827" y="163739"/>
                  </a:lnTo>
                  <a:lnTo>
                    <a:pt x="57035" y="205408"/>
                  </a:lnTo>
                  <a:lnTo>
                    <a:pt x="57116" y="223197"/>
                  </a:lnTo>
                  <a:lnTo>
                    <a:pt x="53371" y="232854"/>
                  </a:lnTo>
                  <a:lnTo>
                    <a:pt x="50398" y="237404"/>
                  </a:lnTo>
                  <a:lnTo>
                    <a:pt x="47002" y="240438"/>
                  </a:lnTo>
                  <a:lnTo>
                    <a:pt x="34036" y="245707"/>
                  </a:lnTo>
                  <a:lnTo>
                    <a:pt x="33274" y="243857"/>
                  </a:lnTo>
                  <a:lnTo>
                    <a:pt x="31750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404"/>
          <p:cNvGrpSpPr/>
          <p:nvPr/>
        </p:nvGrpSpPr>
        <p:grpSpPr>
          <a:xfrm>
            <a:off x="11032641" y="1406948"/>
            <a:ext cx="549760" cy="261734"/>
            <a:chOff x="11032641" y="1406948"/>
            <a:chExt cx="549760" cy="261734"/>
          </a:xfrm>
        </p:grpSpPr>
        <p:sp>
          <p:nvSpPr>
            <p:cNvPr id="184" name="SMARTInkShape-1684"/>
            <p:cNvSpPr/>
            <p:nvPr>
              <p:custDataLst>
                <p:tags r:id="rId75"/>
              </p:custDataLst>
            </p:nvPr>
          </p:nvSpPr>
          <p:spPr>
            <a:xfrm>
              <a:off x="11032641" y="1467470"/>
              <a:ext cx="79860" cy="138219"/>
            </a:xfrm>
            <a:custGeom>
              <a:avLst/>
              <a:gdLst/>
              <a:ahLst/>
              <a:cxnLst/>
              <a:rect l="0" t="0" r="0" b="0"/>
              <a:pathLst>
                <a:path w="79860" h="138219">
                  <a:moveTo>
                    <a:pt x="3659" y="31130"/>
                  </a:moveTo>
                  <a:lnTo>
                    <a:pt x="3659" y="31130"/>
                  </a:lnTo>
                  <a:lnTo>
                    <a:pt x="3657" y="25663"/>
                  </a:lnTo>
                  <a:lnTo>
                    <a:pt x="288" y="31784"/>
                  </a:lnTo>
                  <a:lnTo>
                    <a:pt x="0" y="35094"/>
                  </a:lnTo>
                  <a:lnTo>
                    <a:pt x="12679" y="76970"/>
                  </a:lnTo>
                  <a:lnTo>
                    <a:pt x="24621" y="119769"/>
                  </a:lnTo>
                  <a:lnTo>
                    <a:pt x="31114" y="136729"/>
                  </a:lnTo>
                  <a:lnTo>
                    <a:pt x="33253" y="138218"/>
                  </a:lnTo>
                  <a:lnTo>
                    <a:pt x="35382" y="137800"/>
                  </a:lnTo>
                  <a:lnTo>
                    <a:pt x="37507" y="136110"/>
                  </a:lnTo>
                  <a:lnTo>
                    <a:pt x="43871" y="123618"/>
                  </a:lnTo>
                  <a:lnTo>
                    <a:pt x="51635" y="77204"/>
                  </a:lnTo>
                  <a:lnTo>
                    <a:pt x="55783" y="31869"/>
                  </a:lnTo>
                  <a:lnTo>
                    <a:pt x="61200" y="7125"/>
                  </a:lnTo>
                  <a:lnTo>
                    <a:pt x="63186" y="2427"/>
                  </a:lnTo>
                  <a:lnTo>
                    <a:pt x="65922" y="0"/>
                  </a:lnTo>
                  <a:lnTo>
                    <a:pt x="79859" y="5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85"/>
            <p:cNvSpPr/>
            <p:nvPr>
              <p:custDataLst>
                <p:tags r:id="rId76"/>
              </p:custDataLst>
            </p:nvPr>
          </p:nvSpPr>
          <p:spPr>
            <a:xfrm>
              <a:off x="11137900" y="16002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0" y="14306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86"/>
            <p:cNvSpPr/>
            <p:nvPr>
              <p:custDataLst>
                <p:tags r:id="rId77"/>
              </p:custDataLst>
            </p:nvPr>
          </p:nvSpPr>
          <p:spPr>
            <a:xfrm>
              <a:off x="11201400" y="162560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0" y="25400"/>
                  </a:moveTo>
                  <a:lnTo>
                    <a:pt x="0" y="25400"/>
                  </a:lnTo>
                  <a:lnTo>
                    <a:pt x="14746" y="12535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87"/>
            <p:cNvSpPr/>
            <p:nvPr>
              <p:custDataLst>
                <p:tags r:id="rId78"/>
              </p:custDataLst>
            </p:nvPr>
          </p:nvSpPr>
          <p:spPr>
            <a:xfrm>
              <a:off x="11283948" y="1553443"/>
              <a:ext cx="54168" cy="115239"/>
            </a:xfrm>
            <a:custGeom>
              <a:avLst/>
              <a:gdLst/>
              <a:ahLst/>
              <a:cxnLst/>
              <a:rect l="0" t="0" r="0" b="0"/>
              <a:pathLst>
                <a:path w="54168" h="115239">
                  <a:moveTo>
                    <a:pt x="2" y="21357"/>
                  </a:moveTo>
                  <a:lnTo>
                    <a:pt x="2" y="21357"/>
                  </a:lnTo>
                  <a:lnTo>
                    <a:pt x="0" y="9147"/>
                  </a:lnTo>
                  <a:lnTo>
                    <a:pt x="1883" y="3466"/>
                  </a:lnTo>
                  <a:lnTo>
                    <a:pt x="3372" y="963"/>
                  </a:lnTo>
                  <a:lnTo>
                    <a:pt x="5778" y="0"/>
                  </a:lnTo>
                  <a:lnTo>
                    <a:pt x="12211" y="811"/>
                  </a:lnTo>
                  <a:lnTo>
                    <a:pt x="23766" y="5235"/>
                  </a:lnTo>
                  <a:lnTo>
                    <a:pt x="30085" y="10899"/>
                  </a:lnTo>
                  <a:lnTo>
                    <a:pt x="34539" y="17414"/>
                  </a:lnTo>
                  <a:lnTo>
                    <a:pt x="37045" y="25049"/>
                  </a:lnTo>
                  <a:lnTo>
                    <a:pt x="37633" y="29583"/>
                  </a:lnTo>
                  <a:lnTo>
                    <a:pt x="36378" y="31780"/>
                  </a:lnTo>
                  <a:lnTo>
                    <a:pt x="25553" y="40295"/>
                  </a:lnTo>
                  <a:lnTo>
                    <a:pt x="28818" y="43745"/>
                  </a:lnTo>
                  <a:lnTo>
                    <a:pt x="45800" y="55331"/>
                  </a:lnTo>
                  <a:lnTo>
                    <a:pt x="48579" y="63268"/>
                  </a:lnTo>
                  <a:lnTo>
                    <a:pt x="54167" y="86639"/>
                  </a:lnTo>
                  <a:lnTo>
                    <a:pt x="52768" y="95292"/>
                  </a:lnTo>
                  <a:lnTo>
                    <a:pt x="48014" y="104725"/>
                  </a:lnTo>
                  <a:lnTo>
                    <a:pt x="38763" y="111989"/>
                  </a:lnTo>
                  <a:lnTo>
                    <a:pt x="27086" y="115238"/>
                  </a:lnTo>
                  <a:lnTo>
                    <a:pt x="23704" y="114284"/>
                  </a:lnTo>
                  <a:lnTo>
                    <a:pt x="18062" y="109459"/>
                  </a:lnTo>
                  <a:lnTo>
                    <a:pt x="12702" y="91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88"/>
            <p:cNvSpPr/>
            <p:nvPr>
              <p:custDataLst>
                <p:tags r:id="rId79"/>
              </p:custDataLst>
            </p:nvPr>
          </p:nvSpPr>
          <p:spPr>
            <a:xfrm>
              <a:off x="11381156" y="1486191"/>
              <a:ext cx="67895" cy="129313"/>
            </a:xfrm>
            <a:custGeom>
              <a:avLst/>
              <a:gdLst/>
              <a:ahLst/>
              <a:cxnLst/>
              <a:rect l="0" t="0" r="0" b="0"/>
              <a:pathLst>
                <a:path w="67895" h="129313">
                  <a:moveTo>
                    <a:pt x="55194" y="18759"/>
                  </a:moveTo>
                  <a:lnTo>
                    <a:pt x="55194" y="18759"/>
                  </a:lnTo>
                  <a:lnTo>
                    <a:pt x="55192" y="15388"/>
                  </a:lnTo>
                  <a:lnTo>
                    <a:pt x="57075" y="11852"/>
                  </a:lnTo>
                  <a:lnTo>
                    <a:pt x="60661" y="7203"/>
                  </a:lnTo>
                  <a:lnTo>
                    <a:pt x="61282" y="3027"/>
                  </a:lnTo>
                  <a:lnTo>
                    <a:pt x="60665" y="1921"/>
                  </a:lnTo>
                  <a:lnTo>
                    <a:pt x="59545" y="1184"/>
                  </a:lnTo>
                  <a:lnTo>
                    <a:pt x="54603" y="146"/>
                  </a:lnTo>
                  <a:lnTo>
                    <a:pt x="52683" y="0"/>
                  </a:lnTo>
                  <a:lnTo>
                    <a:pt x="46788" y="5483"/>
                  </a:lnTo>
                  <a:lnTo>
                    <a:pt x="11238" y="50042"/>
                  </a:lnTo>
                  <a:lnTo>
                    <a:pt x="2266" y="74281"/>
                  </a:lnTo>
                  <a:lnTo>
                    <a:pt x="0" y="98631"/>
                  </a:lnTo>
                  <a:lnTo>
                    <a:pt x="1972" y="112819"/>
                  </a:lnTo>
                  <a:lnTo>
                    <a:pt x="4189" y="117449"/>
                  </a:lnTo>
                  <a:lnTo>
                    <a:pt x="7080" y="120536"/>
                  </a:lnTo>
                  <a:lnTo>
                    <a:pt x="21859" y="128860"/>
                  </a:lnTo>
                  <a:lnTo>
                    <a:pt x="31911" y="129312"/>
                  </a:lnTo>
                  <a:lnTo>
                    <a:pt x="52240" y="123852"/>
                  </a:lnTo>
                  <a:lnTo>
                    <a:pt x="67894" y="10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89"/>
            <p:cNvSpPr/>
            <p:nvPr>
              <p:custDataLst>
                <p:tags r:id="rId80"/>
              </p:custDataLst>
            </p:nvPr>
          </p:nvSpPr>
          <p:spPr>
            <a:xfrm>
              <a:off x="11380343" y="1543050"/>
              <a:ext cx="62358" cy="6351"/>
            </a:xfrm>
            <a:custGeom>
              <a:avLst/>
              <a:gdLst/>
              <a:ahLst/>
              <a:cxnLst/>
              <a:rect l="0" t="0" r="0" b="0"/>
              <a:pathLst>
                <a:path w="62358" h="6351">
                  <a:moveTo>
                    <a:pt x="11557" y="6350"/>
                  </a:moveTo>
                  <a:lnTo>
                    <a:pt x="11557" y="6350"/>
                  </a:lnTo>
                  <a:lnTo>
                    <a:pt x="0" y="6350"/>
                  </a:lnTo>
                  <a:lnTo>
                    <a:pt x="2568" y="6350"/>
                  </a:lnTo>
                  <a:lnTo>
                    <a:pt x="5915" y="4468"/>
                  </a:lnTo>
                  <a:lnTo>
                    <a:pt x="7795" y="2979"/>
                  </a:lnTo>
                  <a:lnTo>
                    <a:pt x="15530" y="3206"/>
                  </a:lnTo>
                  <a:lnTo>
                    <a:pt x="26728" y="4247"/>
                  </a:lnTo>
                  <a:lnTo>
                    <a:pt x="62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90"/>
            <p:cNvSpPr/>
            <p:nvPr>
              <p:custDataLst>
                <p:tags r:id="rId81"/>
              </p:custDataLst>
            </p:nvPr>
          </p:nvSpPr>
          <p:spPr>
            <a:xfrm>
              <a:off x="11525879" y="1406948"/>
              <a:ext cx="56522" cy="242396"/>
            </a:xfrm>
            <a:custGeom>
              <a:avLst/>
              <a:gdLst/>
              <a:ahLst/>
              <a:cxnLst/>
              <a:rect l="0" t="0" r="0" b="0"/>
              <a:pathLst>
                <a:path w="56522" h="242396">
                  <a:moveTo>
                    <a:pt x="56521" y="9102"/>
                  </a:moveTo>
                  <a:lnTo>
                    <a:pt x="56521" y="9102"/>
                  </a:lnTo>
                  <a:lnTo>
                    <a:pt x="38844" y="264"/>
                  </a:lnTo>
                  <a:lnTo>
                    <a:pt x="30790" y="0"/>
                  </a:lnTo>
                  <a:lnTo>
                    <a:pt x="26666" y="917"/>
                  </a:lnTo>
                  <a:lnTo>
                    <a:pt x="14121" y="8950"/>
                  </a:lnTo>
                  <a:lnTo>
                    <a:pt x="9454" y="14444"/>
                  </a:lnTo>
                  <a:lnTo>
                    <a:pt x="7380" y="19943"/>
                  </a:lnTo>
                  <a:lnTo>
                    <a:pt x="6457" y="27090"/>
                  </a:lnTo>
                  <a:lnTo>
                    <a:pt x="10936" y="47541"/>
                  </a:lnTo>
                  <a:lnTo>
                    <a:pt x="29023" y="91955"/>
                  </a:lnTo>
                  <a:lnTo>
                    <a:pt x="28304" y="102605"/>
                  </a:lnTo>
                  <a:lnTo>
                    <a:pt x="16141" y="133883"/>
                  </a:lnTo>
                  <a:lnTo>
                    <a:pt x="13371" y="136739"/>
                  </a:lnTo>
                  <a:lnTo>
                    <a:pt x="0" y="142229"/>
                  </a:lnTo>
                  <a:lnTo>
                    <a:pt x="14313" y="164115"/>
                  </a:lnTo>
                  <a:lnTo>
                    <a:pt x="17203" y="181326"/>
                  </a:lnTo>
                  <a:lnTo>
                    <a:pt x="12301" y="228884"/>
                  </a:lnTo>
                  <a:lnTo>
                    <a:pt x="14055" y="235664"/>
                  </a:lnTo>
                  <a:lnTo>
                    <a:pt x="15510" y="238460"/>
                  </a:lnTo>
                  <a:lnTo>
                    <a:pt x="17892" y="240324"/>
                  </a:lnTo>
                  <a:lnTo>
                    <a:pt x="24300" y="242395"/>
                  </a:lnTo>
                  <a:lnTo>
                    <a:pt x="50171" y="23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405"/>
          <p:cNvGrpSpPr/>
          <p:nvPr/>
        </p:nvGrpSpPr>
        <p:grpSpPr>
          <a:xfrm>
            <a:off x="8248727" y="664523"/>
            <a:ext cx="3460674" cy="579240"/>
            <a:chOff x="8248727" y="664523"/>
            <a:chExt cx="3460674" cy="579240"/>
          </a:xfrm>
        </p:grpSpPr>
        <p:sp>
          <p:nvSpPr>
            <p:cNvPr id="192" name="SMARTInkShape-1691"/>
            <p:cNvSpPr/>
            <p:nvPr>
              <p:custDataLst>
                <p:tags r:id="rId44"/>
              </p:custDataLst>
            </p:nvPr>
          </p:nvSpPr>
          <p:spPr>
            <a:xfrm>
              <a:off x="8248727" y="939269"/>
              <a:ext cx="114224" cy="184361"/>
            </a:xfrm>
            <a:custGeom>
              <a:avLst/>
              <a:gdLst/>
              <a:ahLst/>
              <a:cxnLst/>
              <a:rect l="0" t="0" r="0" b="0"/>
              <a:pathLst>
                <a:path w="114224" h="184361">
                  <a:moveTo>
                    <a:pt x="6273" y="13231"/>
                  </a:moveTo>
                  <a:lnTo>
                    <a:pt x="6273" y="13231"/>
                  </a:lnTo>
                  <a:lnTo>
                    <a:pt x="805" y="13231"/>
                  </a:lnTo>
                  <a:lnTo>
                    <a:pt x="511" y="12525"/>
                  </a:lnTo>
                  <a:lnTo>
                    <a:pt x="0" y="7764"/>
                  </a:lnTo>
                  <a:lnTo>
                    <a:pt x="15122" y="53929"/>
                  </a:lnTo>
                  <a:lnTo>
                    <a:pt x="24980" y="97758"/>
                  </a:lnTo>
                  <a:lnTo>
                    <a:pt x="35861" y="140674"/>
                  </a:lnTo>
                  <a:lnTo>
                    <a:pt x="46484" y="180785"/>
                  </a:lnTo>
                  <a:lnTo>
                    <a:pt x="48602" y="184200"/>
                  </a:lnTo>
                  <a:lnTo>
                    <a:pt x="50720" y="184360"/>
                  </a:lnTo>
                  <a:lnTo>
                    <a:pt x="52838" y="182351"/>
                  </a:lnTo>
                  <a:lnTo>
                    <a:pt x="68909" y="136589"/>
                  </a:lnTo>
                  <a:lnTo>
                    <a:pt x="79062" y="90828"/>
                  </a:lnTo>
                  <a:lnTo>
                    <a:pt x="85563" y="57330"/>
                  </a:lnTo>
                  <a:lnTo>
                    <a:pt x="98976" y="13054"/>
                  </a:lnTo>
                  <a:lnTo>
                    <a:pt x="103448" y="3039"/>
                  </a:lnTo>
                  <a:lnTo>
                    <a:pt x="105628" y="792"/>
                  </a:lnTo>
                  <a:lnTo>
                    <a:pt x="107788" y="0"/>
                  </a:lnTo>
                  <a:lnTo>
                    <a:pt x="109933" y="177"/>
                  </a:lnTo>
                  <a:lnTo>
                    <a:pt x="111363" y="2411"/>
                  </a:lnTo>
                  <a:lnTo>
                    <a:pt x="114223" y="19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92"/>
            <p:cNvSpPr/>
            <p:nvPr>
              <p:custDataLst>
                <p:tags r:id="rId45"/>
              </p:custDataLst>
            </p:nvPr>
          </p:nvSpPr>
          <p:spPr>
            <a:xfrm>
              <a:off x="8369300" y="11176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29493"/>
                  </a:lnTo>
                  <a:lnTo>
                    <a:pt x="6175" y="71225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693"/>
            <p:cNvSpPr/>
            <p:nvPr>
              <p:custDataLst>
                <p:tags r:id="rId46"/>
              </p:custDataLst>
            </p:nvPr>
          </p:nvSpPr>
          <p:spPr>
            <a:xfrm>
              <a:off x="8426450" y="11620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43689" y="723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694"/>
            <p:cNvSpPr/>
            <p:nvPr>
              <p:custDataLst>
                <p:tags r:id="rId47"/>
              </p:custDataLst>
            </p:nvPr>
          </p:nvSpPr>
          <p:spPr>
            <a:xfrm>
              <a:off x="8540750" y="1092469"/>
              <a:ext cx="76637" cy="150338"/>
            </a:xfrm>
            <a:custGeom>
              <a:avLst/>
              <a:gdLst/>
              <a:ahLst/>
              <a:cxnLst/>
              <a:rect l="0" t="0" r="0" b="0"/>
              <a:pathLst>
                <a:path w="76637" h="150338">
                  <a:moveTo>
                    <a:pt x="0" y="25131"/>
                  </a:moveTo>
                  <a:lnTo>
                    <a:pt x="0" y="25131"/>
                  </a:lnTo>
                  <a:lnTo>
                    <a:pt x="0" y="6372"/>
                  </a:lnTo>
                  <a:lnTo>
                    <a:pt x="3370" y="2796"/>
                  </a:lnTo>
                  <a:lnTo>
                    <a:pt x="8789" y="1093"/>
                  </a:lnTo>
                  <a:lnTo>
                    <a:pt x="27136" y="0"/>
                  </a:lnTo>
                  <a:lnTo>
                    <a:pt x="38871" y="3614"/>
                  </a:lnTo>
                  <a:lnTo>
                    <a:pt x="49731" y="9923"/>
                  </a:lnTo>
                  <a:lnTo>
                    <a:pt x="56910" y="17431"/>
                  </a:lnTo>
                  <a:lnTo>
                    <a:pt x="60571" y="25472"/>
                  </a:lnTo>
                  <a:lnTo>
                    <a:pt x="61547" y="29591"/>
                  </a:lnTo>
                  <a:lnTo>
                    <a:pt x="60787" y="33749"/>
                  </a:lnTo>
                  <a:lnTo>
                    <a:pt x="52975" y="46343"/>
                  </a:lnTo>
                  <a:lnTo>
                    <a:pt x="42427" y="57600"/>
                  </a:lnTo>
                  <a:lnTo>
                    <a:pt x="33296" y="62489"/>
                  </a:lnTo>
                  <a:lnTo>
                    <a:pt x="32781" y="63442"/>
                  </a:lnTo>
                  <a:lnTo>
                    <a:pt x="32207" y="66382"/>
                  </a:lnTo>
                  <a:lnTo>
                    <a:pt x="33835" y="70041"/>
                  </a:lnTo>
                  <a:lnTo>
                    <a:pt x="35256" y="72004"/>
                  </a:lnTo>
                  <a:lnTo>
                    <a:pt x="69678" y="92406"/>
                  </a:lnTo>
                  <a:lnTo>
                    <a:pt x="73969" y="97498"/>
                  </a:lnTo>
                  <a:lnTo>
                    <a:pt x="76122" y="103714"/>
                  </a:lnTo>
                  <a:lnTo>
                    <a:pt x="76636" y="118148"/>
                  </a:lnTo>
                  <a:lnTo>
                    <a:pt x="72958" y="135398"/>
                  </a:lnTo>
                  <a:lnTo>
                    <a:pt x="69806" y="139565"/>
                  </a:lnTo>
                  <a:lnTo>
                    <a:pt x="60658" y="146076"/>
                  </a:lnTo>
                  <a:lnTo>
                    <a:pt x="46979" y="150337"/>
                  </a:lnTo>
                  <a:lnTo>
                    <a:pt x="42607" y="149524"/>
                  </a:lnTo>
                  <a:lnTo>
                    <a:pt x="25400" y="13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695"/>
            <p:cNvSpPr/>
            <p:nvPr>
              <p:custDataLst>
                <p:tags r:id="rId48"/>
              </p:custDataLst>
            </p:nvPr>
          </p:nvSpPr>
          <p:spPr>
            <a:xfrm>
              <a:off x="8756175" y="889339"/>
              <a:ext cx="127476" cy="187454"/>
            </a:xfrm>
            <a:custGeom>
              <a:avLst/>
              <a:gdLst/>
              <a:ahLst/>
              <a:cxnLst/>
              <a:rect l="0" t="0" r="0" b="0"/>
              <a:pathLst>
                <a:path w="127476" h="187454">
                  <a:moveTo>
                    <a:pt x="89375" y="12361"/>
                  </a:moveTo>
                  <a:lnTo>
                    <a:pt x="89375" y="12361"/>
                  </a:lnTo>
                  <a:lnTo>
                    <a:pt x="96118" y="8990"/>
                  </a:lnTo>
                  <a:lnTo>
                    <a:pt x="98102" y="7291"/>
                  </a:lnTo>
                  <a:lnTo>
                    <a:pt x="101552" y="805"/>
                  </a:lnTo>
                  <a:lnTo>
                    <a:pt x="101019" y="424"/>
                  </a:lnTo>
                  <a:lnTo>
                    <a:pt x="98549" y="0"/>
                  </a:lnTo>
                  <a:lnTo>
                    <a:pt x="66086" y="20738"/>
                  </a:lnTo>
                  <a:lnTo>
                    <a:pt x="26059" y="65827"/>
                  </a:lnTo>
                  <a:lnTo>
                    <a:pt x="6286" y="107981"/>
                  </a:lnTo>
                  <a:lnTo>
                    <a:pt x="0" y="127061"/>
                  </a:lnTo>
                  <a:lnTo>
                    <a:pt x="500" y="144948"/>
                  </a:lnTo>
                  <a:lnTo>
                    <a:pt x="5426" y="160894"/>
                  </a:lnTo>
                  <a:lnTo>
                    <a:pt x="12317" y="172685"/>
                  </a:lnTo>
                  <a:lnTo>
                    <a:pt x="25728" y="180748"/>
                  </a:lnTo>
                  <a:lnTo>
                    <a:pt x="53113" y="187372"/>
                  </a:lnTo>
                  <a:lnTo>
                    <a:pt x="79807" y="187453"/>
                  </a:lnTo>
                  <a:lnTo>
                    <a:pt x="111160" y="181159"/>
                  </a:lnTo>
                  <a:lnTo>
                    <a:pt x="116598" y="178515"/>
                  </a:lnTo>
                  <a:lnTo>
                    <a:pt x="127475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696"/>
            <p:cNvSpPr/>
            <p:nvPr>
              <p:custDataLst>
                <p:tags r:id="rId49"/>
              </p:custDataLst>
            </p:nvPr>
          </p:nvSpPr>
          <p:spPr>
            <a:xfrm>
              <a:off x="8759341" y="965200"/>
              <a:ext cx="111610" cy="44451"/>
            </a:xfrm>
            <a:custGeom>
              <a:avLst/>
              <a:gdLst/>
              <a:ahLst/>
              <a:cxnLst/>
              <a:rect l="0" t="0" r="0" b="0"/>
              <a:pathLst>
                <a:path w="1116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4450"/>
                  </a:lnTo>
                  <a:lnTo>
                    <a:pt x="0" y="43744"/>
                  </a:lnTo>
                  <a:lnTo>
                    <a:pt x="1563" y="41079"/>
                  </a:lnTo>
                  <a:lnTo>
                    <a:pt x="42496" y="27443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697"/>
            <p:cNvSpPr/>
            <p:nvPr>
              <p:custDataLst>
                <p:tags r:id="rId50"/>
              </p:custDataLst>
            </p:nvPr>
          </p:nvSpPr>
          <p:spPr>
            <a:xfrm>
              <a:off x="9037432" y="832910"/>
              <a:ext cx="93869" cy="313904"/>
            </a:xfrm>
            <a:custGeom>
              <a:avLst/>
              <a:gdLst/>
              <a:ahLst/>
              <a:cxnLst/>
              <a:rect l="0" t="0" r="0" b="0"/>
              <a:pathLst>
                <a:path w="93869" h="313904">
                  <a:moveTo>
                    <a:pt x="93868" y="24340"/>
                  </a:moveTo>
                  <a:lnTo>
                    <a:pt x="93868" y="24340"/>
                  </a:lnTo>
                  <a:lnTo>
                    <a:pt x="93868" y="7317"/>
                  </a:lnTo>
                  <a:lnTo>
                    <a:pt x="90105" y="4309"/>
                  </a:lnTo>
                  <a:lnTo>
                    <a:pt x="83729" y="1326"/>
                  </a:lnTo>
                  <a:lnTo>
                    <a:pt x="76191" y="0"/>
                  </a:lnTo>
                  <a:lnTo>
                    <a:pt x="60644" y="2625"/>
                  </a:lnTo>
                  <a:lnTo>
                    <a:pt x="22003" y="23780"/>
                  </a:lnTo>
                  <a:lnTo>
                    <a:pt x="11833" y="33263"/>
                  </a:lnTo>
                  <a:lnTo>
                    <a:pt x="4962" y="44534"/>
                  </a:lnTo>
                  <a:lnTo>
                    <a:pt x="3320" y="56598"/>
                  </a:lnTo>
                  <a:lnTo>
                    <a:pt x="5646" y="69016"/>
                  </a:lnTo>
                  <a:lnTo>
                    <a:pt x="16301" y="88613"/>
                  </a:lnTo>
                  <a:lnTo>
                    <a:pt x="45728" y="125066"/>
                  </a:lnTo>
                  <a:lnTo>
                    <a:pt x="56163" y="154844"/>
                  </a:lnTo>
                  <a:lnTo>
                    <a:pt x="56982" y="180365"/>
                  </a:lnTo>
                  <a:lnTo>
                    <a:pt x="49385" y="201333"/>
                  </a:lnTo>
                  <a:lnTo>
                    <a:pt x="34827" y="217580"/>
                  </a:lnTo>
                  <a:lnTo>
                    <a:pt x="25058" y="223113"/>
                  </a:lnTo>
                  <a:lnTo>
                    <a:pt x="8059" y="226957"/>
                  </a:lnTo>
                  <a:lnTo>
                    <a:pt x="0" y="227463"/>
                  </a:lnTo>
                  <a:lnTo>
                    <a:pt x="5770" y="227517"/>
                  </a:lnTo>
                  <a:lnTo>
                    <a:pt x="7619" y="228936"/>
                  </a:lnTo>
                  <a:lnTo>
                    <a:pt x="14202" y="248586"/>
                  </a:lnTo>
                  <a:lnTo>
                    <a:pt x="20948" y="294954"/>
                  </a:lnTo>
                  <a:lnTo>
                    <a:pt x="26479" y="307879"/>
                  </a:lnTo>
                  <a:lnTo>
                    <a:pt x="29891" y="310732"/>
                  </a:lnTo>
                  <a:lnTo>
                    <a:pt x="39328" y="313903"/>
                  </a:lnTo>
                  <a:lnTo>
                    <a:pt x="81168" y="303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698"/>
            <p:cNvSpPr/>
            <p:nvPr>
              <p:custDataLst>
                <p:tags r:id="rId51"/>
              </p:custDataLst>
            </p:nvPr>
          </p:nvSpPr>
          <p:spPr>
            <a:xfrm>
              <a:off x="9192539" y="952500"/>
              <a:ext cx="91162" cy="128420"/>
            </a:xfrm>
            <a:custGeom>
              <a:avLst/>
              <a:gdLst/>
              <a:ahLst/>
              <a:cxnLst/>
              <a:rect l="0" t="0" r="0" b="0"/>
              <a:pathLst>
                <a:path w="91162" h="128420">
                  <a:moveTo>
                    <a:pt x="2261" y="12700"/>
                  </a:moveTo>
                  <a:lnTo>
                    <a:pt x="2261" y="12700"/>
                  </a:lnTo>
                  <a:lnTo>
                    <a:pt x="2259" y="9329"/>
                  </a:lnTo>
                  <a:lnTo>
                    <a:pt x="2966" y="8336"/>
                  </a:lnTo>
                  <a:lnTo>
                    <a:pt x="4142" y="7674"/>
                  </a:lnTo>
                  <a:lnTo>
                    <a:pt x="5631" y="7233"/>
                  </a:lnTo>
                  <a:lnTo>
                    <a:pt x="5215" y="6938"/>
                  </a:lnTo>
                  <a:lnTo>
                    <a:pt x="986" y="6612"/>
                  </a:lnTo>
                  <a:lnTo>
                    <a:pt x="0" y="7935"/>
                  </a:lnTo>
                  <a:lnTo>
                    <a:pt x="48" y="10229"/>
                  </a:lnTo>
                  <a:lnTo>
                    <a:pt x="10970" y="55162"/>
                  </a:lnTo>
                  <a:lnTo>
                    <a:pt x="19242" y="99639"/>
                  </a:lnTo>
                  <a:lnTo>
                    <a:pt x="27670" y="123059"/>
                  </a:lnTo>
                  <a:lnTo>
                    <a:pt x="29784" y="126489"/>
                  </a:lnTo>
                  <a:lnTo>
                    <a:pt x="32603" y="128071"/>
                  </a:lnTo>
                  <a:lnTo>
                    <a:pt x="35895" y="128419"/>
                  </a:lnTo>
                  <a:lnTo>
                    <a:pt x="39500" y="127946"/>
                  </a:lnTo>
                  <a:lnTo>
                    <a:pt x="42610" y="125514"/>
                  </a:lnTo>
                  <a:lnTo>
                    <a:pt x="47946" y="117167"/>
                  </a:lnTo>
                  <a:lnTo>
                    <a:pt x="62189" y="76400"/>
                  </a:lnTo>
                  <a:lnTo>
                    <a:pt x="76710" y="37094"/>
                  </a:lnTo>
                  <a:lnTo>
                    <a:pt x="911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699"/>
            <p:cNvSpPr/>
            <p:nvPr>
              <p:custDataLst>
                <p:tags r:id="rId52"/>
              </p:custDataLst>
            </p:nvPr>
          </p:nvSpPr>
          <p:spPr>
            <a:xfrm>
              <a:off x="9334602" y="916095"/>
              <a:ext cx="82244" cy="183032"/>
            </a:xfrm>
            <a:custGeom>
              <a:avLst/>
              <a:gdLst/>
              <a:ahLst/>
              <a:cxnLst/>
              <a:rect l="0" t="0" r="0" b="0"/>
              <a:pathLst>
                <a:path w="82244" h="183032">
                  <a:moveTo>
                    <a:pt x="25298" y="68155"/>
                  </a:moveTo>
                  <a:lnTo>
                    <a:pt x="25298" y="68155"/>
                  </a:lnTo>
                  <a:lnTo>
                    <a:pt x="21927" y="68155"/>
                  </a:lnTo>
                  <a:lnTo>
                    <a:pt x="18391" y="71918"/>
                  </a:lnTo>
                  <a:lnTo>
                    <a:pt x="16459" y="74897"/>
                  </a:lnTo>
                  <a:lnTo>
                    <a:pt x="9565" y="119056"/>
                  </a:lnTo>
                  <a:lnTo>
                    <a:pt x="1658" y="164403"/>
                  </a:lnTo>
                  <a:lnTo>
                    <a:pt x="130" y="183031"/>
                  </a:lnTo>
                  <a:lnTo>
                    <a:pt x="0" y="180124"/>
                  </a:lnTo>
                  <a:lnTo>
                    <a:pt x="12117" y="139830"/>
                  </a:lnTo>
                  <a:lnTo>
                    <a:pt x="28719" y="93456"/>
                  </a:lnTo>
                  <a:lnTo>
                    <a:pt x="43478" y="55426"/>
                  </a:lnTo>
                  <a:lnTo>
                    <a:pt x="61036" y="12229"/>
                  </a:lnTo>
                  <a:lnTo>
                    <a:pt x="68464" y="1907"/>
                  </a:lnTo>
                  <a:lnTo>
                    <a:pt x="71714" y="0"/>
                  </a:lnTo>
                  <a:lnTo>
                    <a:pt x="74586" y="141"/>
                  </a:lnTo>
                  <a:lnTo>
                    <a:pt x="77206" y="1645"/>
                  </a:lnTo>
                  <a:lnTo>
                    <a:pt x="80119" y="10843"/>
                  </a:lnTo>
                  <a:lnTo>
                    <a:pt x="82243" y="55998"/>
                  </a:lnTo>
                  <a:lnTo>
                    <a:pt x="79037" y="99542"/>
                  </a:lnTo>
                  <a:lnTo>
                    <a:pt x="74603" y="142635"/>
                  </a:lnTo>
                  <a:lnTo>
                    <a:pt x="69748" y="163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00"/>
            <p:cNvSpPr/>
            <p:nvPr>
              <p:custDataLst>
                <p:tags r:id="rId53"/>
              </p:custDataLst>
            </p:nvPr>
          </p:nvSpPr>
          <p:spPr>
            <a:xfrm>
              <a:off x="9378950" y="10160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01"/>
            <p:cNvSpPr/>
            <p:nvPr>
              <p:custDataLst>
                <p:tags r:id="rId54"/>
              </p:custDataLst>
            </p:nvPr>
          </p:nvSpPr>
          <p:spPr>
            <a:xfrm>
              <a:off x="9442450" y="1028700"/>
              <a:ext cx="22421" cy="82551"/>
            </a:xfrm>
            <a:custGeom>
              <a:avLst/>
              <a:gdLst/>
              <a:ahLst/>
              <a:cxnLst/>
              <a:rect l="0" t="0" r="0" b="0"/>
              <a:pathLst>
                <a:path w="22421" h="82551">
                  <a:moveTo>
                    <a:pt x="19050" y="0"/>
                  </a:moveTo>
                  <a:lnTo>
                    <a:pt x="19050" y="0"/>
                  </a:lnTo>
                  <a:lnTo>
                    <a:pt x="19048" y="3371"/>
                  </a:lnTo>
                  <a:lnTo>
                    <a:pt x="22420" y="12209"/>
                  </a:lnTo>
                  <a:lnTo>
                    <a:pt x="21146" y="33878"/>
                  </a:lnTo>
                  <a:lnTo>
                    <a:pt x="16300" y="4915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02"/>
            <p:cNvSpPr/>
            <p:nvPr>
              <p:custDataLst>
                <p:tags r:id="rId55"/>
              </p:custDataLst>
            </p:nvPr>
          </p:nvSpPr>
          <p:spPr>
            <a:xfrm>
              <a:off x="9570649" y="902844"/>
              <a:ext cx="59609" cy="163957"/>
            </a:xfrm>
            <a:custGeom>
              <a:avLst/>
              <a:gdLst/>
              <a:ahLst/>
              <a:cxnLst/>
              <a:rect l="0" t="0" r="0" b="0"/>
              <a:pathLst>
                <a:path w="59609" h="163957">
                  <a:moveTo>
                    <a:pt x="55951" y="11556"/>
                  </a:moveTo>
                  <a:lnTo>
                    <a:pt x="55951" y="11556"/>
                  </a:lnTo>
                  <a:lnTo>
                    <a:pt x="59321" y="8185"/>
                  </a:lnTo>
                  <a:lnTo>
                    <a:pt x="59608" y="6486"/>
                  </a:lnTo>
                  <a:lnTo>
                    <a:pt x="59095" y="4648"/>
                  </a:lnTo>
                  <a:lnTo>
                    <a:pt x="56573" y="0"/>
                  </a:lnTo>
                  <a:lnTo>
                    <a:pt x="49392" y="2566"/>
                  </a:lnTo>
                  <a:lnTo>
                    <a:pt x="17275" y="40327"/>
                  </a:lnTo>
                  <a:lnTo>
                    <a:pt x="8744" y="58102"/>
                  </a:lnTo>
                  <a:lnTo>
                    <a:pt x="0" y="103128"/>
                  </a:lnTo>
                  <a:lnTo>
                    <a:pt x="5897" y="134879"/>
                  </a:lnTo>
                  <a:lnTo>
                    <a:pt x="12773" y="149387"/>
                  </a:lnTo>
                  <a:lnTo>
                    <a:pt x="16582" y="154243"/>
                  </a:lnTo>
                  <a:lnTo>
                    <a:pt x="49601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03"/>
            <p:cNvSpPr/>
            <p:nvPr>
              <p:custDataLst>
                <p:tags r:id="rId56"/>
              </p:custDataLst>
            </p:nvPr>
          </p:nvSpPr>
          <p:spPr>
            <a:xfrm>
              <a:off x="9686847" y="881107"/>
              <a:ext cx="79454" cy="199135"/>
            </a:xfrm>
            <a:custGeom>
              <a:avLst/>
              <a:gdLst/>
              <a:ahLst/>
              <a:cxnLst/>
              <a:rect l="0" t="0" r="0" b="0"/>
              <a:pathLst>
                <a:path w="79454" h="199135">
                  <a:moveTo>
                    <a:pt x="28653" y="58693"/>
                  </a:moveTo>
                  <a:lnTo>
                    <a:pt x="28653" y="58693"/>
                  </a:lnTo>
                  <a:lnTo>
                    <a:pt x="28653" y="55322"/>
                  </a:lnTo>
                  <a:lnTo>
                    <a:pt x="27948" y="66729"/>
                  </a:lnTo>
                  <a:lnTo>
                    <a:pt x="24290" y="76988"/>
                  </a:lnTo>
                  <a:lnTo>
                    <a:pt x="19193" y="119367"/>
                  </a:lnTo>
                  <a:lnTo>
                    <a:pt x="7864" y="161564"/>
                  </a:lnTo>
                  <a:lnTo>
                    <a:pt x="2283" y="192163"/>
                  </a:lnTo>
                  <a:lnTo>
                    <a:pt x="0" y="198446"/>
                  </a:lnTo>
                  <a:lnTo>
                    <a:pt x="378" y="199134"/>
                  </a:lnTo>
                  <a:lnTo>
                    <a:pt x="1336" y="198887"/>
                  </a:lnTo>
                  <a:lnTo>
                    <a:pt x="9908" y="155132"/>
                  </a:lnTo>
                  <a:lnTo>
                    <a:pt x="17925" y="114314"/>
                  </a:lnTo>
                  <a:lnTo>
                    <a:pt x="27355" y="76584"/>
                  </a:lnTo>
                  <a:lnTo>
                    <a:pt x="40234" y="35181"/>
                  </a:lnTo>
                  <a:lnTo>
                    <a:pt x="52003" y="8945"/>
                  </a:lnTo>
                  <a:lnTo>
                    <a:pt x="59256" y="1775"/>
                  </a:lnTo>
                  <a:lnTo>
                    <a:pt x="62459" y="287"/>
                  </a:lnTo>
                  <a:lnTo>
                    <a:pt x="65303" y="0"/>
                  </a:lnTo>
                  <a:lnTo>
                    <a:pt x="67903" y="514"/>
                  </a:lnTo>
                  <a:lnTo>
                    <a:pt x="69634" y="3679"/>
                  </a:lnTo>
                  <a:lnTo>
                    <a:pt x="73504" y="47629"/>
                  </a:lnTo>
                  <a:lnTo>
                    <a:pt x="77376" y="87714"/>
                  </a:lnTo>
                  <a:lnTo>
                    <a:pt x="79453" y="153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04"/>
            <p:cNvSpPr/>
            <p:nvPr>
              <p:custDataLst>
                <p:tags r:id="rId57"/>
              </p:custDataLst>
            </p:nvPr>
          </p:nvSpPr>
          <p:spPr>
            <a:xfrm>
              <a:off x="9697313" y="984250"/>
              <a:ext cx="94388" cy="38101"/>
            </a:xfrm>
            <a:custGeom>
              <a:avLst/>
              <a:gdLst/>
              <a:ahLst/>
              <a:cxnLst/>
              <a:rect l="0" t="0" r="0" b="0"/>
              <a:pathLst>
                <a:path w="94388" h="38101">
                  <a:moveTo>
                    <a:pt x="24537" y="38100"/>
                  </a:moveTo>
                  <a:lnTo>
                    <a:pt x="24537" y="38100"/>
                  </a:lnTo>
                  <a:lnTo>
                    <a:pt x="21166" y="34729"/>
                  </a:lnTo>
                  <a:lnTo>
                    <a:pt x="0" y="25739"/>
                  </a:lnTo>
                  <a:lnTo>
                    <a:pt x="1401" y="23669"/>
                  </a:lnTo>
                  <a:lnTo>
                    <a:pt x="2762" y="22129"/>
                  </a:lnTo>
                  <a:lnTo>
                    <a:pt x="9920" y="20419"/>
                  </a:lnTo>
                  <a:lnTo>
                    <a:pt x="20863" y="18247"/>
                  </a:lnTo>
                  <a:lnTo>
                    <a:pt x="50883" y="9118"/>
                  </a:lnTo>
                  <a:lnTo>
                    <a:pt x="943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705"/>
            <p:cNvSpPr/>
            <p:nvPr>
              <p:custDataLst>
                <p:tags r:id="rId58"/>
              </p:custDataLst>
            </p:nvPr>
          </p:nvSpPr>
          <p:spPr>
            <a:xfrm>
              <a:off x="10506761" y="1111250"/>
              <a:ext cx="15190" cy="10936"/>
            </a:xfrm>
            <a:custGeom>
              <a:avLst/>
              <a:gdLst/>
              <a:ahLst/>
              <a:cxnLst/>
              <a:rect l="0" t="0" r="0" b="0"/>
              <a:pathLst>
                <a:path w="15190" h="10936">
                  <a:moveTo>
                    <a:pt x="8839" y="0"/>
                  </a:moveTo>
                  <a:lnTo>
                    <a:pt x="8839" y="0"/>
                  </a:lnTo>
                  <a:lnTo>
                    <a:pt x="5468" y="6742"/>
                  </a:lnTo>
                  <a:lnTo>
                    <a:pt x="3770" y="8728"/>
                  </a:lnTo>
                  <a:lnTo>
                    <a:pt x="0" y="10935"/>
                  </a:lnTo>
                  <a:lnTo>
                    <a:pt x="15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706"/>
            <p:cNvSpPr/>
            <p:nvPr>
              <p:custDataLst>
                <p:tags r:id="rId59"/>
              </p:custDataLst>
            </p:nvPr>
          </p:nvSpPr>
          <p:spPr>
            <a:xfrm>
              <a:off x="9804400" y="1035050"/>
              <a:ext cx="16071" cy="82551"/>
            </a:xfrm>
            <a:custGeom>
              <a:avLst/>
              <a:gdLst/>
              <a:ahLst/>
              <a:cxnLst/>
              <a:rect l="0" t="0" r="0" b="0"/>
              <a:pathLst>
                <a:path w="16071" h="82551">
                  <a:moveTo>
                    <a:pt x="12700" y="0"/>
                  </a:moveTo>
                  <a:lnTo>
                    <a:pt x="12700" y="0"/>
                  </a:lnTo>
                  <a:lnTo>
                    <a:pt x="13405" y="6481"/>
                  </a:lnTo>
                  <a:lnTo>
                    <a:pt x="16070" y="15580"/>
                  </a:lnTo>
                  <a:lnTo>
                    <a:pt x="14796" y="359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707"/>
            <p:cNvSpPr/>
            <p:nvPr>
              <p:custDataLst>
                <p:tags r:id="rId60"/>
              </p:custDataLst>
            </p:nvPr>
          </p:nvSpPr>
          <p:spPr>
            <a:xfrm>
              <a:off x="9921150" y="921012"/>
              <a:ext cx="71812" cy="146974"/>
            </a:xfrm>
            <a:custGeom>
              <a:avLst/>
              <a:gdLst/>
              <a:ahLst/>
              <a:cxnLst/>
              <a:rect l="0" t="0" r="0" b="0"/>
              <a:pathLst>
                <a:path w="71812" h="146974">
                  <a:moveTo>
                    <a:pt x="42000" y="6088"/>
                  </a:moveTo>
                  <a:lnTo>
                    <a:pt x="42000" y="6088"/>
                  </a:lnTo>
                  <a:lnTo>
                    <a:pt x="42000" y="2717"/>
                  </a:lnTo>
                  <a:lnTo>
                    <a:pt x="41295" y="1724"/>
                  </a:lnTo>
                  <a:lnTo>
                    <a:pt x="40119" y="1062"/>
                  </a:lnTo>
                  <a:lnTo>
                    <a:pt x="36533" y="0"/>
                  </a:lnTo>
                  <a:lnTo>
                    <a:pt x="29169" y="6557"/>
                  </a:lnTo>
                  <a:lnTo>
                    <a:pt x="5818" y="47275"/>
                  </a:lnTo>
                  <a:lnTo>
                    <a:pt x="0" y="78734"/>
                  </a:lnTo>
                  <a:lnTo>
                    <a:pt x="1647" y="108125"/>
                  </a:lnTo>
                  <a:lnTo>
                    <a:pt x="13344" y="134707"/>
                  </a:lnTo>
                  <a:lnTo>
                    <a:pt x="19369" y="140517"/>
                  </a:lnTo>
                  <a:lnTo>
                    <a:pt x="33587" y="146973"/>
                  </a:lnTo>
                  <a:lnTo>
                    <a:pt x="39920" y="146578"/>
                  </a:lnTo>
                  <a:lnTo>
                    <a:pt x="50717" y="140495"/>
                  </a:lnTo>
                  <a:lnTo>
                    <a:pt x="64731" y="115057"/>
                  </a:lnTo>
                  <a:lnTo>
                    <a:pt x="71077" y="94192"/>
                  </a:lnTo>
                  <a:lnTo>
                    <a:pt x="71811" y="54928"/>
                  </a:lnTo>
                  <a:lnTo>
                    <a:pt x="66773" y="33674"/>
                  </a:lnTo>
                  <a:lnTo>
                    <a:pt x="62748" y="26595"/>
                  </a:lnTo>
                  <a:lnTo>
                    <a:pt x="57948" y="21876"/>
                  </a:lnTo>
                  <a:lnTo>
                    <a:pt x="47677" y="16633"/>
                  </a:lnTo>
                  <a:lnTo>
                    <a:pt x="2930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708"/>
            <p:cNvSpPr/>
            <p:nvPr>
              <p:custDataLst>
                <p:tags r:id="rId61"/>
              </p:custDataLst>
            </p:nvPr>
          </p:nvSpPr>
          <p:spPr>
            <a:xfrm>
              <a:off x="10072543" y="908699"/>
              <a:ext cx="93808" cy="164452"/>
            </a:xfrm>
            <a:custGeom>
              <a:avLst/>
              <a:gdLst/>
              <a:ahLst/>
              <a:cxnLst/>
              <a:rect l="0" t="0" r="0" b="0"/>
              <a:pathLst>
                <a:path w="93808" h="164452">
                  <a:moveTo>
                    <a:pt x="4907" y="18401"/>
                  </a:moveTo>
                  <a:lnTo>
                    <a:pt x="4907" y="18401"/>
                  </a:lnTo>
                  <a:lnTo>
                    <a:pt x="13744" y="18401"/>
                  </a:lnTo>
                  <a:lnTo>
                    <a:pt x="15033" y="19107"/>
                  </a:lnTo>
                  <a:lnTo>
                    <a:pt x="15892" y="20282"/>
                  </a:lnTo>
                  <a:lnTo>
                    <a:pt x="16463" y="21772"/>
                  </a:lnTo>
                  <a:lnTo>
                    <a:pt x="16674" y="44441"/>
                  </a:lnTo>
                  <a:lnTo>
                    <a:pt x="12110" y="91123"/>
                  </a:lnTo>
                  <a:lnTo>
                    <a:pt x="7961" y="138188"/>
                  </a:lnTo>
                  <a:lnTo>
                    <a:pt x="4805" y="157094"/>
                  </a:lnTo>
                  <a:lnTo>
                    <a:pt x="3426" y="158135"/>
                  </a:lnTo>
                  <a:lnTo>
                    <a:pt x="1803" y="158124"/>
                  </a:lnTo>
                  <a:lnTo>
                    <a:pt x="0" y="150585"/>
                  </a:lnTo>
                  <a:lnTo>
                    <a:pt x="2213" y="112637"/>
                  </a:lnTo>
                  <a:lnTo>
                    <a:pt x="10851" y="75251"/>
                  </a:lnTo>
                  <a:lnTo>
                    <a:pt x="25718" y="30620"/>
                  </a:lnTo>
                  <a:lnTo>
                    <a:pt x="40158" y="5245"/>
                  </a:lnTo>
                  <a:lnTo>
                    <a:pt x="44635" y="1869"/>
                  </a:lnTo>
                  <a:lnTo>
                    <a:pt x="49031" y="324"/>
                  </a:lnTo>
                  <a:lnTo>
                    <a:pt x="53373" y="0"/>
                  </a:lnTo>
                  <a:lnTo>
                    <a:pt x="56972" y="2606"/>
                  </a:lnTo>
                  <a:lnTo>
                    <a:pt x="62855" y="13027"/>
                  </a:lnTo>
                  <a:lnTo>
                    <a:pt x="66761" y="31390"/>
                  </a:lnTo>
                  <a:lnTo>
                    <a:pt x="65794" y="42048"/>
                  </a:lnTo>
                  <a:lnTo>
                    <a:pt x="61601" y="52900"/>
                  </a:lnTo>
                  <a:lnTo>
                    <a:pt x="48046" y="72054"/>
                  </a:lnTo>
                  <a:lnTo>
                    <a:pt x="14989" y="91247"/>
                  </a:lnTo>
                  <a:lnTo>
                    <a:pt x="14451" y="93776"/>
                  </a:lnTo>
                  <a:lnTo>
                    <a:pt x="15732" y="100349"/>
                  </a:lnTo>
                  <a:lnTo>
                    <a:pt x="20537" y="106093"/>
                  </a:lnTo>
                  <a:lnTo>
                    <a:pt x="33057" y="118937"/>
                  </a:lnTo>
                  <a:lnTo>
                    <a:pt x="56250" y="141820"/>
                  </a:lnTo>
                  <a:lnTo>
                    <a:pt x="93807" y="164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709"/>
            <p:cNvSpPr/>
            <p:nvPr>
              <p:custDataLst>
                <p:tags r:id="rId62"/>
              </p:custDataLst>
            </p:nvPr>
          </p:nvSpPr>
          <p:spPr>
            <a:xfrm>
              <a:off x="10192633" y="851423"/>
              <a:ext cx="58430" cy="239066"/>
            </a:xfrm>
            <a:custGeom>
              <a:avLst/>
              <a:gdLst/>
              <a:ahLst/>
              <a:cxnLst/>
              <a:rect l="0" t="0" r="0" b="0"/>
              <a:pathLst>
                <a:path w="58430" h="239066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410" y="654"/>
                  </a:lnTo>
                  <a:lnTo>
                    <a:pt x="2749" y="0"/>
                  </a:lnTo>
                  <a:lnTo>
                    <a:pt x="14775" y="3003"/>
                  </a:lnTo>
                  <a:lnTo>
                    <a:pt x="28372" y="11732"/>
                  </a:lnTo>
                  <a:lnTo>
                    <a:pt x="37967" y="26627"/>
                  </a:lnTo>
                  <a:lnTo>
                    <a:pt x="41907" y="44445"/>
                  </a:lnTo>
                  <a:lnTo>
                    <a:pt x="39704" y="66502"/>
                  </a:lnTo>
                  <a:lnTo>
                    <a:pt x="28273" y="92758"/>
                  </a:lnTo>
                  <a:lnTo>
                    <a:pt x="23129" y="100437"/>
                  </a:lnTo>
                  <a:lnTo>
                    <a:pt x="18491" y="104320"/>
                  </a:lnTo>
                  <a:lnTo>
                    <a:pt x="16266" y="105356"/>
                  </a:lnTo>
                  <a:lnTo>
                    <a:pt x="15488" y="107457"/>
                  </a:lnTo>
                  <a:lnTo>
                    <a:pt x="16505" y="113555"/>
                  </a:lnTo>
                  <a:lnTo>
                    <a:pt x="21047" y="121551"/>
                  </a:lnTo>
                  <a:lnTo>
                    <a:pt x="52003" y="165475"/>
                  </a:lnTo>
                  <a:lnTo>
                    <a:pt x="57430" y="177676"/>
                  </a:lnTo>
                  <a:lnTo>
                    <a:pt x="58429" y="188273"/>
                  </a:lnTo>
                  <a:lnTo>
                    <a:pt x="49549" y="220253"/>
                  </a:lnTo>
                  <a:lnTo>
                    <a:pt x="43458" y="232109"/>
                  </a:lnTo>
                  <a:lnTo>
                    <a:pt x="39285" y="236924"/>
                  </a:lnTo>
                  <a:lnTo>
                    <a:pt x="35078" y="239065"/>
                  </a:lnTo>
                  <a:lnTo>
                    <a:pt x="32967" y="238930"/>
                  </a:lnTo>
                  <a:lnTo>
                    <a:pt x="24517" y="23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710"/>
            <p:cNvSpPr/>
            <p:nvPr>
              <p:custDataLst>
                <p:tags r:id="rId63"/>
              </p:custDataLst>
            </p:nvPr>
          </p:nvSpPr>
          <p:spPr>
            <a:xfrm>
              <a:off x="10287262" y="750183"/>
              <a:ext cx="118599" cy="424568"/>
            </a:xfrm>
            <a:custGeom>
              <a:avLst/>
              <a:gdLst/>
              <a:ahLst/>
              <a:cxnLst/>
              <a:rect l="0" t="0" r="0" b="0"/>
              <a:pathLst>
                <a:path w="118599" h="424568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0" y="6121"/>
                  </a:lnTo>
                  <a:lnTo>
                    <a:pt x="5499" y="14930"/>
                  </a:lnTo>
                  <a:lnTo>
                    <a:pt x="35199" y="57069"/>
                  </a:lnTo>
                  <a:lnTo>
                    <a:pt x="58493" y="97007"/>
                  </a:lnTo>
                  <a:lnTo>
                    <a:pt x="79785" y="135523"/>
                  </a:lnTo>
                  <a:lnTo>
                    <a:pt x="102125" y="182486"/>
                  </a:lnTo>
                  <a:lnTo>
                    <a:pt x="114350" y="210082"/>
                  </a:lnTo>
                  <a:lnTo>
                    <a:pt x="118598" y="249616"/>
                  </a:lnTo>
                  <a:lnTo>
                    <a:pt x="117741" y="281870"/>
                  </a:lnTo>
                  <a:lnTo>
                    <a:pt x="105023" y="317610"/>
                  </a:lnTo>
                  <a:lnTo>
                    <a:pt x="87847" y="352189"/>
                  </a:lnTo>
                  <a:lnTo>
                    <a:pt x="46105" y="397052"/>
                  </a:lnTo>
                  <a:lnTo>
                    <a:pt x="26412" y="415474"/>
                  </a:lnTo>
                  <a:lnTo>
                    <a:pt x="6088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711"/>
            <p:cNvSpPr/>
            <p:nvPr>
              <p:custDataLst>
                <p:tags r:id="rId64"/>
              </p:custDataLst>
            </p:nvPr>
          </p:nvSpPr>
          <p:spPr>
            <a:xfrm>
              <a:off x="10655300" y="731451"/>
              <a:ext cx="84163" cy="388666"/>
            </a:xfrm>
            <a:custGeom>
              <a:avLst/>
              <a:gdLst/>
              <a:ahLst/>
              <a:cxnLst/>
              <a:rect l="0" t="0" r="0" b="0"/>
              <a:pathLst>
                <a:path w="84163" h="388666">
                  <a:moveTo>
                    <a:pt x="19050" y="132149"/>
                  </a:moveTo>
                  <a:lnTo>
                    <a:pt x="19050" y="132149"/>
                  </a:lnTo>
                  <a:lnTo>
                    <a:pt x="19048" y="128778"/>
                  </a:lnTo>
                  <a:lnTo>
                    <a:pt x="19755" y="127785"/>
                  </a:lnTo>
                  <a:lnTo>
                    <a:pt x="20931" y="127123"/>
                  </a:lnTo>
                  <a:lnTo>
                    <a:pt x="22420" y="126682"/>
                  </a:lnTo>
                  <a:lnTo>
                    <a:pt x="23413" y="125682"/>
                  </a:lnTo>
                  <a:lnTo>
                    <a:pt x="24517" y="122689"/>
                  </a:lnTo>
                  <a:lnTo>
                    <a:pt x="25518" y="122315"/>
                  </a:lnTo>
                  <a:lnTo>
                    <a:pt x="26891" y="122771"/>
                  </a:lnTo>
                  <a:lnTo>
                    <a:pt x="28509" y="123780"/>
                  </a:lnTo>
                  <a:lnTo>
                    <a:pt x="29590" y="125864"/>
                  </a:lnTo>
                  <a:lnTo>
                    <a:pt x="31324" y="141230"/>
                  </a:lnTo>
                  <a:lnTo>
                    <a:pt x="31694" y="183701"/>
                  </a:lnTo>
                  <a:lnTo>
                    <a:pt x="29856" y="221119"/>
                  </a:lnTo>
                  <a:lnTo>
                    <a:pt x="26282" y="261750"/>
                  </a:lnTo>
                  <a:lnTo>
                    <a:pt x="22290" y="296922"/>
                  </a:lnTo>
                  <a:lnTo>
                    <a:pt x="20009" y="335252"/>
                  </a:lnTo>
                  <a:lnTo>
                    <a:pt x="13665" y="379558"/>
                  </a:lnTo>
                  <a:lnTo>
                    <a:pt x="12988" y="388665"/>
                  </a:lnTo>
                  <a:lnTo>
                    <a:pt x="7712" y="350549"/>
                  </a:lnTo>
                  <a:lnTo>
                    <a:pt x="4873" y="309514"/>
                  </a:lnTo>
                  <a:lnTo>
                    <a:pt x="2167" y="273772"/>
                  </a:lnTo>
                  <a:lnTo>
                    <a:pt x="962" y="232017"/>
                  </a:lnTo>
                  <a:lnTo>
                    <a:pt x="285" y="185101"/>
                  </a:lnTo>
                  <a:lnTo>
                    <a:pt x="127" y="149098"/>
                  </a:lnTo>
                  <a:lnTo>
                    <a:pt x="762" y="110049"/>
                  </a:lnTo>
                  <a:lnTo>
                    <a:pt x="5085" y="63120"/>
                  </a:lnTo>
                  <a:lnTo>
                    <a:pt x="14930" y="16259"/>
                  </a:lnTo>
                  <a:lnTo>
                    <a:pt x="18420" y="9733"/>
                  </a:lnTo>
                  <a:lnTo>
                    <a:pt x="27941" y="601"/>
                  </a:lnTo>
                  <a:lnTo>
                    <a:pt x="33444" y="0"/>
                  </a:lnTo>
                  <a:lnTo>
                    <a:pt x="45203" y="4977"/>
                  </a:lnTo>
                  <a:lnTo>
                    <a:pt x="51839" y="10482"/>
                  </a:lnTo>
                  <a:lnTo>
                    <a:pt x="70248" y="38568"/>
                  </a:lnTo>
                  <a:lnTo>
                    <a:pt x="84162" y="84992"/>
                  </a:lnTo>
                  <a:lnTo>
                    <a:pt x="84124" y="112689"/>
                  </a:lnTo>
                  <a:lnTo>
                    <a:pt x="72722" y="151536"/>
                  </a:lnTo>
                  <a:lnTo>
                    <a:pt x="55001" y="176875"/>
                  </a:lnTo>
                  <a:lnTo>
                    <a:pt x="31325" y="198682"/>
                  </a:lnTo>
                  <a:lnTo>
                    <a:pt x="18861" y="204053"/>
                  </a:lnTo>
                  <a:lnTo>
                    <a:pt x="0" y="208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712"/>
            <p:cNvSpPr/>
            <p:nvPr>
              <p:custDataLst>
                <p:tags r:id="rId65"/>
              </p:custDataLst>
            </p:nvPr>
          </p:nvSpPr>
          <p:spPr>
            <a:xfrm>
              <a:off x="10700971" y="901700"/>
              <a:ext cx="119430" cy="198432"/>
            </a:xfrm>
            <a:custGeom>
              <a:avLst/>
              <a:gdLst/>
              <a:ahLst/>
              <a:cxnLst/>
              <a:rect l="0" t="0" r="0" b="0"/>
              <a:pathLst>
                <a:path w="119430" h="198432">
                  <a:moveTo>
                    <a:pt x="17829" y="139700"/>
                  </a:moveTo>
                  <a:lnTo>
                    <a:pt x="17829" y="139700"/>
                  </a:lnTo>
                  <a:lnTo>
                    <a:pt x="8990" y="139700"/>
                  </a:lnTo>
                  <a:lnTo>
                    <a:pt x="4964" y="130293"/>
                  </a:lnTo>
                  <a:lnTo>
                    <a:pt x="0" y="108992"/>
                  </a:lnTo>
                  <a:lnTo>
                    <a:pt x="1003" y="105823"/>
                  </a:lnTo>
                  <a:lnTo>
                    <a:pt x="5882" y="100419"/>
                  </a:lnTo>
                  <a:lnTo>
                    <a:pt x="9864" y="99402"/>
                  </a:lnTo>
                  <a:lnTo>
                    <a:pt x="19934" y="100153"/>
                  </a:lnTo>
                  <a:lnTo>
                    <a:pt x="40875" y="111284"/>
                  </a:lnTo>
                  <a:lnTo>
                    <a:pt x="61581" y="134730"/>
                  </a:lnTo>
                  <a:lnTo>
                    <a:pt x="69024" y="152073"/>
                  </a:lnTo>
                  <a:lnTo>
                    <a:pt x="71008" y="160648"/>
                  </a:lnTo>
                  <a:lnTo>
                    <a:pt x="69451" y="177703"/>
                  </a:lnTo>
                  <a:lnTo>
                    <a:pt x="64762" y="191868"/>
                  </a:lnTo>
                  <a:lnTo>
                    <a:pt x="60323" y="198163"/>
                  </a:lnTo>
                  <a:lnTo>
                    <a:pt x="58153" y="198431"/>
                  </a:lnTo>
                  <a:lnTo>
                    <a:pt x="56001" y="197199"/>
                  </a:lnTo>
                  <a:lnTo>
                    <a:pt x="53861" y="194966"/>
                  </a:lnTo>
                  <a:lnTo>
                    <a:pt x="47476" y="171597"/>
                  </a:lnTo>
                  <a:lnTo>
                    <a:pt x="44487" y="134491"/>
                  </a:lnTo>
                  <a:lnTo>
                    <a:pt x="46972" y="92217"/>
                  </a:lnTo>
                  <a:lnTo>
                    <a:pt x="52177" y="65267"/>
                  </a:lnTo>
                  <a:lnTo>
                    <a:pt x="75372" y="23459"/>
                  </a:lnTo>
                  <a:lnTo>
                    <a:pt x="119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713"/>
            <p:cNvSpPr/>
            <p:nvPr>
              <p:custDataLst>
                <p:tags r:id="rId66"/>
              </p:custDataLst>
            </p:nvPr>
          </p:nvSpPr>
          <p:spPr>
            <a:xfrm>
              <a:off x="10872492" y="692735"/>
              <a:ext cx="189209" cy="547336"/>
            </a:xfrm>
            <a:custGeom>
              <a:avLst/>
              <a:gdLst/>
              <a:ahLst/>
              <a:cxnLst/>
              <a:rect l="0" t="0" r="0" b="0"/>
              <a:pathLst>
                <a:path w="189209" h="547336">
                  <a:moveTo>
                    <a:pt x="189208" y="50215"/>
                  </a:moveTo>
                  <a:lnTo>
                    <a:pt x="189208" y="50215"/>
                  </a:lnTo>
                  <a:lnTo>
                    <a:pt x="180419" y="19441"/>
                  </a:lnTo>
                  <a:lnTo>
                    <a:pt x="173306" y="7610"/>
                  </a:lnTo>
                  <a:lnTo>
                    <a:pt x="165444" y="0"/>
                  </a:lnTo>
                  <a:lnTo>
                    <a:pt x="159253" y="510"/>
                  </a:lnTo>
                  <a:lnTo>
                    <a:pt x="142968" y="8604"/>
                  </a:lnTo>
                  <a:lnTo>
                    <a:pt x="113967" y="35769"/>
                  </a:lnTo>
                  <a:lnTo>
                    <a:pt x="83030" y="80742"/>
                  </a:lnTo>
                  <a:lnTo>
                    <a:pt x="58266" y="124171"/>
                  </a:lnTo>
                  <a:lnTo>
                    <a:pt x="40892" y="160479"/>
                  </a:lnTo>
                  <a:lnTo>
                    <a:pt x="26808" y="200322"/>
                  </a:lnTo>
                  <a:lnTo>
                    <a:pt x="17069" y="240035"/>
                  </a:lnTo>
                  <a:lnTo>
                    <a:pt x="9714" y="278614"/>
                  </a:lnTo>
                  <a:lnTo>
                    <a:pt x="3067" y="316855"/>
                  </a:lnTo>
                  <a:lnTo>
                    <a:pt x="0" y="354997"/>
                  </a:lnTo>
                  <a:lnTo>
                    <a:pt x="5833" y="393110"/>
                  </a:lnTo>
                  <a:lnTo>
                    <a:pt x="14574" y="424157"/>
                  </a:lnTo>
                  <a:lnTo>
                    <a:pt x="27633" y="467929"/>
                  </a:lnTo>
                  <a:lnTo>
                    <a:pt x="36258" y="489866"/>
                  </a:lnTo>
                  <a:lnTo>
                    <a:pt x="73721" y="536575"/>
                  </a:lnTo>
                  <a:lnTo>
                    <a:pt x="87079" y="545069"/>
                  </a:lnTo>
                  <a:lnTo>
                    <a:pt x="93607" y="547335"/>
                  </a:lnTo>
                  <a:lnTo>
                    <a:pt x="125708" y="539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714"/>
            <p:cNvSpPr/>
            <p:nvPr>
              <p:custDataLst>
                <p:tags r:id="rId67"/>
              </p:custDataLst>
            </p:nvPr>
          </p:nvSpPr>
          <p:spPr>
            <a:xfrm>
              <a:off x="10966450" y="843380"/>
              <a:ext cx="107951" cy="235941"/>
            </a:xfrm>
            <a:custGeom>
              <a:avLst/>
              <a:gdLst/>
              <a:ahLst/>
              <a:cxnLst/>
              <a:rect l="0" t="0" r="0" b="0"/>
              <a:pathLst>
                <a:path w="107951" h="235941">
                  <a:moveTo>
                    <a:pt x="0" y="45620"/>
                  </a:moveTo>
                  <a:lnTo>
                    <a:pt x="0" y="45620"/>
                  </a:lnTo>
                  <a:lnTo>
                    <a:pt x="0" y="27792"/>
                  </a:lnTo>
                  <a:lnTo>
                    <a:pt x="10831" y="73638"/>
                  </a:lnTo>
                  <a:lnTo>
                    <a:pt x="19097" y="117450"/>
                  </a:lnTo>
                  <a:lnTo>
                    <a:pt x="25415" y="154157"/>
                  </a:lnTo>
                  <a:lnTo>
                    <a:pt x="31622" y="198280"/>
                  </a:lnTo>
                  <a:lnTo>
                    <a:pt x="40478" y="231808"/>
                  </a:lnTo>
                  <a:lnTo>
                    <a:pt x="42508" y="234656"/>
                  </a:lnTo>
                  <a:lnTo>
                    <a:pt x="44565" y="235850"/>
                  </a:lnTo>
                  <a:lnTo>
                    <a:pt x="46643" y="235940"/>
                  </a:lnTo>
                  <a:lnTo>
                    <a:pt x="48734" y="233178"/>
                  </a:lnTo>
                  <a:lnTo>
                    <a:pt x="55048" y="212278"/>
                  </a:lnTo>
                  <a:lnTo>
                    <a:pt x="62093" y="168848"/>
                  </a:lnTo>
                  <a:lnTo>
                    <a:pt x="72099" y="123368"/>
                  </a:lnTo>
                  <a:lnTo>
                    <a:pt x="79846" y="77985"/>
                  </a:lnTo>
                  <a:lnTo>
                    <a:pt x="90665" y="38137"/>
                  </a:lnTo>
                  <a:lnTo>
                    <a:pt x="100641" y="3300"/>
                  </a:lnTo>
                  <a:lnTo>
                    <a:pt x="100959" y="474"/>
                  </a:lnTo>
                  <a:lnTo>
                    <a:pt x="101173" y="0"/>
                  </a:lnTo>
                  <a:lnTo>
                    <a:pt x="107950" y="32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715"/>
            <p:cNvSpPr/>
            <p:nvPr>
              <p:custDataLst>
                <p:tags r:id="rId68"/>
              </p:custDataLst>
            </p:nvPr>
          </p:nvSpPr>
          <p:spPr>
            <a:xfrm>
              <a:off x="11049488" y="980817"/>
              <a:ext cx="75713" cy="171933"/>
            </a:xfrm>
            <a:custGeom>
              <a:avLst/>
              <a:gdLst/>
              <a:ahLst/>
              <a:cxnLst/>
              <a:rect l="0" t="0" r="0" b="0"/>
              <a:pathLst>
                <a:path w="75713" h="171933">
                  <a:moveTo>
                    <a:pt x="75712" y="16133"/>
                  </a:moveTo>
                  <a:lnTo>
                    <a:pt x="75712" y="16133"/>
                  </a:lnTo>
                  <a:lnTo>
                    <a:pt x="75712" y="4577"/>
                  </a:lnTo>
                  <a:lnTo>
                    <a:pt x="72341" y="401"/>
                  </a:lnTo>
                  <a:lnTo>
                    <a:pt x="70643" y="0"/>
                  </a:lnTo>
                  <a:lnTo>
                    <a:pt x="68805" y="439"/>
                  </a:lnTo>
                  <a:lnTo>
                    <a:pt x="64175" y="3513"/>
                  </a:lnTo>
                  <a:lnTo>
                    <a:pt x="52930" y="15294"/>
                  </a:lnTo>
                  <a:lnTo>
                    <a:pt x="27792" y="56379"/>
                  </a:lnTo>
                  <a:lnTo>
                    <a:pt x="7844" y="99950"/>
                  </a:lnTo>
                  <a:lnTo>
                    <a:pt x="3215" y="112652"/>
                  </a:lnTo>
                  <a:lnTo>
                    <a:pt x="0" y="148674"/>
                  </a:lnTo>
                  <a:lnTo>
                    <a:pt x="3027" y="164922"/>
                  </a:lnTo>
                  <a:lnTo>
                    <a:pt x="6088" y="168243"/>
                  </a:lnTo>
                  <a:lnTo>
                    <a:pt x="15135" y="171932"/>
                  </a:lnTo>
                  <a:lnTo>
                    <a:pt x="24331" y="171690"/>
                  </a:lnTo>
                  <a:lnTo>
                    <a:pt x="41731" y="165786"/>
                  </a:lnTo>
                  <a:lnTo>
                    <a:pt x="48380" y="160021"/>
                  </a:lnTo>
                  <a:lnTo>
                    <a:pt x="51140" y="156508"/>
                  </a:lnTo>
                  <a:lnTo>
                    <a:pt x="51569" y="152755"/>
                  </a:lnTo>
                  <a:lnTo>
                    <a:pt x="48282" y="144823"/>
                  </a:lnTo>
                  <a:lnTo>
                    <a:pt x="40238" y="138475"/>
                  </a:lnTo>
                  <a:lnTo>
                    <a:pt x="30311" y="134007"/>
                  </a:lnTo>
                  <a:lnTo>
                    <a:pt x="14323" y="129257"/>
                  </a:lnTo>
                  <a:lnTo>
                    <a:pt x="5862" y="124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716"/>
            <p:cNvSpPr/>
            <p:nvPr>
              <p:custDataLst>
                <p:tags r:id="rId69"/>
              </p:custDataLst>
            </p:nvPr>
          </p:nvSpPr>
          <p:spPr>
            <a:xfrm>
              <a:off x="11176000" y="921972"/>
              <a:ext cx="82551" cy="17829"/>
            </a:xfrm>
            <a:custGeom>
              <a:avLst/>
              <a:gdLst/>
              <a:ahLst/>
              <a:cxnLst/>
              <a:rect l="0" t="0" r="0" b="0"/>
              <a:pathLst>
                <a:path w="82551" h="178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0"/>
                  </a:lnTo>
                  <a:lnTo>
                    <a:pt x="3371" y="8990"/>
                  </a:lnTo>
                  <a:lnTo>
                    <a:pt x="18953" y="2901"/>
                  </a:lnTo>
                  <a:lnTo>
                    <a:pt x="41442" y="0"/>
                  </a:lnTo>
                  <a:lnTo>
                    <a:pt x="82550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717"/>
            <p:cNvSpPr/>
            <p:nvPr>
              <p:custDataLst>
                <p:tags r:id="rId70"/>
              </p:custDataLst>
            </p:nvPr>
          </p:nvSpPr>
          <p:spPr>
            <a:xfrm>
              <a:off x="11366500" y="866292"/>
              <a:ext cx="107951" cy="136805"/>
            </a:xfrm>
            <a:custGeom>
              <a:avLst/>
              <a:gdLst/>
              <a:ahLst/>
              <a:cxnLst/>
              <a:rect l="0" t="0" r="0" b="0"/>
              <a:pathLst>
                <a:path w="107951" h="136805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5025" y="6489"/>
                  </a:lnTo>
                  <a:lnTo>
                    <a:pt x="6235" y="50029"/>
                  </a:lnTo>
                  <a:lnTo>
                    <a:pt x="9696" y="94192"/>
                  </a:lnTo>
                  <a:lnTo>
                    <a:pt x="13517" y="127061"/>
                  </a:lnTo>
                  <a:lnTo>
                    <a:pt x="19178" y="135645"/>
                  </a:lnTo>
                  <a:lnTo>
                    <a:pt x="22663" y="136804"/>
                  </a:lnTo>
                  <a:lnTo>
                    <a:pt x="26398" y="136167"/>
                  </a:lnTo>
                  <a:lnTo>
                    <a:pt x="30297" y="134330"/>
                  </a:lnTo>
                  <a:lnTo>
                    <a:pt x="45901" y="114891"/>
                  </a:lnTo>
                  <a:lnTo>
                    <a:pt x="64458" y="71501"/>
                  </a:lnTo>
                  <a:lnTo>
                    <a:pt x="84352" y="27919"/>
                  </a:lnTo>
                  <a:lnTo>
                    <a:pt x="92524" y="17733"/>
                  </a:lnTo>
                  <a:lnTo>
                    <a:pt x="1079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718"/>
            <p:cNvSpPr/>
            <p:nvPr>
              <p:custDataLst>
                <p:tags r:id="rId71"/>
              </p:custDataLst>
            </p:nvPr>
          </p:nvSpPr>
          <p:spPr>
            <a:xfrm>
              <a:off x="11202544" y="996950"/>
              <a:ext cx="56007" cy="28471"/>
            </a:xfrm>
            <a:custGeom>
              <a:avLst/>
              <a:gdLst/>
              <a:ahLst/>
              <a:cxnLst/>
              <a:rect l="0" t="0" r="0" b="0"/>
              <a:pathLst>
                <a:path w="56007" h="28471">
                  <a:moveTo>
                    <a:pt x="11556" y="19050"/>
                  </a:moveTo>
                  <a:lnTo>
                    <a:pt x="11556" y="19050"/>
                  </a:lnTo>
                  <a:lnTo>
                    <a:pt x="8186" y="19050"/>
                  </a:lnTo>
                  <a:lnTo>
                    <a:pt x="4649" y="20931"/>
                  </a:lnTo>
                  <a:lnTo>
                    <a:pt x="2717" y="22421"/>
                  </a:lnTo>
                  <a:lnTo>
                    <a:pt x="571" y="25958"/>
                  </a:lnTo>
                  <a:lnTo>
                    <a:pt x="0" y="27888"/>
                  </a:lnTo>
                  <a:lnTo>
                    <a:pt x="323" y="28470"/>
                  </a:lnTo>
                  <a:lnTo>
                    <a:pt x="1246" y="28152"/>
                  </a:lnTo>
                  <a:lnTo>
                    <a:pt x="11165" y="22573"/>
                  </a:lnTo>
                  <a:lnTo>
                    <a:pt x="56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719"/>
            <p:cNvSpPr/>
            <p:nvPr>
              <p:custDataLst>
                <p:tags r:id="rId72"/>
              </p:custDataLst>
            </p:nvPr>
          </p:nvSpPr>
          <p:spPr>
            <a:xfrm>
              <a:off x="11512659" y="819205"/>
              <a:ext cx="82253" cy="194447"/>
            </a:xfrm>
            <a:custGeom>
              <a:avLst/>
              <a:gdLst/>
              <a:ahLst/>
              <a:cxnLst/>
              <a:rect l="0" t="0" r="0" b="0"/>
              <a:pathLst>
                <a:path w="82253" h="194447">
                  <a:moveTo>
                    <a:pt x="37991" y="38045"/>
                  </a:moveTo>
                  <a:lnTo>
                    <a:pt x="37991" y="38045"/>
                  </a:lnTo>
                  <a:lnTo>
                    <a:pt x="34620" y="41416"/>
                  </a:lnTo>
                  <a:lnTo>
                    <a:pt x="29152" y="53625"/>
                  </a:lnTo>
                  <a:lnTo>
                    <a:pt x="18894" y="99834"/>
                  </a:lnTo>
                  <a:lnTo>
                    <a:pt x="10464" y="145187"/>
                  </a:lnTo>
                  <a:lnTo>
                    <a:pt x="727" y="191510"/>
                  </a:lnTo>
                  <a:lnTo>
                    <a:pt x="262" y="194446"/>
                  </a:lnTo>
                  <a:lnTo>
                    <a:pt x="0" y="185986"/>
                  </a:lnTo>
                  <a:lnTo>
                    <a:pt x="10835" y="144390"/>
                  </a:lnTo>
                  <a:lnTo>
                    <a:pt x="29319" y="98956"/>
                  </a:lnTo>
                  <a:lnTo>
                    <a:pt x="43019" y="60425"/>
                  </a:lnTo>
                  <a:lnTo>
                    <a:pt x="62972" y="15576"/>
                  </a:lnTo>
                  <a:lnTo>
                    <a:pt x="69792" y="3835"/>
                  </a:lnTo>
                  <a:lnTo>
                    <a:pt x="72597" y="1127"/>
                  </a:lnTo>
                  <a:lnTo>
                    <a:pt x="75170" y="28"/>
                  </a:lnTo>
                  <a:lnTo>
                    <a:pt x="77596" y="0"/>
                  </a:lnTo>
                  <a:lnTo>
                    <a:pt x="79211" y="2098"/>
                  </a:lnTo>
                  <a:lnTo>
                    <a:pt x="81483" y="15870"/>
                  </a:lnTo>
                  <a:lnTo>
                    <a:pt x="82252" y="51094"/>
                  </a:lnTo>
                  <a:lnTo>
                    <a:pt x="79032" y="98243"/>
                  </a:lnTo>
                  <a:lnTo>
                    <a:pt x="74597" y="145281"/>
                  </a:lnTo>
                  <a:lnTo>
                    <a:pt x="69741" y="177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720"/>
            <p:cNvSpPr/>
            <p:nvPr>
              <p:custDataLst>
                <p:tags r:id="rId73"/>
              </p:custDataLst>
            </p:nvPr>
          </p:nvSpPr>
          <p:spPr>
            <a:xfrm>
              <a:off x="11521766" y="908050"/>
              <a:ext cx="111435" cy="31751"/>
            </a:xfrm>
            <a:custGeom>
              <a:avLst/>
              <a:gdLst/>
              <a:ahLst/>
              <a:cxnLst/>
              <a:rect l="0" t="0" r="0" b="0"/>
              <a:pathLst>
                <a:path w="111435" h="31751">
                  <a:moveTo>
                    <a:pt x="9834" y="31750"/>
                  </a:moveTo>
                  <a:lnTo>
                    <a:pt x="9834" y="31750"/>
                  </a:lnTo>
                  <a:lnTo>
                    <a:pt x="6463" y="28379"/>
                  </a:lnTo>
                  <a:lnTo>
                    <a:pt x="5471" y="28092"/>
                  </a:lnTo>
                  <a:lnTo>
                    <a:pt x="4808" y="28605"/>
                  </a:lnTo>
                  <a:lnTo>
                    <a:pt x="4367" y="29654"/>
                  </a:lnTo>
                  <a:lnTo>
                    <a:pt x="3366" y="29647"/>
                  </a:lnTo>
                  <a:lnTo>
                    <a:pt x="375" y="27758"/>
                  </a:lnTo>
                  <a:lnTo>
                    <a:pt x="0" y="26266"/>
                  </a:lnTo>
                  <a:lnTo>
                    <a:pt x="456" y="24566"/>
                  </a:lnTo>
                  <a:lnTo>
                    <a:pt x="1466" y="22728"/>
                  </a:lnTo>
                  <a:lnTo>
                    <a:pt x="3549" y="21502"/>
                  </a:lnTo>
                  <a:lnTo>
                    <a:pt x="47977" y="14167"/>
                  </a:lnTo>
                  <a:lnTo>
                    <a:pt x="111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721"/>
            <p:cNvSpPr/>
            <p:nvPr>
              <p:custDataLst>
                <p:tags r:id="rId74"/>
              </p:custDataLst>
            </p:nvPr>
          </p:nvSpPr>
          <p:spPr>
            <a:xfrm>
              <a:off x="11696711" y="664523"/>
              <a:ext cx="12690" cy="579240"/>
            </a:xfrm>
            <a:custGeom>
              <a:avLst/>
              <a:gdLst/>
              <a:ahLst/>
              <a:cxnLst/>
              <a:rect l="0" t="0" r="0" b="0"/>
              <a:pathLst>
                <a:path w="12690" h="579240">
                  <a:moveTo>
                    <a:pt x="6339" y="14927"/>
                  </a:moveTo>
                  <a:lnTo>
                    <a:pt x="6339" y="14927"/>
                  </a:lnTo>
                  <a:lnTo>
                    <a:pt x="2969" y="11556"/>
                  </a:lnTo>
                  <a:lnTo>
                    <a:pt x="1313" y="8019"/>
                  </a:lnTo>
                  <a:lnTo>
                    <a:pt x="871" y="6089"/>
                  </a:lnTo>
                  <a:lnTo>
                    <a:pt x="1282" y="4096"/>
                  </a:lnTo>
                  <a:lnTo>
                    <a:pt x="3621" y="0"/>
                  </a:lnTo>
                  <a:lnTo>
                    <a:pt x="5232" y="37"/>
                  </a:lnTo>
                  <a:lnTo>
                    <a:pt x="8905" y="3841"/>
                  </a:lnTo>
                  <a:lnTo>
                    <a:pt x="11567" y="20658"/>
                  </a:lnTo>
                  <a:lnTo>
                    <a:pt x="12469" y="61058"/>
                  </a:lnTo>
                  <a:lnTo>
                    <a:pt x="11919" y="95937"/>
                  </a:lnTo>
                  <a:lnTo>
                    <a:pt x="8304" y="143117"/>
                  </a:lnTo>
                  <a:lnTo>
                    <a:pt x="6215" y="187670"/>
                  </a:lnTo>
                  <a:lnTo>
                    <a:pt x="3228" y="224581"/>
                  </a:lnTo>
                  <a:lnTo>
                    <a:pt x="948" y="271545"/>
                  </a:lnTo>
                  <a:lnTo>
                    <a:pt x="415" y="306544"/>
                  </a:lnTo>
                  <a:lnTo>
                    <a:pt x="178" y="345618"/>
                  </a:lnTo>
                  <a:lnTo>
                    <a:pt x="73" y="386503"/>
                  </a:lnTo>
                  <a:lnTo>
                    <a:pt x="26" y="424429"/>
                  </a:lnTo>
                  <a:lnTo>
                    <a:pt x="0" y="469989"/>
                  </a:lnTo>
                  <a:lnTo>
                    <a:pt x="3359" y="517409"/>
                  </a:lnTo>
                  <a:lnTo>
                    <a:pt x="5752" y="559650"/>
                  </a:lnTo>
                  <a:lnTo>
                    <a:pt x="6317" y="579239"/>
                  </a:lnTo>
                  <a:lnTo>
                    <a:pt x="9704" y="576458"/>
                  </a:lnTo>
                  <a:lnTo>
                    <a:pt x="12689" y="561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406"/>
          <p:cNvGrpSpPr/>
          <p:nvPr/>
        </p:nvGrpSpPr>
        <p:grpSpPr>
          <a:xfrm>
            <a:off x="7816850" y="765173"/>
            <a:ext cx="387351" cy="422278"/>
            <a:chOff x="7816850" y="765173"/>
            <a:chExt cx="387351" cy="422278"/>
          </a:xfrm>
        </p:grpSpPr>
        <p:sp>
          <p:nvSpPr>
            <p:cNvPr id="224" name="SMARTInkShape-1722"/>
            <p:cNvSpPr/>
            <p:nvPr>
              <p:custDataLst>
                <p:tags r:id="rId41"/>
              </p:custDataLst>
            </p:nvPr>
          </p:nvSpPr>
          <p:spPr>
            <a:xfrm>
              <a:off x="7872180" y="933450"/>
              <a:ext cx="122471" cy="193311"/>
            </a:xfrm>
            <a:custGeom>
              <a:avLst/>
              <a:gdLst/>
              <a:ahLst/>
              <a:cxnLst/>
              <a:rect l="0" t="0" r="0" b="0"/>
              <a:pathLst>
                <a:path w="122471" h="193311">
                  <a:moveTo>
                    <a:pt x="8170" y="101600"/>
                  </a:moveTo>
                  <a:lnTo>
                    <a:pt x="8170" y="101600"/>
                  </a:lnTo>
                  <a:lnTo>
                    <a:pt x="8168" y="98229"/>
                  </a:lnTo>
                  <a:lnTo>
                    <a:pt x="148" y="86405"/>
                  </a:lnTo>
                  <a:lnTo>
                    <a:pt x="0" y="83709"/>
                  </a:lnTo>
                  <a:lnTo>
                    <a:pt x="1717" y="78832"/>
                  </a:lnTo>
                  <a:lnTo>
                    <a:pt x="4831" y="74312"/>
                  </a:lnTo>
                  <a:lnTo>
                    <a:pt x="10449" y="71833"/>
                  </a:lnTo>
                  <a:lnTo>
                    <a:pt x="13923" y="71172"/>
                  </a:lnTo>
                  <a:lnTo>
                    <a:pt x="25308" y="76082"/>
                  </a:lnTo>
                  <a:lnTo>
                    <a:pt x="39776" y="87437"/>
                  </a:lnTo>
                  <a:lnTo>
                    <a:pt x="60965" y="116218"/>
                  </a:lnTo>
                  <a:lnTo>
                    <a:pt x="68498" y="143953"/>
                  </a:lnTo>
                  <a:lnTo>
                    <a:pt x="70024" y="172083"/>
                  </a:lnTo>
                  <a:lnTo>
                    <a:pt x="67882" y="184902"/>
                  </a:lnTo>
                  <a:lnTo>
                    <a:pt x="64577" y="191540"/>
                  </a:lnTo>
                  <a:lnTo>
                    <a:pt x="62708" y="193310"/>
                  </a:lnTo>
                  <a:lnTo>
                    <a:pt x="60051" y="191668"/>
                  </a:lnTo>
                  <a:lnTo>
                    <a:pt x="53335" y="182317"/>
                  </a:lnTo>
                  <a:lnTo>
                    <a:pt x="48363" y="157815"/>
                  </a:lnTo>
                  <a:lnTo>
                    <a:pt x="47389" y="110614"/>
                  </a:lnTo>
                  <a:lnTo>
                    <a:pt x="49825" y="92906"/>
                  </a:lnTo>
                  <a:lnTo>
                    <a:pt x="72148" y="49055"/>
                  </a:lnTo>
                  <a:lnTo>
                    <a:pt x="92773" y="25055"/>
                  </a:lnTo>
                  <a:lnTo>
                    <a:pt x="122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723"/>
            <p:cNvSpPr/>
            <p:nvPr>
              <p:custDataLst>
                <p:tags r:id="rId42"/>
              </p:custDataLst>
            </p:nvPr>
          </p:nvSpPr>
          <p:spPr>
            <a:xfrm>
              <a:off x="7816850" y="765173"/>
              <a:ext cx="90057" cy="363438"/>
            </a:xfrm>
            <a:custGeom>
              <a:avLst/>
              <a:gdLst/>
              <a:ahLst/>
              <a:cxnLst/>
              <a:rect l="0" t="0" r="0" b="0"/>
              <a:pathLst>
                <a:path w="90057" h="363438">
                  <a:moveTo>
                    <a:pt x="0" y="111127"/>
                  </a:moveTo>
                  <a:lnTo>
                    <a:pt x="0" y="111127"/>
                  </a:lnTo>
                  <a:lnTo>
                    <a:pt x="3370" y="107756"/>
                  </a:lnTo>
                  <a:lnTo>
                    <a:pt x="3657" y="106763"/>
                  </a:lnTo>
                  <a:lnTo>
                    <a:pt x="3145" y="106101"/>
                  </a:lnTo>
                  <a:lnTo>
                    <a:pt x="2096" y="105660"/>
                  </a:lnTo>
                  <a:lnTo>
                    <a:pt x="1397" y="106071"/>
                  </a:lnTo>
                  <a:lnTo>
                    <a:pt x="622" y="108409"/>
                  </a:lnTo>
                  <a:lnTo>
                    <a:pt x="829" y="122140"/>
                  </a:lnTo>
                  <a:lnTo>
                    <a:pt x="5483" y="165328"/>
                  </a:lnTo>
                  <a:lnTo>
                    <a:pt x="6236" y="212678"/>
                  </a:lnTo>
                  <a:lnTo>
                    <a:pt x="6317" y="252694"/>
                  </a:lnTo>
                  <a:lnTo>
                    <a:pt x="6342" y="296978"/>
                  </a:lnTo>
                  <a:lnTo>
                    <a:pt x="10713" y="339201"/>
                  </a:lnTo>
                  <a:lnTo>
                    <a:pt x="12438" y="363437"/>
                  </a:lnTo>
                  <a:lnTo>
                    <a:pt x="8320" y="318737"/>
                  </a:lnTo>
                  <a:lnTo>
                    <a:pt x="6740" y="273623"/>
                  </a:lnTo>
                  <a:lnTo>
                    <a:pt x="6522" y="240497"/>
                  </a:lnTo>
                  <a:lnTo>
                    <a:pt x="6427" y="204608"/>
                  </a:lnTo>
                  <a:lnTo>
                    <a:pt x="6384" y="167491"/>
                  </a:lnTo>
                  <a:lnTo>
                    <a:pt x="8241" y="122183"/>
                  </a:lnTo>
                  <a:lnTo>
                    <a:pt x="13260" y="87827"/>
                  </a:lnTo>
                  <a:lnTo>
                    <a:pt x="18993" y="41371"/>
                  </a:lnTo>
                  <a:lnTo>
                    <a:pt x="24598" y="18805"/>
                  </a:lnTo>
                  <a:lnTo>
                    <a:pt x="31159" y="7536"/>
                  </a:lnTo>
                  <a:lnTo>
                    <a:pt x="35589" y="3966"/>
                  </a:lnTo>
                  <a:lnTo>
                    <a:pt x="46156" y="0"/>
                  </a:lnTo>
                  <a:lnTo>
                    <a:pt x="52643" y="1764"/>
                  </a:lnTo>
                  <a:lnTo>
                    <a:pt x="67376" y="11251"/>
                  </a:lnTo>
                  <a:lnTo>
                    <a:pt x="77688" y="24875"/>
                  </a:lnTo>
                  <a:lnTo>
                    <a:pt x="84623" y="43159"/>
                  </a:lnTo>
                  <a:lnTo>
                    <a:pt x="90056" y="70101"/>
                  </a:lnTo>
                  <a:lnTo>
                    <a:pt x="87297" y="97126"/>
                  </a:lnTo>
                  <a:lnTo>
                    <a:pt x="78310" y="121132"/>
                  </a:lnTo>
                  <a:lnTo>
                    <a:pt x="64908" y="138857"/>
                  </a:lnTo>
                  <a:lnTo>
                    <a:pt x="44868" y="153994"/>
                  </a:lnTo>
                  <a:lnTo>
                    <a:pt x="6350" y="168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724"/>
            <p:cNvSpPr/>
            <p:nvPr>
              <p:custDataLst>
                <p:tags r:id="rId43"/>
              </p:custDataLst>
            </p:nvPr>
          </p:nvSpPr>
          <p:spPr>
            <a:xfrm>
              <a:off x="8104237" y="774239"/>
              <a:ext cx="99964" cy="413212"/>
            </a:xfrm>
            <a:custGeom>
              <a:avLst/>
              <a:gdLst/>
              <a:ahLst/>
              <a:cxnLst/>
              <a:rect l="0" t="0" r="0" b="0"/>
              <a:pathLst>
                <a:path w="99964" h="413212">
                  <a:moveTo>
                    <a:pt x="99963" y="25861"/>
                  </a:moveTo>
                  <a:lnTo>
                    <a:pt x="99963" y="25861"/>
                  </a:lnTo>
                  <a:lnTo>
                    <a:pt x="99258" y="19380"/>
                  </a:lnTo>
                  <a:lnTo>
                    <a:pt x="94894" y="6302"/>
                  </a:lnTo>
                  <a:lnTo>
                    <a:pt x="91124" y="0"/>
                  </a:lnTo>
                  <a:lnTo>
                    <a:pt x="87013" y="153"/>
                  </a:lnTo>
                  <a:lnTo>
                    <a:pt x="74921" y="5969"/>
                  </a:lnTo>
                  <a:lnTo>
                    <a:pt x="55618" y="31256"/>
                  </a:lnTo>
                  <a:lnTo>
                    <a:pt x="36494" y="72301"/>
                  </a:lnTo>
                  <a:lnTo>
                    <a:pt x="25658" y="107649"/>
                  </a:lnTo>
                  <a:lnTo>
                    <a:pt x="16844" y="144056"/>
                  </a:lnTo>
                  <a:lnTo>
                    <a:pt x="7915" y="191174"/>
                  </a:lnTo>
                  <a:lnTo>
                    <a:pt x="3078" y="228685"/>
                  </a:lnTo>
                  <a:lnTo>
                    <a:pt x="459" y="268876"/>
                  </a:lnTo>
                  <a:lnTo>
                    <a:pt x="0" y="306023"/>
                  </a:lnTo>
                  <a:lnTo>
                    <a:pt x="3707" y="344214"/>
                  </a:lnTo>
                  <a:lnTo>
                    <a:pt x="9982" y="378186"/>
                  </a:lnTo>
                  <a:lnTo>
                    <a:pt x="16697" y="390118"/>
                  </a:lnTo>
                  <a:lnTo>
                    <a:pt x="31782" y="404174"/>
                  </a:lnTo>
                  <a:lnTo>
                    <a:pt x="68213" y="413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407"/>
          <p:cNvGrpSpPr/>
          <p:nvPr/>
        </p:nvGrpSpPr>
        <p:grpSpPr>
          <a:xfrm>
            <a:off x="7328860" y="934792"/>
            <a:ext cx="214941" cy="143080"/>
            <a:chOff x="7328860" y="934792"/>
            <a:chExt cx="214941" cy="143080"/>
          </a:xfrm>
        </p:grpSpPr>
        <p:sp>
          <p:nvSpPr>
            <p:cNvPr id="228" name="SMARTInkShape-1725"/>
            <p:cNvSpPr/>
            <p:nvPr>
              <p:custDataLst>
                <p:tags r:id="rId39"/>
              </p:custDataLst>
            </p:nvPr>
          </p:nvSpPr>
          <p:spPr>
            <a:xfrm>
              <a:off x="7346991" y="1041400"/>
              <a:ext cx="196810" cy="36472"/>
            </a:xfrm>
            <a:custGeom>
              <a:avLst/>
              <a:gdLst/>
              <a:ahLst/>
              <a:cxnLst/>
              <a:rect l="0" t="0" r="0" b="0"/>
              <a:pathLst>
                <a:path w="196810" h="36472">
                  <a:moveTo>
                    <a:pt x="38059" y="0"/>
                  </a:moveTo>
                  <a:lnTo>
                    <a:pt x="38059" y="0"/>
                  </a:lnTo>
                  <a:lnTo>
                    <a:pt x="6976" y="21662"/>
                  </a:lnTo>
                  <a:lnTo>
                    <a:pt x="21" y="29854"/>
                  </a:lnTo>
                  <a:lnTo>
                    <a:pt x="0" y="32602"/>
                  </a:lnTo>
                  <a:lnTo>
                    <a:pt x="2102" y="34435"/>
                  </a:lnTo>
                  <a:lnTo>
                    <a:pt x="10789" y="36471"/>
                  </a:lnTo>
                  <a:lnTo>
                    <a:pt x="54136" y="34514"/>
                  </a:lnTo>
                  <a:lnTo>
                    <a:pt x="94203" y="30885"/>
                  </a:lnTo>
                  <a:lnTo>
                    <a:pt x="132697" y="21773"/>
                  </a:lnTo>
                  <a:lnTo>
                    <a:pt x="196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726"/>
            <p:cNvSpPr/>
            <p:nvPr>
              <p:custDataLst>
                <p:tags r:id="rId40"/>
              </p:custDataLst>
            </p:nvPr>
          </p:nvSpPr>
          <p:spPr>
            <a:xfrm>
              <a:off x="7328860" y="934792"/>
              <a:ext cx="157791" cy="10660"/>
            </a:xfrm>
            <a:custGeom>
              <a:avLst/>
              <a:gdLst/>
              <a:ahLst/>
              <a:cxnLst/>
              <a:rect l="0" t="0" r="0" b="0"/>
              <a:pathLst>
                <a:path w="157791" h="10660">
                  <a:moveTo>
                    <a:pt x="11740" y="5008"/>
                  </a:moveTo>
                  <a:lnTo>
                    <a:pt x="11740" y="5008"/>
                  </a:lnTo>
                  <a:lnTo>
                    <a:pt x="8369" y="5008"/>
                  </a:lnTo>
                  <a:lnTo>
                    <a:pt x="7376" y="5713"/>
                  </a:lnTo>
                  <a:lnTo>
                    <a:pt x="6713" y="6889"/>
                  </a:lnTo>
                  <a:lnTo>
                    <a:pt x="6272" y="8379"/>
                  </a:lnTo>
                  <a:lnTo>
                    <a:pt x="5273" y="8666"/>
                  </a:lnTo>
                  <a:lnTo>
                    <a:pt x="2280" y="7104"/>
                  </a:lnTo>
                  <a:lnTo>
                    <a:pt x="1200" y="7111"/>
                  </a:lnTo>
                  <a:lnTo>
                    <a:pt x="481" y="7821"/>
                  </a:lnTo>
                  <a:lnTo>
                    <a:pt x="0" y="9000"/>
                  </a:lnTo>
                  <a:lnTo>
                    <a:pt x="1797" y="9786"/>
                  </a:lnTo>
                  <a:lnTo>
                    <a:pt x="9437" y="10659"/>
                  </a:lnTo>
                  <a:lnTo>
                    <a:pt x="52106" y="6240"/>
                  </a:lnTo>
                  <a:lnTo>
                    <a:pt x="99441" y="1880"/>
                  </a:lnTo>
                  <a:lnTo>
                    <a:pt x="138215" y="0"/>
                  </a:lnTo>
                  <a:lnTo>
                    <a:pt x="157790" y="5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408"/>
          <p:cNvGrpSpPr/>
          <p:nvPr/>
        </p:nvGrpSpPr>
        <p:grpSpPr>
          <a:xfrm>
            <a:off x="5800529" y="680333"/>
            <a:ext cx="1239852" cy="456318"/>
            <a:chOff x="5800529" y="680333"/>
            <a:chExt cx="1239852" cy="456318"/>
          </a:xfrm>
        </p:grpSpPr>
        <p:sp>
          <p:nvSpPr>
            <p:cNvPr id="231" name="SMARTInkShape-1727"/>
            <p:cNvSpPr/>
            <p:nvPr>
              <p:custDataLst>
                <p:tags r:id="rId31"/>
              </p:custDataLst>
            </p:nvPr>
          </p:nvSpPr>
          <p:spPr>
            <a:xfrm>
              <a:off x="6546848" y="812800"/>
              <a:ext cx="152403" cy="163625"/>
            </a:xfrm>
            <a:custGeom>
              <a:avLst/>
              <a:gdLst/>
              <a:ahLst/>
              <a:cxnLst/>
              <a:rect l="0" t="0" r="0" b="0"/>
              <a:pathLst>
                <a:path w="152403" h="163625">
                  <a:moveTo>
                    <a:pt x="2" y="19050"/>
                  </a:moveTo>
                  <a:lnTo>
                    <a:pt x="2" y="19050"/>
                  </a:lnTo>
                  <a:lnTo>
                    <a:pt x="0" y="4744"/>
                  </a:lnTo>
                  <a:lnTo>
                    <a:pt x="1413" y="3163"/>
                  </a:lnTo>
                  <a:lnTo>
                    <a:pt x="6743" y="1406"/>
                  </a:lnTo>
                  <a:lnTo>
                    <a:pt x="14307" y="416"/>
                  </a:lnTo>
                  <a:lnTo>
                    <a:pt x="16594" y="1689"/>
                  </a:lnTo>
                  <a:lnTo>
                    <a:pt x="21016" y="6865"/>
                  </a:lnTo>
                  <a:lnTo>
                    <a:pt x="31759" y="50912"/>
                  </a:lnTo>
                  <a:lnTo>
                    <a:pt x="46055" y="91841"/>
                  </a:lnTo>
                  <a:lnTo>
                    <a:pt x="61702" y="131814"/>
                  </a:lnTo>
                  <a:lnTo>
                    <a:pt x="74179" y="156414"/>
                  </a:lnTo>
                  <a:lnTo>
                    <a:pt x="79086" y="160720"/>
                  </a:lnTo>
                  <a:lnTo>
                    <a:pt x="84476" y="162886"/>
                  </a:lnTo>
                  <a:lnTo>
                    <a:pt x="90183" y="163624"/>
                  </a:lnTo>
                  <a:lnTo>
                    <a:pt x="96106" y="159882"/>
                  </a:lnTo>
                  <a:lnTo>
                    <a:pt x="113849" y="135097"/>
                  </a:lnTo>
                  <a:lnTo>
                    <a:pt x="130963" y="92877"/>
                  </a:lnTo>
                  <a:lnTo>
                    <a:pt x="142209" y="50305"/>
                  </a:lnTo>
                  <a:lnTo>
                    <a:pt x="139841" y="6129"/>
                  </a:lnTo>
                  <a:lnTo>
                    <a:pt x="140500" y="4086"/>
                  </a:lnTo>
                  <a:lnTo>
                    <a:pt x="141645" y="2724"/>
                  </a:lnTo>
                  <a:lnTo>
                    <a:pt x="144799" y="1211"/>
                  </a:lnTo>
                  <a:lnTo>
                    <a:pt x="152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728"/>
            <p:cNvSpPr/>
            <p:nvPr>
              <p:custDataLst>
                <p:tags r:id="rId32"/>
              </p:custDataLst>
            </p:nvPr>
          </p:nvSpPr>
          <p:spPr>
            <a:xfrm>
              <a:off x="6312783" y="946150"/>
              <a:ext cx="94368" cy="27889"/>
            </a:xfrm>
            <a:custGeom>
              <a:avLst/>
              <a:gdLst/>
              <a:ahLst/>
              <a:cxnLst/>
              <a:rect l="0" t="0" r="0" b="0"/>
              <a:pathLst>
                <a:path w="94368" h="27889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8"/>
                  </a:lnTo>
                  <a:lnTo>
                    <a:pt x="0" y="27888"/>
                  </a:lnTo>
                  <a:lnTo>
                    <a:pt x="411" y="27764"/>
                  </a:lnTo>
                  <a:lnTo>
                    <a:pt x="2749" y="23864"/>
                  </a:lnTo>
                  <a:lnTo>
                    <a:pt x="18146" y="17105"/>
                  </a:lnTo>
                  <a:lnTo>
                    <a:pt x="57360" y="8501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729"/>
            <p:cNvSpPr/>
            <p:nvPr>
              <p:custDataLst>
                <p:tags r:id="rId33"/>
              </p:custDataLst>
            </p:nvPr>
          </p:nvSpPr>
          <p:spPr>
            <a:xfrm>
              <a:off x="6286762" y="865120"/>
              <a:ext cx="94989" cy="23881"/>
            </a:xfrm>
            <a:custGeom>
              <a:avLst/>
              <a:gdLst/>
              <a:ahLst/>
              <a:cxnLst/>
              <a:rect l="0" t="0" r="0" b="0"/>
              <a:pathLst>
                <a:path w="94989" h="23881">
                  <a:moveTo>
                    <a:pt x="6088" y="23880"/>
                  </a:moveTo>
                  <a:lnTo>
                    <a:pt x="6088" y="23880"/>
                  </a:lnTo>
                  <a:lnTo>
                    <a:pt x="0" y="17792"/>
                  </a:lnTo>
                  <a:lnTo>
                    <a:pt x="3187" y="17608"/>
                  </a:lnTo>
                  <a:lnTo>
                    <a:pt x="6679" y="15683"/>
                  </a:lnTo>
                  <a:lnTo>
                    <a:pt x="18042" y="8698"/>
                  </a:lnTo>
                  <a:lnTo>
                    <a:pt x="44014" y="1230"/>
                  </a:lnTo>
                  <a:lnTo>
                    <a:pt x="67342" y="0"/>
                  </a:lnTo>
                  <a:lnTo>
                    <a:pt x="94988" y="4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730"/>
            <p:cNvSpPr/>
            <p:nvPr>
              <p:custDataLst>
                <p:tags r:id="rId34"/>
              </p:custDataLst>
            </p:nvPr>
          </p:nvSpPr>
          <p:spPr>
            <a:xfrm>
              <a:off x="6055171" y="959733"/>
              <a:ext cx="53530" cy="166111"/>
            </a:xfrm>
            <a:custGeom>
              <a:avLst/>
              <a:gdLst/>
              <a:ahLst/>
              <a:cxnLst/>
              <a:rect l="0" t="0" r="0" b="0"/>
              <a:pathLst>
                <a:path w="53530" h="166111">
                  <a:moveTo>
                    <a:pt x="53529" y="5467"/>
                  </a:moveTo>
                  <a:lnTo>
                    <a:pt x="53529" y="5467"/>
                  </a:lnTo>
                  <a:lnTo>
                    <a:pt x="50158" y="5467"/>
                  </a:lnTo>
                  <a:lnTo>
                    <a:pt x="46622" y="3586"/>
                  </a:lnTo>
                  <a:lnTo>
                    <a:pt x="41972" y="0"/>
                  </a:lnTo>
                  <a:lnTo>
                    <a:pt x="34426" y="2750"/>
                  </a:lnTo>
                  <a:lnTo>
                    <a:pt x="29045" y="8022"/>
                  </a:lnTo>
                  <a:lnTo>
                    <a:pt x="23598" y="17891"/>
                  </a:lnTo>
                  <a:lnTo>
                    <a:pt x="8602" y="56840"/>
                  </a:lnTo>
                  <a:lnTo>
                    <a:pt x="0" y="90068"/>
                  </a:lnTo>
                  <a:lnTo>
                    <a:pt x="464" y="135851"/>
                  </a:lnTo>
                  <a:lnTo>
                    <a:pt x="5428" y="154715"/>
                  </a:lnTo>
                  <a:lnTo>
                    <a:pt x="11220" y="161875"/>
                  </a:lnTo>
                  <a:lnTo>
                    <a:pt x="14740" y="164772"/>
                  </a:lnTo>
                  <a:lnTo>
                    <a:pt x="17792" y="165998"/>
                  </a:lnTo>
                  <a:lnTo>
                    <a:pt x="20532" y="166110"/>
                  </a:lnTo>
                  <a:lnTo>
                    <a:pt x="33371" y="161220"/>
                  </a:lnTo>
                  <a:lnTo>
                    <a:pt x="35856" y="158691"/>
                  </a:lnTo>
                  <a:lnTo>
                    <a:pt x="38619" y="152119"/>
                  </a:lnTo>
                  <a:lnTo>
                    <a:pt x="38650" y="149096"/>
                  </a:lnTo>
                  <a:lnTo>
                    <a:pt x="36803" y="143856"/>
                  </a:lnTo>
                  <a:lnTo>
                    <a:pt x="15429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731"/>
            <p:cNvSpPr/>
            <p:nvPr>
              <p:custDataLst>
                <p:tags r:id="rId35"/>
              </p:custDataLst>
            </p:nvPr>
          </p:nvSpPr>
          <p:spPr>
            <a:xfrm>
              <a:off x="5800529" y="727907"/>
              <a:ext cx="231972" cy="249993"/>
            </a:xfrm>
            <a:custGeom>
              <a:avLst/>
              <a:gdLst/>
              <a:ahLst/>
              <a:cxnLst/>
              <a:rect l="0" t="0" r="0" b="0"/>
              <a:pathLst>
                <a:path w="231972" h="249993">
                  <a:moveTo>
                    <a:pt x="3371" y="116643"/>
                  </a:moveTo>
                  <a:lnTo>
                    <a:pt x="3371" y="116643"/>
                  </a:lnTo>
                  <a:lnTo>
                    <a:pt x="2666" y="110162"/>
                  </a:lnTo>
                  <a:lnTo>
                    <a:pt x="0" y="101063"/>
                  </a:lnTo>
                  <a:lnTo>
                    <a:pt x="418" y="97789"/>
                  </a:lnTo>
                  <a:lnTo>
                    <a:pt x="2108" y="95607"/>
                  </a:lnTo>
                  <a:lnTo>
                    <a:pt x="4647" y="94153"/>
                  </a:lnTo>
                  <a:lnTo>
                    <a:pt x="7044" y="93888"/>
                  </a:lnTo>
                  <a:lnTo>
                    <a:pt x="11588" y="95476"/>
                  </a:lnTo>
                  <a:lnTo>
                    <a:pt x="36725" y="139502"/>
                  </a:lnTo>
                  <a:lnTo>
                    <a:pt x="62056" y="179591"/>
                  </a:lnTo>
                  <a:lnTo>
                    <a:pt x="91063" y="226506"/>
                  </a:lnTo>
                  <a:lnTo>
                    <a:pt x="101947" y="243112"/>
                  </a:lnTo>
                  <a:lnTo>
                    <a:pt x="109742" y="249992"/>
                  </a:lnTo>
                  <a:lnTo>
                    <a:pt x="115207" y="249287"/>
                  </a:lnTo>
                  <a:lnTo>
                    <a:pt x="128806" y="240977"/>
                  </a:lnTo>
                  <a:lnTo>
                    <a:pt x="145586" y="217061"/>
                  </a:lnTo>
                  <a:lnTo>
                    <a:pt x="160240" y="178917"/>
                  </a:lnTo>
                  <a:lnTo>
                    <a:pt x="176145" y="131567"/>
                  </a:lnTo>
                  <a:lnTo>
                    <a:pt x="188109" y="95759"/>
                  </a:lnTo>
                  <a:lnTo>
                    <a:pt x="196632" y="56755"/>
                  </a:lnTo>
                  <a:lnTo>
                    <a:pt x="213310" y="15338"/>
                  </a:lnTo>
                  <a:lnTo>
                    <a:pt x="219679" y="2004"/>
                  </a:lnTo>
                  <a:lnTo>
                    <a:pt x="222365" y="0"/>
                  </a:lnTo>
                  <a:lnTo>
                    <a:pt x="224863" y="781"/>
                  </a:lnTo>
                  <a:lnTo>
                    <a:pt x="227231" y="3418"/>
                  </a:lnTo>
                  <a:lnTo>
                    <a:pt x="231971" y="27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732"/>
            <p:cNvSpPr/>
            <p:nvPr>
              <p:custDataLst>
                <p:tags r:id="rId36"/>
              </p:custDataLst>
            </p:nvPr>
          </p:nvSpPr>
          <p:spPr>
            <a:xfrm>
              <a:off x="6763043" y="774246"/>
              <a:ext cx="114008" cy="212842"/>
            </a:xfrm>
            <a:custGeom>
              <a:avLst/>
              <a:gdLst/>
              <a:ahLst/>
              <a:cxnLst/>
              <a:rect l="0" t="0" r="0" b="0"/>
              <a:pathLst>
                <a:path w="114008" h="212842">
                  <a:moveTo>
                    <a:pt x="18757" y="63954"/>
                  </a:moveTo>
                  <a:lnTo>
                    <a:pt x="18757" y="63954"/>
                  </a:lnTo>
                  <a:lnTo>
                    <a:pt x="18757" y="60583"/>
                  </a:lnTo>
                  <a:lnTo>
                    <a:pt x="20638" y="57046"/>
                  </a:lnTo>
                  <a:lnTo>
                    <a:pt x="22127" y="55116"/>
                  </a:lnTo>
                  <a:lnTo>
                    <a:pt x="23120" y="55239"/>
                  </a:lnTo>
                  <a:lnTo>
                    <a:pt x="23782" y="56733"/>
                  </a:lnTo>
                  <a:lnTo>
                    <a:pt x="24224" y="59140"/>
                  </a:lnTo>
                  <a:lnTo>
                    <a:pt x="18083" y="102883"/>
                  </a:lnTo>
                  <a:lnTo>
                    <a:pt x="12207" y="137813"/>
                  </a:lnTo>
                  <a:lnTo>
                    <a:pt x="7271" y="183750"/>
                  </a:lnTo>
                  <a:lnTo>
                    <a:pt x="696" y="212841"/>
                  </a:lnTo>
                  <a:lnTo>
                    <a:pt x="367" y="211895"/>
                  </a:lnTo>
                  <a:lnTo>
                    <a:pt x="0" y="205200"/>
                  </a:lnTo>
                  <a:lnTo>
                    <a:pt x="9904" y="163377"/>
                  </a:lnTo>
                  <a:lnTo>
                    <a:pt x="20681" y="124771"/>
                  </a:lnTo>
                  <a:lnTo>
                    <a:pt x="34763" y="83807"/>
                  </a:lnTo>
                  <a:lnTo>
                    <a:pt x="49605" y="47023"/>
                  </a:lnTo>
                  <a:lnTo>
                    <a:pt x="67190" y="8181"/>
                  </a:lnTo>
                  <a:lnTo>
                    <a:pt x="74619" y="831"/>
                  </a:lnTo>
                  <a:lnTo>
                    <a:pt x="78577" y="0"/>
                  </a:lnTo>
                  <a:lnTo>
                    <a:pt x="82625" y="857"/>
                  </a:lnTo>
                  <a:lnTo>
                    <a:pt x="86736" y="2839"/>
                  </a:lnTo>
                  <a:lnTo>
                    <a:pt x="93185" y="16331"/>
                  </a:lnTo>
                  <a:lnTo>
                    <a:pt x="100943" y="58467"/>
                  </a:lnTo>
                  <a:lnTo>
                    <a:pt x="106633" y="105591"/>
                  </a:lnTo>
                  <a:lnTo>
                    <a:pt x="111819" y="149999"/>
                  </a:lnTo>
                  <a:lnTo>
                    <a:pt x="114007" y="18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733"/>
            <p:cNvSpPr/>
            <p:nvPr>
              <p:custDataLst>
                <p:tags r:id="rId37"/>
              </p:custDataLst>
            </p:nvPr>
          </p:nvSpPr>
          <p:spPr>
            <a:xfrm>
              <a:off x="6796322" y="889000"/>
              <a:ext cx="112479" cy="44451"/>
            </a:xfrm>
            <a:custGeom>
              <a:avLst/>
              <a:gdLst/>
              <a:ahLst/>
              <a:cxnLst/>
              <a:rect l="0" t="0" r="0" b="0"/>
              <a:pathLst>
                <a:path w="112479" h="44451">
                  <a:moveTo>
                    <a:pt x="36278" y="44450"/>
                  </a:moveTo>
                  <a:lnTo>
                    <a:pt x="36278" y="44450"/>
                  </a:lnTo>
                  <a:lnTo>
                    <a:pt x="25433" y="43744"/>
                  </a:lnTo>
                  <a:lnTo>
                    <a:pt x="10957" y="39380"/>
                  </a:lnTo>
                  <a:lnTo>
                    <a:pt x="4328" y="35612"/>
                  </a:lnTo>
                  <a:lnTo>
                    <a:pt x="911" y="31585"/>
                  </a:lnTo>
                  <a:lnTo>
                    <a:pt x="0" y="29523"/>
                  </a:lnTo>
                  <a:lnTo>
                    <a:pt x="98" y="27443"/>
                  </a:lnTo>
                  <a:lnTo>
                    <a:pt x="2089" y="23251"/>
                  </a:lnTo>
                  <a:lnTo>
                    <a:pt x="10547" y="16924"/>
                  </a:lnTo>
                  <a:lnTo>
                    <a:pt x="46325" y="9170"/>
                  </a:lnTo>
                  <a:lnTo>
                    <a:pt x="112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734"/>
            <p:cNvSpPr/>
            <p:nvPr>
              <p:custDataLst>
                <p:tags r:id="rId38"/>
              </p:custDataLst>
            </p:nvPr>
          </p:nvSpPr>
          <p:spPr>
            <a:xfrm>
              <a:off x="6946900" y="680333"/>
              <a:ext cx="93481" cy="456318"/>
            </a:xfrm>
            <a:custGeom>
              <a:avLst/>
              <a:gdLst/>
              <a:ahLst/>
              <a:cxnLst/>
              <a:rect l="0" t="0" r="0" b="0"/>
              <a:pathLst>
                <a:path w="93481" h="456318">
                  <a:moveTo>
                    <a:pt x="31750" y="5467"/>
                  </a:moveTo>
                  <a:lnTo>
                    <a:pt x="31750" y="5467"/>
                  </a:lnTo>
                  <a:lnTo>
                    <a:pt x="28379" y="2096"/>
                  </a:lnTo>
                  <a:lnTo>
                    <a:pt x="28091" y="1103"/>
                  </a:lnTo>
                  <a:lnTo>
                    <a:pt x="28605" y="441"/>
                  </a:lnTo>
                  <a:lnTo>
                    <a:pt x="29652" y="0"/>
                  </a:lnTo>
                  <a:lnTo>
                    <a:pt x="32700" y="5154"/>
                  </a:lnTo>
                  <a:lnTo>
                    <a:pt x="48938" y="43212"/>
                  </a:lnTo>
                  <a:lnTo>
                    <a:pt x="68279" y="82659"/>
                  </a:lnTo>
                  <a:lnTo>
                    <a:pt x="78794" y="113623"/>
                  </a:lnTo>
                  <a:lnTo>
                    <a:pt x="86290" y="148081"/>
                  </a:lnTo>
                  <a:lnTo>
                    <a:pt x="91267" y="183856"/>
                  </a:lnTo>
                  <a:lnTo>
                    <a:pt x="93480" y="218572"/>
                  </a:lnTo>
                  <a:lnTo>
                    <a:pt x="90701" y="254697"/>
                  </a:lnTo>
                  <a:lnTo>
                    <a:pt x="84055" y="290508"/>
                  </a:lnTo>
                  <a:lnTo>
                    <a:pt x="69827" y="336319"/>
                  </a:lnTo>
                  <a:lnTo>
                    <a:pt x="56100" y="380037"/>
                  </a:lnTo>
                  <a:lnTo>
                    <a:pt x="36638" y="422434"/>
                  </a:lnTo>
                  <a:lnTo>
                    <a:pt x="0" y="45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MARTInkShape-1735"/>
          <p:cNvSpPr/>
          <p:nvPr>
            <p:custDataLst>
              <p:tags r:id="rId4"/>
            </p:custDataLst>
          </p:nvPr>
        </p:nvSpPr>
        <p:spPr>
          <a:xfrm>
            <a:off x="5232400" y="744628"/>
            <a:ext cx="240262" cy="258673"/>
          </a:xfrm>
          <a:custGeom>
            <a:avLst/>
            <a:gdLst/>
            <a:ahLst/>
            <a:cxnLst/>
            <a:rect l="0" t="0" r="0" b="0"/>
            <a:pathLst>
              <a:path w="240262" h="258673">
                <a:moveTo>
                  <a:pt x="0" y="80872"/>
                </a:moveTo>
                <a:lnTo>
                  <a:pt x="0" y="80872"/>
                </a:lnTo>
                <a:lnTo>
                  <a:pt x="3371" y="84243"/>
                </a:lnTo>
                <a:lnTo>
                  <a:pt x="5026" y="89661"/>
                </a:lnTo>
                <a:lnTo>
                  <a:pt x="15022" y="127270"/>
                </a:lnTo>
                <a:lnTo>
                  <a:pt x="26721" y="173136"/>
                </a:lnTo>
                <a:lnTo>
                  <a:pt x="35826" y="211803"/>
                </a:lnTo>
                <a:lnTo>
                  <a:pt x="43174" y="246289"/>
                </a:lnTo>
                <a:lnTo>
                  <a:pt x="43600" y="246889"/>
                </a:lnTo>
                <a:lnTo>
                  <a:pt x="44073" y="243792"/>
                </a:lnTo>
                <a:lnTo>
                  <a:pt x="34941" y="199889"/>
                </a:lnTo>
                <a:lnTo>
                  <a:pt x="27835" y="153217"/>
                </a:lnTo>
                <a:lnTo>
                  <a:pt x="22672" y="106462"/>
                </a:lnTo>
                <a:lnTo>
                  <a:pt x="26534" y="60187"/>
                </a:lnTo>
                <a:lnTo>
                  <a:pt x="31548" y="37107"/>
                </a:lnTo>
                <a:lnTo>
                  <a:pt x="40832" y="17441"/>
                </a:lnTo>
                <a:lnTo>
                  <a:pt x="50133" y="6819"/>
                </a:lnTo>
                <a:lnTo>
                  <a:pt x="54588" y="3987"/>
                </a:lnTo>
                <a:lnTo>
                  <a:pt x="77714" y="0"/>
                </a:lnTo>
                <a:lnTo>
                  <a:pt x="110280" y="2190"/>
                </a:lnTo>
                <a:lnTo>
                  <a:pt x="132504" y="12976"/>
                </a:lnTo>
                <a:lnTo>
                  <a:pt x="176721" y="49954"/>
                </a:lnTo>
                <a:lnTo>
                  <a:pt x="211412" y="91730"/>
                </a:lnTo>
                <a:lnTo>
                  <a:pt x="229543" y="133817"/>
                </a:lnTo>
                <a:lnTo>
                  <a:pt x="238769" y="175370"/>
                </a:lnTo>
                <a:lnTo>
                  <a:pt x="240261" y="217206"/>
                </a:lnTo>
                <a:lnTo>
                  <a:pt x="234950" y="2586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SMARTInkShape-Group410"/>
          <p:cNvGrpSpPr/>
          <p:nvPr/>
        </p:nvGrpSpPr>
        <p:grpSpPr>
          <a:xfrm>
            <a:off x="3379662" y="706596"/>
            <a:ext cx="1521332" cy="353952"/>
            <a:chOff x="3379662" y="706596"/>
            <a:chExt cx="1521332" cy="353952"/>
          </a:xfrm>
        </p:grpSpPr>
        <p:sp>
          <p:nvSpPr>
            <p:cNvPr id="241" name="SMARTInkShape-1736"/>
            <p:cNvSpPr/>
            <p:nvPr>
              <p:custDataLst>
                <p:tags r:id="rId19"/>
              </p:custDataLst>
            </p:nvPr>
          </p:nvSpPr>
          <p:spPr>
            <a:xfrm>
              <a:off x="4841980" y="719781"/>
              <a:ext cx="59014" cy="340767"/>
            </a:xfrm>
            <a:custGeom>
              <a:avLst/>
              <a:gdLst/>
              <a:ahLst/>
              <a:cxnLst/>
              <a:rect l="0" t="0" r="0" b="0"/>
              <a:pathLst>
                <a:path w="59014" h="340767">
                  <a:moveTo>
                    <a:pt x="9420" y="23169"/>
                  </a:moveTo>
                  <a:lnTo>
                    <a:pt x="9420" y="23169"/>
                  </a:lnTo>
                  <a:lnTo>
                    <a:pt x="581" y="5492"/>
                  </a:lnTo>
                  <a:lnTo>
                    <a:pt x="0" y="2918"/>
                  </a:lnTo>
                  <a:lnTo>
                    <a:pt x="317" y="1202"/>
                  </a:lnTo>
                  <a:lnTo>
                    <a:pt x="1235" y="57"/>
                  </a:lnTo>
                  <a:lnTo>
                    <a:pt x="2552" y="0"/>
                  </a:lnTo>
                  <a:lnTo>
                    <a:pt x="5897" y="1818"/>
                  </a:lnTo>
                  <a:lnTo>
                    <a:pt x="18489" y="13550"/>
                  </a:lnTo>
                  <a:lnTo>
                    <a:pt x="28884" y="33803"/>
                  </a:lnTo>
                  <a:lnTo>
                    <a:pt x="36432" y="57678"/>
                  </a:lnTo>
                  <a:lnTo>
                    <a:pt x="35301" y="74254"/>
                  </a:lnTo>
                  <a:lnTo>
                    <a:pt x="20281" y="114742"/>
                  </a:lnTo>
                  <a:lnTo>
                    <a:pt x="12638" y="134498"/>
                  </a:lnTo>
                  <a:lnTo>
                    <a:pt x="6685" y="157186"/>
                  </a:lnTo>
                  <a:lnTo>
                    <a:pt x="6891" y="162608"/>
                  </a:lnTo>
                  <a:lnTo>
                    <a:pt x="16215" y="190177"/>
                  </a:lnTo>
                  <a:lnTo>
                    <a:pt x="46469" y="233822"/>
                  </a:lnTo>
                  <a:lnTo>
                    <a:pt x="54109" y="251554"/>
                  </a:lnTo>
                  <a:lnTo>
                    <a:pt x="59013" y="293668"/>
                  </a:lnTo>
                  <a:lnTo>
                    <a:pt x="57981" y="318981"/>
                  </a:lnTo>
                  <a:lnTo>
                    <a:pt x="56611" y="326211"/>
                  </a:lnTo>
                  <a:lnTo>
                    <a:pt x="52169" y="331736"/>
                  </a:lnTo>
                  <a:lnTo>
                    <a:pt x="37827" y="339756"/>
                  </a:lnTo>
                  <a:lnTo>
                    <a:pt x="30475" y="340766"/>
                  </a:lnTo>
                  <a:lnTo>
                    <a:pt x="3070" y="334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737"/>
            <p:cNvSpPr/>
            <p:nvPr>
              <p:custDataLst>
                <p:tags r:id="rId20"/>
              </p:custDataLst>
            </p:nvPr>
          </p:nvSpPr>
          <p:spPr>
            <a:xfrm>
              <a:off x="4686300" y="789069"/>
              <a:ext cx="76201" cy="207882"/>
            </a:xfrm>
            <a:custGeom>
              <a:avLst/>
              <a:gdLst/>
              <a:ahLst/>
              <a:cxnLst/>
              <a:rect l="0" t="0" r="0" b="0"/>
              <a:pathLst>
                <a:path w="76201" h="207882">
                  <a:moveTo>
                    <a:pt x="0" y="80881"/>
                  </a:moveTo>
                  <a:lnTo>
                    <a:pt x="0" y="80881"/>
                  </a:lnTo>
                  <a:lnTo>
                    <a:pt x="3371" y="84252"/>
                  </a:lnTo>
                  <a:lnTo>
                    <a:pt x="5026" y="87789"/>
                  </a:lnTo>
                  <a:lnTo>
                    <a:pt x="6334" y="126021"/>
                  </a:lnTo>
                  <a:lnTo>
                    <a:pt x="6348" y="167921"/>
                  </a:lnTo>
                  <a:lnTo>
                    <a:pt x="6349" y="184909"/>
                  </a:lnTo>
                  <a:lnTo>
                    <a:pt x="5644" y="187627"/>
                  </a:lnTo>
                  <a:lnTo>
                    <a:pt x="4468" y="188734"/>
                  </a:lnTo>
                  <a:lnTo>
                    <a:pt x="2979" y="188766"/>
                  </a:lnTo>
                  <a:lnTo>
                    <a:pt x="1986" y="187377"/>
                  </a:lnTo>
                  <a:lnTo>
                    <a:pt x="883" y="182070"/>
                  </a:lnTo>
                  <a:lnTo>
                    <a:pt x="880" y="141817"/>
                  </a:lnTo>
                  <a:lnTo>
                    <a:pt x="5121" y="101366"/>
                  </a:lnTo>
                  <a:lnTo>
                    <a:pt x="10994" y="55059"/>
                  </a:lnTo>
                  <a:lnTo>
                    <a:pt x="14058" y="37655"/>
                  </a:lnTo>
                  <a:lnTo>
                    <a:pt x="26978" y="10845"/>
                  </a:lnTo>
                  <a:lnTo>
                    <a:pt x="35744" y="835"/>
                  </a:lnTo>
                  <a:lnTo>
                    <a:pt x="40057" y="0"/>
                  </a:lnTo>
                  <a:lnTo>
                    <a:pt x="44343" y="1561"/>
                  </a:lnTo>
                  <a:lnTo>
                    <a:pt x="48612" y="4717"/>
                  </a:lnTo>
                  <a:lnTo>
                    <a:pt x="55237" y="13869"/>
                  </a:lnTo>
                  <a:lnTo>
                    <a:pt x="57991" y="19273"/>
                  </a:lnTo>
                  <a:lnTo>
                    <a:pt x="61868" y="47105"/>
                  </a:lnTo>
                  <a:lnTo>
                    <a:pt x="59645" y="72049"/>
                  </a:lnTo>
                  <a:lnTo>
                    <a:pt x="51148" y="92846"/>
                  </a:lnTo>
                  <a:lnTo>
                    <a:pt x="36321" y="112413"/>
                  </a:lnTo>
                  <a:lnTo>
                    <a:pt x="24609" y="119590"/>
                  </a:lnTo>
                  <a:lnTo>
                    <a:pt x="1951" y="124995"/>
                  </a:lnTo>
                  <a:lnTo>
                    <a:pt x="2006" y="125812"/>
                  </a:lnTo>
                  <a:lnTo>
                    <a:pt x="6160" y="131040"/>
                  </a:lnTo>
                  <a:lnTo>
                    <a:pt x="15309" y="141917"/>
                  </a:lnTo>
                  <a:lnTo>
                    <a:pt x="34044" y="170293"/>
                  </a:lnTo>
                  <a:lnTo>
                    <a:pt x="63400" y="200621"/>
                  </a:lnTo>
                  <a:lnTo>
                    <a:pt x="76200" y="207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738"/>
            <p:cNvSpPr/>
            <p:nvPr>
              <p:custDataLst>
                <p:tags r:id="rId21"/>
              </p:custDataLst>
            </p:nvPr>
          </p:nvSpPr>
          <p:spPr>
            <a:xfrm>
              <a:off x="4537533" y="807333"/>
              <a:ext cx="72385" cy="160554"/>
            </a:xfrm>
            <a:custGeom>
              <a:avLst/>
              <a:gdLst/>
              <a:ahLst/>
              <a:cxnLst/>
              <a:rect l="0" t="0" r="0" b="0"/>
              <a:pathLst>
                <a:path w="72385" h="160554">
                  <a:moveTo>
                    <a:pt x="59867" y="5467"/>
                  </a:moveTo>
                  <a:lnTo>
                    <a:pt x="59867" y="5467"/>
                  </a:lnTo>
                  <a:lnTo>
                    <a:pt x="59867" y="2096"/>
                  </a:lnTo>
                  <a:lnTo>
                    <a:pt x="58456" y="1103"/>
                  </a:lnTo>
                  <a:lnTo>
                    <a:pt x="53125" y="0"/>
                  </a:lnTo>
                  <a:lnTo>
                    <a:pt x="42190" y="2750"/>
                  </a:lnTo>
                  <a:lnTo>
                    <a:pt x="26642" y="24888"/>
                  </a:lnTo>
                  <a:lnTo>
                    <a:pt x="8630" y="61629"/>
                  </a:lnTo>
                  <a:lnTo>
                    <a:pt x="0" y="97053"/>
                  </a:lnTo>
                  <a:lnTo>
                    <a:pt x="4186" y="129892"/>
                  </a:lnTo>
                  <a:lnTo>
                    <a:pt x="14362" y="151851"/>
                  </a:lnTo>
                  <a:lnTo>
                    <a:pt x="18947" y="155973"/>
                  </a:lnTo>
                  <a:lnTo>
                    <a:pt x="29686" y="160553"/>
                  </a:lnTo>
                  <a:lnTo>
                    <a:pt x="36219" y="158952"/>
                  </a:lnTo>
                  <a:lnTo>
                    <a:pt x="51003" y="149648"/>
                  </a:lnTo>
                  <a:lnTo>
                    <a:pt x="68451" y="128542"/>
                  </a:lnTo>
                  <a:lnTo>
                    <a:pt x="72384" y="105087"/>
                  </a:lnTo>
                  <a:lnTo>
                    <a:pt x="70369" y="77259"/>
                  </a:lnTo>
                  <a:lnTo>
                    <a:pt x="58040" y="40615"/>
                  </a:lnTo>
                  <a:lnTo>
                    <a:pt x="46546" y="21682"/>
                  </a:lnTo>
                  <a:lnTo>
                    <a:pt x="44637" y="19805"/>
                  </a:lnTo>
                  <a:lnTo>
                    <a:pt x="43363" y="19259"/>
                  </a:lnTo>
                  <a:lnTo>
                    <a:pt x="43220" y="19601"/>
                  </a:lnTo>
                  <a:lnTo>
                    <a:pt x="47167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739"/>
            <p:cNvSpPr/>
            <p:nvPr>
              <p:custDataLst>
                <p:tags r:id="rId22"/>
              </p:custDataLst>
            </p:nvPr>
          </p:nvSpPr>
          <p:spPr>
            <a:xfrm>
              <a:off x="4356100" y="9398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6218" y="12552"/>
                  </a:lnTo>
                  <a:lnTo>
                    <a:pt x="34729" y="1895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740"/>
            <p:cNvSpPr/>
            <p:nvPr>
              <p:custDataLst>
                <p:tags r:id="rId23"/>
              </p:custDataLst>
            </p:nvPr>
          </p:nvSpPr>
          <p:spPr>
            <a:xfrm>
              <a:off x="4227671" y="863600"/>
              <a:ext cx="109380" cy="25401"/>
            </a:xfrm>
            <a:custGeom>
              <a:avLst/>
              <a:gdLst/>
              <a:ahLst/>
              <a:cxnLst/>
              <a:rect l="0" t="0" r="0" b="0"/>
              <a:pathLst>
                <a:path w="109380" h="25401">
                  <a:moveTo>
                    <a:pt x="14129" y="25400"/>
                  </a:moveTo>
                  <a:lnTo>
                    <a:pt x="14129" y="25400"/>
                  </a:lnTo>
                  <a:lnTo>
                    <a:pt x="10758" y="25400"/>
                  </a:lnTo>
                  <a:lnTo>
                    <a:pt x="1920" y="22029"/>
                  </a:lnTo>
                  <a:lnTo>
                    <a:pt x="345" y="21036"/>
                  </a:lnTo>
                  <a:lnTo>
                    <a:pt x="0" y="20374"/>
                  </a:lnTo>
                  <a:lnTo>
                    <a:pt x="477" y="19933"/>
                  </a:lnTo>
                  <a:lnTo>
                    <a:pt x="1146" y="15940"/>
                  </a:lnTo>
                  <a:lnTo>
                    <a:pt x="5066" y="12259"/>
                  </a:lnTo>
                  <a:lnTo>
                    <a:pt x="8087" y="10289"/>
                  </a:lnTo>
                  <a:lnTo>
                    <a:pt x="47717" y="2764"/>
                  </a:lnTo>
                  <a:lnTo>
                    <a:pt x="109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741"/>
            <p:cNvSpPr/>
            <p:nvPr>
              <p:custDataLst>
                <p:tags r:id="rId24"/>
              </p:custDataLst>
            </p:nvPr>
          </p:nvSpPr>
          <p:spPr>
            <a:xfrm>
              <a:off x="4210405" y="778540"/>
              <a:ext cx="94896" cy="170687"/>
            </a:xfrm>
            <a:custGeom>
              <a:avLst/>
              <a:gdLst/>
              <a:ahLst/>
              <a:cxnLst/>
              <a:rect l="0" t="0" r="0" b="0"/>
              <a:pathLst>
                <a:path w="94896" h="170687">
                  <a:moveTo>
                    <a:pt x="12345" y="59660"/>
                  </a:moveTo>
                  <a:lnTo>
                    <a:pt x="12345" y="59660"/>
                  </a:lnTo>
                  <a:lnTo>
                    <a:pt x="12345" y="56002"/>
                  </a:lnTo>
                  <a:lnTo>
                    <a:pt x="12345" y="57564"/>
                  </a:lnTo>
                  <a:lnTo>
                    <a:pt x="15716" y="65781"/>
                  </a:lnTo>
                  <a:lnTo>
                    <a:pt x="11395" y="109175"/>
                  </a:lnTo>
                  <a:lnTo>
                    <a:pt x="2342" y="151213"/>
                  </a:lnTo>
                  <a:lnTo>
                    <a:pt x="0" y="170686"/>
                  </a:lnTo>
                  <a:lnTo>
                    <a:pt x="11885" y="129481"/>
                  </a:lnTo>
                  <a:lnTo>
                    <a:pt x="20048" y="92499"/>
                  </a:lnTo>
                  <a:lnTo>
                    <a:pt x="30306" y="53633"/>
                  </a:lnTo>
                  <a:lnTo>
                    <a:pt x="49301" y="9121"/>
                  </a:lnTo>
                  <a:lnTo>
                    <a:pt x="57227" y="1920"/>
                  </a:lnTo>
                  <a:lnTo>
                    <a:pt x="61316" y="0"/>
                  </a:lnTo>
                  <a:lnTo>
                    <a:pt x="64748" y="1542"/>
                  </a:lnTo>
                  <a:lnTo>
                    <a:pt x="70443" y="10782"/>
                  </a:lnTo>
                  <a:lnTo>
                    <a:pt x="76189" y="46190"/>
                  </a:lnTo>
                  <a:lnTo>
                    <a:pt x="84256" y="83813"/>
                  </a:lnTo>
                  <a:lnTo>
                    <a:pt x="89579" y="126964"/>
                  </a:lnTo>
                  <a:lnTo>
                    <a:pt x="94895" y="161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742"/>
            <p:cNvSpPr/>
            <p:nvPr>
              <p:custDataLst>
                <p:tags r:id="rId25"/>
              </p:custDataLst>
            </p:nvPr>
          </p:nvSpPr>
          <p:spPr>
            <a:xfrm>
              <a:off x="4091612" y="782456"/>
              <a:ext cx="71297" cy="182745"/>
            </a:xfrm>
            <a:custGeom>
              <a:avLst/>
              <a:gdLst/>
              <a:ahLst/>
              <a:cxnLst/>
              <a:rect l="0" t="0" r="0" b="0"/>
              <a:pathLst>
                <a:path w="71297" h="182745">
                  <a:moveTo>
                    <a:pt x="67638" y="17644"/>
                  </a:moveTo>
                  <a:lnTo>
                    <a:pt x="67638" y="17644"/>
                  </a:lnTo>
                  <a:lnTo>
                    <a:pt x="71009" y="10902"/>
                  </a:lnTo>
                  <a:lnTo>
                    <a:pt x="71296" y="8210"/>
                  </a:lnTo>
                  <a:lnTo>
                    <a:pt x="69734" y="3338"/>
                  </a:lnTo>
                  <a:lnTo>
                    <a:pt x="67624" y="1757"/>
                  </a:lnTo>
                  <a:lnTo>
                    <a:pt x="61517" y="0"/>
                  </a:lnTo>
                  <a:lnTo>
                    <a:pt x="57913" y="942"/>
                  </a:lnTo>
                  <a:lnTo>
                    <a:pt x="45392" y="9716"/>
                  </a:lnTo>
                  <a:lnTo>
                    <a:pt x="16417" y="40693"/>
                  </a:lnTo>
                  <a:lnTo>
                    <a:pt x="9595" y="54699"/>
                  </a:lnTo>
                  <a:lnTo>
                    <a:pt x="492" y="98907"/>
                  </a:lnTo>
                  <a:lnTo>
                    <a:pt x="0" y="136893"/>
                  </a:lnTo>
                  <a:lnTo>
                    <a:pt x="4886" y="160014"/>
                  </a:lnTo>
                  <a:lnTo>
                    <a:pt x="13643" y="174523"/>
                  </a:lnTo>
                  <a:lnTo>
                    <a:pt x="18941" y="179380"/>
                  </a:lnTo>
                  <a:lnTo>
                    <a:pt x="24590" y="181913"/>
                  </a:lnTo>
                  <a:lnTo>
                    <a:pt x="48588" y="18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743"/>
            <p:cNvSpPr/>
            <p:nvPr>
              <p:custDataLst>
                <p:tags r:id="rId26"/>
              </p:custDataLst>
            </p:nvPr>
          </p:nvSpPr>
          <p:spPr>
            <a:xfrm>
              <a:off x="3905250" y="9525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7394" y="10845"/>
                  </a:lnTo>
                  <a:lnTo>
                    <a:pt x="31619" y="2743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744"/>
            <p:cNvSpPr/>
            <p:nvPr>
              <p:custDataLst>
                <p:tags r:id="rId27"/>
              </p:custDataLst>
            </p:nvPr>
          </p:nvSpPr>
          <p:spPr>
            <a:xfrm>
              <a:off x="3772783" y="898566"/>
              <a:ext cx="81668" cy="9485"/>
            </a:xfrm>
            <a:custGeom>
              <a:avLst/>
              <a:gdLst/>
              <a:ahLst/>
              <a:cxnLst/>
              <a:rect l="0" t="0" r="0" b="0"/>
              <a:pathLst>
                <a:path w="81668" h="9485">
                  <a:moveTo>
                    <a:pt x="5467" y="9484"/>
                  </a:moveTo>
                  <a:lnTo>
                    <a:pt x="5467" y="9484"/>
                  </a:lnTo>
                  <a:lnTo>
                    <a:pt x="0" y="4017"/>
                  </a:lnTo>
                  <a:lnTo>
                    <a:pt x="6120" y="3396"/>
                  </a:lnTo>
                  <a:lnTo>
                    <a:pt x="53021" y="0"/>
                  </a:lnTo>
                  <a:lnTo>
                    <a:pt x="81667" y="3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745"/>
            <p:cNvSpPr/>
            <p:nvPr>
              <p:custDataLst>
                <p:tags r:id="rId28"/>
              </p:custDataLst>
            </p:nvPr>
          </p:nvSpPr>
          <p:spPr>
            <a:xfrm>
              <a:off x="3752948" y="764952"/>
              <a:ext cx="88803" cy="197659"/>
            </a:xfrm>
            <a:custGeom>
              <a:avLst/>
              <a:gdLst/>
              <a:ahLst/>
              <a:cxnLst/>
              <a:rect l="0" t="0" r="0" b="0"/>
              <a:pathLst>
                <a:path w="88803" h="197659">
                  <a:moveTo>
                    <a:pt x="25302" y="66898"/>
                  </a:moveTo>
                  <a:lnTo>
                    <a:pt x="25302" y="66898"/>
                  </a:lnTo>
                  <a:lnTo>
                    <a:pt x="25302" y="75736"/>
                  </a:lnTo>
                  <a:lnTo>
                    <a:pt x="12210" y="100525"/>
                  </a:lnTo>
                  <a:lnTo>
                    <a:pt x="3665" y="146768"/>
                  </a:lnTo>
                  <a:lnTo>
                    <a:pt x="232" y="191505"/>
                  </a:lnTo>
                  <a:lnTo>
                    <a:pt x="0" y="197658"/>
                  </a:lnTo>
                  <a:lnTo>
                    <a:pt x="673" y="197110"/>
                  </a:lnTo>
                  <a:lnTo>
                    <a:pt x="3302" y="192738"/>
                  </a:lnTo>
                  <a:lnTo>
                    <a:pt x="11444" y="153086"/>
                  </a:lnTo>
                  <a:lnTo>
                    <a:pt x="21274" y="114151"/>
                  </a:lnTo>
                  <a:lnTo>
                    <a:pt x="33156" y="70875"/>
                  </a:lnTo>
                  <a:lnTo>
                    <a:pt x="48883" y="25350"/>
                  </a:lnTo>
                  <a:lnTo>
                    <a:pt x="58002" y="3160"/>
                  </a:lnTo>
                  <a:lnTo>
                    <a:pt x="60508" y="417"/>
                  </a:lnTo>
                  <a:lnTo>
                    <a:pt x="62884" y="0"/>
                  </a:lnTo>
                  <a:lnTo>
                    <a:pt x="65174" y="1132"/>
                  </a:lnTo>
                  <a:lnTo>
                    <a:pt x="75137" y="19582"/>
                  </a:lnTo>
                  <a:lnTo>
                    <a:pt x="81713" y="59537"/>
                  </a:lnTo>
                  <a:lnTo>
                    <a:pt x="86387" y="102190"/>
                  </a:lnTo>
                  <a:lnTo>
                    <a:pt x="88325" y="145836"/>
                  </a:lnTo>
                  <a:lnTo>
                    <a:pt x="88802" y="193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746"/>
            <p:cNvSpPr/>
            <p:nvPr>
              <p:custDataLst>
                <p:tags r:id="rId29"/>
              </p:custDataLst>
            </p:nvPr>
          </p:nvSpPr>
          <p:spPr>
            <a:xfrm>
              <a:off x="3379662" y="706596"/>
              <a:ext cx="74739" cy="344802"/>
            </a:xfrm>
            <a:custGeom>
              <a:avLst/>
              <a:gdLst/>
              <a:ahLst/>
              <a:cxnLst/>
              <a:rect l="0" t="0" r="0" b="0"/>
              <a:pathLst>
                <a:path w="74739" h="344802">
                  <a:moveTo>
                    <a:pt x="74738" y="30004"/>
                  </a:moveTo>
                  <a:lnTo>
                    <a:pt x="74738" y="30004"/>
                  </a:lnTo>
                  <a:lnTo>
                    <a:pt x="65900" y="12327"/>
                  </a:lnTo>
                  <a:lnTo>
                    <a:pt x="59991" y="6155"/>
                  </a:lnTo>
                  <a:lnTo>
                    <a:pt x="56440" y="3521"/>
                  </a:lnTo>
                  <a:lnTo>
                    <a:pt x="46850" y="595"/>
                  </a:lnTo>
                  <a:lnTo>
                    <a:pt x="35532" y="0"/>
                  </a:lnTo>
                  <a:lnTo>
                    <a:pt x="23447" y="2087"/>
                  </a:lnTo>
                  <a:lnTo>
                    <a:pt x="14783" y="7249"/>
                  </a:lnTo>
                  <a:lnTo>
                    <a:pt x="8580" y="14952"/>
                  </a:lnTo>
                  <a:lnTo>
                    <a:pt x="1827" y="30483"/>
                  </a:lnTo>
                  <a:lnTo>
                    <a:pt x="0" y="39859"/>
                  </a:lnTo>
                  <a:lnTo>
                    <a:pt x="4832" y="52493"/>
                  </a:lnTo>
                  <a:lnTo>
                    <a:pt x="37889" y="99684"/>
                  </a:lnTo>
                  <a:lnTo>
                    <a:pt x="49317" y="125595"/>
                  </a:lnTo>
                  <a:lnTo>
                    <a:pt x="50429" y="152245"/>
                  </a:lnTo>
                  <a:lnTo>
                    <a:pt x="46291" y="171273"/>
                  </a:lnTo>
                  <a:lnTo>
                    <a:pt x="43073" y="175689"/>
                  </a:lnTo>
                  <a:lnTo>
                    <a:pt x="20827" y="191878"/>
                  </a:lnTo>
                  <a:lnTo>
                    <a:pt x="12640" y="194679"/>
                  </a:lnTo>
                  <a:lnTo>
                    <a:pt x="29038" y="207276"/>
                  </a:lnTo>
                  <a:lnTo>
                    <a:pt x="33260" y="216742"/>
                  </a:lnTo>
                  <a:lnTo>
                    <a:pt x="34431" y="228004"/>
                  </a:lnTo>
                  <a:lnTo>
                    <a:pt x="30417" y="246950"/>
                  </a:lnTo>
                  <a:lnTo>
                    <a:pt x="13830" y="290501"/>
                  </a:lnTo>
                  <a:lnTo>
                    <a:pt x="8557" y="312897"/>
                  </a:lnTo>
                  <a:lnTo>
                    <a:pt x="9576" y="324127"/>
                  </a:lnTo>
                  <a:lnTo>
                    <a:pt x="14262" y="333822"/>
                  </a:lnTo>
                  <a:lnTo>
                    <a:pt x="17487" y="338382"/>
                  </a:lnTo>
                  <a:lnTo>
                    <a:pt x="22459" y="341423"/>
                  </a:lnTo>
                  <a:lnTo>
                    <a:pt x="35511" y="344801"/>
                  </a:lnTo>
                  <a:lnTo>
                    <a:pt x="74738" y="33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747"/>
            <p:cNvSpPr/>
            <p:nvPr>
              <p:custDataLst>
                <p:tags r:id="rId30"/>
              </p:custDataLst>
            </p:nvPr>
          </p:nvSpPr>
          <p:spPr>
            <a:xfrm>
              <a:off x="3588011" y="807128"/>
              <a:ext cx="120390" cy="152034"/>
            </a:xfrm>
            <a:custGeom>
              <a:avLst/>
              <a:gdLst/>
              <a:ahLst/>
              <a:cxnLst/>
              <a:rect l="0" t="0" r="0" b="0"/>
              <a:pathLst>
                <a:path w="120390" h="152034">
                  <a:moveTo>
                    <a:pt x="6089" y="24722"/>
                  </a:moveTo>
                  <a:lnTo>
                    <a:pt x="6089" y="24722"/>
                  </a:lnTo>
                  <a:lnTo>
                    <a:pt x="5383" y="14583"/>
                  </a:lnTo>
                  <a:lnTo>
                    <a:pt x="0" y="0"/>
                  </a:lnTo>
                  <a:lnTo>
                    <a:pt x="9224" y="15370"/>
                  </a:lnTo>
                  <a:lnTo>
                    <a:pt x="20454" y="50496"/>
                  </a:lnTo>
                  <a:lnTo>
                    <a:pt x="32680" y="97625"/>
                  </a:lnTo>
                  <a:lnTo>
                    <a:pt x="44067" y="144041"/>
                  </a:lnTo>
                  <a:lnTo>
                    <a:pt x="46224" y="148718"/>
                  </a:lnTo>
                  <a:lnTo>
                    <a:pt x="48368" y="151130"/>
                  </a:lnTo>
                  <a:lnTo>
                    <a:pt x="50503" y="152033"/>
                  </a:lnTo>
                  <a:lnTo>
                    <a:pt x="52632" y="151929"/>
                  </a:lnTo>
                  <a:lnTo>
                    <a:pt x="56878" y="140525"/>
                  </a:lnTo>
                  <a:lnTo>
                    <a:pt x="71835" y="96181"/>
                  </a:lnTo>
                  <a:lnTo>
                    <a:pt x="83778" y="55954"/>
                  </a:lnTo>
                  <a:lnTo>
                    <a:pt x="95430" y="30213"/>
                  </a:lnTo>
                  <a:lnTo>
                    <a:pt x="103652" y="19401"/>
                  </a:lnTo>
                  <a:lnTo>
                    <a:pt x="120389" y="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411"/>
          <p:cNvGrpSpPr/>
          <p:nvPr/>
        </p:nvGrpSpPr>
        <p:grpSpPr>
          <a:xfrm>
            <a:off x="2863850" y="854180"/>
            <a:ext cx="190501" cy="114536"/>
            <a:chOff x="2863850" y="854180"/>
            <a:chExt cx="190501" cy="114536"/>
          </a:xfrm>
        </p:grpSpPr>
        <p:sp>
          <p:nvSpPr>
            <p:cNvPr id="254" name="SMARTInkShape-1748"/>
            <p:cNvSpPr/>
            <p:nvPr>
              <p:custDataLst>
                <p:tags r:id="rId16"/>
              </p:custDataLst>
            </p:nvPr>
          </p:nvSpPr>
          <p:spPr>
            <a:xfrm>
              <a:off x="2933700" y="884676"/>
              <a:ext cx="120651" cy="84040"/>
            </a:xfrm>
            <a:custGeom>
              <a:avLst/>
              <a:gdLst/>
              <a:ahLst/>
              <a:cxnLst/>
              <a:rect l="0" t="0" r="0" b="0"/>
              <a:pathLst>
                <a:path w="120651" h="84040">
                  <a:moveTo>
                    <a:pt x="0" y="17024"/>
                  </a:moveTo>
                  <a:lnTo>
                    <a:pt x="0" y="17024"/>
                  </a:lnTo>
                  <a:lnTo>
                    <a:pt x="3371" y="17024"/>
                  </a:lnTo>
                  <a:lnTo>
                    <a:pt x="6907" y="18905"/>
                  </a:lnTo>
                  <a:lnTo>
                    <a:pt x="10831" y="22799"/>
                  </a:lnTo>
                  <a:lnTo>
                    <a:pt x="19099" y="38678"/>
                  </a:lnTo>
                  <a:lnTo>
                    <a:pt x="36847" y="84039"/>
                  </a:lnTo>
                  <a:lnTo>
                    <a:pt x="34357" y="79292"/>
                  </a:lnTo>
                  <a:lnTo>
                    <a:pt x="37446" y="37174"/>
                  </a:lnTo>
                  <a:lnTo>
                    <a:pt x="44648" y="17350"/>
                  </a:lnTo>
                  <a:lnTo>
                    <a:pt x="51829" y="8232"/>
                  </a:lnTo>
                  <a:lnTo>
                    <a:pt x="59019" y="2533"/>
                  </a:lnTo>
                  <a:lnTo>
                    <a:pt x="64566" y="0"/>
                  </a:lnTo>
                  <a:lnTo>
                    <a:pt x="75027" y="4519"/>
                  </a:lnTo>
                  <a:lnTo>
                    <a:pt x="86968" y="13583"/>
                  </a:lnTo>
                  <a:lnTo>
                    <a:pt x="120650" y="7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749"/>
            <p:cNvSpPr/>
            <p:nvPr>
              <p:custDataLst>
                <p:tags r:id="rId17"/>
              </p:custDataLst>
            </p:nvPr>
          </p:nvSpPr>
          <p:spPr>
            <a:xfrm>
              <a:off x="2863850" y="85418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6350" y="9420"/>
                  </a:moveTo>
                  <a:lnTo>
                    <a:pt x="6350" y="9420"/>
                  </a:lnTo>
                  <a:lnTo>
                    <a:pt x="2979" y="6049"/>
                  </a:lnTo>
                  <a:lnTo>
                    <a:pt x="1324" y="2512"/>
                  </a:lnTo>
                  <a:lnTo>
                    <a:pt x="883" y="582"/>
                  </a:lnTo>
                  <a:lnTo>
                    <a:pt x="589" y="0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750"/>
            <p:cNvSpPr/>
            <p:nvPr>
              <p:custDataLst>
                <p:tags r:id="rId18"/>
              </p:custDataLst>
            </p:nvPr>
          </p:nvSpPr>
          <p:spPr>
            <a:xfrm>
              <a:off x="2889250" y="9144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11740" y="30507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412"/>
          <p:cNvGrpSpPr/>
          <p:nvPr/>
        </p:nvGrpSpPr>
        <p:grpSpPr>
          <a:xfrm>
            <a:off x="825500" y="728515"/>
            <a:ext cx="1791887" cy="368662"/>
            <a:chOff x="825500" y="728515"/>
            <a:chExt cx="1791887" cy="368662"/>
          </a:xfrm>
        </p:grpSpPr>
        <p:sp>
          <p:nvSpPr>
            <p:cNvPr id="258" name="SMARTInkShape-1751"/>
            <p:cNvSpPr/>
            <p:nvPr>
              <p:custDataLst>
                <p:tags r:id="rId5"/>
              </p:custDataLst>
            </p:nvPr>
          </p:nvSpPr>
          <p:spPr>
            <a:xfrm>
              <a:off x="2096088" y="937305"/>
              <a:ext cx="94663" cy="96368"/>
            </a:xfrm>
            <a:custGeom>
              <a:avLst/>
              <a:gdLst/>
              <a:ahLst/>
              <a:cxnLst/>
              <a:rect l="0" t="0" r="0" b="0"/>
              <a:pathLst>
                <a:path w="94663" h="96368">
                  <a:moveTo>
                    <a:pt x="5762" y="34245"/>
                  </a:moveTo>
                  <a:lnTo>
                    <a:pt x="5762" y="34245"/>
                  </a:lnTo>
                  <a:lnTo>
                    <a:pt x="2391" y="34245"/>
                  </a:lnTo>
                  <a:lnTo>
                    <a:pt x="1398" y="33539"/>
                  </a:lnTo>
                  <a:lnTo>
                    <a:pt x="736" y="32363"/>
                  </a:lnTo>
                  <a:lnTo>
                    <a:pt x="0" y="27764"/>
                  </a:lnTo>
                  <a:lnTo>
                    <a:pt x="292" y="14686"/>
                  </a:lnTo>
                  <a:lnTo>
                    <a:pt x="2860" y="8383"/>
                  </a:lnTo>
                  <a:lnTo>
                    <a:pt x="8235" y="3231"/>
                  </a:lnTo>
                  <a:lnTo>
                    <a:pt x="11644" y="869"/>
                  </a:lnTo>
                  <a:lnTo>
                    <a:pt x="15328" y="0"/>
                  </a:lnTo>
                  <a:lnTo>
                    <a:pt x="23184" y="916"/>
                  </a:lnTo>
                  <a:lnTo>
                    <a:pt x="31379" y="7437"/>
                  </a:lnTo>
                  <a:lnTo>
                    <a:pt x="38314" y="16686"/>
                  </a:lnTo>
                  <a:lnTo>
                    <a:pt x="41396" y="25500"/>
                  </a:lnTo>
                  <a:lnTo>
                    <a:pt x="39003" y="37884"/>
                  </a:lnTo>
                  <a:lnTo>
                    <a:pt x="20637" y="79753"/>
                  </a:lnTo>
                  <a:lnTo>
                    <a:pt x="16371" y="85750"/>
                  </a:lnTo>
                  <a:lnTo>
                    <a:pt x="15657" y="88337"/>
                  </a:lnTo>
                  <a:lnTo>
                    <a:pt x="15886" y="90768"/>
                  </a:lnTo>
                  <a:lnTo>
                    <a:pt x="16745" y="93093"/>
                  </a:lnTo>
                  <a:lnTo>
                    <a:pt x="19434" y="94644"/>
                  </a:lnTo>
                  <a:lnTo>
                    <a:pt x="28066" y="96367"/>
                  </a:lnTo>
                  <a:lnTo>
                    <a:pt x="44826" y="93966"/>
                  </a:lnTo>
                  <a:lnTo>
                    <a:pt x="94662" y="72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752"/>
            <p:cNvSpPr/>
            <p:nvPr>
              <p:custDataLst>
                <p:tags r:id="rId6"/>
              </p:custDataLst>
            </p:nvPr>
          </p:nvSpPr>
          <p:spPr>
            <a:xfrm>
              <a:off x="1933092" y="819150"/>
              <a:ext cx="105259" cy="167867"/>
            </a:xfrm>
            <a:custGeom>
              <a:avLst/>
              <a:gdLst/>
              <a:ahLst/>
              <a:cxnLst/>
              <a:rect l="0" t="0" r="0" b="0"/>
              <a:pathLst>
                <a:path w="105259" h="167867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2447"/>
                  </a:lnTo>
                  <a:lnTo>
                    <a:pt x="19078" y="64356"/>
                  </a:lnTo>
                  <a:lnTo>
                    <a:pt x="39738" y="108246"/>
                  </a:lnTo>
                  <a:lnTo>
                    <a:pt x="56019" y="136413"/>
                  </a:lnTo>
                  <a:lnTo>
                    <a:pt x="65247" y="163387"/>
                  </a:lnTo>
                  <a:lnTo>
                    <a:pt x="69366" y="167866"/>
                  </a:lnTo>
                  <a:lnTo>
                    <a:pt x="71452" y="166239"/>
                  </a:lnTo>
                  <a:lnTo>
                    <a:pt x="75652" y="156904"/>
                  </a:lnTo>
                  <a:lnTo>
                    <a:pt x="79733" y="120730"/>
                  </a:lnTo>
                  <a:lnTo>
                    <a:pt x="84681" y="78732"/>
                  </a:lnTo>
                  <a:lnTo>
                    <a:pt x="90793" y="33426"/>
                  </a:lnTo>
                  <a:lnTo>
                    <a:pt x="93916" y="15078"/>
                  </a:lnTo>
                  <a:lnTo>
                    <a:pt x="97395" y="6701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753"/>
            <p:cNvSpPr/>
            <p:nvPr>
              <p:custDataLst>
                <p:tags r:id="rId7"/>
              </p:custDataLst>
            </p:nvPr>
          </p:nvSpPr>
          <p:spPr>
            <a:xfrm>
              <a:off x="1822450" y="1009650"/>
              <a:ext cx="3659" cy="63501"/>
            </a:xfrm>
            <a:custGeom>
              <a:avLst/>
              <a:gdLst/>
              <a:ahLst/>
              <a:cxnLst/>
              <a:rect l="0" t="0" r="0" b="0"/>
              <a:pathLst>
                <a:path w="3659" h="63501">
                  <a:moveTo>
                    <a:pt x="0" y="0"/>
                  </a:moveTo>
                  <a:lnTo>
                    <a:pt x="0" y="0"/>
                  </a:lnTo>
                  <a:lnTo>
                    <a:pt x="706" y="29127"/>
                  </a:lnTo>
                  <a:lnTo>
                    <a:pt x="3658" y="4484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754"/>
            <p:cNvSpPr/>
            <p:nvPr>
              <p:custDataLst>
                <p:tags r:id="rId8"/>
              </p:custDataLst>
            </p:nvPr>
          </p:nvSpPr>
          <p:spPr>
            <a:xfrm>
              <a:off x="1746511" y="939800"/>
              <a:ext cx="12440" cy="69851"/>
            </a:xfrm>
            <a:custGeom>
              <a:avLst/>
              <a:gdLst/>
              <a:ahLst/>
              <a:cxnLst/>
              <a:rect l="0" t="0" r="0" b="0"/>
              <a:pathLst>
                <a:path w="12440" h="69851">
                  <a:moveTo>
                    <a:pt x="6089" y="0"/>
                  </a:moveTo>
                  <a:lnTo>
                    <a:pt x="6089" y="0"/>
                  </a:lnTo>
                  <a:lnTo>
                    <a:pt x="6089" y="3371"/>
                  </a:lnTo>
                  <a:lnTo>
                    <a:pt x="4207" y="6908"/>
                  </a:lnTo>
                  <a:lnTo>
                    <a:pt x="2718" y="8838"/>
                  </a:lnTo>
                  <a:lnTo>
                    <a:pt x="1063" y="14747"/>
                  </a:lnTo>
                  <a:lnTo>
                    <a:pt x="0" y="30038"/>
                  </a:lnTo>
                  <a:lnTo>
                    <a:pt x="1243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755"/>
            <p:cNvSpPr/>
            <p:nvPr>
              <p:custDataLst>
                <p:tags r:id="rId9"/>
              </p:custDataLst>
            </p:nvPr>
          </p:nvSpPr>
          <p:spPr>
            <a:xfrm>
              <a:off x="1562100" y="799253"/>
              <a:ext cx="107951" cy="173277"/>
            </a:xfrm>
            <a:custGeom>
              <a:avLst/>
              <a:gdLst/>
              <a:ahLst/>
              <a:cxnLst/>
              <a:rect l="0" t="0" r="0" b="0"/>
              <a:pathLst>
                <a:path w="107951" h="173277">
                  <a:moveTo>
                    <a:pt x="0" y="45297"/>
                  </a:moveTo>
                  <a:lnTo>
                    <a:pt x="0" y="45297"/>
                  </a:lnTo>
                  <a:lnTo>
                    <a:pt x="0" y="35463"/>
                  </a:lnTo>
                  <a:lnTo>
                    <a:pt x="0" y="36928"/>
                  </a:lnTo>
                  <a:lnTo>
                    <a:pt x="9721" y="81227"/>
                  </a:lnTo>
                  <a:lnTo>
                    <a:pt x="25138" y="123954"/>
                  </a:lnTo>
                  <a:lnTo>
                    <a:pt x="30928" y="139523"/>
                  </a:lnTo>
                  <a:lnTo>
                    <a:pt x="51136" y="170795"/>
                  </a:lnTo>
                  <a:lnTo>
                    <a:pt x="53846" y="172706"/>
                  </a:lnTo>
                  <a:lnTo>
                    <a:pt x="56359" y="173276"/>
                  </a:lnTo>
                  <a:lnTo>
                    <a:pt x="58739" y="172949"/>
                  </a:lnTo>
                  <a:lnTo>
                    <a:pt x="68831" y="155635"/>
                  </a:lnTo>
                  <a:lnTo>
                    <a:pt x="79814" y="116769"/>
                  </a:lnTo>
                  <a:lnTo>
                    <a:pt x="86600" y="77135"/>
                  </a:lnTo>
                  <a:lnTo>
                    <a:pt x="92373" y="36935"/>
                  </a:lnTo>
                  <a:lnTo>
                    <a:pt x="94871" y="2646"/>
                  </a:lnTo>
                  <a:lnTo>
                    <a:pt x="95703" y="635"/>
                  </a:lnTo>
                  <a:lnTo>
                    <a:pt x="96963" y="0"/>
                  </a:lnTo>
                  <a:lnTo>
                    <a:pt x="98509" y="282"/>
                  </a:lnTo>
                  <a:lnTo>
                    <a:pt x="107950" y="13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756"/>
            <p:cNvSpPr/>
            <p:nvPr>
              <p:custDataLst>
                <p:tags r:id="rId10"/>
              </p:custDataLst>
            </p:nvPr>
          </p:nvSpPr>
          <p:spPr>
            <a:xfrm>
              <a:off x="1310469" y="728515"/>
              <a:ext cx="111932" cy="350584"/>
            </a:xfrm>
            <a:custGeom>
              <a:avLst/>
              <a:gdLst/>
              <a:ahLst/>
              <a:cxnLst/>
              <a:rect l="0" t="0" r="0" b="0"/>
              <a:pathLst>
                <a:path w="111932" h="350584">
                  <a:moveTo>
                    <a:pt x="105581" y="33485"/>
                  </a:moveTo>
                  <a:lnTo>
                    <a:pt x="105581" y="33485"/>
                  </a:lnTo>
                  <a:lnTo>
                    <a:pt x="90654" y="1535"/>
                  </a:lnTo>
                  <a:lnTo>
                    <a:pt x="88574" y="191"/>
                  </a:lnTo>
                  <a:lnTo>
                    <a:pt x="86482" y="0"/>
                  </a:lnTo>
                  <a:lnTo>
                    <a:pt x="84382" y="578"/>
                  </a:lnTo>
                  <a:lnTo>
                    <a:pt x="71313" y="11505"/>
                  </a:lnTo>
                  <a:lnTo>
                    <a:pt x="41749" y="57863"/>
                  </a:lnTo>
                  <a:lnTo>
                    <a:pt x="23357" y="102741"/>
                  </a:lnTo>
                  <a:lnTo>
                    <a:pt x="11917" y="146904"/>
                  </a:lnTo>
                  <a:lnTo>
                    <a:pt x="5627" y="181965"/>
                  </a:lnTo>
                  <a:lnTo>
                    <a:pt x="0" y="227998"/>
                  </a:lnTo>
                  <a:lnTo>
                    <a:pt x="2096" y="265155"/>
                  </a:lnTo>
                  <a:lnTo>
                    <a:pt x="12075" y="308474"/>
                  </a:lnTo>
                  <a:lnTo>
                    <a:pt x="25429" y="333999"/>
                  </a:lnTo>
                  <a:lnTo>
                    <a:pt x="44323" y="345317"/>
                  </a:lnTo>
                  <a:lnTo>
                    <a:pt x="67772" y="350583"/>
                  </a:lnTo>
                  <a:lnTo>
                    <a:pt x="111931" y="34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757"/>
            <p:cNvSpPr/>
            <p:nvPr>
              <p:custDataLst>
                <p:tags r:id="rId11"/>
              </p:custDataLst>
            </p:nvPr>
          </p:nvSpPr>
          <p:spPr>
            <a:xfrm>
              <a:off x="972433" y="895350"/>
              <a:ext cx="132468" cy="186549"/>
            </a:xfrm>
            <a:custGeom>
              <a:avLst/>
              <a:gdLst/>
              <a:ahLst/>
              <a:cxnLst/>
              <a:rect l="0" t="0" r="0" b="0"/>
              <a:pathLst>
                <a:path w="132468" h="186549">
                  <a:moveTo>
                    <a:pt x="5467" y="82550"/>
                  </a:moveTo>
                  <a:lnTo>
                    <a:pt x="5467" y="82550"/>
                  </a:lnTo>
                  <a:lnTo>
                    <a:pt x="2096" y="79179"/>
                  </a:lnTo>
                  <a:lnTo>
                    <a:pt x="441" y="75642"/>
                  </a:lnTo>
                  <a:lnTo>
                    <a:pt x="0" y="73712"/>
                  </a:lnTo>
                  <a:lnTo>
                    <a:pt x="411" y="72424"/>
                  </a:lnTo>
                  <a:lnTo>
                    <a:pt x="1391" y="71566"/>
                  </a:lnTo>
                  <a:lnTo>
                    <a:pt x="2749" y="70994"/>
                  </a:lnTo>
                  <a:lnTo>
                    <a:pt x="11404" y="70189"/>
                  </a:lnTo>
                  <a:lnTo>
                    <a:pt x="20806" y="75645"/>
                  </a:lnTo>
                  <a:lnTo>
                    <a:pt x="40717" y="96395"/>
                  </a:lnTo>
                  <a:lnTo>
                    <a:pt x="65665" y="142229"/>
                  </a:lnTo>
                  <a:lnTo>
                    <a:pt x="76781" y="174066"/>
                  </a:lnTo>
                  <a:lnTo>
                    <a:pt x="77614" y="183196"/>
                  </a:lnTo>
                  <a:lnTo>
                    <a:pt x="76338" y="186548"/>
                  </a:lnTo>
                  <a:lnTo>
                    <a:pt x="75997" y="186454"/>
                  </a:lnTo>
                  <a:lnTo>
                    <a:pt x="65325" y="142907"/>
                  </a:lnTo>
                  <a:lnTo>
                    <a:pt x="65301" y="114545"/>
                  </a:lnTo>
                  <a:lnTo>
                    <a:pt x="74985" y="82206"/>
                  </a:lnTo>
                  <a:lnTo>
                    <a:pt x="94850" y="44670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758"/>
            <p:cNvSpPr/>
            <p:nvPr>
              <p:custDataLst>
                <p:tags r:id="rId12"/>
              </p:custDataLst>
            </p:nvPr>
          </p:nvSpPr>
          <p:spPr>
            <a:xfrm>
              <a:off x="825500" y="737237"/>
              <a:ext cx="119732" cy="359940"/>
            </a:xfrm>
            <a:custGeom>
              <a:avLst/>
              <a:gdLst/>
              <a:ahLst/>
              <a:cxnLst/>
              <a:rect l="0" t="0" r="0" b="0"/>
              <a:pathLst>
                <a:path w="119732" h="359940">
                  <a:moveTo>
                    <a:pt x="0" y="120013"/>
                  </a:moveTo>
                  <a:lnTo>
                    <a:pt x="0" y="120013"/>
                  </a:lnTo>
                  <a:lnTo>
                    <a:pt x="0" y="113924"/>
                  </a:lnTo>
                  <a:lnTo>
                    <a:pt x="14747" y="155100"/>
                  </a:lnTo>
                  <a:lnTo>
                    <a:pt x="26667" y="201497"/>
                  </a:lnTo>
                  <a:lnTo>
                    <a:pt x="33615" y="240347"/>
                  </a:lnTo>
                  <a:lnTo>
                    <a:pt x="42284" y="282673"/>
                  </a:lnTo>
                  <a:lnTo>
                    <a:pt x="50790" y="328454"/>
                  </a:lnTo>
                  <a:lnTo>
                    <a:pt x="56312" y="359939"/>
                  </a:lnTo>
                  <a:lnTo>
                    <a:pt x="56592" y="359691"/>
                  </a:lnTo>
                  <a:lnTo>
                    <a:pt x="56778" y="358115"/>
                  </a:lnTo>
                  <a:lnTo>
                    <a:pt x="42812" y="314419"/>
                  </a:lnTo>
                  <a:lnTo>
                    <a:pt x="36125" y="272394"/>
                  </a:lnTo>
                  <a:lnTo>
                    <a:pt x="31813" y="237832"/>
                  </a:lnTo>
                  <a:lnTo>
                    <a:pt x="27545" y="204127"/>
                  </a:lnTo>
                  <a:lnTo>
                    <a:pt x="21880" y="162496"/>
                  </a:lnTo>
                  <a:lnTo>
                    <a:pt x="20308" y="129017"/>
                  </a:lnTo>
                  <a:lnTo>
                    <a:pt x="22794" y="84581"/>
                  </a:lnTo>
                  <a:lnTo>
                    <a:pt x="27999" y="41232"/>
                  </a:lnTo>
                  <a:lnTo>
                    <a:pt x="34009" y="13964"/>
                  </a:lnTo>
                  <a:lnTo>
                    <a:pt x="37490" y="8391"/>
                  </a:lnTo>
                  <a:lnTo>
                    <a:pt x="47001" y="318"/>
                  </a:lnTo>
                  <a:lnTo>
                    <a:pt x="53912" y="0"/>
                  </a:lnTo>
                  <a:lnTo>
                    <a:pt x="70998" y="5290"/>
                  </a:lnTo>
                  <a:lnTo>
                    <a:pt x="93709" y="23540"/>
                  </a:lnTo>
                  <a:lnTo>
                    <a:pt x="113843" y="56935"/>
                  </a:lnTo>
                  <a:lnTo>
                    <a:pt x="119271" y="80219"/>
                  </a:lnTo>
                  <a:lnTo>
                    <a:pt x="119731" y="91367"/>
                  </a:lnTo>
                  <a:lnTo>
                    <a:pt x="112716" y="115043"/>
                  </a:lnTo>
                  <a:lnTo>
                    <a:pt x="99485" y="136854"/>
                  </a:lnTo>
                  <a:lnTo>
                    <a:pt x="62194" y="163920"/>
                  </a:lnTo>
                  <a:lnTo>
                    <a:pt x="48338" y="165868"/>
                  </a:lnTo>
                  <a:lnTo>
                    <a:pt x="19050" y="164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759"/>
            <p:cNvSpPr/>
            <p:nvPr>
              <p:custDataLst>
                <p:tags r:id="rId13"/>
              </p:custDataLst>
            </p:nvPr>
          </p:nvSpPr>
          <p:spPr>
            <a:xfrm>
              <a:off x="2540883" y="959228"/>
              <a:ext cx="76504" cy="131111"/>
            </a:xfrm>
            <a:custGeom>
              <a:avLst/>
              <a:gdLst/>
              <a:ahLst/>
              <a:cxnLst/>
              <a:rect l="0" t="0" r="0" b="0"/>
              <a:pathLst>
                <a:path w="76504" h="131111">
                  <a:moveTo>
                    <a:pt x="5467" y="18672"/>
                  </a:moveTo>
                  <a:lnTo>
                    <a:pt x="5467" y="18672"/>
                  </a:lnTo>
                  <a:lnTo>
                    <a:pt x="2096" y="22043"/>
                  </a:lnTo>
                  <a:lnTo>
                    <a:pt x="1103" y="21625"/>
                  </a:lnTo>
                  <a:lnTo>
                    <a:pt x="0" y="17397"/>
                  </a:lnTo>
                  <a:lnTo>
                    <a:pt x="411" y="15000"/>
                  </a:lnTo>
                  <a:lnTo>
                    <a:pt x="2750" y="10455"/>
                  </a:lnTo>
                  <a:lnTo>
                    <a:pt x="8033" y="3929"/>
                  </a:lnTo>
                  <a:lnTo>
                    <a:pt x="15780" y="1536"/>
                  </a:lnTo>
                  <a:lnTo>
                    <a:pt x="27887" y="0"/>
                  </a:lnTo>
                  <a:lnTo>
                    <a:pt x="29586" y="1285"/>
                  </a:lnTo>
                  <a:lnTo>
                    <a:pt x="33355" y="6476"/>
                  </a:lnTo>
                  <a:lnTo>
                    <a:pt x="36454" y="24965"/>
                  </a:lnTo>
                  <a:lnTo>
                    <a:pt x="36878" y="31582"/>
                  </a:lnTo>
                  <a:lnTo>
                    <a:pt x="31120" y="56481"/>
                  </a:lnTo>
                  <a:lnTo>
                    <a:pt x="32861" y="62052"/>
                  </a:lnTo>
                  <a:lnTo>
                    <a:pt x="39728" y="71377"/>
                  </a:lnTo>
                  <a:lnTo>
                    <a:pt x="76038" y="100093"/>
                  </a:lnTo>
                  <a:lnTo>
                    <a:pt x="76503" y="104702"/>
                  </a:lnTo>
                  <a:lnTo>
                    <a:pt x="73257" y="115469"/>
                  </a:lnTo>
                  <a:lnTo>
                    <a:pt x="67110" y="123547"/>
                  </a:lnTo>
                  <a:lnTo>
                    <a:pt x="63496" y="126688"/>
                  </a:lnTo>
                  <a:lnTo>
                    <a:pt x="51954" y="130179"/>
                  </a:lnTo>
                  <a:lnTo>
                    <a:pt x="44925" y="131110"/>
                  </a:lnTo>
                  <a:lnTo>
                    <a:pt x="11817" y="120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760"/>
            <p:cNvSpPr/>
            <p:nvPr>
              <p:custDataLst>
                <p:tags r:id="rId14"/>
              </p:custDataLst>
            </p:nvPr>
          </p:nvSpPr>
          <p:spPr>
            <a:xfrm>
              <a:off x="2381250" y="812800"/>
              <a:ext cx="114301" cy="171610"/>
            </a:xfrm>
            <a:custGeom>
              <a:avLst/>
              <a:gdLst/>
              <a:ahLst/>
              <a:cxnLst/>
              <a:rect l="0" t="0" r="0" b="0"/>
              <a:pathLst>
                <a:path w="114301" h="171610">
                  <a:moveTo>
                    <a:pt x="0" y="44450"/>
                  </a:moveTo>
                  <a:lnTo>
                    <a:pt x="0" y="44450"/>
                  </a:lnTo>
                  <a:lnTo>
                    <a:pt x="0" y="16917"/>
                  </a:lnTo>
                  <a:lnTo>
                    <a:pt x="0" y="17632"/>
                  </a:lnTo>
                  <a:lnTo>
                    <a:pt x="5775" y="33979"/>
                  </a:lnTo>
                  <a:lnTo>
                    <a:pt x="27132" y="78774"/>
                  </a:lnTo>
                  <a:lnTo>
                    <a:pt x="43258" y="117174"/>
                  </a:lnTo>
                  <a:lnTo>
                    <a:pt x="68648" y="163257"/>
                  </a:lnTo>
                  <a:lnTo>
                    <a:pt x="77077" y="170631"/>
                  </a:lnTo>
                  <a:lnTo>
                    <a:pt x="80313" y="171609"/>
                  </a:lnTo>
                  <a:lnTo>
                    <a:pt x="83175" y="171556"/>
                  </a:lnTo>
                  <a:lnTo>
                    <a:pt x="85789" y="167993"/>
                  </a:lnTo>
                  <a:lnTo>
                    <a:pt x="90575" y="154627"/>
                  </a:lnTo>
                  <a:lnTo>
                    <a:pt x="94326" y="107162"/>
                  </a:lnTo>
                  <a:lnTo>
                    <a:pt x="95067" y="59633"/>
                  </a:lnTo>
                  <a:lnTo>
                    <a:pt x="99590" y="17705"/>
                  </a:lnTo>
                  <a:lnTo>
                    <a:pt x="100707" y="5282"/>
                  </a:lnTo>
                  <a:lnTo>
                    <a:pt x="102415" y="140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761"/>
            <p:cNvSpPr/>
            <p:nvPr>
              <p:custDataLst>
                <p:tags r:id="rId15"/>
              </p:custDataLst>
            </p:nvPr>
          </p:nvSpPr>
          <p:spPr>
            <a:xfrm>
              <a:off x="2266950" y="990600"/>
              <a:ext cx="22422" cy="57151"/>
            </a:xfrm>
            <a:custGeom>
              <a:avLst/>
              <a:gdLst/>
              <a:ahLst/>
              <a:cxnLst/>
              <a:rect l="0" t="0" r="0" b="0"/>
              <a:pathLst>
                <a:path w="22422" h="5715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2195" y="10670"/>
                  </a:lnTo>
                  <a:lnTo>
                    <a:pt x="16300" y="3260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138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5</cp:revision>
  <dcterms:created xsi:type="dcterms:W3CDTF">2018-01-24T20:53:56Z</dcterms:created>
  <dcterms:modified xsi:type="dcterms:W3CDTF">2018-01-29T21:46:52Z</dcterms:modified>
</cp:coreProperties>
</file>